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</p:sldMasterIdLst>
  <p:notesMasterIdLst>
    <p:notesMasterId r:id="rId20"/>
  </p:notesMasterIdLst>
  <p:handoutMasterIdLst>
    <p:handoutMasterId r:id="rId21"/>
  </p:handoutMasterIdLst>
  <p:sldIdLst>
    <p:sldId id="337" r:id="rId2"/>
    <p:sldId id="358" r:id="rId3"/>
    <p:sldId id="371" r:id="rId4"/>
    <p:sldId id="375" r:id="rId5"/>
    <p:sldId id="376" r:id="rId6"/>
    <p:sldId id="372" r:id="rId7"/>
    <p:sldId id="382" r:id="rId8"/>
    <p:sldId id="378" r:id="rId9"/>
    <p:sldId id="379" r:id="rId10"/>
    <p:sldId id="389" r:id="rId11"/>
    <p:sldId id="374" r:id="rId12"/>
    <p:sldId id="384" r:id="rId13"/>
    <p:sldId id="314" r:id="rId14"/>
    <p:sldId id="383" r:id="rId15"/>
    <p:sldId id="385" r:id="rId16"/>
    <p:sldId id="386" r:id="rId17"/>
    <p:sldId id="387" r:id="rId18"/>
    <p:sldId id="38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F5F5F5"/>
    <a:srgbClr val="F4F4F4"/>
    <a:srgbClr val="171C29"/>
    <a:srgbClr val="FAFAFA"/>
    <a:srgbClr val="FFFFFF"/>
    <a:srgbClr val="EFEFEF"/>
    <a:srgbClr val="4F4F4F"/>
    <a:srgbClr val="FF2C3B"/>
    <a:srgbClr val="0D2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8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5CE4CF-54B4-8E48-9A3A-A028FF9203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768D0-BD90-3E4C-9BCE-EE342F3800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FF8D2-7368-0B4C-8B09-3B8E78BC0D4F}" type="datetimeFigureOut">
              <a:rPr lang="en-IS" smtClean="0"/>
              <a:t>12/13/2024</a:t>
            </a:fld>
            <a:endParaRPr lang="en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95F90D-A230-4F46-8799-D54BFCD085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96EAC9-EAF2-8A48-BE41-6C0019A8A3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2203D-8EC3-8540-A119-C02D602114A6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2998457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194B8-2BD1-334F-BF1D-FB0CFB27AE8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8D939-807C-154D-AD4C-C5ED23DB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06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78D939-807C-154D-AD4C-C5ED23DBA0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8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46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E4D6620E-C9D5-03A1-A407-87A768B25D31}"/>
              </a:ext>
            </a:extLst>
          </p:cNvPr>
          <p:cNvSpPr>
            <a:spLocks noGrp="1"/>
          </p:cNvSpPr>
          <p:nvPr userDrawn="1"/>
        </p:nvSpPr>
        <p:spPr>
          <a:xfrm>
            <a:off x="9746029" y="5956873"/>
            <a:ext cx="2098130" cy="35029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45697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0" i="0" kern="1200" spc="0">
                <a:solidFill>
                  <a:schemeClr val="bg2">
                    <a:lumMod val="50000"/>
                  </a:schemeClr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algn="ctr"/>
            <a:r>
              <a:rPr lang="cs-CZ" sz="1200" i="1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cs-CZ" sz="1200" i="1" err="1">
                <a:solidFill>
                  <a:schemeClr val="bg1">
                    <a:lumMod val="50000"/>
                  </a:schemeClr>
                </a:solidFill>
              </a:rPr>
              <a:t>Inspiring</a:t>
            </a:r>
            <a:r>
              <a:rPr lang="cs-CZ" sz="1200" i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cs-CZ" sz="1200" i="1" err="1">
                <a:solidFill>
                  <a:schemeClr val="bg1">
                    <a:lumMod val="50000"/>
                  </a:schemeClr>
                </a:solidFill>
              </a:rPr>
              <a:t>Confidence</a:t>
            </a:r>
            <a:endParaRPr lang="en-US" sz="1200" i="1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43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solidFill>
          <a:srgbClr val="C40F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-up of a computer&#10;&#10;Description automatically generated">
            <a:extLst>
              <a:ext uri="{FF2B5EF4-FFF2-40B4-BE49-F238E27FC236}">
                <a16:creationId xmlns:a16="http://schemas.microsoft.com/office/drawing/2014/main" id="{D13A421E-8B65-C4B4-3F8F-1B2308BBC9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149"/>
            <a:ext cx="12192000" cy="6851702"/>
          </a:xfrm>
          <a:prstGeom prst="rect">
            <a:avLst/>
          </a:prstGeom>
        </p:spPr>
      </p:pic>
      <p:pic>
        <p:nvPicPr>
          <p:cNvPr id="5" name="Picture 4" descr="A red background with a white line&#10;&#10;Description automatically generated with medium confidence">
            <a:extLst>
              <a:ext uri="{FF2B5EF4-FFF2-40B4-BE49-F238E27FC236}">
                <a16:creationId xmlns:a16="http://schemas.microsoft.com/office/drawing/2014/main" id="{88EAC686-1F23-F3C7-7AD5-ABFFAEDA27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8840DFC8-9952-E276-FEA2-CE7CA5D3E5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650" y="511111"/>
            <a:ext cx="2393854" cy="518614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349F3702-CB67-BFE6-E760-164FDF033BE1}"/>
              </a:ext>
            </a:extLst>
          </p:cNvPr>
          <p:cNvSpPr>
            <a:spLocks/>
          </p:cNvSpPr>
          <p:nvPr userDrawn="1"/>
        </p:nvSpPr>
        <p:spPr>
          <a:xfrm>
            <a:off x="9658444" y="6044460"/>
            <a:ext cx="2098130" cy="49919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45697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0" i="0" kern="1200" spc="0">
                <a:solidFill>
                  <a:schemeClr val="bg2">
                    <a:lumMod val="50000"/>
                  </a:schemeClr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algn="ctr"/>
            <a:r>
              <a:rPr lang="cs-CZ" sz="1400">
                <a:solidFill>
                  <a:srgbClr val="FFFFFF"/>
                </a:solidFill>
              </a:rPr>
              <a:t>– </a:t>
            </a:r>
            <a:r>
              <a:rPr lang="cs-CZ" sz="1400" i="1" err="1">
                <a:solidFill>
                  <a:srgbClr val="FFFFFF"/>
                </a:solidFill>
              </a:rPr>
              <a:t>Inspiring</a:t>
            </a:r>
            <a:r>
              <a:rPr lang="cs-CZ" sz="1400" i="1">
                <a:solidFill>
                  <a:srgbClr val="FFFFFF"/>
                </a:solidFill>
              </a:rPr>
              <a:t> </a:t>
            </a:r>
            <a:r>
              <a:rPr lang="cs-CZ" sz="1400" i="1" err="1">
                <a:solidFill>
                  <a:srgbClr val="FFFFFF"/>
                </a:solidFill>
              </a:rPr>
              <a:t>Confidence</a:t>
            </a:r>
            <a:endParaRPr lang="en-US" sz="1400" i="1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201783A-B23E-DC5C-C072-C40D186098A3}"/>
              </a:ext>
            </a:extLst>
          </p:cNvPr>
          <p:cNvSpPr>
            <a:spLocks/>
          </p:cNvSpPr>
          <p:nvPr userDrawn="1"/>
        </p:nvSpPr>
        <p:spPr>
          <a:xfrm rot="-5400000">
            <a:off x="10648168" y="3276734"/>
            <a:ext cx="2098130" cy="49919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45697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0" i="0" kern="1200" spc="0">
                <a:solidFill>
                  <a:schemeClr val="bg2">
                    <a:lumMod val="50000"/>
                  </a:schemeClr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algn="ctr"/>
            <a:r>
              <a:rPr lang="cs-CZ" sz="1400">
                <a:solidFill>
                  <a:srgbClr val="FFFFFF"/>
                </a:solidFill>
              </a:rPr>
              <a:t>www.creditinfo.com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A311C5-95FE-0E49-41D5-6695D4A8C4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3799" y="644433"/>
            <a:ext cx="7379260" cy="2038542"/>
          </a:xfrm>
          <a:prstGeom prst="rect">
            <a:avLst/>
          </a:prstGeom>
        </p:spPr>
        <p:txBody>
          <a:bodyPr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insert presentation name</a:t>
            </a:r>
            <a:endParaRPr lang="en-I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3E344CB-6758-A05D-6284-5685485F80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3799" y="2682975"/>
            <a:ext cx="7396206" cy="377405"/>
          </a:xfrm>
          <a:prstGeom prst="rect">
            <a:avLst/>
          </a:prstGeom>
        </p:spPr>
        <p:txBody>
          <a:bodyPr/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insert sub title or your name</a:t>
            </a:r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442825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out">
    <p:bg>
      <p:bgPr>
        <a:solidFill>
          <a:srgbClr val="161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the world&#10;&#10;Description automatically generated">
            <a:extLst>
              <a:ext uri="{FF2B5EF4-FFF2-40B4-BE49-F238E27FC236}">
                <a16:creationId xmlns:a16="http://schemas.microsoft.com/office/drawing/2014/main" id="{7AC981DF-B138-7F3F-2E66-FA66E0F766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2621" y="1722455"/>
            <a:ext cx="4337356" cy="1723342"/>
          </a:xfrm>
          <a:prstGeom prst="rect">
            <a:avLst/>
          </a:prstGeom>
        </p:spPr>
      </p:pic>
      <p:pic>
        <p:nvPicPr>
          <p:cNvPr id="6" name="object 25">
            <a:extLst>
              <a:ext uri="{FF2B5EF4-FFF2-40B4-BE49-F238E27FC236}">
                <a16:creationId xmlns:a16="http://schemas.microsoft.com/office/drawing/2014/main" id="{899B63E4-E4D6-82ED-310D-F05559371BD4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938816" y="6339671"/>
            <a:ext cx="316701" cy="341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F35D11-B115-9057-282D-4BAEC3F8E235}"/>
              </a:ext>
            </a:extLst>
          </p:cNvPr>
          <p:cNvSpPr txBox="1"/>
          <p:nvPr userDrawn="1"/>
        </p:nvSpPr>
        <p:spPr>
          <a:xfrm>
            <a:off x="2679144" y="920273"/>
            <a:ext cx="31301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1400">
                <a:solidFill>
                  <a:schemeClr val="bg1"/>
                </a:solidFill>
              </a:rPr>
              <a:t>we have been among the fastest growing companies in the field of credit risk management.</a:t>
            </a:r>
            <a:endParaRPr lang="en-IS" sz="14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C69E64-FACA-69B0-6D81-C16F87D3E250}"/>
              </a:ext>
            </a:extLst>
          </p:cNvPr>
          <p:cNvSpPr txBox="1"/>
          <p:nvPr userDrawn="1"/>
        </p:nvSpPr>
        <p:spPr>
          <a:xfrm>
            <a:off x="1276540" y="728857"/>
            <a:ext cx="714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1400">
                <a:solidFill>
                  <a:schemeClr val="bg1"/>
                </a:solidFill>
              </a:rPr>
              <a:t>Since</a:t>
            </a:r>
            <a:endParaRPr lang="en-IS" sz="140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987822-2D49-1029-DE61-97E8FFED51BF}"/>
              </a:ext>
            </a:extLst>
          </p:cNvPr>
          <p:cNvSpPr txBox="1"/>
          <p:nvPr userDrawn="1"/>
        </p:nvSpPr>
        <p:spPr>
          <a:xfrm>
            <a:off x="1276540" y="870411"/>
            <a:ext cx="15847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4400" b="1">
                <a:solidFill>
                  <a:schemeClr val="bg1"/>
                </a:solidFill>
              </a:rPr>
              <a:t>1997</a:t>
            </a:r>
            <a:endParaRPr lang="en-IS" sz="4400" b="1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83144A-3AC3-8B25-50F6-ACD16186785A}"/>
              </a:ext>
            </a:extLst>
          </p:cNvPr>
          <p:cNvSpPr txBox="1"/>
          <p:nvPr userDrawn="1"/>
        </p:nvSpPr>
        <p:spPr>
          <a:xfrm>
            <a:off x="1276540" y="3231268"/>
            <a:ext cx="4277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4000" b="1">
                <a:solidFill>
                  <a:schemeClr val="bg1"/>
                </a:solidFill>
              </a:rPr>
              <a:t>+40 COUNTRIES </a:t>
            </a:r>
            <a:endParaRPr lang="en-IS" sz="4000" b="1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D44DDA8-171D-3468-E987-0F40163863B5}"/>
              </a:ext>
            </a:extLst>
          </p:cNvPr>
          <p:cNvSpPr txBox="1"/>
          <p:nvPr userDrawn="1"/>
        </p:nvSpPr>
        <p:spPr>
          <a:xfrm>
            <a:off x="2215105" y="4505887"/>
            <a:ext cx="2442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4000" b="1">
                <a:solidFill>
                  <a:schemeClr val="bg1"/>
                </a:solidFill>
              </a:rPr>
              <a:t>1BILLION</a:t>
            </a:r>
            <a:endParaRPr lang="en-IS" sz="4000" b="1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6218F9-7D7E-AE28-E492-E8921B5FD4FF}"/>
              </a:ext>
            </a:extLst>
          </p:cNvPr>
          <p:cNvSpPr txBox="1"/>
          <p:nvPr userDrawn="1"/>
        </p:nvSpPr>
        <p:spPr>
          <a:xfrm>
            <a:off x="1273965" y="2924482"/>
            <a:ext cx="3670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2400">
                <a:solidFill>
                  <a:schemeClr val="bg1"/>
                </a:solidFill>
              </a:rPr>
              <a:t>Presence in more than</a:t>
            </a:r>
            <a:endParaRPr lang="en-IS" sz="240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0F4081F-50B2-2179-F959-0FC463B2A8F2}"/>
              </a:ext>
            </a:extLst>
          </p:cNvPr>
          <p:cNvSpPr txBox="1"/>
          <p:nvPr userDrawn="1"/>
        </p:nvSpPr>
        <p:spPr>
          <a:xfrm>
            <a:off x="1741958" y="5624604"/>
            <a:ext cx="4233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1400">
                <a:solidFill>
                  <a:schemeClr val="bg1"/>
                </a:solidFill>
              </a:rPr>
              <a:t>Consumers and business assessed for credit in 4 continents to our Data &amp; Solutions</a:t>
            </a:r>
            <a:endParaRPr lang="en-IS" sz="140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BB4851-18EE-A02C-01DF-1F0C9F1ED40E}"/>
              </a:ext>
            </a:extLst>
          </p:cNvPr>
          <p:cNvSpPr txBox="1"/>
          <p:nvPr userDrawn="1"/>
        </p:nvSpPr>
        <p:spPr>
          <a:xfrm>
            <a:off x="2215105" y="5178466"/>
            <a:ext cx="3670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2400">
                <a:solidFill>
                  <a:schemeClr val="bg1"/>
                </a:solidFill>
              </a:rPr>
              <a:t>CONSUMERS ASSESSED</a:t>
            </a:r>
            <a:endParaRPr lang="en-IS" sz="2400">
              <a:solidFill>
                <a:schemeClr val="bg1"/>
              </a:solidFill>
            </a:endParaRPr>
          </a:p>
        </p:txBody>
      </p:sp>
      <p:pic>
        <p:nvPicPr>
          <p:cNvPr id="3" name="Picture 2" descr="A star with a black background&#10;&#10;Description automatically generated">
            <a:extLst>
              <a:ext uri="{FF2B5EF4-FFF2-40B4-BE49-F238E27FC236}">
                <a16:creationId xmlns:a16="http://schemas.microsoft.com/office/drawing/2014/main" id="{313234C6-E887-041F-3EAB-9CD0099312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31913" y="4670772"/>
            <a:ext cx="647717" cy="852259"/>
          </a:xfrm>
          <a:prstGeom prst="rect">
            <a:avLst/>
          </a:prstGeom>
        </p:spPr>
      </p:pic>
      <p:pic>
        <p:nvPicPr>
          <p:cNvPr id="9" name="Picture 8" descr="A red circle with black background&#10;&#10;Description automatically generated">
            <a:extLst>
              <a:ext uri="{FF2B5EF4-FFF2-40B4-BE49-F238E27FC236}">
                <a16:creationId xmlns:a16="http://schemas.microsoft.com/office/drawing/2014/main" id="{0416529E-F9DF-DCF2-86F6-D1245021265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18829" y="325613"/>
            <a:ext cx="4207443" cy="4207443"/>
          </a:xfrm>
          <a:prstGeom prst="rect">
            <a:avLst/>
          </a:prstGeom>
        </p:spPr>
      </p:pic>
      <p:pic>
        <p:nvPicPr>
          <p:cNvPr id="10" name="Picture 9" descr="A red circle with black background&#10;&#10;Description automatically generated">
            <a:extLst>
              <a:ext uri="{FF2B5EF4-FFF2-40B4-BE49-F238E27FC236}">
                <a16:creationId xmlns:a16="http://schemas.microsoft.com/office/drawing/2014/main" id="{989B4AD1-1F6E-CCDA-704E-01D282F05C0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962676" y="615729"/>
            <a:ext cx="4207443" cy="4207443"/>
          </a:xfrm>
          <a:prstGeom prst="rect">
            <a:avLst/>
          </a:prstGeom>
        </p:spPr>
      </p:pic>
      <p:pic>
        <p:nvPicPr>
          <p:cNvPr id="11" name="Picture 10" descr="A red circle with black background&#10;&#10;Description automatically generated">
            <a:extLst>
              <a:ext uri="{FF2B5EF4-FFF2-40B4-BE49-F238E27FC236}">
                <a16:creationId xmlns:a16="http://schemas.microsoft.com/office/drawing/2014/main" id="{3A892319-2B40-3BB5-D6F8-86E913FBE30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601315" y="2495610"/>
            <a:ext cx="4207443" cy="42074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CED24D-B806-9E3A-4412-1CCCB5C32C7F}"/>
              </a:ext>
            </a:extLst>
          </p:cNvPr>
          <p:cNvSpPr txBox="1"/>
          <p:nvPr userDrawn="1"/>
        </p:nvSpPr>
        <p:spPr>
          <a:xfrm>
            <a:off x="9877077" y="1640735"/>
            <a:ext cx="974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3600" b="1">
                <a:solidFill>
                  <a:schemeClr val="bg1"/>
                </a:solidFill>
              </a:rPr>
              <a:t>1M</a:t>
            </a:r>
            <a:endParaRPr lang="en-IS" sz="3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E56036-D34F-E898-D809-964DDA88B479}"/>
              </a:ext>
            </a:extLst>
          </p:cNvPr>
          <p:cNvSpPr txBox="1"/>
          <p:nvPr userDrawn="1"/>
        </p:nvSpPr>
        <p:spPr>
          <a:xfrm>
            <a:off x="9939838" y="2140893"/>
            <a:ext cx="15192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2000">
                <a:solidFill>
                  <a:schemeClr val="bg1"/>
                </a:solidFill>
              </a:rPr>
              <a:t>Intelligent</a:t>
            </a:r>
            <a:r>
              <a:rPr lang="en-US" sz="2000">
                <a:solidFill>
                  <a:schemeClr val="bg1"/>
                </a:solidFill>
              </a:rPr>
              <a:t> Decision Daily</a:t>
            </a:r>
            <a:endParaRPr lang="en-GB" sz="200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4E3095-F6A0-864E-2ACA-E9AC8DC59DCB}"/>
              </a:ext>
            </a:extLst>
          </p:cNvPr>
          <p:cNvSpPr txBox="1"/>
          <p:nvPr userDrawn="1"/>
        </p:nvSpPr>
        <p:spPr>
          <a:xfrm>
            <a:off x="6862718" y="1558418"/>
            <a:ext cx="1892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3600" b="1">
                <a:solidFill>
                  <a:schemeClr val="bg1"/>
                </a:solidFill>
              </a:rPr>
              <a:t>10,000+</a:t>
            </a:r>
            <a:endParaRPr lang="en-IS" sz="3600" b="1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D14604-EB16-6550-A2F4-6F11D4714588}"/>
              </a:ext>
            </a:extLst>
          </p:cNvPr>
          <p:cNvSpPr txBox="1"/>
          <p:nvPr userDrawn="1"/>
        </p:nvSpPr>
        <p:spPr>
          <a:xfrm>
            <a:off x="6925480" y="2145621"/>
            <a:ext cx="1519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Clients</a:t>
            </a:r>
            <a:r>
              <a:rPr lang="en-GB" sz="2000">
                <a:solidFill>
                  <a:schemeClr val="bg1"/>
                </a:solidFill>
              </a:rPr>
              <a:t> Worldwide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C03155-CF9B-FDD7-59C6-4045D2FC859D}"/>
              </a:ext>
            </a:extLst>
          </p:cNvPr>
          <p:cNvSpPr txBox="1"/>
          <p:nvPr userDrawn="1"/>
        </p:nvSpPr>
        <p:spPr>
          <a:xfrm>
            <a:off x="8147120" y="3801380"/>
            <a:ext cx="1559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GB" sz="3600" b="1">
                <a:solidFill>
                  <a:schemeClr val="bg1"/>
                </a:solidFill>
              </a:rPr>
              <a:t>+400</a:t>
            </a:r>
            <a:endParaRPr lang="en-IS" sz="3600" b="1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8F3B2B-4792-960F-7241-0CD5D02547EE}"/>
              </a:ext>
            </a:extLst>
          </p:cNvPr>
          <p:cNvSpPr txBox="1"/>
          <p:nvPr userDrawn="1"/>
        </p:nvSpPr>
        <p:spPr>
          <a:xfrm>
            <a:off x="8209881" y="4388583"/>
            <a:ext cx="1804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spcAft>
                <a:spcPts val="1200"/>
              </a:spcAft>
              <a:buClr>
                <a:schemeClr val="accent1"/>
              </a:buClr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Expert Staff Worldwide</a:t>
            </a:r>
          </a:p>
        </p:txBody>
      </p:sp>
      <p:pic>
        <p:nvPicPr>
          <p:cNvPr id="4" name="Picture 3" descr="A computer mouse cursor on a black background&#10;&#10;Description automatically generated">
            <a:extLst>
              <a:ext uri="{FF2B5EF4-FFF2-40B4-BE49-F238E27FC236}">
                <a16:creationId xmlns:a16="http://schemas.microsoft.com/office/drawing/2014/main" id="{CDD3D22E-136D-974D-E046-656C205C7E5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482961" y="3952282"/>
            <a:ext cx="717460" cy="539682"/>
          </a:xfrm>
          <a:prstGeom prst="rect">
            <a:avLst/>
          </a:prstGeom>
        </p:spPr>
      </p:pic>
      <p:pic>
        <p:nvPicPr>
          <p:cNvPr id="20" name="Picture 19" descr="A white line on a black background&#10;&#10;Description automatically generated">
            <a:extLst>
              <a:ext uri="{FF2B5EF4-FFF2-40B4-BE49-F238E27FC236}">
                <a16:creationId xmlns:a16="http://schemas.microsoft.com/office/drawing/2014/main" id="{9489F675-5603-41B0-25A9-44534C1A90A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381267" y="1693786"/>
            <a:ext cx="539682" cy="539682"/>
          </a:xfrm>
          <a:prstGeom prst="rect">
            <a:avLst/>
          </a:prstGeom>
        </p:spPr>
      </p:pic>
      <p:pic>
        <p:nvPicPr>
          <p:cNvPr id="22" name="Picture 21" descr="A white line with a black background&#10;&#10;Description automatically generated">
            <a:extLst>
              <a:ext uri="{FF2B5EF4-FFF2-40B4-BE49-F238E27FC236}">
                <a16:creationId xmlns:a16="http://schemas.microsoft.com/office/drawing/2014/main" id="{50D7DA80-4D9F-D846-F66E-2607D5A1255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068530" y="1939554"/>
            <a:ext cx="963505" cy="61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04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lack and white background with a person in the background&#10;&#10;Description automatically generated">
            <a:extLst>
              <a:ext uri="{FF2B5EF4-FFF2-40B4-BE49-F238E27FC236}">
                <a16:creationId xmlns:a16="http://schemas.microsoft.com/office/drawing/2014/main" id="{F07FC04B-3F6B-4788-0D73-76114CFF007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149"/>
            <a:ext cx="12192000" cy="685170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16195-8928-FD4B-8912-DEC75479C2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644" y="1143700"/>
            <a:ext cx="5310225" cy="5361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GB"/>
              <a:t>Write some title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0E4AE381-3591-AB4A-BC74-F6059F18680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2437" y="1149888"/>
            <a:ext cx="4805919" cy="4558224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207184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ur valu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4">
            <a:extLst>
              <a:ext uri="{FF2B5EF4-FFF2-40B4-BE49-F238E27FC236}">
                <a16:creationId xmlns:a16="http://schemas.microsoft.com/office/drawing/2014/main" id="{D7EAB31C-DA13-293E-2BE9-8CA07B8362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415" y="11787"/>
            <a:ext cx="12187762" cy="68344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38F510-26C2-664C-8D83-2081934AFAD8}"/>
              </a:ext>
            </a:extLst>
          </p:cNvPr>
          <p:cNvSpPr/>
          <p:nvPr userDrawn="1"/>
        </p:nvSpPr>
        <p:spPr>
          <a:xfrm>
            <a:off x="5407391" y="1899531"/>
            <a:ext cx="57131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400" kern="0">
                <a:solidFill>
                  <a:schemeClr val="bg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Symbolizes all our work, both within Creditinfo and towards our customers. We provide high-quality service and maintain a positive and diverse workplace. We work with integrity.</a:t>
            </a:r>
            <a:endParaRPr lang="en-US" sz="14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54F0E-7D8A-D94A-B3BF-4927B6DCF727}"/>
              </a:ext>
            </a:extLst>
          </p:cNvPr>
          <p:cNvSpPr/>
          <p:nvPr userDrawn="1"/>
        </p:nvSpPr>
        <p:spPr>
          <a:xfrm>
            <a:off x="5412471" y="1559380"/>
            <a:ext cx="1083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Respect</a:t>
            </a:r>
            <a:endParaRPr lang="en-IS" b="1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32A33F-FFA7-EF4E-8CC5-E4C9075D26A1}"/>
              </a:ext>
            </a:extLst>
          </p:cNvPr>
          <p:cNvSpPr/>
          <p:nvPr userDrawn="1"/>
        </p:nvSpPr>
        <p:spPr>
          <a:xfrm>
            <a:off x="5412471" y="3171823"/>
            <a:ext cx="57131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400" kern="0">
                <a:solidFill>
                  <a:schemeClr val="bg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We lead transformation. We are ambitious in our work; we challenge ourselves and take initiative to find solutions and create value for our customers.</a:t>
            </a:r>
            <a:endParaRPr lang="is-IS" sz="14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848BE5-434A-1D42-8865-B6743B4B21DA}"/>
              </a:ext>
            </a:extLst>
          </p:cNvPr>
          <p:cNvSpPr/>
          <p:nvPr userDrawn="1"/>
        </p:nvSpPr>
        <p:spPr>
          <a:xfrm>
            <a:off x="5417551" y="2818148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Innovation</a:t>
            </a:r>
            <a:endParaRPr lang="en-IS" b="1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25155-D724-0447-9B97-277B3E4CB01A}"/>
              </a:ext>
            </a:extLst>
          </p:cNvPr>
          <p:cNvSpPr/>
          <p:nvPr userDrawn="1"/>
        </p:nvSpPr>
        <p:spPr>
          <a:xfrm>
            <a:off x="5417550" y="4415354"/>
            <a:ext cx="57029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943">
              <a:defRPr/>
            </a:pPr>
            <a:r>
              <a:rPr lang="en-GB" sz="1400">
                <a:solidFill>
                  <a:schemeClr val="bg1"/>
                </a:solidFill>
                <a:effectLst/>
              </a:rPr>
              <a:t>We find the essence in all that we do. The purpose is what matters and that we provide value in our services. We are self-motivated and energetic. We are approachable and easy to work with for our clients. That is how we get things done</a:t>
            </a:r>
            <a:endParaRPr lang="is-IS" sz="14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E400D2-DD45-3444-9E1B-4BF276FD4D07}"/>
              </a:ext>
            </a:extLst>
          </p:cNvPr>
          <p:cNvSpPr/>
          <p:nvPr userDrawn="1"/>
        </p:nvSpPr>
        <p:spPr>
          <a:xfrm>
            <a:off x="5422631" y="4079496"/>
            <a:ext cx="1713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No nonsense</a:t>
            </a:r>
            <a:endParaRPr lang="en-IS" b="1">
              <a:solidFill>
                <a:schemeClr val="bg1"/>
              </a:solidFill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890C94F8-0A1B-0EE3-4FA9-B959307617A5}"/>
              </a:ext>
            </a:extLst>
          </p:cNvPr>
          <p:cNvSpPr txBox="1">
            <a:spLocks/>
          </p:cNvSpPr>
          <p:nvPr userDrawn="1"/>
        </p:nvSpPr>
        <p:spPr>
          <a:xfrm>
            <a:off x="5407391" y="963843"/>
            <a:ext cx="2082596" cy="655758"/>
          </a:xfrm>
          <a:prstGeom prst="rect">
            <a:avLst/>
          </a:prstGeom>
        </p:spPr>
        <p:txBody>
          <a:bodyPr/>
          <a:lstStyle>
            <a:lvl1pPr algn="l" defTabSz="913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9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chemeClr val="bg1"/>
                </a:solidFill>
                <a:latin typeface="Century Gothic" panose="020B0502020202020204" pitchFamily="34" charset="0"/>
              </a:rPr>
              <a:t>VISION</a:t>
            </a:r>
            <a:endParaRPr lang="en-GB" sz="28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32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r Vis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person, crowd, people, group&#10;&#10;Description automatically generated">
            <a:extLst>
              <a:ext uri="{FF2B5EF4-FFF2-40B4-BE49-F238E27FC236}">
                <a16:creationId xmlns:a16="http://schemas.microsoft.com/office/drawing/2014/main" id="{4CCDBA04-58D4-9F56-F7A5-063F894D6A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27" y="-732"/>
            <a:ext cx="12189123" cy="687384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60E0460-CFD6-1880-7DD6-0E9546244184}"/>
              </a:ext>
            </a:extLst>
          </p:cNvPr>
          <p:cNvSpPr txBox="1">
            <a:spLocks/>
          </p:cNvSpPr>
          <p:nvPr userDrawn="1"/>
        </p:nvSpPr>
        <p:spPr>
          <a:xfrm>
            <a:off x="6845684" y="3637580"/>
            <a:ext cx="2082596" cy="655758"/>
          </a:xfrm>
          <a:prstGeom prst="rect">
            <a:avLst/>
          </a:prstGeom>
        </p:spPr>
        <p:txBody>
          <a:bodyPr/>
          <a:lstStyle>
            <a:lvl1pPr algn="l" defTabSz="913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9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chemeClr val="bg1"/>
                </a:solidFill>
                <a:latin typeface="Century Gothic" panose="020B0502020202020204" pitchFamily="34" charset="0"/>
              </a:rPr>
              <a:t>VISION</a:t>
            </a:r>
            <a:endParaRPr lang="en-GB" sz="28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AF3E3EE-5CEB-AF98-8588-C0CD1853A7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311" y="4454237"/>
            <a:ext cx="4983162" cy="1409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457177"/>
            <a:r>
              <a:rPr lang="en-GB" sz="2000">
                <a:solidFill>
                  <a:schemeClr val="bg1"/>
                </a:solidFill>
                <a:effectLst>
                  <a:outerShdw blurRad="1270000" dist="38100" dir="2700000" sx="108000" sy="108000" algn="tl" rotWithShape="0">
                    <a:schemeClr val="tx1">
                      <a:alpha val="97000"/>
                    </a:scheme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To enrich people’s lives and improve business performances by converting data into actionable insights for responsible lending.</a:t>
            </a:r>
            <a:endParaRPr lang="en-US" sz="2000" kern="0">
              <a:solidFill>
                <a:schemeClr val="bg1"/>
              </a:solidFill>
              <a:effectLst>
                <a:outerShdw blurRad="1270000" dist="38100" dir="2700000" sx="108000" sy="108000" algn="tl" rotWithShape="0">
                  <a:schemeClr val="tx1">
                    <a:alpha val="97000"/>
                  </a:scheme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24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r Miss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screenshot, light, space, darkness&#10;&#10;Description automatically generated">
            <a:extLst>
              <a:ext uri="{FF2B5EF4-FFF2-40B4-BE49-F238E27FC236}">
                <a16:creationId xmlns:a16="http://schemas.microsoft.com/office/drawing/2014/main" id="{860351A0-801A-18A0-C9F6-21C9F58F55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473"/>
          <a:stretch/>
        </p:blipFill>
        <p:spPr>
          <a:xfrm>
            <a:off x="0" y="-12357"/>
            <a:ext cx="12192000" cy="6870357"/>
          </a:xfrm>
          <a:prstGeom prst="rect">
            <a:avLst/>
          </a:prstGeom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A232DEE9-5693-28E5-01DB-DE3F4588C60E}"/>
              </a:ext>
            </a:extLst>
          </p:cNvPr>
          <p:cNvSpPr txBox="1">
            <a:spLocks/>
          </p:cNvSpPr>
          <p:nvPr userDrawn="1"/>
        </p:nvSpPr>
        <p:spPr>
          <a:xfrm>
            <a:off x="9476770" y="3453024"/>
            <a:ext cx="2164231" cy="655758"/>
          </a:xfrm>
          <a:prstGeom prst="rect">
            <a:avLst/>
          </a:prstGeom>
        </p:spPr>
        <p:txBody>
          <a:bodyPr/>
          <a:lstStyle>
            <a:lvl1pPr algn="l" defTabSz="913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9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b="1">
                <a:solidFill>
                  <a:schemeClr val="bg1"/>
                </a:solidFill>
                <a:latin typeface="Century Gothic" panose="020B0502020202020204" pitchFamily="34" charset="0"/>
              </a:rPr>
              <a:t>MISSION</a:t>
            </a:r>
            <a:endParaRPr lang="en-GB" sz="28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5912E3-77FF-F100-FE14-87646854F6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37018" y="4395930"/>
            <a:ext cx="6404120" cy="19335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GB" sz="2000" kern="0">
                <a:solidFill>
                  <a:schemeClr val="bg1"/>
                </a:solidFill>
                <a:latin typeface="Century Gothic" panose="020B0502020202020204" pitchFamily="34" charset="0"/>
              </a:rPr>
              <a:t>Our mission is t</a:t>
            </a:r>
            <a:r>
              <a:rPr lang="en-GB" sz="2000">
                <a:solidFill>
                  <a:schemeClr val="bg1"/>
                </a:solidFill>
                <a:latin typeface="Century Gothic" panose="020B0502020202020204" pitchFamily="34" charset="0"/>
              </a:rPr>
              <a:t>o provide intelligent information and solutions for businesses and institutions to strengthen economic growth through effective decisioning and better financial inclusion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316068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B98BCF2-1064-5B17-2986-290FBABE78A7}"/>
              </a:ext>
            </a:extLst>
          </p:cNvPr>
          <p:cNvSpPr/>
          <p:nvPr userDrawn="1"/>
        </p:nvSpPr>
        <p:spPr>
          <a:xfrm>
            <a:off x="0" y="0"/>
            <a:ext cx="12192000" cy="3462434"/>
          </a:xfrm>
          <a:prstGeom prst="rect">
            <a:avLst/>
          </a:prstGeom>
          <a:solidFill>
            <a:srgbClr val="C40F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A54D95-AA0C-56A1-C44E-23BA79EF8B3F}"/>
              </a:ext>
            </a:extLst>
          </p:cNvPr>
          <p:cNvSpPr/>
          <p:nvPr userDrawn="1"/>
        </p:nvSpPr>
        <p:spPr>
          <a:xfrm>
            <a:off x="0" y="3462434"/>
            <a:ext cx="12192000" cy="3462434"/>
          </a:xfrm>
          <a:prstGeom prst="rect">
            <a:avLst/>
          </a:prstGeom>
          <a:solidFill>
            <a:srgbClr val="D822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579E0C5-882A-870E-0BB9-630BB5EFDD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87918" y="2525483"/>
            <a:ext cx="7204075" cy="903517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4DF169-E452-F7BD-3A22-CB5BE4CD1E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87918" y="3462434"/>
            <a:ext cx="7204075" cy="60554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More information</a:t>
            </a:r>
          </a:p>
        </p:txBody>
      </p:sp>
      <p:pic>
        <p:nvPicPr>
          <p:cNvPr id="6" name="Picture 5" descr="A black background with red dots&#10;&#10;Description automatically generated">
            <a:extLst>
              <a:ext uri="{FF2B5EF4-FFF2-40B4-BE49-F238E27FC236}">
                <a16:creationId xmlns:a16="http://schemas.microsoft.com/office/drawing/2014/main" id="{7F181AA0-D786-2752-B27F-02F74BE785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76143" y="3689746"/>
            <a:ext cx="1244444" cy="6336508"/>
          </a:xfrm>
          <a:prstGeom prst="rect">
            <a:avLst/>
          </a:prstGeom>
        </p:spPr>
      </p:pic>
      <p:pic>
        <p:nvPicPr>
          <p:cNvPr id="7" name="Picture 6" descr="A black background with red dots&#10;&#10;Description automatically generated">
            <a:extLst>
              <a:ext uri="{FF2B5EF4-FFF2-40B4-BE49-F238E27FC236}">
                <a16:creationId xmlns:a16="http://schemas.microsoft.com/office/drawing/2014/main" id="{4816865D-F4B0-0898-5BA9-C189E2906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413" y="378890"/>
            <a:ext cx="1244444" cy="6336508"/>
          </a:xfrm>
          <a:prstGeom prst="rect">
            <a:avLst/>
          </a:prstGeom>
        </p:spPr>
      </p:pic>
      <p:pic>
        <p:nvPicPr>
          <p:cNvPr id="11" name="Picture 10" descr="A black circle with white lines&#10;&#10;Description automatically generated">
            <a:extLst>
              <a:ext uri="{FF2B5EF4-FFF2-40B4-BE49-F238E27FC236}">
                <a16:creationId xmlns:a16="http://schemas.microsoft.com/office/drawing/2014/main" id="{70375268-033D-B0BD-A10B-D9B1B0568F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0605" y="2100218"/>
            <a:ext cx="2590476" cy="25904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62046C-2EC6-EA6D-276B-D37FEDC1565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57741" y="4202052"/>
            <a:ext cx="812698" cy="5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19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1484" y="742400"/>
            <a:ext cx="10722884" cy="4039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485" y="2098672"/>
            <a:ext cx="10722885" cy="419455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s-IS"/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1173150F-8ACB-BF80-57D5-A176F5599E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5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slide w/Fram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1484" y="913850"/>
            <a:ext cx="10722884" cy="4169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485" y="2098672"/>
            <a:ext cx="10722885" cy="419455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s-I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AB4592A-38A8-7036-9346-32B72C77AC53}"/>
              </a:ext>
            </a:extLst>
          </p:cNvPr>
          <p:cNvGrpSpPr/>
          <p:nvPr userDrawn="1"/>
        </p:nvGrpSpPr>
        <p:grpSpPr>
          <a:xfrm>
            <a:off x="191354" y="298586"/>
            <a:ext cx="11814048" cy="6382789"/>
            <a:chOff x="191354" y="298586"/>
            <a:chExt cx="11814048" cy="6382789"/>
          </a:xfrm>
        </p:grpSpPr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B7825668-378F-B5A7-A44F-0A6604BFA2A3}"/>
                </a:ext>
              </a:extLst>
            </p:cNvPr>
            <p:cNvSpPr/>
            <p:nvPr/>
          </p:nvSpPr>
          <p:spPr>
            <a:xfrm>
              <a:off x="191354" y="6517357"/>
              <a:ext cx="5358164" cy="13863"/>
            </a:xfrm>
            <a:custGeom>
              <a:avLst/>
              <a:gdLst/>
              <a:ahLst/>
              <a:cxnLst/>
              <a:rect l="l" t="t" r="r" b="b"/>
              <a:pathLst>
                <a:path w="8835390" h="22859">
                  <a:moveTo>
                    <a:pt x="8834985" y="0"/>
                  </a:moveTo>
                  <a:lnTo>
                    <a:pt x="0" y="0"/>
                  </a:lnTo>
                  <a:lnTo>
                    <a:pt x="0" y="22538"/>
                  </a:lnTo>
                  <a:lnTo>
                    <a:pt x="8834985" y="22538"/>
                  </a:lnTo>
                  <a:lnTo>
                    <a:pt x="8834985" y="0"/>
                  </a:lnTo>
                  <a:close/>
                </a:path>
              </a:pathLst>
            </a:custGeom>
            <a:solidFill>
              <a:srgbClr val="C30F11"/>
            </a:solidFill>
          </p:spPr>
          <p:txBody>
            <a:bodyPr wrap="square" lIns="0" tIns="0" rIns="0" bIns="0" rtlCol="0"/>
            <a:lstStyle/>
            <a:p>
              <a:endParaRPr sz="1092">
                <a:latin typeface="Century Gothic" panose="020B0502020202020204" pitchFamily="34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EB1B5A7-F9C6-0835-D300-62A142C091D7}"/>
                </a:ext>
              </a:extLst>
            </p:cNvPr>
            <p:cNvGrpSpPr/>
            <p:nvPr/>
          </p:nvGrpSpPr>
          <p:grpSpPr>
            <a:xfrm>
              <a:off x="6642727" y="318846"/>
              <a:ext cx="5358164" cy="6212374"/>
              <a:chOff x="6642727" y="318846"/>
              <a:chExt cx="5358164" cy="6212374"/>
            </a:xfrm>
          </p:grpSpPr>
          <p:sp>
            <p:nvSpPr>
              <p:cNvPr id="28" name="object 20">
                <a:extLst>
                  <a:ext uri="{FF2B5EF4-FFF2-40B4-BE49-F238E27FC236}">
                    <a16:creationId xmlns:a16="http://schemas.microsoft.com/office/drawing/2014/main" id="{0EEA2953-41CE-BD0B-CFD9-5F4383EAB55E}"/>
                  </a:ext>
                </a:extLst>
              </p:cNvPr>
              <p:cNvSpPr/>
              <p:nvPr/>
            </p:nvSpPr>
            <p:spPr>
              <a:xfrm>
                <a:off x="6642727" y="6517357"/>
                <a:ext cx="5358164" cy="13863"/>
              </a:xfrm>
              <a:custGeom>
                <a:avLst/>
                <a:gdLst/>
                <a:ahLst/>
                <a:cxnLst/>
                <a:rect l="l" t="t" r="r" b="b"/>
                <a:pathLst>
                  <a:path w="8835390" h="22859">
                    <a:moveTo>
                      <a:pt x="8834985" y="0"/>
                    </a:moveTo>
                    <a:lnTo>
                      <a:pt x="0" y="0"/>
                    </a:lnTo>
                    <a:lnTo>
                      <a:pt x="0" y="22538"/>
                    </a:lnTo>
                    <a:lnTo>
                      <a:pt x="8834985" y="22538"/>
                    </a:lnTo>
                    <a:lnTo>
                      <a:pt x="8834985" y="0"/>
                    </a:lnTo>
                    <a:close/>
                  </a:path>
                </a:pathLst>
              </a:custGeom>
              <a:solidFill>
                <a:srgbClr val="C30F11"/>
              </a:solidFill>
            </p:spPr>
            <p:txBody>
              <a:bodyPr wrap="square" lIns="0" tIns="0" rIns="0" bIns="0" rtlCol="0"/>
              <a:lstStyle/>
              <a:p>
                <a:endParaRPr sz="1092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object 24">
                <a:extLst>
                  <a:ext uri="{FF2B5EF4-FFF2-40B4-BE49-F238E27FC236}">
                    <a16:creationId xmlns:a16="http://schemas.microsoft.com/office/drawing/2014/main" id="{559969D5-C93A-631C-0ED4-94A71C3D7926}"/>
                  </a:ext>
                </a:extLst>
              </p:cNvPr>
              <p:cNvSpPr/>
              <p:nvPr/>
            </p:nvSpPr>
            <p:spPr>
              <a:xfrm>
                <a:off x="11986977" y="318846"/>
                <a:ext cx="13863" cy="6198819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0221595">
                    <a:moveTo>
                      <a:pt x="0" y="0"/>
                    </a:moveTo>
                    <a:lnTo>
                      <a:pt x="0" y="10221086"/>
                    </a:lnTo>
                    <a:lnTo>
                      <a:pt x="22538" y="10221086"/>
                    </a:lnTo>
                    <a:lnTo>
                      <a:pt x="2253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30F11"/>
              </a:solidFill>
            </p:spPr>
            <p:txBody>
              <a:bodyPr wrap="square" lIns="0" tIns="0" rIns="0" bIns="0" rtlCol="0"/>
              <a:lstStyle/>
              <a:p>
                <a:endParaRPr sz="1092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27" name="object 25">
              <a:extLst>
                <a:ext uri="{FF2B5EF4-FFF2-40B4-BE49-F238E27FC236}">
                  <a16:creationId xmlns:a16="http://schemas.microsoft.com/office/drawing/2014/main" id="{EDD681FE-5658-770E-C03D-335363B3B05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38816" y="6339671"/>
              <a:ext cx="316701" cy="341704"/>
            </a:xfrm>
            <a:prstGeom prst="rect">
              <a:avLst/>
            </a:prstGeom>
          </p:spPr>
        </p:pic>
        <p:sp>
          <p:nvSpPr>
            <p:cNvPr id="4" name="object 24">
              <a:extLst>
                <a:ext uri="{FF2B5EF4-FFF2-40B4-BE49-F238E27FC236}">
                  <a16:creationId xmlns:a16="http://schemas.microsoft.com/office/drawing/2014/main" id="{B95B3EA7-CC70-BD30-DDA3-CEBB5106C985}"/>
                </a:ext>
              </a:extLst>
            </p:cNvPr>
            <p:cNvSpPr/>
            <p:nvPr userDrawn="1"/>
          </p:nvSpPr>
          <p:spPr>
            <a:xfrm>
              <a:off x="193493" y="318846"/>
              <a:ext cx="13863" cy="6198819"/>
            </a:xfrm>
            <a:custGeom>
              <a:avLst/>
              <a:gdLst/>
              <a:ahLst/>
              <a:cxnLst/>
              <a:rect l="l" t="t" r="r" b="b"/>
              <a:pathLst>
                <a:path w="22859" h="10221595">
                  <a:moveTo>
                    <a:pt x="0" y="0"/>
                  </a:moveTo>
                  <a:lnTo>
                    <a:pt x="0" y="10221086"/>
                  </a:lnTo>
                  <a:lnTo>
                    <a:pt x="22538" y="10221086"/>
                  </a:lnTo>
                  <a:lnTo>
                    <a:pt x="22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0F11"/>
            </a:solidFill>
          </p:spPr>
          <p:txBody>
            <a:bodyPr wrap="square" lIns="0" tIns="0" rIns="0" bIns="0" rtlCol="0"/>
            <a:lstStyle/>
            <a:p>
              <a:endParaRPr sz="1092">
                <a:latin typeface="Century Gothic" panose="020B0502020202020204" pitchFamily="34" charset="0"/>
              </a:endParaRPr>
            </a:p>
          </p:txBody>
        </p:sp>
        <p:sp>
          <p:nvSpPr>
            <p:cNvPr id="5" name="object 21">
              <a:extLst>
                <a:ext uri="{FF2B5EF4-FFF2-40B4-BE49-F238E27FC236}">
                  <a16:creationId xmlns:a16="http://schemas.microsoft.com/office/drawing/2014/main" id="{454FF997-3D79-5586-7F7C-FE692BB0D38C}"/>
                </a:ext>
              </a:extLst>
            </p:cNvPr>
            <p:cNvSpPr/>
            <p:nvPr userDrawn="1"/>
          </p:nvSpPr>
          <p:spPr>
            <a:xfrm>
              <a:off x="191354" y="298586"/>
              <a:ext cx="11814048" cy="18288"/>
            </a:xfrm>
            <a:custGeom>
              <a:avLst/>
              <a:gdLst/>
              <a:ahLst/>
              <a:cxnLst/>
              <a:rect l="l" t="t" r="r" b="b"/>
              <a:pathLst>
                <a:path w="8835390" h="22859">
                  <a:moveTo>
                    <a:pt x="8834985" y="0"/>
                  </a:moveTo>
                  <a:lnTo>
                    <a:pt x="0" y="0"/>
                  </a:lnTo>
                  <a:lnTo>
                    <a:pt x="0" y="22538"/>
                  </a:lnTo>
                  <a:lnTo>
                    <a:pt x="8834985" y="22538"/>
                  </a:lnTo>
                  <a:lnTo>
                    <a:pt x="8834985" y="0"/>
                  </a:lnTo>
                  <a:close/>
                </a:path>
              </a:pathLst>
            </a:custGeom>
            <a:solidFill>
              <a:srgbClr val="C30F11"/>
            </a:solidFill>
          </p:spPr>
          <p:txBody>
            <a:bodyPr wrap="square" lIns="0" tIns="0" rIns="0" bIns="0" rtlCol="0"/>
            <a:lstStyle/>
            <a:p>
              <a:endParaRPr sz="1092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1048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slide w/Fram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1484" y="913850"/>
            <a:ext cx="10722884" cy="9746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485" y="2098672"/>
            <a:ext cx="10722885" cy="419455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s-I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2726E65-7891-5B9F-3151-F7EDBF5F5983}"/>
              </a:ext>
            </a:extLst>
          </p:cNvPr>
          <p:cNvGrpSpPr/>
          <p:nvPr userDrawn="1"/>
        </p:nvGrpSpPr>
        <p:grpSpPr>
          <a:xfrm>
            <a:off x="177682" y="168495"/>
            <a:ext cx="11836636" cy="6367150"/>
            <a:chOff x="177682" y="168495"/>
            <a:chExt cx="11836636" cy="6367150"/>
          </a:xfrm>
        </p:grpSpPr>
        <p:pic>
          <p:nvPicPr>
            <p:cNvPr id="23" name="object 19">
              <a:extLst>
                <a:ext uri="{FF2B5EF4-FFF2-40B4-BE49-F238E27FC236}">
                  <a16:creationId xmlns:a16="http://schemas.microsoft.com/office/drawing/2014/main" id="{583F355B-B9DF-CB74-8C10-EB7F4BE681F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4753" y="168495"/>
              <a:ext cx="1462493" cy="348538"/>
            </a:xfrm>
            <a:prstGeom prst="rect">
              <a:avLst/>
            </a:prstGeom>
          </p:spPr>
        </p:pic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B7825668-378F-B5A7-A44F-0A6604BFA2A3}"/>
                </a:ext>
              </a:extLst>
            </p:cNvPr>
            <p:cNvSpPr/>
            <p:nvPr userDrawn="1"/>
          </p:nvSpPr>
          <p:spPr>
            <a:xfrm>
              <a:off x="191354" y="6517357"/>
              <a:ext cx="11822964" cy="18288"/>
            </a:xfrm>
            <a:custGeom>
              <a:avLst/>
              <a:gdLst/>
              <a:ahLst/>
              <a:cxnLst/>
              <a:rect l="l" t="t" r="r" b="b"/>
              <a:pathLst>
                <a:path w="8835390" h="22859">
                  <a:moveTo>
                    <a:pt x="8834985" y="0"/>
                  </a:moveTo>
                  <a:lnTo>
                    <a:pt x="0" y="0"/>
                  </a:lnTo>
                  <a:lnTo>
                    <a:pt x="0" y="22538"/>
                  </a:lnTo>
                  <a:lnTo>
                    <a:pt x="8834985" y="22538"/>
                  </a:lnTo>
                  <a:lnTo>
                    <a:pt x="8834985" y="0"/>
                  </a:lnTo>
                  <a:close/>
                </a:path>
              </a:pathLst>
            </a:custGeom>
            <a:solidFill>
              <a:srgbClr val="C30F11"/>
            </a:solidFill>
          </p:spPr>
          <p:txBody>
            <a:bodyPr wrap="square" lIns="0" tIns="0" rIns="0" bIns="0" rtlCol="0"/>
            <a:lstStyle/>
            <a:p>
              <a:endParaRPr sz="1092">
                <a:latin typeface="Century Gothic" panose="020B0502020202020204" pitchFamily="34" charset="0"/>
              </a:endParaRPr>
            </a:p>
          </p:txBody>
        </p:sp>
        <p:sp>
          <p:nvSpPr>
            <p:cNvPr id="25" name="object 23">
              <a:extLst>
                <a:ext uri="{FF2B5EF4-FFF2-40B4-BE49-F238E27FC236}">
                  <a16:creationId xmlns:a16="http://schemas.microsoft.com/office/drawing/2014/main" id="{DE6D200A-B09D-7183-71A2-C41CD828D4F7}"/>
                </a:ext>
              </a:extLst>
            </p:cNvPr>
            <p:cNvSpPr/>
            <p:nvPr/>
          </p:nvSpPr>
          <p:spPr>
            <a:xfrm>
              <a:off x="177682" y="318852"/>
              <a:ext cx="4907222" cy="6212298"/>
            </a:xfrm>
            <a:custGeom>
              <a:avLst/>
              <a:gdLst/>
              <a:ahLst/>
              <a:cxnLst/>
              <a:rect l="l" t="t" r="r" b="b"/>
              <a:pathLst>
                <a:path w="8091805" h="10243820">
                  <a:moveTo>
                    <a:pt x="8091221" y="0"/>
                  </a:moveTo>
                  <a:lnTo>
                    <a:pt x="22542" y="0"/>
                  </a:lnTo>
                  <a:lnTo>
                    <a:pt x="0" y="0"/>
                  </a:lnTo>
                  <a:lnTo>
                    <a:pt x="0" y="10243617"/>
                  </a:lnTo>
                  <a:lnTo>
                    <a:pt x="22542" y="10243617"/>
                  </a:lnTo>
                  <a:lnTo>
                    <a:pt x="22542" y="22529"/>
                  </a:lnTo>
                  <a:lnTo>
                    <a:pt x="8091221" y="22529"/>
                  </a:lnTo>
                  <a:lnTo>
                    <a:pt x="8091221" y="0"/>
                  </a:lnTo>
                  <a:close/>
                </a:path>
              </a:pathLst>
            </a:custGeom>
            <a:solidFill>
              <a:srgbClr val="C30F11"/>
            </a:solidFill>
          </p:spPr>
          <p:txBody>
            <a:bodyPr wrap="square" lIns="0" tIns="0" rIns="0" bIns="0" rtlCol="0"/>
            <a:lstStyle/>
            <a:p>
              <a:endParaRPr sz="1092">
                <a:latin typeface="Century Gothic" panose="020B0502020202020204" pitchFamily="34" charset="0"/>
              </a:endParaRPr>
            </a:p>
          </p:txBody>
        </p:sp>
        <p:sp>
          <p:nvSpPr>
            <p:cNvPr id="29" name="object 22">
              <a:extLst>
                <a:ext uri="{FF2B5EF4-FFF2-40B4-BE49-F238E27FC236}">
                  <a16:creationId xmlns:a16="http://schemas.microsoft.com/office/drawing/2014/main" id="{ABA1481F-3D11-A836-38EC-C2B55592B4EC}"/>
                </a:ext>
              </a:extLst>
            </p:cNvPr>
            <p:cNvSpPr/>
            <p:nvPr/>
          </p:nvSpPr>
          <p:spPr>
            <a:xfrm>
              <a:off x="7114278" y="318846"/>
              <a:ext cx="4886427" cy="13863"/>
            </a:xfrm>
            <a:custGeom>
              <a:avLst/>
              <a:gdLst/>
              <a:ahLst/>
              <a:cxnLst/>
              <a:rect l="l" t="t" r="r" b="b"/>
              <a:pathLst>
                <a:path w="8057515" h="22859">
                  <a:moveTo>
                    <a:pt x="8057416" y="0"/>
                  </a:moveTo>
                  <a:lnTo>
                    <a:pt x="0" y="0"/>
                  </a:lnTo>
                  <a:lnTo>
                    <a:pt x="0" y="22538"/>
                  </a:lnTo>
                  <a:lnTo>
                    <a:pt x="8057416" y="22538"/>
                  </a:lnTo>
                  <a:lnTo>
                    <a:pt x="8057416" y="0"/>
                  </a:lnTo>
                  <a:close/>
                </a:path>
              </a:pathLst>
            </a:custGeom>
            <a:solidFill>
              <a:srgbClr val="C30F11"/>
            </a:solidFill>
          </p:spPr>
          <p:txBody>
            <a:bodyPr wrap="square" lIns="0" tIns="0" rIns="0" bIns="0" rtlCol="0"/>
            <a:lstStyle/>
            <a:p>
              <a:endParaRPr sz="1092">
                <a:latin typeface="Century Gothic" panose="020B0502020202020204" pitchFamily="34" charset="0"/>
              </a:endParaRPr>
            </a:p>
          </p:txBody>
        </p:sp>
        <p:sp>
          <p:nvSpPr>
            <p:cNvPr id="30" name="object 24">
              <a:extLst>
                <a:ext uri="{FF2B5EF4-FFF2-40B4-BE49-F238E27FC236}">
                  <a16:creationId xmlns:a16="http://schemas.microsoft.com/office/drawing/2014/main" id="{559969D5-C93A-631C-0ED4-94A71C3D7926}"/>
                </a:ext>
              </a:extLst>
            </p:cNvPr>
            <p:cNvSpPr/>
            <p:nvPr/>
          </p:nvSpPr>
          <p:spPr>
            <a:xfrm>
              <a:off x="11986977" y="318846"/>
              <a:ext cx="13863" cy="6198819"/>
            </a:xfrm>
            <a:custGeom>
              <a:avLst/>
              <a:gdLst/>
              <a:ahLst/>
              <a:cxnLst/>
              <a:rect l="l" t="t" r="r" b="b"/>
              <a:pathLst>
                <a:path w="22859" h="10221595">
                  <a:moveTo>
                    <a:pt x="0" y="0"/>
                  </a:moveTo>
                  <a:lnTo>
                    <a:pt x="0" y="10221086"/>
                  </a:lnTo>
                  <a:lnTo>
                    <a:pt x="22538" y="10221086"/>
                  </a:lnTo>
                  <a:lnTo>
                    <a:pt x="22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0F11"/>
            </a:solidFill>
          </p:spPr>
          <p:txBody>
            <a:bodyPr wrap="square" lIns="0" tIns="0" rIns="0" bIns="0" rtlCol="0"/>
            <a:lstStyle/>
            <a:p>
              <a:endParaRPr sz="1092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702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rectangle with red border&#10;&#10;Description automatically generated">
            <a:extLst>
              <a:ext uri="{FF2B5EF4-FFF2-40B4-BE49-F238E27FC236}">
                <a16:creationId xmlns:a16="http://schemas.microsoft.com/office/drawing/2014/main" id="{A2F45266-4863-5146-4B0C-1AB5CBDD96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1484" y="953751"/>
            <a:ext cx="10722884" cy="9746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016081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yping on a keyboard&#10;&#10;Description automatically generated">
            <a:extLst>
              <a:ext uri="{FF2B5EF4-FFF2-40B4-BE49-F238E27FC236}">
                <a16:creationId xmlns:a16="http://schemas.microsoft.com/office/drawing/2014/main" id="{514174BD-8B03-CDD9-ED36-B369FA88C1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35642"/>
            <a:ext cx="12192000" cy="533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4558" y="662386"/>
            <a:ext cx="10722884" cy="5841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9691D9DC-146B-67F9-E498-B7BBCA045B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06184BC-DEF5-A2A2-707F-2ED70A1CB0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5338" y="2043113"/>
            <a:ext cx="10661650" cy="3511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4516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image +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973678" y="2204869"/>
            <a:ext cx="4476960" cy="400305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s-I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1A8F66-C945-C540-990D-2BD6F9E49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3677" y="1056330"/>
            <a:ext cx="4476960" cy="9746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is-IS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127D8C73-CB64-B344-8CDD-B6A5A51EB9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6096000" cy="6857999"/>
          </a:xfrm>
          <a:prstGeom prst="rect">
            <a:avLst/>
          </a:prstGeom>
        </p:spPr>
        <p:txBody>
          <a:bodyPr/>
          <a:lstStyle/>
          <a:p>
            <a:r>
              <a:rPr lang="en-I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05515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+ text (larg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801579" y="1056330"/>
            <a:ext cx="5649058" cy="9746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801579" y="2204869"/>
            <a:ext cx="5649058" cy="38607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s-I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400D5F8-269D-B049-8761-4E6D21742A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8325" y="852574"/>
            <a:ext cx="4135755" cy="5009899"/>
          </a:xfrm>
          <a:prstGeom prst="rect">
            <a:avLst/>
          </a:prstGeom>
        </p:spPr>
        <p:txBody>
          <a:bodyPr/>
          <a:lstStyle/>
          <a:p>
            <a:r>
              <a:rPr lang="en-IS"/>
              <a:t>Insert image</a:t>
            </a:r>
          </a:p>
        </p:txBody>
      </p:sp>
      <p:pic>
        <p:nvPicPr>
          <p:cNvPr id="15" name="Picture 10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7B038415-811E-52CF-83AC-3606EB48B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46562" y="-3503"/>
            <a:ext cx="470461" cy="1014249"/>
          </a:xfrm>
          <a:prstGeom prst="rect">
            <a:avLst/>
          </a:prstGeom>
        </p:spPr>
      </p:pic>
      <p:pic>
        <p:nvPicPr>
          <p:cNvPr id="16" name="Picture 15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9E5DDCE7-4AD7-5907-86A6-147DA596B9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250" y="5926082"/>
            <a:ext cx="435426" cy="93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19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rge image +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068400" y="2204869"/>
            <a:ext cx="3382237" cy="400305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s-I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1A8F66-C945-C540-990D-2BD6F9E49F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8399" y="1056330"/>
            <a:ext cx="3382237" cy="9746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127D8C73-CB64-B344-8CDD-B6A5A51EB9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363" y="891615"/>
            <a:ext cx="6416744" cy="5153025"/>
          </a:xfrm>
          <a:prstGeom prst="rect">
            <a:avLst/>
          </a:prstGeom>
        </p:spPr>
        <p:txBody>
          <a:bodyPr/>
          <a:lstStyle/>
          <a:p>
            <a:r>
              <a:rPr lang="en-IS"/>
              <a:t>Insert image</a:t>
            </a:r>
          </a:p>
        </p:txBody>
      </p:sp>
      <p:pic>
        <p:nvPicPr>
          <p:cNvPr id="14" name="Picture 10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188A3F36-219F-E1A9-A923-6F73D3A95C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46562" y="-3503"/>
            <a:ext cx="470461" cy="1014249"/>
          </a:xfrm>
          <a:prstGeom prst="rect">
            <a:avLst/>
          </a:prstGeom>
        </p:spPr>
      </p:pic>
      <p:pic>
        <p:nvPicPr>
          <p:cNvPr id="15" name="Picture 14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8BC40CA1-609E-9578-9F0A-CA992A596C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250" y="5926082"/>
            <a:ext cx="435426" cy="93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0696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larg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2AADDCD-3E49-4F48-AB8C-FD7F6178C0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363" y="1056330"/>
            <a:ext cx="4458598" cy="9746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53037D2-534D-A44E-BB1E-8992F289A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363" y="2204869"/>
            <a:ext cx="4458598" cy="38607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s-I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EC87602F-224E-2E43-98B7-6FF2E20095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en-I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5999906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 larg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2AADDCD-3E49-4F48-AB8C-FD7F6178C0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363" y="1056330"/>
            <a:ext cx="5649058" cy="9746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53037D2-534D-A44E-BB1E-8992F289A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363" y="2204869"/>
            <a:ext cx="5649058" cy="38607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s-I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EC87602F-224E-2E43-98B7-6FF2E20095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314882" y="865830"/>
            <a:ext cx="4135755" cy="5009899"/>
          </a:xfrm>
          <a:prstGeom prst="rect">
            <a:avLst/>
          </a:prstGeom>
        </p:spPr>
        <p:txBody>
          <a:bodyPr/>
          <a:lstStyle/>
          <a:p>
            <a:r>
              <a:rPr lang="en-IS"/>
              <a:t>Insert image</a:t>
            </a:r>
          </a:p>
        </p:txBody>
      </p:sp>
      <p:pic>
        <p:nvPicPr>
          <p:cNvPr id="14" name="Picture 10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0DE6CB0D-F754-2259-5B7A-36F178112A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46562" y="-3503"/>
            <a:ext cx="470461" cy="1014249"/>
          </a:xfrm>
          <a:prstGeom prst="rect">
            <a:avLst/>
          </a:prstGeom>
        </p:spPr>
      </p:pic>
      <p:pic>
        <p:nvPicPr>
          <p:cNvPr id="15" name="Picture 14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1F83959B-C24C-4C01-A7CB-313F44BFCD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250" y="5926082"/>
            <a:ext cx="435426" cy="93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29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Image lar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741364" y="2204869"/>
            <a:ext cx="3382894" cy="4003051"/>
          </a:xfrm>
          <a:prstGeom prst="rect">
            <a:avLst/>
          </a:prstGeom>
        </p:spPr>
        <p:txBody>
          <a:bodyPr/>
          <a:lstStyle>
            <a:lvl1pPr marL="342900" indent="-342900" algn="r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s-I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3D1567E-4459-0946-B0E6-A8383A7FF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363" y="1056330"/>
            <a:ext cx="3382881" cy="97461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D6B7BBF5-9253-D64A-8457-B986DA46F02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080000" y="881990"/>
            <a:ext cx="6416744" cy="5153025"/>
          </a:xfrm>
          <a:prstGeom prst="rect">
            <a:avLst/>
          </a:prstGeom>
        </p:spPr>
        <p:txBody>
          <a:bodyPr/>
          <a:lstStyle/>
          <a:p>
            <a:r>
              <a:rPr lang="en-I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271138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C38B629-FA6C-F843-A494-AA3E82303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694775"/>
            <a:ext cx="10722884" cy="638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A1C244-C928-C349-8E94-0E3499D20E1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63" y="1814513"/>
            <a:ext cx="5094287" cy="4049712"/>
          </a:xfrm>
          <a:prstGeom prst="roundRect">
            <a:avLst>
              <a:gd name="adj" fmla="val 5612"/>
            </a:avLst>
          </a:prstGeom>
          <a:ln w="19050">
            <a:noFill/>
          </a:ln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8EC93234-6BB5-B04C-B8FC-D53A0CB871A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70081" y="1814290"/>
            <a:ext cx="5094287" cy="4049712"/>
          </a:xfrm>
          <a:prstGeom prst="roundRect">
            <a:avLst>
              <a:gd name="adj" fmla="val 5142"/>
            </a:avLst>
          </a:prstGeom>
          <a:ln w="19050">
            <a:noFill/>
          </a:ln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F43C4939-6D7F-CCA4-6ABF-BC79A4F618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  <p:pic>
        <p:nvPicPr>
          <p:cNvPr id="3" name="Picture 10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98D8B05C-10BF-1331-FC20-CA11B7782D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746562" y="-3503"/>
            <a:ext cx="470461" cy="1014249"/>
          </a:xfrm>
          <a:prstGeom prst="rect">
            <a:avLst/>
          </a:prstGeom>
        </p:spPr>
      </p:pic>
      <p:pic>
        <p:nvPicPr>
          <p:cNvPr id="4" name="Picture 3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849FB940-3F99-5167-C083-10080FF51E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250" y="5926082"/>
            <a:ext cx="435426" cy="93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94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– 2 Columns,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C38B629-FA6C-F843-A494-AA3E82303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694775"/>
            <a:ext cx="10722884" cy="638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A1C244-C928-C349-8E94-0E3499D20E1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63" y="2424113"/>
            <a:ext cx="5094287" cy="4049712"/>
          </a:xfrm>
          <a:prstGeom prst="roundRect">
            <a:avLst>
              <a:gd name="adj" fmla="val 5612"/>
            </a:avLst>
          </a:prstGeom>
          <a:ln w="19050">
            <a:noFill/>
          </a:ln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8EC93234-6BB5-B04C-B8FC-D53A0CB871A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70081" y="2423890"/>
            <a:ext cx="5094287" cy="4049712"/>
          </a:xfrm>
          <a:prstGeom prst="roundRect">
            <a:avLst>
              <a:gd name="adj" fmla="val 5142"/>
            </a:avLst>
          </a:prstGeom>
          <a:ln w="19050">
            <a:noFill/>
          </a:ln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F43C4939-6D7F-CCA4-6ABF-BC79A4F618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D7D4ED-6A04-C95F-EA7A-C8E80E157C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1675" y="1685375"/>
            <a:ext cx="5133975" cy="61277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C9F3CD-9F92-AE85-7B71-71B6AC6E0D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0081" y="1685374"/>
            <a:ext cx="5094287" cy="61277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93947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– 3 Columns, Title +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0CB07-2444-AE40-BF70-B1E3F35B5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682495"/>
            <a:ext cx="10722884" cy="5640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BBD78B8-CD98-1940-B9A2-F1112D19E56E}"/>
              </a:ext>
            </a:extLst>
          </p:cNvPr>
          <p:cNvSpPr/>
          <p:nvPr userDrawn="1"/>
        </p:nvSpPr>
        <p:spPr>
          <a:xfrm>
            <a:off x="741484" y="2204111"/>
            <a:ext cx="3499577" cy="1084761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C32800-7B86-4240-BEFD-4A7618DEC223}"/>
              </a:ext>
            </a:extLst>
          </p:cNvPr>
          <p:cNvSpPr/>
          <p:nvPr userDrawn="1"/>
        </p:nvSpPr>
        <p:spPr>
          <a:xfrm>
            <a:off x="4421896" y="2204111"/>
            <a:ext cx="3499577" cy="1084761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47CE62E-071D-EC4F-8DAA-C4F721D88738}"/>
              </a:ext>
            </a:extLst>
          </p:cNvPr>
          <p:cNvSpPr/>
          <p:nvPr userDrawn="1"/>
        </p:nvSpPr>
        <p:spPr>
          <a:xfrm>
            <a:off x="8102309" y="2204111"/>
            <a:ext cx="3499577" cy="1084761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B04C9243-9298-4444-93A0-F490831A69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2185" y="2765504"/>
            <a:ext cx="3178175" cy="358775"/>
          </a:xfrm>
          <a:prstGeom prst="rect">
            <a:avLst/>
          </a:prstGeom>
        </p:spPr>
        <p:txBody>
          <a:bodyPr/>
          <a:lstStyle>
            <a:lvl1pPr>
              <a:defRPr sz="16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Write your title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157352AC-378D-BC4B-99A8-F777750EC7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82597" y="2781779"/>
            <a:ext cx="3178175" cy="358775"/>
          </a:xfrm>
          <a:prstGeom prst="rect">
            <a:avLst/>
          </a:prstGeom>
        </p:spPr>
        <p:txBody>
          <a:bodyPr/>
          <a:lstStyle>
            <a:lvl1pPr>
              <a:defRPr sz="16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Write your title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1BFF43E4-6846-A44F-8BD9-B71080F545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0428" y="2793976"/>
            <a:ext cx="3178175" cy="358775"/>
          </a:xfrm>
          <a:prstGeom prst="rect">
            <a:avLst/>
          </a:prstGeom>
        </p:spPr>
        <p:txBody>
          <a:bodyPr/>
          <a:lstStyle>
            <a:lvl1pPr>
              <a:defRPr sz="16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Write your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56BF478-BDDA-334D-89C8-B997A2B4B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3" y="3397655"/>
            <a:ext cx="3474461" cy="2751386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749FEB-914D-EE4A-A7AB-498AB40220F2}"/>
              </a:ext>
            </a:extLst>
          </p:cNvPr>
          <p:cNvCxnSpPr>
            <a:cxnSpLocks/>
          </p:cNvCxnSpPr>
          <p:nvPr userDrawn="1"/>
        </p:nvCxnSpPr>
        <p:spPr>
          <a:xfrm>
            <a:off x="4318923" y="2204111"/>
            <a:ext cx="0" cy="3986450"/>
          </a:xfrm>
          <a:prstGeom prst="line">
            <a:avLst/>
          </a:prstGeom>
          <a:ln w="12700" cmpd="sng">
            <a:solidFill>
              <a:schemeClr val="tx2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6C3F644-253A-F349-9C66-F4E228D07746}"/>
              </a:ext>
            </a:extLst>
          </p:cNvPr>
          <p:cNvCxnSpPr>
            <a:cxnSpLocks/>
          </p:cNvCxnSpPr>
          <p:nvPr userDrawn="1"/>
        </p:nvCxnSpPr>
        <p:spPr>
          <a:xfrm>
            <a:off x="8003844" y="2204111"/>
            <a:ext cx="0" cy="3986450"/>
          </a:xfrm>
          <a:prstGeom prst="line">
            <a:avLst/>
          </a:prstGeom>
          <a:ln w="12700" cmpd="sng">
            <a:solidFill>
              <a:schemeClr val="tx2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58FD5E55-F2D7-8B46-A86C-DF95B2999C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99615" y="1663130"/>
            <a:ext cx="953697" cy="99359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F9B90E70-5EAD-A741-BAC5-9607447EDD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6077" y="1686608"/>
            <a:ext cx="953697" cy="99359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6AF84131-384C-0A4F-A93A-032E672BB7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5247" y="1663129"/>
            <a:ext cx="953697" cy="993591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C2F4B1A-6A33-BD41-91AD-31ADAC4819D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434453" y="3410915"/>
            <a:ext cx="3474461" cy="2751386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0AD09F7-1F4B-C14B-A849-7E26187068E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8114866" y="3408818"/>
            <a:ext cx="3474461" cy="2751386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B43BD33C-68BB-8DCA-666A-4D7EB6B9C9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150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– 3 Columns,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0CB07-2444-AE40-BF70-B1E3F35B5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715544"/>
            <a:ext cx="10722884" cy="9746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BBD78B8-CD98-1940-B9A2-F1112D19E56E}"/>
              </a:ext>
            </a:extLst>
          </p:cNvPr>
          <p:cNvSpPr/>
          <p:nvPr userDrawn="1"/>
        </p:nvSpPr>
        <p:spPr>
          <a:xfrm>
            <a:off x="741484" y="2040970"/>
            <a:ext cx="3499577" cy="787444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C32800-7B86-4240-BEFD-4A7618DEC223}"/>
              </a:ext>
            </a:extLst>
          </p:cNvPr>
          <p:cNvSpPr/>
          <p:nvPr userDrawn="1"/>
        </p:nvSpPr>
        <p:spPr>
          <a:xfrm>
            <a:off x="4421896" y="2040970"/>
            <a:ext cx="3499577" cy="787444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47CE62E-071D-EC4F-8DAA-C4F721D88738}"/>
              </a:ext>
            </a:extLst>
          </p:cNvPr>
          <p:cNvSpPr/>
          <p:nvPr userDrawn="1"/>
        </p:nvSpPr>
        <p:spPr>
          <a:xfrm>
            <a:off x="8102309" y="2040970"/>
            <a:ext cx="3499577" cy="787444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B04C9243-9298-4444-93A0-F490831A69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2185" y="2253570"/>
            <a:ext cx="3178175" cy="358775"/>
          </a:xfrm>
          <a:prstGeom prst="rect">
            <a:avLst/>
          </a:prstGeom>
        </p:spPr>
        <p:txBody>
          <a:bodyPr/>
          <a:lstStyle>
            <a:lvl1pPr>
              <a:defRPr sz="16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Write your title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157352AC-378D-BC4B-99A8-F777750EC7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82597" y="2269845"/>
            <a:ext cx="3178175" cy="358775"/>
          </a:xfrm>
          <a:prstGeom prst="rect">
            <a:avLst/>
          </a:prstGeom>
        </p:spPr>
        <p:txBody>
          <a:bodyPr/>
          <a:lstStyle>
            <a:lvl1pPr>
              <a:defRPr sz="16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Write your title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1BFF43E4-6846-A44F-8BD9-B71080F545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0428" y="2282042"/>
            <a:ext cx="3178175" cy="358775"/>
          </a:xfrm>
          <a:prstGeom prst="rect">
            <a:avLst/>
          </a:prstGeom>
        </p:spPr>
        <p:txBody>
          <a:bodyPr/>
          <a:lstStyle>
            <a:lvl1pPr>
              <a:defRPr sz="16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Write your 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749FEB-914D-EE4A-A7AB-498AB40220F2}"/>
              </a:ext>
            </a:extLst>
          </p:cNvPr>
          <p:cNvCxnSpPr>
            <a:cxnSpLocks/>
          </p:cNvCxnSpPr>
          <p:nvPr userDrawn="1"/>
        </p:nvCxnSpPr>
        <p:spPr>
          <a:xfrm>
            <a:off x="4318923" y="2040970"/>
            <a:ext cx="0" cy="4182640"/>
          </a:xfrm>
          <a:prstGeom prst="line">
            <a:avLst/>
          </a:prstGeom>
          <a:ln w="12700" cmpd="sng">
            <a:solidFill>
              <a:schemeClr val="tx2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6C3F644-253A-F349-9C66-F4E228D07746}"/>
              </a:ext>
            </a:extLst>
          </p:cNvPr>
          <p:cNvCxnSpPr>
            <a:cxnSpLocks/>
          </p:cNvCxnSpPr>
          <p:nvPr userDrawn="1"/>
        </p:nvCxnSpPr>
        <p:spPr>
          <a:xfrm>
            <a:off x="8013271" y="2040970"/>
            <a:ext cx="0" cy="4182640"/>
          </a:xfrm>
          <a:prstGeom prst="line">
            <a:avLst/>
          </a:prstGeom>
          <a:ln w="12700" cmpd="sng">
            <a:solidFill>
              <a:schemeClr val="tx2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CD5203-31C9-A746-87E4-DA07CE51F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3" y="2978041"/>
            <a:ext cx="3474461" cy="3204049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BACE5FE-CA98-0A4D-9EF6-3508BDCC92F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434453" y="2991301"/>
            <a:ext cx="3474461" cy="3204049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3A5D272-D8AB-DF44-A931-2FC0872A3CF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8114866" y="2989204"/>
            <a:ext cx="3474461" cy="3204049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B407B2DD-EE18-8EDD-DD41-E73DCD088C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0058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– 4 Columns,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0CB07-2444-AE40-BF70-B1E3F35B5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770629"/>
            <a:ext cx="10722884" cy="9746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6D1847C-84BB-A647-8F00-64BD75071CE6}"/>
              </a:ext>
            </a:extLst>
          </p:cNvPr>
          <p:cNvCxnSpPr>
            <a:cxnSpLocks/>
          </p:cNvCxnSpPr>
          <p:nvPr userDrawn="1"/>
        </p:nvCxnSpPr>
        <p:spPr>
          <a:xfrm>
            <a:off x="3215987" y="1958695"/>
            <a:ext cx="0" cy="4182640"/>
          </a:xfrm>
          <a:prstGeom prst="line">
            <a:avLst/>
          </a:prstGeom>
          <a:ln w="12700" cmpd="sng">
            <a:solidFill>
              <a:schemeClr val="tx2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4ED3B5-7589-CB4A-B618-F70A69FBFD7D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958695"/>
            <a:ext cx="0" cy="4182640"/>
          </a:xfrm>
          <a:prstGeom prst="line">
            <a:avLst/>
          </a:prstGeom>
          <a:ln w="12700" cmpd="sng">
            <a:solidFill>
              <a:schemeClr val="tx2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CC0A783-C177-D845-AE31-FAFFC61DF32E}"/>
              </a:ext>
            </a:extLst>
          </p:cNvPr>
          <p:cNvCxnSpPr>
            <a:cxnSpLocks/>
          </p:cNvCxnSpPr>
          <p:nvPr userDrawn="1"/>
        </p:nvCxnSpPr>
        <p:spPr>
          <a:xfrm>
            <a:off x="8985043" y="1958695"/>
            <a:ext cx="0" cy="4182640"/>
          </a:xfrm>
          <a:prstGeom prst="line">
            <a:avLst/>
          </a:prstGeom>
          <a:ln w="12700" cmpd="sng">
            <a:solidFill>
              <a:schemeClr val="tx2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8EA5E60-9836-A942-B0EE-9749E5047424}"/>
              </a:ext>
            </a:extLst>
          </p:cNvPr>
          <p:cNvSpPr/>
          <p:nvPr userDrawn="1"/>
        </p:nvSpPr>
        <p:spPr>
          <a:xfrm>
            <a:off x="429509" y="1955450"/>
            <a:ext cx="2701635" cy="787444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7FD37CC6-0AD9-3342-BBD4-B58A30A803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3076" y="2092636"/>
            <a:ext cx="2456587" cy="358775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Write your title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4FEE29A-2741-804F-BB47-D3DB4809F1B1}"/>
              </a:ext>
            </a:extLst>
          </p:cNvPr>
          <p:cNvSpPr/>
          <p:nvPr userDrawn="1"/>
        </p:nvSpPr>
        <p:spPr>
          <a:xfrm>
            <a:off x="3309521" y="1955450"/>
            <a:ext cx="2701635" cy="787444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27EEA-D9EF-7D4A-A47F-731223DC4C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3088" y="2092636"/>
            <a:ext cx="2456587" cy="358775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Write your title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AC5A33C-E6D9-3D40-8AF7-FA07F0C23302}"/>
              </a:ext>
            </a:extLst>
          </p:cNvPr>
          <p:cNvSpPr/>
          <p:nvPr userDrawn="1"/>
        </p:nvSpPr>
        <p:spPr>
          <a:xfrm>
            <a:off x="6198563" y="1955450"/>
            <a:ext cx="2701635" cy="787444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F1834D91-355E-CF43-9BB2-2BBF77ACDE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2130" y="2092636"/>
            <a:ext cx="2456587" cy="358775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Write your title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3A586EA-B160-EF4D-9B5D-D72C494C2F7A}"/>
              </a:ext>
            </a:extLst>
          </p:cNvPr>
          <p:cNvSpPr/>
          <p:nvPr userDrawn="1"/>
        </p:nvSpPr>
        <p:spPr>
          <a:xfrm>
            <a:off x="9069889" y="1955450"/>
            <a:ext cx="2701635" cy="787444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BEB66A70-9D0C-E248-86CA-D9B0D75DCE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3456" y="2092636"/>
            <a:ext cx="2456587" cy="358775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Write your title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3BF16B43-85C3-5941-B4DF-49925DAF3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10" y="2937286"/>
            <a:ext cx="2683916" cy="3204049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801E932F-CCF5-7340-AAFA-F570A110CC4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309423" y="2937286"/>
            <a:ext cx="2683916" cy="3204049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407EE86-C827-1A42-B1B2-6AED586C41E3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198563" y="2936332"/>
            <a:ext cx="2683916" cy="3204049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5A99AB0A-EFBB-F94C-9166-97C2851B4A74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087608" y="2936331"/>
            <a:ext cx="2683916" cy="3204049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F12106ED-D3CC-3D34-13C8-B3DED16425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877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– 4 Columns, Title +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0CB07-2444-AE40-BF70-B1E3F35B5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759612"/>
            <a:ext cx="10722884" cy="9746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6D1847C-84BB-A647-8F00-64BD75071CE6}"/>
              </a:ext>
            </a:extLst>
          </p:cNvPr>
          <p:cNvCxnSpPr>
            <a:cxnSpLocks/>
          </p:cNvCxnSpPr>
          <p:nvPr userDrawn="1"/>
        </p:nvCxnSpPr>
        <p:spPr>
          <a:xfrm>
            <a:off x="3215987" y="2305095"/>
            <a:ext cx="0" cy="3824268"/>
          </a:xfrm>
          <a:prstGeom prst="line">
            <a:avLst/>
          </a:prstGeom>
          <a:ln w="12700" cmpd="sng">
            <a:solidFill>
              <a:schemeClr val="tx2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8EA5E60-9836-A942-B0EE-9749E5047424}"/>
              </a:ext>
            </a:extLst>
          </p:cNvPr>
          <p:cNvSpPr/>
          <p:nvPr userDrawn="1"/>
        </p:nvSpPr>
        <p:spPr>
          <a:xfrm>
            <a:off x="429509" y="2307005"/>
            <a:ext cx="2701635" cy="1075320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7FD37CC6-0AD9-3342-BBD4-B58A30A803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076" y="2732068"/>
            <a:ext cx="2456587" cy="358775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4FEE29A-2741-804F-BB47-D3DB4809F1B1}"/>
              </a:ext>
            </a:extLst>
          </p:cNvPr>
          <p:cNvSpPr/>
          <p:nvPr userDrawn="1"/>
        </p:nvSpPr>
        <p:spPr>
          <a:xfrm>
            <a:off x="3309521" y="2307004"/>
            <a:ext cx="2701635" cy="1075321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27EEA-D9EF-7D4A-A47F-731223DC4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23088" y="2732068"/>
            <a:ext cx="2456587" cy="358775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AC5A33C-E6D9-3D40-8AF7-FA07F0C23302}"/>
              </a:ext>
            </a:extLst>
          </p:cNvPr>
          <p:cNvSpPr/>
          <p:nvPr userDrawn="1"/>
        </p:nvSpPr>
        <p:spPr>
          <a:xfrm>
            <a:off x="6198563" y="2306050"/>
            <a:ext cx="2701635" cy="1076275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F1834D91-355E-CF43-9BB2-2BBF77ACDE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12130" y="2732068"/>
            <a:ext cx="2456587" cy="358775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3A586EA-B160-EF4D-9B5D-D72C494C2F7A}"/>
              </a:ext>
            </a:extLst>
          </p:cNvPr>
          <p:cNvSpPr/>
          <p:nvPr userDrawn="1"/>
        </p:nvSpPr>
        <p:spPr>
          <a:xfrm>
            <a:off x="9069889" y="2306050"/>
            <a:ext cx="2701635" cy="1076276"/>
          </a:xfrm>
          <a:prstGeom prst="round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1399">
              <a:solidFill>
                <a:schemeClr val="tx2"/>
              </a:solidFill>
              <a:latin typeface="Avenir Next Regular"/>
            </a:endParaRP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BEB66A70-9D0C-E248-86CA-D9B0D75DCE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3456" y="2732068"/>
            <a:ext cx="2456587" cy="358775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3BF16B43-85C3-5941-B4DF-49925DAF3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10" y="3663618"/>
            <a:ext cx="2683916" cy="2466700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801E932F-CCF5-7340-AAFA-F570A110CC4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309423" y="3663618"/>
            <a:ext cx="2683916" cy="2466700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407EE86-C827-1A42-B1B2-6AED586C41E3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198563" y="3662664"/>
            <a:ext cx="2683916" cy="2466700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5A99AB0A-EFBB-F94C-9166-97C2851B4A74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087608" y="3662663"/>
            <a:ext cx="2683916" cy="2466700"/>
          </a:xfrm>
          <a:prstGeom prst="rect">
            <a:avLst/>
          </a:prstGeom>
        </p:spPr>
        <p:txBody>
          <a:bodyPr/>
          <a:lstStyle>
            <a:lvl1pPr marL="222250" indent="-222250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ABE23AD-F494-C447-AD74-F4CFCD06C2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8946" y="1874876"/>
            <a:ext cx="763296" cy="79522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4EA7141-1EA5-E44E-B65E-F2B1226DFF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0973" y="1907482"/>
            <a:ext cx="763296" cy="795225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93B13F95-9522-F641-8F57-AE814C6B78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7732" y="1874876"/>
            <a:ext cx="763296" cy="795225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0FAE769A-484C-F543-A363-990B09CB14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39058" y="1874876"/>
            <a:ext cx="763296" cy="795225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E6E9E7A-177C-7446-BFAB-0F2889DF6DDF}"/>
              </a:ext>
            </a:extLst>
          </p:cNvPr>
          <p:cNvCxnSpPr>
            <a:cxnSpLocks/>
          </p:cNvCxnSpPr>
          <p:nvPr userDrawn="1"/>
        </p:nvCxnSpPr>
        <p:spPr>
          <a:xfrm>
            <a:off x="6099018" y="2305095"/>
            <a:ext cx="0" cy="3824268"/>
          </a:xfrm>
          <a:prstGeom prst="line">
            <a:avLst/>
          </a:prstGeom>
          <a:ln w="12700" cmpd="sng">
            <a:solidFill>
              <a:schemeClr val="tx2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50F5383-A555-D040-9B76-CEFC0ABC10B1}"/>
              </a:ext>
            </a:extLst>
          </p:cNvPr>
          <p:cNvCxnSpPr>
            <a:cxnSpLocks/>
          </p:cNvCxnSpPr>
          <p:nvPr userDrawn="1"/>
        </p:nvCxnSpPr>
        <p:spPr>
          <a:xfrm>
            <a:off x="8977336" y="2305095"/>
            <a:ext cx="0" cy="3824268"/>
          </a:xfrm>
          <a:prstGeom prst="line">
            <a:avLst/>
          </a:prstGeom>
          <a:ln w="12700" cmpd="sng">
            <a:solidFill>
              <a:schemeClr val="tx2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D6FA2D92-F961-22F0-6D4C-43B91B8520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527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figure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9150D-6F45-AF40-89DF-D3DD518504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9231" y="627411"/>
            <a:ext cx="10433538" cy="6190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A5B2D6D-6359-394E-B3DC-E89291A96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79231" y="1602029"/>
            <a:ext cx="10433538" cy="4608576"/>
          </a:xfrm>
          <a:prstGeom prst="roundRect">
            <a:avLst>
              <a:gd name="adj" fmla="val 281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A021D3B-9B94-E846-BB0C-66E261A43663}"/>
              </a:ext>
            </a:extLst>
          </p:cNvPr>
          <p:cNvCxnSpPr>
            <a:cxnSpLocks/>
          </p:cNvCxnSpPr>
          <p:nvPr userDrawn="1"/>
        </p:nvCxnSpPr>
        <p:spPr>
          <a:xfrm>
            <a:off x="1206058" y="3832933"/>
            <a:ext cx="9760257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05EF1D-AF97-8F41-9534-10219DBFA3FD}"/>
              </a:ext>
            </a:extLst>
          </p:cNvPr>
          <p:cNvCxnSpPr>
            <a:cxnSpLocks/>
          </p:cNvCxnSpPr>
          <p:nvPr userDrawn="1"/>
        </p:nvCxnSpPr>
        <p:spPr>
          <a:xfrm flipV="1">
            <a:off x="4440148" y="1818208"/>
            <a:ext cx="0" cy="3961968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B021CB-D982-A849-914D-7A590F2F1B40}"/>
              </a:ext>
            </a:extLst>
          </p:cNvPr>
          <p:cNvCxnSpPr>
            <a:cxnSpLocks/>
          </p:cNvCxnSpPr>
          <p:nvPr userDrawn="1"/>
        </p:nvCxnSpPr>
        <p:spPr>
          <a:xfrm flipV="1">
            <a:off x="7675831" y="1818208"/>
            <a:ext cx="0" cy="3961968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B4F45954-8C4E-324A-80BD-80FB830DCE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8298" y="2011735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4F09274-FD05-BC40-9202-FEBC2C9B50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8298" y="4093109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228DD6AC-9A62-8747-B233-8A29A41BB8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0236" y="2004863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069DAF4C-9964-014E-BC57-6CF567539D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40236" y="4093109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C892D7DA-5723-6444-A83F-A812D9CCF4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82493" y="2011735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9DBF3CBD-D91F-2C48-9717-D68D0743E1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82493" y="4093109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069F7DC2-0B80-A55A-8A23-EF9607B227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15D79FC5-1109-E495-F6A9-F755809FB0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48049" y="2502561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A78DFB40-E648-C446-092B-768B54B8293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39987" y="2502561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3" name="Content Placeholder 20">
            <a:extLst>
              <a:ext uri="{FF2B5EF4-FFF2-40B4-BE49-F238E27FC236}">
                <a16:creationId xmlns:a16="http://schemas.microsoft.com/office/drawing/2014/main" id="{E0E37298-959D-485E-5DF5-AE2D83FE3FC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282244" y="2502561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3DFD96B0-C922-7DFB-96D8-91048EB4FED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448049" y="4605672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5" name="Content Placeholder 20">
            <a:extLst>
              <a:ext uri="{FF2B5EF4-FFF2-40B4-BE49-F238E27FC236}">
                <a16:creationId xmlns:a16="http://schemas.microsoft.com/office/drawing/2014/main" id="{0D2FE826-574D-B921-530C-F9F9CAD7038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839987" y="4605672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6" name="Content Placeholder 20">
            <a:extLst>
              <a:ext uri="{FF2B5EF4-FFF2-40B4-BE49-F238E27FC236}">
                <a16:creationId xmlns:a16="http://schemas.microsoft.com/office/drawing/2014/main" id="{52375130-01D7-1E47-4F18-A05789FAF90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282244" y="4605672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92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ey figure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9150D-6F45-AF40-89DF-D3DD518504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9231" y="627411"/>
            <a:ext cx="10433538" cy="6190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A5B2D6D-6359-394E-B3DC-E89291A96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79231" y="1602029"/>
            <a:ext cx="10433538" cy="4608576"/>
          </a:xfrm>
          <a:prstGeom prst="roundRect">
            <a:avLst>
              <a:gd name="adj" fmla="val 281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A021D3B-9B94-E846-BB0C-66E261A43663}"/>
              </a:ext>
            </a:extLst>
          </p:cNvPr>
          <p:cNvCxnSpPr>
            <a:cxnSpLocks/>
          </p:cNvCxnSpPr>
          <p:nvPr userDrawn="1"/>
        </p:nvCxnSpPr>
        <p:spPr>
          <a:xfrm>
            <a:off x="1206058" y="3832933"/>
            <a:ext cx="9760257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05EF1D-AF97-8F41-9534-10219DBFA3FD}"/>
              </a:ext>
            </a:extLst>
          </p:cNvPr>
          <p:cNvCxnSpPr>
            <a:cxnSpLocks/>
          </p:cNvCxnSpPr>
          <p:nvPr userDrawn="1"/>
        </p:nvCxnSpPr>
        <p:spPr>
          <a:xfrm flipV="1">
            <a:off x="4440148" y="1818208"/>
            <a:ext cx="0" cy="3961968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B021CB-D982-A849-914D-7A590F2F1B40}"/>
              </a:ext>
            </a:extLst>
          </p:cNvPr>
          <p:cNvCxnSpPr>
            <a:cxnSpLocks/>
          </p:cNvCxnSpPr>
          <p:nvPr userDrawn="1"/>
        </p:nvCxnSpPr>
        <p:spPr>
          <a:xfrm flipV="1">
            <a:off x="7675831" y="1818208"/>
            <a:ext cx="0" cy="3961968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B4F45954-8C4E-324A-80BD-80FB830DCE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8298" y="3105598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4F09274-FD05-BC40-9202-FEBC2C9B50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8298" y="5221156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228DD6AC-9A62-8747-B233-8A29A41BB8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0236" y="3098726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069DAF4C-9964-014E-BC57-6CF567539D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40236" y="5221156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C892D7DA-5723-6444-A83F-A812D9CCF4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82493" y="3105598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9DBF3CBD-D91F-2C48-9717-D68D0743E1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82493" y="5221156"/>
            <a:ext cx="2423615" cy="34766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Name</a:t>
            </a:r>
            <a:endParaRPr lang="en-IS"/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069F7DC2-0B80-A55A-8A23-EF9607B227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15D79FC5-1109-E495-F6A9-F755809FB0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48049" y="1981268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A78DFB40-E648-C446-092B-768B54B8293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39987" y="1981268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3" name="Content Placeholder 20">
            <a:extLst>
              <a:ext uri="{FF2B5EF4-FFF2-40B4-BE49-F238E27FC236}">
                <a16:creationId xmlns:a16="http://schemas.microsoft.com/office/drawing/2014/main" id="{E0E37298-959D-485E-5DF5-AE2D83FE3FC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282244" y="1981268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3DFD96B0-C922-7DFB-96D8-91048EB4FED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448049" y="4084379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5" name="Content Placeholder 20">
            <a:extLst>
              <a:ext uri="{FF2B5EF4-FFF2-40B4-BE49-F238E27FC236}">
                <a16:creationId xmlns:a16="http://schemas.microsoft.com/office/drawing/2014/main" id="{0D2FE826-574D-B921-530C-F9F9CAD7038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839987" y="4084379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6" name="Content Placeholder 20">
            <a:extLst>
              <a:ext uri="{FF2B5EF4-FFF2-40B4-BE49-F238E27FC236}">
                <a16:creationId xmlns:a16="http://schemas.microsoft.com/office/drawing/2014/main" id="{52375130-01D7-1E47-4F18-A05789FAF90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282244" y="4084379"/>
            <a:ext cx="2424113" cy="1069975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930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du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tanding in a dark room&#10;&#10;Description automatically generated">
            <a:extLst>
              <a:ext uri="{FF2B5EF4-FFF2-40B4-BE49-F238E27FC236}">
                <a16:creationId xmlns:a16="http://schemas.microsoft.com/office/drawing/2014/main" id="{E0F8BE72-0CFA-77AE-5559-5DD4A4DF72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C38B629-FA6C-F843-A494-AA3E82303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694775"/>
            <a:ext cx="10722884" cy="638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F43C4939-6D7F-CCA4-6ABF-BC79A4F618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52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odu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C38B629-FA6C-F843-A494-AA3E82303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694775"/>
            <a:ext cx="10722884" cy="638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F43C4939-6D7F-CCA4-6ABF-BC79A4F618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D7D4ED-6A04-C95F-EA7A-C8E80E157C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6859" y="2477222"/>
            <a:ext cx="2899024" cy="44267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lIns="0" tIns="91440" rIns="0" bIns="91440">
            <a:spAutoFit/>
          </a:bodyPr>
          <a:lstStyle>
            <a:lvl1pPr algn="ctr"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5E354AB-6F28-0BEB-4E33-247A9993E9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6859" y="3002743"/>
            <a:ext cx="2899024" cy="2065585"/>
          </a:xfrm>
          <a:prstGeom prst="roundRect">
            <a:avLst>
              <a:gd name="adj" fmla="val 4524"/>
            </a:avLst>
          </a:prstGeom>
          <a:solidFill>
            <a:srgbClr val="FDFDFD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lIns="182880" tIns="91440" rIns="182880" bIns="91440" anchor="ctr" anchorCtr="0">
            <a:noAutofit/>
          </a:bodyPr>
          <a:lstStyle>
            <a:lvl1pPr algn="ctr"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C659E11-5EBB-EDF1-621F-75DEFE46C2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34287" y="2477222"/>
            <a:ext cx="2899024" cy="44267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lIns="0" tIns="91440" rIns="0" bIns="91440">
            <a:spAutoFit/>
          </a:bodyPr>
          <a:lstStyle>
            <a:lvl1pPr algn="ctr"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C36A4B7-B9BA-6E47-DC3C-DA2615D8F1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34287" y="3011140"/>
            <a:ext cx="2899024" cy="2057370"/>
          </a:xfrm>
          <a:prstGeom prst="roundRect">
            <a:avLst>
              <a:gd name="adj" fmla="val 4524"/>
            </a:avLst>
          </a:prstGeom>
          <a:solidFill>
            <a:srgbClr val="FDFDFD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lIns="182880" tIns="91440" rIns="182880" bIns="91440" anchor="ctr" anchorCtr="0">
            <a:noAutofit/>
          </a:bodyPr>
          <a:lstStyle>
            <a:lvl1pPr algn="ctr"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C777A93-CDBD-0631-D0D2-4FCF3AB53D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41715" y="2474223"/>
            <a:ext cx="2899024" cy="44267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lIns="0" tIns="91440" rIns="0" bIns="91440">
            <a:spAutoFit/>
          </a:bodyPr>
          <a:lstStyle>
            <a:lvl1pPr algn="ctr"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9151D3F-79FE-A152-0344-1351FA6476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1715" y="3008141"/>
            <a:ext cx="2899024" cy="2057370"/>
          </a:xfrm>
          <a:prstGeom prst="roundRect">
            <a:avLst>
              <a:gd name="adj" fmla="val 4524"/>
            </a:avLst>
          </a:prstGeom>
          <a:solidFill>
            <a:srgbClr val="FDFDFD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lIns="182880" tIns="91440" rIns="182880" bIns="91440" anchor="ctr" anchorCtr="0">
            <a:noAutofit/>
          </a:bodyPr>
          <a:lstStyle>
            <a:lvl1pPr algn="ctr"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</p:txBody>
      </p:sp>
      <p:pic>
        <p:nvPicPr>
          <p:cNvPr id="20" name="Picture 10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8CE9DD20-E344-3FD6-9F9D-8EE8ED4F85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746562" y="-3503"/>
            <a:ext cx="470461" cy="1014249"/>
          </a:xfrm>
          <a:prstGeom prst="rect">
            <a:avLst/>
          </a:prstGeom>
        </p:spPr>
      </p:pic>
      <p:pic>
        <p:nvPicPr>
          <p:cNvPr id="21" name="Picture 20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A72B4BC8-65F9-FA11-5CAF-D31BC66F7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250" y="5926082"/>
            <a:ext cx="435426" cy="93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328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Begi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DFEAF9-C9C4-C474-AACC-2289B419CC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95998" y="0"/>
            <a:ext cx="609600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8C598C8-5E71-7B41-9D55-37BCBA820A03}"/>
              </a:ext>
            </a:extLst>
          </p:cNvPr>
          <p:cNvCxnSpPr/>
          <p:nvPr userDrawn="1"/>
        </p:nvCxnSpPr>
        <p:spPr>
          <a:xfrm>
            <a:off x="6096000" y="2236827"/>
            <a:ext cx="0" cy="4619388"/>
          </a:xfrm>
          <a:prstGeom prst="line">
            <a:avLst/>
          </a:prstGeom>
          <a:ln w="28575" cmpd="sng">
            <a:solidFill>
              <a:schemeClr val="bg2">
                <a:lumMod val="60000"/>
                <a:lumOff val="4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E69719CA-82C6-264D-9BD3-D65114768C6C}"/>
              </a:ext>
            </a:extLst>
          </p:cNvPr>
          <p:cNvSpPr/>
          <p:nvPr userDrawn="1"/>
        </p:nvSpPr>
        <p:spPr>
          <a:xfrm>
            <a:off x="5959176" y="2134970"/>
            <a:ext cx="270630" cy="270630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sz="1798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E2575BA-E66E-7840-932C-0EE182034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752393"/>
            <a:ext cx="10722884" cy="63872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Timeline Title</a:t>
            </a:r>
            <a:endParaRPr lang="is-IS"/>
          </a:p>
        </p:txBody>
      </p:sp>
      <p:pic>
        <p:nvPicPr>
          <p:cNvPr id="22" name="Picture 21" descr="A picture containing shape&#10;&#10;Description automatically generated">
            <a:extLst>
              <a:ext uri="{FF2B5EF4-FFF2-40B4-BE49-F238E27FC236}">
                <a16:creationId xmlns:a16="http://schemas.microsoft.com/office/drawing/2014/main" id="{3FD4830C-0066-2225-BCF3-ABF3D7CE59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  <p:pic>
        <p:nvPicPr>
          <p:cNvPr id="14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622EEEDC-A7D9-9424-83A0-8399C813B7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5297" y="-1277"/>
            <a:ext cx="2743200" cy="19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409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D86DA816-BB48-41FF-7680-B6ECF02F80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77702"/>
            <a:ext cx="2743200" cy="199505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7C2FA00-5A3A-8A31-733A-B29175C562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95998" y="0"/>
            <a:ext cx="609600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0BDFDFF-DF71-894C-B66D-8ACAB4C9D61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785"/>
            <a:ext cx="0" cy="6854430"/>
          </a:xfrm>
          <a:prstGeom prst="line">
            <a:avLst/>
          </a:prstGeom>
          <a:ln w="28575" cmpd="sng">
            <a:solidFill>
              <a:schemeClr val="bg2">
                <a:lumMod val="60000"/>
                <a:lumOff val="4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4986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,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305926B-46A4-A5EA-08C3-B9A10E981A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95998" y="0"/>
            <a:ext cx="609600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DDAE53B-BAC5-B145-965E-B62607E79809}"/>
              </a:ext>
            </a:extLst>
          </p:cNvPr>
          <p:cNvCxnSpPr>
            <a:cxnSpLocks/>
          </p:cNvCxnSpPr>
          <p:nvPr userDrawn="1"/>
        </p:nvCxnSpPr>
        <p:spPr>
          <a:xfrm flipH="1">
            <a:off x="6095997" y="1787"/>
            <a:ext cx="4" cy="5605357"/>
          </a:xfrm>
          <a:prstGeom prst="line">
            <a:avLst/>
          </a:prstGeom>
          <a:ln w="28575" cmpd="sng">
            <a:solidFill>
              <a:schemeClr val="bg2">
                <a:lumMod val="60000"/>
                <a:lumOff val="4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2F51EC8C-F35B-7040-A162-3F3205EF97F4}"/>
              </a:ext>
            </a:extLst>
          </p:cNvPr>
          <p:cNvSpPr/>
          <p:nvPr userDrawn="1"/>
        </p:nvSpPr>
        <p:spPr>
          <a:xfrm>
            <a:off x="5960681" y="5471827"/>
            <a:ext cx="270630" cy="270630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S" sz="1798"/>
          </a:p>
        </p:txBody>
      </p:sp>
      <p:pic>
        <p:nvPicPr>
          <p:cNvPr id="25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B7974460-0F26-7EE9-DA0F-5E58E6A3DE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5297" y="4866370"/>
            <a:ext cx="2743200" cy="19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81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48B8DF-F201-8415-3E34-29EEEF8D04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97BE653E-E6E4-69E2-ED96-97583502AB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5297" y="4866370"/>
            <a:ext cx="2743200" cy="1995055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8C598C8-5E71-7B41-9D55-37BCBA820A0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-1277" y="3425575"/>
            <a:ext cx="12189774" cy="3425"/>
          </a:xfrm>
          <a:prstGeom prst="line">
            <a:avLst/>
          </a:prstGeom>
          <a:ln w="28575" cmpd="sng">
            <a:solidFill>
              <a:schemeClr val="bg2">
                <a:lumMod val="60000"/>
                <a:lumOff val="4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2E2575BA-E66E-7840-932C-0EE182034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752393"/>
            <a:ext cx="10722884" cy="63872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Timeline Title</a:t>
            </a:r>
            <a:endParaRPr lang="is-IS"/>
          </a:p>
        </p:txBody>
      </p:sp>
      <p:pic>
        <p:nvPicPr>
          <p:cNvPr id="22" name="Picture 21" descr="A picture containing shape&#10;&#10;Description automatically generated">
            <a:extLst>
              <a:ext uri="{FF2B5EF4-FFF2-40B4-BE49-F238E27FC236}">
                <a16:creationId xmlns:a16="http://schemas.microsoft.com/office/drawing/2014/main" id="{3FD4830C-0066-2225-BCF3-ABF3D7CE59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622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in the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05F6AC25-4F65-1B1A-6BDD-96D966D862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E30F4D8-F77F-FFE7-36B5-82811C718B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79463"/>
            <a:ext cx="12192000" cy="52990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05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26A4E72-2E84-FB1D-176C-540557E688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44D715-519C-35B5-355D-83C18667C4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447" y="3163327"/>
            <a:ext cx="10515600" cy="53134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US" sz="3200" b="1">
                <a:solidFill>
                  <a:srgbClr val="FFFFFF"/>
                </a:solidFill>
                <a:latin typeface="Century Gothic"/>
                <a:ea typeface="+mn-lt"/>
                <a:cs typeface="+mn-lt"/>
              </a:rPr>
              <a:t>THE CHALLENGES WE FACE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128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many papers&#10;&#10;Description automatically generated">
            <a:extLst>
              <a:ext uri="{FF2B5EF4-FFF2-40B4-BE49-F238E27FC236}">
                <a16:creationId xmlns:a16="http://schemas.microsoft.com/office/drawing/2014/main" id="{F061EA39-BE3A-2910-09CB-7C14B828DE4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9"/>
            <a:ext cx="12192000" cy="6851702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AF4BEEEC-A717-9AE7-E905-1BD0422EA684}"/>
              </a:ext>
            </a:extLst>
          </p:cNvPr>
          <p:cNvSpPr>
            <a:spLocks noGrp="1"/>
          </p:cNvSpPr>
          <p:nvPr userDrawn="1"/>
        </p:nvSpPr>
        <p:spPr>
          <a:xfrm>
            <a:off x="9746029" y="5956873"/>
            <a:ext cx="2098130" cy="35029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45697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0" i="0" kern="1200" spc="0">
                <a:solidFill>
                  <a:schemeClr val="bg2">
                    <a:lumMod val="50000"/>
                  </a:schemeClr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algn="ctr"/>
            <a:r>
              <a:rPr lang="cs-CZ" sz="1200" i="1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cs-CZ" sz="1200" i="1" err="1">
                <a:solidFill>
                  <a:schemeClr val="bg1">
                    <a:lumMod val="50000"/>
                  </a:schemeClr>
                </a:solidFill>
              </a:rPr>
              <a:t>Inspiring</a:t>
            </a:r>
            <a:r>
              <a:rPr lang="cs-CZ" sz="1200" i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cs-CZ" sz="1200" i="1" err="1">
                <a:solidFill>
                  <a:schemeClr val="bg1">
                    <a:lumMod val="50000"/>
                  </a:schemeClr>
                </a:solidFill>
              </a:rPr>
              <a:t>Confidence</a:t>
            </a:r>
            <a:endParaRPr lang="en-US" sz="1200" i="1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1042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siness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CA5DBAC-65D9-B021-97E5-6204DF6C0A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2636" y="4011068"/>
            <a:ext cx="4521517" cy="358754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GB"/>
              <a:t>Click to insert your name</a:t>
            </a:r>
            <a:endParaRPr lang="en-I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144162D7-F0C3-6068-A51B-825B0E9EDA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2636" y="4382587"/>
            <a:ext cx="4521517" cy="33528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GB"/>
              <a:t>Click to insert your job description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CF2AFD9-396F-3431-50D1-B63C9C79A1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82636" y="4799458"/>
            <a:ext cx="3525837" cy="33528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GB"/>
              <a:t>Click to insert email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41B9071-3962-C8F3-F8C9-F75C2B1D56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82636" y="5161498"/>
            <a:ext cx="3525837" cy="33528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GB"/>
              <a:t>Click to insert phone number</a:t>
            </a:r>
          </a:p>
        </p:txBody>
      </p:sp>
      <p:sp>
        <p:nvSpPr>
          <p:cNvPr id="10" name="Picture Placeholder 20">
            <a:extLst>
              <a:ext uri="{FF2B5EF4-FFF2-40B4-BE49-F238E27FC236}">
                <a16:creationId xmlns:a16="http://schemas.microsoft.com/office/drawing/2014/main" id="{9C45F695-321F-F1DB-A593-580880C162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87495" y="4011068"/>
            <a:ext cx="2061729" cy="2170893"/>
          </a:xfrm>
          <a:prstGeom prst="rect">
            <a:avLst/>
          </a:prstGeom>
        </p:spPr>
        <p:txBody>
          <a:bodyPr/>
          <a:lstStyle/>
          <a:p>
            <a:endParaRPr lang="en-IS"/>
          </a:p>
        </p:txBody>
      </p:sp>
      <p:pic>
        <p:nvPicPr>
          <p:cNvPr id="12" name="Picture 11" descr="Text, logo&#10;&#10;Description automatically generated">
            <a:extLst>
              <a:ext uri="{FF2B5EF4-FFF2-40B4-BE49-F238E27FC236}">
                <a16:creationId xmlns:a16="http://schemas.microsoft.com/office/drawing/2014/main" id="{CD92C12C-DE40-E56A-BE38-4FD17CD4A7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457" y="343121"/>
            <a:ext cx="3550910" cy="119541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D119A5-B464-1610-E3F3-31759DC619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726" y="1538000"/>
            <a:ext cx="7808912" cy="752475"/>
          </a:xfrm>
          <a:prstGeom prst="rect">
            <a:avLst/>
          </a:prstGeom>
        </p:spPr>
        <p:txBody>
          <a:bodyPr/>
          <a:lstStyle>
            <a:lvl1pPr>
              <a:defRPr sz="40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45EDC3D-025A-2423-1D42-348DC0D258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726" y="2317234"/>
            <a:ext cx="7808912" cy="752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403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ptio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lack and white background&#10;&#10;Description automatically generated">
            <a:extLst>
              <a:ext uri="{FF2B5EF4-FFF2-40B4-BE49-F238E27FC236}">
                <a16:creationId xmlns:a16="http://schemas.microsoft.com/office/drawing/2014/main" id="{0C7A71FB-AD6E-59E8-A131-4DDA78A4C4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915" y="0"/>
            <a:ext cx="9143085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E3A196E-B249-9691-0296-9E3823E9B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9231" y="627411"/>
            <a:ext cx="10433538" cy="6190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133473AC-0973-985D-2E46-C6061A7A44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768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ption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background&#10;&#10;Description automatically generated">
            <a:extLst>
              <a:ext uri="{FF2B5EF4-FFF2-40B4-BE49-F238E27FC236}">
                <a16:creationId xmlns:a16="http://schemas.microsoft.com/office/drawing/2014/main" id="{A67B8CFD-C0F4-F3E9-AA87-1FA5AABBA6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149"/>
            <a:ext cx="12192000" cy="685170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E3A196E-B249-9691-0296-9E3823E9B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9231" y="627411"/>
            <a:ext cx="10433538" cy="6190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133473AC-0973-985D-2E46-C6061A7A44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565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ptio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60363A7-D79C-D265-4DDB-A0F7F837293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E3A196E-B249-9691-0296-9E3823E9B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9231" y="627411"/>
            <a:ext cx="10433538" cy="6190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133473AC-0973-985D-2E46-C6061A7A44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479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pti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E3A196E-B249-9691-0296-9E3823E9B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9231" y="627411"/>
            <a:ext cx="10433538" cy="6190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133473AC-0973-985D-2E46-C6061A7A44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  <p:pic>
        <p:nvPicPr>
          <p:cNvPr id="4" name="Picture 3" descr="A red and black hexagons&#10;&#10;Description automatically generated">
            <a:extLst>
              <a:ext uri="{FF2B5EF4-FFF2-40B4-BE49-F238E27FC236}">
                <a16:creationId xmlns:a16="http://schemas.microsoft.com/office/drawing/2014/main" id="{BD7BB524-847E-9854-A935-61DC886A1F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65239" y="5181600"/>
            <a:ext cx="1126761" cy="1676400"/>
          </a:xfrm>
          <a:prstGeom prst="rect">
            <a:avLst/>
          </a:prstGeom>
        </p:spPr>
      </p:pic>
      <p:pic>
        <p:nvPicPr>
          <p:cNvPr id="6" name="Picture 5" descr="A red and black diamond&#10;&#10;Description automatically generated">
            <a:extLst>
              <a:ext uri="{FF2B5EF4-FFF2-40B4-BE49-F238E27FC236}">
                <a16:creationId xmlns:a16="http://schemas.microsoft.com/office/drawing/2014/main" id="{186A9B56-402C-6D87-6BB6-87A9E4F92B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-861227" y="1830802"/>
            <a:ext cx="2267906" cy="54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369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pt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E3A196E-B249-9691-0296-9E3823E9B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9231" y="627411"/>
            <a:ext cx="10433538" cy="6190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Write your title</a:t>
            </a:r>
            <a:endParaRPr lang="is-IS"/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133473AC-0973-985D-2E46-C6061A7A44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7" y="-1277"/>
            <a:ext cx="1247775" cy="1247775"/>
          </a:xfrm>
          <a:prstGeom prst="rect">
            <a:avLst/>
          </a:prstGeom>
        </p:spPr>
      </p:pic>
      <p:pic>
        <p:nvPicPr>
          <p:cNvPr id="2" name="Picture 10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FE207692-B167-BB1D-02CA-12FAA6D1EB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746562" y="-3503"/>
            <a:ext cx="470461" cy="1014249"/>
          </a:xfrm>
          <a:prstGeom prst="rect">
            <a:avLst/>
          </a:prstGeom>
        </p:spPr>
      </p:pic>
      <p:pic>
        <p:nvPicPr>
          <p:cNvPr id="5" name="Picture 4" descr="A picture containing kitchenware&#10;&#10;Description automatically generated">
            <a:extLst>
              <a:ext uri="{FF2B5EF4-FFF2-40B4-BE49-F238E27FC236}">
                <a16:creationId xmlns:a16="http://schemas.microsoft.com/office/drawing/2014/main" id="{41D46884-50FF-B602-8DD1-55310C9B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250" y="5926082"/>
            <a:ext cx="435426" cy="93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635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592">
            <a:extLst>
              <a:ext uri="{FF2B5EF4-FFF2-40B4-BE49-F238E27FC236}">
                <a16:creationId xmlns:a16="http://schemas.microsoft.com/office/drawing/2014/main" id="{33DC65C6-A54A-4661-C477-55D34553C48D}"/>
              </a:ext>
            </a:extLst>
          </p:cNvPr>
          <p:cNvGrpSpPr/>
          <p:nvPr userDrawn="1"/>
        </p:nvGrpSpPr>
        <p:grpSpPr>
          <a:xfrm>
            <a:off x="14719" y="871649"/>
            <a:ext cx="11793044" cy="5615598"/>
            <a:chOff x="1059174" y="560166"/>
            <a:chExt cx="7289858" cy="4010021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5E16B0D-B9B9-8B4C-7C8F-A9C41A3D77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29144" y="1766675"/>
              <a:ext cx="1192222" cy="679455"/>
            </a:xfrm>
            <a:custGeom>
              <a:avLst/>
              <a:gdLst>
                <a:gd name="T0" fmla="*/ 253 w 258"/>
                <a:gd name="T1" fmla="*/ 15 h 148"/>
                <a:gd name="T2" fmla="*/ 242 w 258"/>
                <a:gd name="T3" fmla="*/ 25 h 148"/>
                <a:gd name="T4" fmla="*/ 222 w 258"/>
                <a:gd name="T5" fmla="*/ 29 h 148"/>
                <a:gd name="T6" fmla="*/ 206 w 258"/>
                <a:gd name="T7" fmla="*/ 40 h 148"/>
                <a:gd name="T8" fmla="*/ 185 w 258"/>
                <a:gd name="T9" fmla="*/ 50 h 148"/>
                <a:gd name="T10" fmla="*/ 187 w 258"/>
                <a:gd name="T11" fmla="*/ 35 h 148"/>
                <a:gd name="T12" fmla="*/ 182 w 258"/>
                <a:gd name="T13" fmla="*/ 26 h 148"/>
                <a:gd name="T14" fmla="*/ 176 w 258"/>
                <a:gd name="T15" fmla="*/ 29 h 148"/>
                <a:gd name="T16" fmla="*/ 165 w 258"/>
                <a:gd name="T17" fmla="*/ 45 h 148"/>
                <a:gd name="T18" fmla="*/ 166 w 258"/>
                <a:gd name="T19" fmla="*/ 30 h 148"/>
                <a:gd name="T20" fmla="*/ 170 w 258"/>
                <a:gd name="T21" fmla="*/ 25 h 148"/>
                <a:gd name="T22" fmla="*/ 182 w 258"/>
                <a:gd name="T23" fmla="*/ 23 h 148"/>
                <a:gd name="T24" fmla="*/ 172 w 258"/>
                <a:gd name="T25" fmla="*/ 18 h 148"/>
                <a:gd name="T26" fmla="*/ 161 w 258"/>
                <a:gd name="T27" fmla="*/ 15 h 148"/>
                <a:gd name="T28" fmla="*/ 149 w 258"/>
                <a:gd name="T29" fmla="*/ 17 h 148"/>
                <a:gd name="T30" fmla="*/ 157 w 258"/>
                <a:gd name="T31" fmla="*/ 10 h 148"/>
                <a:gd name="T32" fmla="*/ 146 w 258"/>
                <a:gd name="T33" fmla="*/ 8 h 148"/>
                <a:gd name="T34" fmla="*/ 132 w 258"/>
                <a:gd name="T35" fmla="*/ 4 h 148"/>
                <a:gd name="T36" fmla="*/ 12 w 258"/>
                <a:gd name="T37" fmla="*/ 3 h 148"/>
                <a:gd name="T38" fmla="*/ 1 w 258"/>
                <a:gd name="T39" fmla="*/ 9 h 148"/>
                <a:gd name="T40" fmla="*/ 3 w 258"/>
                <a:gd name="T41" fmla="*/ 38 h 148"/>
                <a:gd name="T42" fmla="*/ 4 w 258"/>
                <a:gd name="T43" fmla="*/ 60 h 148"/>
                <a:gd name="T44" fmla="*/ 13 w 258"/>
                <a:gd name="T45" fmla="*/ 75 h 148"/>
                <a:gd name="T46" fmla="*/ 19 w 258"/>
                <a:gd name="T47" fmla="*/ 89 h 148"/>
                <a:gd name="T48" fmla="*/ 34 w 258"/>
                <a:gd name="T49" fmla="*/ 103 h 148"/>
                <a:gd name="T50" fmla="*/ 60 w 258"/>
                <a:gd name="T51" fmla="*/ 111 h 148"/>
                <a:gd name="T52" fmla="*/ 85 w 258"/>
                <a:gd name="T53" fmla="*/ 112 h 148"/>
                <a:gd name="T54" fmla="*/ 100 w 258"/>
                <a:gd name="T55" fmla="*/ 120 h 148"/>
                <a:gd name="T56" fmla="*/ 114 w 258"/>
                <a:gd name="T57" fmla="*/ 137 h 148"/>
                <a:gd name="T58" fmla="*/ 122 w 258"/>
                <a:gd name="T59" fmla="*/ 137 h 148"/>
                <a:gd name="T60" fmla="*/ 123 w 258"/>
                <a:gd name="T61" fmla="*/ 132 h 148"/>
                <a:gd name="T62" fmla="*/ 129 w 258"/>
                <a:gd name="T63" fmla="*/ 127 h 148"/>
                <a:gd name="T64" fmla="*/ 145 w 258"/>
                <a:gd name="T65" fmla="*/ 122 h 148"/>
                <a:gd name="T66" fmla="*/ 153 w 258"/>
                <a:gd name="T67" fmla="*/ 123 h 148"/>
                <a:gd name="T68" fmla="*/ 157 w 258"/>
                <a:gd name="T69" fmla="*/ 121 h 148"/>
                <a:gd name="T70" fmla="*/ 162 w 258"/>
                <a:gd name="T71" fmla="*/ 117 h 148"/>
                <a:gd name="T72" fmla="*/ 173 w 258"/>
                <a:gd name="T73" fmla="*/ 118 h 148"/>
                <a:gd name="T74" fmla="*/ 186 w 258"/>
                <a:gd name="T75" fmla="*/ 124 h 148"/>
                <a:gd name="T76" fmla="*/ 191 w 258"/>
                <a:gd name="T77" fmla="*/ 139 h 148"/>
                <a:gd name="T78" fmla="*/ 199 w 258"/>
                <a:gd name="T79" fmla="*/ 144 h 148"/>
                <a:gd name="T80" fmla="*/ 195 w 258"/>
                <a:gd name="T81" fmla="*/ 122 h 148"/>
                <a:gd name="T82" fmla="*/ 197 w 258"/>
                <a:gd name="T83" fmla="*/ 106 h 148"/>
                <a:gd name="T84" fmla="*/ 203 w 258"/>
                <a:gd name="T85" fmla="*/ 100 h 148"/>
                <a:gd name="T86" fmla="*/ 217 w 258"/>
                <a:gd name="T87" fmla="*/ 88 h 148"/>
                <a:gd name="T88" fmla="*/ 217 w 258"/>
                <a:gd name="T89" fmla="*/ 78 h 148"/>
                <a:gd name="T90" fmla="*/ 216 w 258"/>
                <a:gd name="T91" fmla="*/ 76 h 148"/>
                <a:gd name="T92" fmla="*/ 215 w 258"/>
                <a:gd name="T93" fmla="*/ 71 h 148"/>
                <a:gd name="T94" fmla="*/ 215 w 258"/>
                <a:gd name="T95" fmla="*/ 69 h 148"/>
                <a:gd name="T96" fmla="*/ 217 w 258"/>
                <a:gd name="T97" fmla="*/ 68 h 148"/>
                <a:gd name="T98" fmla="*/ 220 w 258"/>
                <a:gd name="T99" fmla="*/ 72 h 148"/>
                <a:gd name="T100" fmla="*/ 226 w 258"/>
                <a:gd name="T101" fmla="*/ 62 h 148"/>
                <a:gd name="T102" fmla="*/ 232 w 258"/>
                <a:gd name="T103" fmla="*/ 54 h 148"/>
                <a:gd name="T104" fmla="*/ 241 w 258"/>
                <a:gd name="T105" fmla="*/ 52 h 148"/>
                <a:gd name="T106" fmla="*/ 243 w 258"/>
                <a:gd name="T107" fmla="*/ 39 h 148"/>
                <a:gd name="T108" fmla="*/ 248 w 258"/>
                <a:gd name="T109" fmla="*/ 35 h 148"/>
                <a:gd name="T110" fmla="*/ 257 w 258"/>
                <a:gd name="T111" fmla="*/ 32 h 148"/>
                <a:gd name="T112" fmla="*/ 55 w 258"/>
                <a:gd name="T113" fmla="*/ 5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" h="148">
                  <a:moveTo>
                    <a:pt x="258" y="30"/>
                  </a:moveTo>
                  <a:cubicBezTo>
                    <a:pt x="257" y="29"/>
                    <a:pt x="258" y="28"/>
                    <a:pt x="257" y="28"/>
                  </a:cubicBezTo>
                  <a:cubicBezTo>
                    <a:pt x="256" y="28"/>
                    <a:pt x="256" y="28"/>
                    <a:pt x="256" y="27"/>
                  </a:cubicBezTo>
                  <a:cubicBezTo>
                    <a:pt x="256" y="27"/>
                    <a:pt x="256" y="26"/>
                    <a:pt x="255" y="25"/>
                  </a:cubicBezTo>
                  <a:cubicBezTo>
                    <a:pt x="255" y="25"/>
                    <a:pt x="254" y="25"/>
                    <a:pt x="254" y="25"/>
                  </a:cubicBezTo>
                  <a:cubicBezTo>
                    <a:pt x="254" y="24"/>
                    <a:pt x="255" y="23"/>
                    <a:pt x="255" y="23"/>
                  </a:cubicBezTo>
                  <a:cubicBezTo>
                    <a:pt x="255" y="22"/>
                    <a:pt x="255" y="21"/>
                    <a:pt x="254" y="19"/>
                  </a:cubicBezTo>
                  <a:cubicBezTo>
                    <a:pt x="254" y="18"/>
                    <a:pt x="255" y="16"/>
                    <a:pt x="253" y="15"/>
                  </a:cubicBezTo>
                  <a:cubicBezTo>
                    <a:pt x="253" y="15"/>
                    <a:pt x="253" y="14"/>
                    <a:pt x="252" y="14"/>
                  </a:cubicBezTo>
                  <a:cubicBezTo>
                    <a:pt x="252" y="14"/>
                    <a:pt x="251" y="15"/>
                    <a:pt x="250" y="15"/>
                  </a:cubicBezTo>
                  <a:cubicBezTo>
                    <a:pt x="249" y="15"/>
                    <a:pt x="249" y="15"/>
                    <a:pt x="248" y="14"/>
                  </a:cubicBezTo>
                  <a:cubicBezTo>
                    <a:pt x="248" y="13"/>
                    <a:pt x="247" y="14"/>
                    <a:pt x="247" y="15"/>
                  </a:cubicBezTo>
                  <a:cubicBezTo>
                    <a:pt x="246" y="16"/>
                    <a:pt x="245" y="17"/>
                    <a:pt x="245" y="17"/>
                  </a:cubicBezTo>
                  <a:cubicBezTo>
                    <a:pt x="244" y="18"/>
                    <a:pt x="245" y="19"/>
                    <a:pt x="244" y="20"/>
                  </a:cubicBezTo>
                  <a:cubicBezTo>
                    <a:pt x="244" y="21"/>
                    <a:pt x="243" y="21"/>
                    <a:pt x="243" y="22"/>
                  </a:cubicBezTo>
                  <a:cubicBezTo>
                    <a:pt x="243" y="24"/>
                    <a:pt x="243" y="24"/>
                    <a:pt x="242" y="25"/>
                  </a:cubicBezTo>
                  <a:cubicBezTo>
                    <a:pt x="242" y="26"/>
                    <a:pt x="241" y="26"/>
                    <a:pt x="241" y="26"/>
                  </a:cubicBezTo>
                  <a:cubicBezTo>
                    <a:pt x="241" y="27"/>
                    <a:pt x="241" y="27"/>
                    <a:pt x="241" y="28"/>
                  </a:cubicBezTo>
                  <a:cubicBezTo>
                    <a:pt x="240" y="28"/>
                    <a:pt x="240" y="27"/>
                    <a:pt x="240" y="27"/>
                  </a:cubicBezTo>
                  <a:cubicBezTo>
                    <a:pt x="238" y="27"/>
                    <a:pt x="238" y="28"/>
                    <a:pt x="237" y="29"/>
                  </a:cubicBezTo>
                  <a:cubicBezTo>
                    <a:pt x="237" y="29"/>
                    <a:pt x="235" y="29"/>
                    <a:pt x="234" y="29"/>
                  </a:cubicBezTo>
                  <a:cubicBezTo>
                    <a:pt x="233" y="29"/>
                    <a:pt x="232" y="29"/>
                    <a:pt x="230" y="29"/>
                  </a:cubicBezTo>
                  <a:cubicBezTo>
                    <a:pt x="228" y="29"/>
                    <a:pt x="226" y="29"/>
                    <a:pt x="224" y="29"/>
                  </a:cubicBezTo>
                  <a:cubicBezTo>
                    <a:pt x="224" y="29"/>
                    <a:pt x="223" y="29"/>
                    <a:pt x="222" y="29"/>
                  </a:cubicBezTo>
                  <a:cubicBezTo>
                    <a:pt x="220" y="30"/>
                    <a:pt x="219" y="32"/>
                    <a:pt x="218" y="33"/>
                  </a:cubicBezTo>
                  <a:cubicBezTo>
                    <a:pt x="218" y="34"/>
                    <a:pt x="217" y="34"/>
                    <a:pt x="217" y="34"/>
                  </a:cubicBezTo>
                  <a:cubicBezTo>
                    <a:pt x="217" y="35"/>
                    <a:pt x="217" y="35"/>
                    <a:pt x="217" y="35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6"/>
                    <a:pt x="217" y="37"/>
                    <a:pt x="217" y="38"/>
                  </a:cubicBezTo>
                  <a:cubicBezTo>
                    <a:pt x="216" y="39"/>
                    <a:pt x="215" y="39"/>
                    <a:pt x="214" y="40"/>
                  </a:cubicBezTo>
                  <a:cubicBezTo>
                    <a:pt x="213" y="40"/>
                    <a:pt x="214" y="40"/>
                    <a:pt x="212" y="40"/>
                  </a:cubicBezTo>
                  <a:cubicBezTo>
                    <a:pt x="210" y="39"/>
                    <a:pt x="208" y="39"/>
                    <a:pt x="206" y="40"/>
                  </a:cubicBezTo>
                  <a:cubicBezTo>
                    <a:pt x="204" y="40"/>
                    <a:pt x="204" y="41"/>
                    <a:pt x="204" y="42"/>
                  </a:cubicBezTo>
                  <a:cubicBezTo>
                    <a:pt x="206" y="42"/>
                    <a:pt x="204" y="44"/>
                    <a:pt x="203" y="44"/>
                  </a:cubicBezTo>
                  <a:cubicBezTo>
                    <a:pt x="201" y="46"/>
                    <a:pt x="199" y="47"/>
                    <a:pt x="196" y="49"/>
                  </a:cubicBezTo>
                  <a:cubicBezTo>
                    <a:pt x="195" y="49"/>
                    <a:pt x="194" y="50"/>
                    <a:pt x="193" y="50"/>
                  </a:cubicBezTo>
                  <a:cubicBezTo>
                    <a:pt x="192" y="51"/>
                    <a:pt x="192" y="51"/>
                    <a:pt x="191" y="51"/>
                  </a:cubicBezTo>
                  <a:cubicBezTo>
                    <a:pt x="190" y="51"/>
                    <a:pt x="190" y="52"/>
                    <a:pt x="189" y="52"/>
                  </a:cubicBezTo>
                  <a:cubicBezTo>
                    <a:pt x="189" y="51"/>
                    <a:pt x="188" y="51"/>
                    <a:pt x="187" y="51"/>
                  </a:cubicBezTo>
                  <a:cubicBezTo>
                    <a:pt x="186" y="50"/>
                    <a:pt x="186" y="50"/>
                    <a:pt x="185" y="50"/>
                  </a:cubicBezTo>
                  <a:cubicBezTo>
                    <a:pt x="185" y="49"/>
                    <a:pt x="186" y="48"/>
                    <a:pt x="186" y="48"/>
                  </a:cubicBezTo>
                  <a:cubicBezTo>
                    <a:pt x="186" y="47"/>
                    <a:pt x="186" y="47"/>
                    <a:pt x="186" y="46"/>
                  </a:cubicBezTo>
                  <a:cubicBezTo>
                    <a:pt x="186" y="46"/>
                    <a:pt x="187" y="46"/>
                    <a:pt x="187" y="46"/>
                  </a:cubicBezTo>
                  <a:cubicBezTo>
                    <a:pt x="187" y="46"/>
                    <a:pt x="187" y="45"/>
                    <a:pt x="187" y="45"/>
                  </a:cubicBezTo>
                  <a:cubicBezTo>
                    <a:pt x="187" y="44"/>
                    <a:pt x="188" y="43"/>
                    <a:pt x="189" y="44"/>
                  </a:cubicBezTo>
                  <a:cubicBezTo>
                    <a:pt x="189" y="43"/>
                    <a:pt x="189" y="42"/>
                    <a:pt x="189" y="41"/>
                  </a:cubicBezTo>
                  <a:cubicBezTo>
                    <a:pt x="189" y="40"/>
                    <a:pt x="189" y="39"/>
                    <a:pt x="189" y="38"/>
                  </a:cubicBezTo>
                  <a:cubicBezTo>
                    <a:pt x="189" y="38"/>
                    <a:pt x="188" y="35"/>
                    <a:pt x="187" y="35"/>
                  </a:cubicBezTo>
                  <a:cubicBezTo>
                    <a:pt x="185" y="34"/>
                    <a:pt x="185" y="37"/>
                    <a:pt x="184" y="38"/>
                  </a:cubicBezTo>
                  <a:cubicBezTo>
                    <a:pt x="183" y="38"/>
                    <a:pt x="182" y="38"/>
                    <a:pt x="182" y="37"/>
                  </a:cubicBezTo>
                  <a:cubicBezTo>
                    <a:pt x="183" y="36"/>
                    <a:pt x="183" y="35"/>
                    <a:pt x="184" y="34"/>
                  </a:cubicBezTo>
                  <a:cubicBezTo>
                    <a:pt x="184" y="33"/>
                    <a:pt x="185" y="33"/>
                    <a:pt x="185" y="32"/>
                  </a:cubicBezTo>
                  <a:cubicBezTo>
                    <a:pt x="185" y="31"/>
                    <a:pt x="185" y="30"/>
                    <a:pt x="185" y="29"/>
                  </a:cubicBezTo>
                  <a:cubicBezTo>
                    <a:pt x="185" y="28"/>
                    <a:pt x="185" y="28"/>
                    <a:pt x="185" y="27"/>
                  </a:cubicBezTo>
                  <a:cubicBezTo>
                    <a:pt x="184" y="26"/>
                    <a:pt x="183" y="27"/>
                    <a:pt x="183" y="26"/>
                  </a:cubicBezTo>
                  <a:cubicBezTo>
                    <a:pt x="183" y="27"/>
                    <a:pt x="182" y="26"/>
                    <a:pt x="182" y="26"/>
                  </a:cubicBezTo>
                  <a:cubicBezTo>
                    <a:pt x="182" y="26"/>
                    <a:pt x="181" y="26"/>
                    <a:pt x="182" y="2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1" y="25"/>
                    <a:pt x="180" y="25"/>
                    <a:pt x="180" y="25"/>
                  </a:cubicBezTo>
                  <a:cubicBezTo>
                    <a:pt x="179" y="24"/>
                    <a:pt x="179" y="24"/>
                    <a:pt x="178" y="25"/>
                  </a:cubicBezTo>
                  <a:cubicBezTo>
                    <a:pt x="178" y="25"/>
                    <a:pt x="177" y="26"/>
                    <a:pt x="177" y="26"/>
                  </a:cubicBezTo>
                  <a:cubicBezTo>
                    <a:pt x="177" y="26"/>
                    <a:pt x="178" y="26"/>
                    <a:pt x="178" y="27"/>
                  </a:cubicBezTo>
                  <a:cubicBezTo>
                    <a:pt x="177" y="27"/>
                    <a:pt x="176" y="27"/>
                    <a:pt x="176" y="27"/>
                  </a:cubicBezTo>
                  <a:cubicBezTo>
                    <a:pt x="176" y="28"/>
                    <a:pt x="176" y="29"/>
                    <a:pt x="176" y="29"/>
                  </a:cubicBezTo>
                  <a:cubicBezTo>
                    <a:pt x="175" y="31"/>
                    <a:pt x="175" y="28"/>
                    <a:pt x="175" y="28"/>
                  </a:cubicBezTo>
                  <a:cubicBezTo>
                    <a:pt x="174" y="27"/>
                    <a:pt x="174" y="29"/>
                    <a:pt x="174" y="29"/>
                  </a:cubicBezTo>
                  <a:cubicBezTo>
                    <a:pt x="173" y="30"/>
                    <a:pt x="172" y="31"/>
                    <a:pt x="172" y="32"/>
                  </a:cubicBezTo>
                  <a:cubicBezTo>
                    <a:pt x="172" y="33"/>
                    <a:pt x="172" y="34"/>
                    <a:pt x="172" y="35"/>
                  </a:cubicBezTo>
                  <a:cubicBezTo>
                    <a:pt x="172" y="36"/>
                    <a:pt x="170" y="38"/>
                    <a:pt x="171" y="39"/>
                  </a:cubicBezTo>
                  <a:cubicBezTo>
                    <a:pt x="172" y="42"/>
                    <a:pt x="172" y="44"/>
                    <a:pt x="171" y="46"/>
                  </a:cubicBezTo>
                  <a:cubicBezTo>
                    <a:pt x="171" y="47"/>
                    <a:pt x="168" y="52"/>
                    <a:pt x="166" y="49"/>
                  </a:cubicBezTo>
                  <a:cubicBezTo>
                    <a:pt x="166" y="49"/>
                    <a:pt x="165" y="46"/>
                    <a:pt x="165" y="45"/>
                  </a:cubicBezTo>
                  <a:cubicBezTo>
                    <a:pt x="165" y="44"/>
                    <a:pt x="165" y="43"/>
                    <a:pt x="165" y="41"/>
                  </a:cubicBezTo>
                  <a:cubicBezTo>
                    <a:pt x="165" y="39"/>
                    <a:pt x="166" y="38"/>
                    <a:pt x="166" y="36"/>
                  </a:cubicBezTo>
                  <a:cubicBezTo>
                    <a:pt x="166" y="36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7" y="34"/>
                    <a:pt x="167" y="34"/>
                    <a:pt x="167" y="33"/>
                  </a:cubicBezTo>
                  <a:cubicBezTo>
                    <a:pt x="167" y="32"/>
                    <a:pt x="167" y="31"/>
                    <a:pt x="167" y="30"/>
                  </a:cubicBezTo>
                  <a:cubicBezTo>
                    <a:pt x="168" y="30"/>
                    <a:pt x="169" y="28"/>
                    <a:pt x="169" y="28"/>
                  </a:cubicBezTo>
                  <a:cubicBezTo>
                    <a:pt x="168" y="27"/>
                    <a:pt x="167" y="29"/>
                    <a:pt x="166" y="30"/>
                  </a:cubicBezTo>
                  <a:cubicBezTo>
                    <a:pt x="166" y="30"/>
                    <a:pt x="166" y="30"/>
                    <a:pt x="165" y="30"/>
                  </a:cubicBezTo>
                  <a:cubicBezTo>
                    <a:pt x="165" y="31"/>
                    <a:pt x="165" y="31"/>
                    <a:pt x="165" y="30"/>
                  </a:cubicBezTo>
                  <a:cubicBezTo>
                    <a:pt x="164" y="30"/>
                    <a:pt x="165" y="29"/>
                    <a:pt x="166" y="29"/>
                  </a:cubicBezTo>
                  <a:cubicBezTo>
                    <a:pt x="166" y="28"/>
                    <a:pt x="166" y="29"/>
                    <a:pt x="166" y="27"/>
                  </a:cubicBezTo>
                  <a:cubicBezTo>
                    <a:pt x="167" y="27"/>
                    <a:pt x="167" y="26"/>
                    <a:pt x="168" y="25"/>
                  </a:cubicBezTo>
                  <a:cubicBezTo>
                    <a:pt x="168" y="25"/>
                    <a:pt x="168" y="24"/>
                    <a:pt x="169" y="24"/>
                  </a:cubicBezTo>
                  <a:cubicBezTo>
                    <a:pt x="169" y="25"/>
                    <a:pt x="170" y="24"/>
                    <a:pt x="170" y="24"/>
                  </a:cubicBezTo>
                  <a:cubicBezTo>
                    <a:pt x="171" y="24"/>
                    <a:pt x="170" y="24"/>
                    <a:pt x="170" y="25"/>
                  </a:cubicBezTo>
                  <a:cubicBezTo>
                    <a:pt x="171" y="25"/>
                    <a:pt x="171" y="24"/>
                    <a:pt x="171" y="24"/>
                  </a:cubicBezTo>
                  <a:cubicBezTo>
                    <a:pt x="172" y="23"/>
                    <a:pt x="172" y="23"/>
                    <a:pt x="173" y="23"/>
                  </a:cubicBezTo>
                  <a:cubicBezTo>
                    <a:pt x="174" y="23"/>
                    <a:pt x="174" y="23"/>
                    <a:pt x="175" y="23"/>
                  </a:cubicBezTo>
                  <a:cubicBezTo>
                    <a:pt x="175" y="23"/>
                    <a:pt x="175" y="22"/>
                    <a:pt x="176" y="22"/>
                  </a:cubicBezTo>
                  <a:cubicBezTo>
                    <a:pt x="177" y="22"/>
                    <a:pt x="178" y="24"/>
                    <a:pt x="179" y="23"/>
                  </a:cubicBezTo>
                  <a:cubicBezTo>
                    <a:pt x="179" y="23"/>
                    <a:pt x="179" y="23"/>
                    <a:pt x="179" y="23"/>
                  </a:cubicBezTo>
                  <a:cubicBezTo>
                    <a:pt x="180" y="22"/>
                    <a:pt x="181" y="23"/>
                    <a:pt x="181" y="23"/>
                  </a:cubicBezTo>
                  <a:cubicBezTo>
                    <a:pt x="182" y="23"/>
                    <a:pt x="182" y="24"/>
                    <a:pt x="182" y="23"/>
                  </a:cubicBezTo>
                  <a:cubicBezTo>
                    <a:pt x="182" y="23"/>
                    <a:pt x="182" y="22"/>
                    <a:pt x="182" y="22"/>
                  </a:cubicBezTo>
                  <a:cubicBezTo>
                    <a:pt x="181" y="21"/>
                    <a:pt x="181" y="20"/>
                    <a:pt x="181" y="20"/>
                  </a:cubicBezTo>
                  <a:cubicBezTo>
                    <a:pt x="180" y="20"/>
                    <a:pt x="180" y="20"/>
                    <a:pt x="179" y="20"/>
                  </a:cubicBezTo>
                  <a:cubicBezTo>
                    <a:pt x="179" y="20"/>
                    <a:pt x="178" y="20"/>
                    <a:pt x="178" y="20"/>
                  </a:cubicBezTo>
                  <a:cubicBezTo>
                    <a:pt x="177" y="20"/>
                    <a:pt x="178" y="20"/>
                    <a:pt x="177" y="19"/>
                  </a:cubicBezTo>
                  <a:cubicBezTo>
                    <a:pt x="177" y="19"/>
                    <a:pt x="177" y="18"/>
                    <a:pt x="176" y="18"/>
                  </a:cubicBezTo>
                  <a:cubicBezTo>
                    <a:pt x="176" y="18"/>
                    <a:pt x="175" y="18"/>
                    <a:pt x="174" y="18"/>
                  </a:cubicBezTo>
                  <a:cubicBezTo>
                    <a:pt x="174" y="18"/>
                    <a:pt x="173" y="18"/>
                    <a:pt x="172" y="18"/>
                  </a:cubicBezTo>
                  <a:cubicBezTo>
                    <a:pt x="172" y="19"/>
                    <a:pt x="171" y="19"/>
                    <a:pt x="171" y="20"/>
                  </a:cubicBezTo>
                  <a:cubicBezTo>
                    <a:pt x="170" y="20"/>
                    <a:pt x="169" y="20"/>
                    <a:pt x="168" y="19"/>
                  </a:cubicBezTo>
                  <a:cubicBezTo>
                    <a:pt x="167" y="19"/>
                    <a:pt x="167" y="18"/>
                    <a:pt x="166" y="17"/>
                  </a:cubicBezTo>
                  <a:cubicBezTo>
                    <a:pt x="165" y="17"/>
                    <a:pt x="164" y="16"/>
                    <a:pt x="164" y="17"/>
                  </a:cubicBezTo>
                  <a:cubicBezTo>
                    <a:pt x="164" y="17"/>
                    <a:pt x="162" y="17"/>
                    <a:pt x="163" y="17"/>
                  </a:cubicBezTo>
                  <a:cubicBezTo>
                    <a:pt x="161" y="17"/>
                    <a:pt x="164" y="15"/>
                    <a:pt x="164" y="15"/>
                  </a:cubicBezTo>
                  <a:cubicBezTo>
                    <a:pt x="165" y="14"/>
                    <a:pt x="166" y="14"/>
                    <a:pt x="165" y="13"/>
                  </a:cubicBezTo>
                  <a:cubicBezTo>
                    <a:pt x="163" y="13"/>
                    <a:pt x="162" y="14"/>
                    <a:pt x="161" y="15"/>
                  </a:cubicBezTo>
                  <a:cubicBezTo>
                    <a:pt x="160" y="16"/>
                    <a:pt x="160" y="17"/>
                    <a:pt x="159" y="17"/>
                  </a:cubicBezTo>
                  <a:cubicBezTo>
                    <a:pt x="158" y="17"/>
                    <a:pt x="156" y="17"/>
                    <a:pt x="155" y="18"/>
                  </a:cubicBezTo>
                  <a:cubicBezTo>
                    <a:pt x="155" y="19"/>
                    <a:pt x="155" y="18"/>
                    <a:pt x="155" y="19"/>
                  </a:cubicBezTo>
                  <a:cubicBezTo>
                    <a:pt x="154" y="19"/>
                    <a:pt x="153" y="19"/>
                    <a:pt x="153" y="19"/>
                  </a:cubicBezTo>
                  <a:cubicBezTo>
                    <a:pt x="153" y="19"/>
                    <a:pt x="152" y="18"/>
                    <a:pt x="152" y="18"/>
                  </a:cubicBezTo>
                  <a:cubicBezTo>
                    <a:pt x="152" y="18"/>
                    <a:pt x="152" y="18"/>
                    <a:pt x="152" y="17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1" y="16"/>
                    <a:pt x="150" y="17"/>
                    <a:pt x="149" y="17"/>
                  </a:cubicBezTo>
                  <a:cubicBezTo>
                    <a:pt x="149" y="18"/>
                    <a:pt x="148" y="18"/>
                    <a:pt x="148" y="18"/>
                  </a:cubicBezTo>
                  <a:cubicBezTo>
                    <a:pt x="147" y="18"/>
                    <a:pt x="147" y="18"/>
                    <a:pt x="146" y="18"/>
                  </a:cubicBezTo>
                  <a:cubicBezTo>
                    <a:pt x="146" y="18"/>
                    <a:pt x="146" y="17"/>
                    <a:pt x="146" y="17"/>
                  </a:cubicBezTo>
                  <a:cubicBezTo>
                    <a:pt x="146" y="17"/>
                    <a:pt x="147" y="17"/>
                    <a:pt x="147" y="17"/>
                  </a:cubicBezTo>
                  <a:cubicBezTo>
                    <a:pt x="148" y="16"/>
                    <a:pt x="150" y="15"/>
                    <a:pt x="151" y="14"/>
                  </a:cubicBezTo>
                  <a:cubicBezTo>
                    <a:pt x="152" y="13"/>
                    <a:pt x="152" y="13"/>
                    <a:pt x="153" y="12"/>
                  </a:cubicBezTo>
                  <a:cubicBezTo>
                    <a:pt x="154" y="12"/>
                    <a:pt x="155" y="12"/>
                    <a:pt x="155" y="11"/>
                  </a:cubicBezTo>
                  <a:cubicBezTo>
                    <a:pt x="156" y="11"/>
                    <a:pt x="156" y="11"/>
                    <a:pt x="157" y="10"/>
                  </a:cubicBezTo>
                  <a:cubicBezTo>
                    <a:pt x="157" y="10"/>
                    <a:pt x="156" y="10"/>
                    <a:pt x="156" y="10"/>
                  </a:cubicBezTo>
                  <a:cubicBezTo>
                    <a:pt x="155" y="10"/>
                    <a:pt x="154" y="10"/>
                    <a:pt x="154" y="9"/>
                  </a:cubicBezTo>
                  <a:cubicBezTo>
                    <a:pt x="153" y="9"/>
                    <a:pt x="153" y="10"/>
                    <a:pt x="152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1" y="9"/>
                    <a:pt x="150" y="9"/>
                  </a:cubicBezTo>
                  <a:cubicBezTo>
                    <a:pt x="149" y="9"/>
                    <a:pt x="149" y="10"/>
                    <a:pt x="148" y="9"/>
                  </a:cubicBezTo>
                  <a:cubicBezTo>
                    <a:pt x="147" y="9"/>
                    <a:pt x="147" y="8"/>
                    <a:pt x="147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5" y="8"/>
                    <a:pt x="145" y="8"/>
                    <a:pt x="145" y="8"/>
                  </a:cubicBezTo>
                  <a:cubicBezTo>
                    <a:pt x="144" y="8"/>
                    <a:pt x="144" y="8"/>
                    <a:pt x="144" y="7"/>
                  </a:cubicBezTo>
                  <a:cubicBezTo>
                    <a:pt x="143" y="6"/>
                    <a:pt x="141" y="5"/>
                    <a:pt x="140" y="6"/>
                  </a:cubicBezTo>
                  <a:cubicBezTo>
                    <a:pt x="139" y="6"/>
                    <a:pt x="139" y="7"/>
                    <a:pt x="138" y="6"/>
                  </a:cubicBezTo>
                  <a:cubicBezTo>
                    <a:pt x="138" y="6"/>
                    <a:pt x="137" y="6"/>
                    <a:pt x="137" y="5"/>
                  </a:cubicBezTo>
                  <a:cubicBezTo>
                    <a:pt x="135" y="5"/>
                    <a:pt x="135" y="5"/>
                    <a:pt x="134" y="3"/>
                  </a:cubicBezTo>
                  <a:cubicBezTo>
                    <a:pt x="134" y="2"/>
                    <a:pt x="134" y="0"/>
                    <a:pt x="132" y="1"/>
                  </a:cubicBezTo>
                  <a:cubicBezTo>
                    <a:pt x="132" y="2"/>
                    <a:pt x="132" y="3"/>
                    <a:pt x="132" y="4"/>
                  </a:cubicBezTo>
                  <a:cubicBezTo>
                    <a:pt x="131" y="4"/>
                    <a:pt x="123" y="4"/>
                    <a:pt x="123" y="4"/>
                  </a:cubicBezTo>
                  <a:cubicBezTo>
                    <a:pt x="123" y="3"/>
                    <a:pt x="119" y="3"/>
                    <a:pt x="119" y="3"/>
                  </a:cubicBezTo>
                  <a:cubicBezTo>
                    <a:pt x="116" y="3"/>
                    <a:pt x="112" y="3"/>
                    <a:pt x="109" y="3"/>
                  </a:cubicBezTo>
                  <a:cubicBezTo>
                    <a:pt x="104" y="3"/>
                    <a:pt x="98" y="3"/>
                    <a:pt x="93" y="3"/>
                  </a:cubicBezTo>
                  <a:cubicBezTo>
                    <a:pt x="84" y="3"/>
                    <a:pt x="74" y="3"/>
                    <a:pt x="65" y="3"/>
                  </a:cubicBezTo>
                  <a:cubicBezTo>
                    <a:pt x="55" y="3"/>
                    <a:pt x="45" y="3"/>
                    <a:pt x="36" y="3"/>
                  </a:cubicBezTo>
                  <a:cubicBezTo>
                    <a:pt x="31" y="3"/>
                    <a:pt x="26" y="3"/>
                    <a:pt x="22" y="3"/>
                  </a:cubicBezTo>
                  <a:cubicBezTo>
                    <a:pt x="19" y="3"/>
                    <a:pt x="15" y="3"/>
                    <a:pt x="12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8" y="4"/>
                    <a:pt x="10" y="5"/>
                    <a:pt x="11" y="6"/>
                  </a:cubicBezTo>
                  <a:cubicBezTo>
                    <a:pt x="11" y="7"/>
                    <a:pt x="10" y="7"/>
                    <a:pt x="10" y="7"/>
                  </a:cubicBezTo>
                  <a:cubicBezTo>
                    <a:pt x="9" y="8"/>
                    <a:pt x="10" y="9"/>
                    <a:pt x="9" y="9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5" y="9"/>
                    <a:pt x="4" y="9"/>
                  </a:cubicBezTo>
                  <a:cubicBezTo>
                    <a:pt x="3" y="9"/>
                    <a:pt x="0" y="7"/>
                    <a:pt x="1" y="9"/>
                  </a:cubicBezTo>
                  <a:cubicBezTo>
                    <a:pt x="1" y="10"/>
                    <a:pt x="2" y="11"/>
                    <a:pt x="2" y="12"/>
                  </a:cubicBezTo>
                  <a:cubicBezTo>
                    <a:pt x="3" y="13"/>
                    <a:pt x="3" y="14"/>
                    <a:pt x="3" y="16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4" y="20"/>
                    <a:pt x="4" y="21"/>
                    <a:pt x="4" y="22"/>
                  </a:cubicBezTo>
                  <a:cubicBezTo>
                    <a:pt x="5" y="23"/>
                    <a:pt x="4" y="24"/>
                    <a:pt x="4" y="25"/>
                  </a:cubicBezTo>
                  <a:cubicBezTo>
                    <a:pt x="4" y="26"/>
                    <a:pt x="4" y="27"/>
                    <a:pt x="4" y="28"/>
                  </a:cubicBezTo>
                  <a:cubicBezTo>
                    <a:pt x="4" y="30"/>
                    <a:pt x="4" y="32"/>
                    <a:pt x="3" y="34"/>
                  </a:cubicBezTo>
                  <a:cubicBezTo>
                    <a:pt x="3" y="35"/>
                    <a:pt x="3" y="37"/>
                    <a:pt x="3" y="38"/>
                  </a:cubicBezTo>
                  <a:cubicBezTo>
                    <a:pt x="2" y="39"/>
                    <a:pt x="2" y="40"/>
                    <a:pt x="2" y="41"/>
                  </a:cubicBezTo>
                  <a:cubicBezTo>
                    <a:pt x="1" y="44"/>
                    <a:pt x="1" y="46"/>
                    <a:pt x="3" y="48"/>
                  </a:cubicBezTo>
                  <a:cubicBezTo>
                    <a:pt x="3" y="48"/>
                    <a:pt x="3" y="49"/>
                    <a:pt x="3" y="49"/>
                  </a:cubicBezTo>
                  <a:cubicBezTo>
                    <a:pt x="3" y="50"/>
                    <a:pt x="4" y="50"/>
                    <a:pt x="4" y="51"/>
                  </a:cubicBezTo>
                  <a:cubicBezTo>
                    <a:pt x="4" y="52"/>
                    <a:pt x="4" y="52"/>
                    <a:pt x="3" y="53"/>
                  </a:cubicBezTo>
                  <a:cubicBezTo>
                    <a:pt x="3" y="53"/>
                    <a:pt x="3" y="54"/>
                    <a:pt x="3" y="55"/>
                  </a:cubicBezTo>
                  <a:cubicBezTo>
                    <a:pt x="3" y="56"/>
                    <a:pt x="2" y="57"/>
                    <a:pt x="2" y="58"/>
                  </a:cubicBezTo>
                  <a:cubicBezTo>
                    <a:pt x="3" y="59"/>
                    <a:pt x="3" y="59"/>
                    <a:pt x="4" y="60"/>
                  </a:cubicBezTo>
                  <a:cubicBezTo>
                    <a:pt x="4" y="60"/>
                    <a:pt x="4" y="61"/>
                    <a:pt x="5" y="62"/>
                  </a:cubicBezTo>
                  <a:cubicBezTo>
                    <a:pt x="5" y="63"/>
                    <a:pt x="5" y="64"/>
                    <a:pt x="5" y="65"/>
                  </a:cubicBezTo>
                  <a:cubicBezTo>
                    <a:pt x="6" y="67"/>
                    <a:pt x="6" y="67"/>
                    <a:pt x="7" y="69"/>
                  </a:cubicBezTo>
                  <a:cubicBezTo>
                    <a:pt x="7" y="69"/>
                    <a:pt x="8" y="70"/>
                    <a:pt x="8" y="70"/>
                  </a:cubicBezTo>
                  <a:cubicBezTo>
                    <a:pt x="9" y="71"/>
                    <a:pt x="8" y="71"/>
                    <a:pt x="9" y="72"/>
                  </a:cubicBezTo>
                  <a:cubicBezTo>
                    <a:pt x="9" y="72"/>
                    <a:pt x="10" y="73"/>
                    <a:pt x="10" y="73"/>
                  </a:cubicBezTo>
                  <a:cubicBezTo>
                    <a:pt x="11" y="73"/>
                    <a:pt x="11" y="73"/>
                    <a:pt x="11" y="72"/>
                  </a:cubicBezTo>
                  <a:cubicBezTo>
                    <a:pt x="11" y="72"/>
                    <a:pt x="12" y="75"/>
                    <a:pt x="13" y="75"/>
                  </a:cubicBezTo>
                  <a:cubicBezTo>
                    <a:pt x="12" y="76"/>
                    <a:pt x="11" y="74"/>
                    <a:pt x="11" y="75"/>
                  </a:cubicBezTo>
                  <a:cubicBezTo>
                    <a:pt x="10" y="75"/>
                    <a:pt x="12" y="77"/>
                    <a:pt x="12" y="78"/>
                  </a:cubicBezTo>
                  <a:cubicBezTo>
                    <a:pt x="12" y="78"/>
                    <a:pt x="13" y="78"/>
                    <a:pt x="14" y="79"/>
                  </a:cubicBezTo>
                  <a:cubicBezTo>
                    <a:pt x="14" y="80"/>
                    <a:pt x="13" y="81"/>
                    <a:pt x="13" y="82"/>
                  </a:cubicBezTo>
                  <a:cubicBezTo>
                    <a:pt x="14" y="83"/>
                    <a:pt x="15" y="83"/>
                    <a:pt x="15" y="84"/>
                  </a:cubicBezTo>
                  <a:cubicBezTo>
                    <a:pt x="16" y="85"/>
                    <a:pt x="17" y="86"/>
                    <a:pt x="17" y="87"/>
                  </a:cubicBezTo>
                  <a:cubicBezTo>
                    <a:pt x="17" y="88"/>
                    <a:pt x="18" y="88"/>
                    <a:pt x="18" y="89"/>
                  </a:cubicBezTo>
                  <a:cubicBezTo>
                    <a:pt x="18" y="89"/>
                    <a:pt x="18" y="89"/>
                    <a:pt x="19" y="89"/>
                  </a:cubicBezTo>
                  <a:cubicBezTo>
                    <a:pt x="19" y="90"/>
                    <a:pt x="19" y="91"/>
                    <a:pt x="19" y="92"/>
                  </a:cubicBezTo>
                  <a:cubicBezTo>
                    <a:pt x="19" y="93"/>
                    <a:pt x="19" y="93"/>
                    <a:pt x="21" y="93"/>
                  </a:cubicBezTo>
                  <a:cubicBezTo>
                    <a:pt x="22" y="93"/>
                    <a:pt x="23" y="94"/>
                    <a:pt x="23" y="94"/>
                  </a:cubicBezTo>
                  <a:cubicBezTo>
                    <a:pt x="24" y="94"/>
                    <a:pt x="25" y="95"/>
                    <a:pt x="26" y="95"/>
                  </a:cubicBezTo>
                  <a:cubicBezTo>
                    <a:pt x="27" y="96"/>
                    <a:pt x="28" y="96"/>
                    <a:pt x="28" y="96"/>
                  </a:cubicBezTo>
                  <a:cubicBezTo>
                    <a:pt x="29" y="96"/>
                    <a:pt x="30" y="97"/>
                    <a:pt x="31" y="98"/>
                  </a:cubicBezTo>
                  <a:cubicBezTo>
                    <a:pt x="32" y="99"/>
                    <a:pt x="33" y="100"/>
                    <a:pt x="33" y="101"/>
                  </a:cubicBezTo>
                  <a:cubicBezTo>
                    <a:pt x="34" y="102"/>
                    <a:pt x="34" y="102"/>
                    <a:pt x="34" y="103"/>
                  </a:cubicBezTo>
                  <a:cubicBezTo>
                    <a:pt x="34" y="103"/>
                    <a:pt x="35" y="104"/>
                    <a:pt x="35" y="104"/>
                  </a:cubicBezTo>
                  <a:cubicBezTo>
                    <a:pt x="35" y="105"/>
                    <a:pt x="35" y="104"/>
                    <a:pt x="35" y="104"/>
                  </a:cubicBezTo>
                  <a:cubicBezTo>
                    <a:pt x="38" y="105"/>
                    <a:pt x="42" y="104"/>
                    <a:pt x="45" y="104"/>
                  </a:cubicBezTo>
                  <a:cubicBezTo>
                    <a:pt x="44" y="104"/>
                    <a:pt x="43" y="104"/>
                    <a:pt x="42" y="104"/>
                  </a:cubicBezTo>
                  <a:cubicBezTo>
                    <a:pt x="43" y="104"/>
                    <a:pt x="44" y="104"/>
                    <a:pt x="45" y="104"/>
                  </a:cubicBezTo>
                  <a:cubicBezTo>
                    <a:pt x="45" y="105"/>
                    <a:pt x="45" y="105"/>
                    <a:pt x="46" y="106"/>
                  </a:cubicBezTo>
                  <a:cubicBezTo>
                    <a:pt x="48" y="106"/>
                    <a:pt x="49" y="107"/>
                    <a:pt x="50" y="107"/>
                  </a:cubicBezTo>
                  <a:cubicBezTo>
                    <a:pt x="54" y="108"/>
                    <a:pt x="57" y="110"/>
                    <a:pt x="60" y="111"/>
                  </a:cubicBezTo>
                  <a:cubicBezTo>
                    <a:pt x="62" y="112"/>
                    <a:pt x="64" y="112"/>
                    <a:pt x="67" y="112"/>
                  </a:cubicBezTo>
                  <a:cubicBezTo>
                    <a:pt x="69" y="112"/>
                    <a:pt x="72" y="112"/>
                    <a:pt x="74" y="112"/>
                  </a:cubicBezTo>
                  <a:cubicBezTo>
                    <a:pt x="74" y="112"/>
                    <a:pt x="74" y="109"/>
                    <a:pt x="74" y="109"/>
                  </a:cubicBezTo>
                  <a:cubicBezTo>
                    <a:pt x="74" y="109"/>
                    <a:pt x="76" y="109"/>
                    <a:pt x="76" y="109"/>
                  </a:cubicBezTo>
                  <a:cubicBezTo>
                    <a:pt x="78" y="109"/>
                    <a:pt x="81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4" y="111"/>
                    <a:pt x="83" y="111"/>
                    <a:pt x="84" y="111"/>
                  </a:cubicBezTo>
                  <a:cubicBezTo>
                    <a:pt x="84" y="112"/>
                    <a:pt x="85" y="112"/>
                    <a:pt x="85" y="112"/>
                  </a:cubicBezTo>
                  <a:cubicBezTo>
                    <a:pt x="86" y="113"/>
                    <a:pt x="86" y="114"/>
                    <a:pt x="86" y="115"/>
                  </a:cubicBezTo>
                  <a:cubicBezTo>
                    <a:pt x="87" y="115"/>
                    <a:pt x="88" y="115"/>
                    <a:pt x="89" y="116"/>
                  </a:cubicBezTo>
                  <a:cubicBezTo>
                    <a:pt x="89" y="117"/>
                    <a:pt x="89" y="117"/>
                    <a:pt x="90" y="118"/>
                  </a:cubicBezTo>
                  <a:cubicBezTo>
                    <a:pt x="90" y="118"/>
                    <a:pt x="90" y="119"/>
                    <a:pt x="90" y="120"/>
                  </a:cubicBezTo>
                  <a:cubicBezTo>
                    <a:pt x="91" y="121"/>
                    <a:pt x="92" y="122"/>
                    <a:pt x="93" y="123"/>
                  </a:cubicBezTo>
                  <a:cubicBezTo>
                    <a:pt x="93" y="123"/>
                    <a:pt x="96" y="125"/>
                    <a:pt x="97" y="125"/>
                  </a:cubicBezTo>
                  <a:cubicBezTo>
                    <a:pt x="98" y="125"/>
                    <a:pt x="98" y="123"/>
                    <a:pt x="98" y="122"/>
                  </a:cubicBezTo>
                  <a:cubicBezTo>
                    <a:pt x="99" y="121"/>
                    <a:pt x="99" y="120"/>
                    <a:pt x="100" y="120"/>
                  </a:cubicBezTo>
                  <a:cubicBezTo>
                    <a:pt x="101" y="120"/>
                    <a:pt x="103" y="121"/>
                    <a:pt x="104" y="121"/>
                  </a:cubicBezTo>
                  <a:cubicBezTo>
                    <a:pt x="104" y="121"/>
                    <a:pt x="105" y="121"/>
                    <a:pt x="105" y="121"/>
                  </a:cubicBezTo>
                  <a:cubicBezTo>
                    <a:pt x="105" y="122"/>
                    <a:pt x="106" y="122"/>
                    <a:pt x="106" y="123"/>
                  </a:cubicBezTo>
                  <a:cubicBezTo>
                    <a:pt x="108" y="124"/>
                    <a:pt x="108" y="127"/>
                    <a:pt x="110" y="129"/>
                  </a:cubicBezTo>
                  <a:cubicBezTo>
                    <a:pt x="110" y="130"/>
                    <a:pt x="111" y="130"/>
                    <a:pt x="111" y="131"/>
                  </a:cubicBezTo>
                  <a:cubicBezTo>
                    <a:pt x="111" y="132"/>
                    <a:pt x="111" y="132"/>
                    <a:pt x="112" y="132"/>
                  </a:cubicBezTo>
                  <a:cubicBezTo>
                    <a:pt x="113" y="133"/>
                    <a:pt x="113" y="133"/>
                    <a:pt x="113" y="135"/>
                  </a:cubicBezTo>
                  <a:cubicBezTo>
                    <a:pt x="113" y="136"/>
                    <a:pt x="113" y="136"/>
                    <a:pt x="114" y="137"/>
                  </a:cubicBezTo>
                  <a:cubicBezTo>
                    <a:pt x="114" y="137"/>
                    <a:pt x="114" y="138"/>
                    <a:pt x="115" y="138"/>
                  </a:cubicBezTo>
                  <a:cubicBezTo>
                    <a:pt x="115" y="140"/>
                    <a:pt x="117" y="140"/>
                    <a:pt x="118" y="141"/>
                  </a:cubicBezTo>
                  <a:cubicBezTo>
                    <a:pt x="118" y="141"/>
                    <a:pt x="118" y="142"/>
                    <a:pt x="119" y="142"/>
                  </a:cubicBezTo>
                  <a:cubicBezTo>
                    <a:pt x="120" y="142"/>
                    <a:pt x="120" y="142"/>
                    <a:pt x="121" y="142"/>
                  </a:cubicBezTo>
                  <a:cubicBezTo>
                    <a:pt x="122" y="142"/>
                    <a:pt x="122" y="143"/>
                    <a:pt x="123" y="143"/>
                  </a:cubicBezTo>
                  <a:cubicBezTo>
                    <a:pt x="124" y="142"/>
                    <a:pt x="123" y="142"/>
                    <a:pt x="123" y="142"/>
                  </a:cubicBezTo>
                  <a:cubicBezTo>
                    <a:pt x="123" y="141"/>
                    <a:pt x="123" y="140"/>
                    <a:pt x="122" y="139"/>
                  </a:cubicBezTo>
                  <a:cubicBezTo>
                    <a:pt x="122" y="138"/>
                    <a:pt x="122" y="138"/>
                    <a:pt x="122" y="137"/>
                  </a:cubicBezTo>
                  <a:cubicBezTo>
                    <a:pt x="122" y="137"/>
                    <a:pt x="122" y="137"/>
                    <a:pt x="122" y="137"/>
                  </a:cubicBezTo>
                  <a:cubicBezTo>
                    <a:pt x="122" y="137"/>
                    <a:pt x="122" y="136"/>
                    <a:pt x="122" y="136"/>
                  </a:cubicBezTo>
                  <a:cubicBezTo>
                    <a:pt x="122" y="136"/>
                    <a:pt x="122" y="136"/>
                    <a:pt x="122" y="135"/>
                  </a:cubicBezTo>
                  <a:cubicBezTo>
                    <a:pt x="122" y="135"/>
                    <a:pt x="121" y="135"/>
                    <a:pt x="121" y="135"/>
                  </a:cubicBezTo>
                  <a:cubicBezTo>
                    <a:pt x="121" y="135"/>
                    <a:pt x="122" y="135"/>
                    <a:pt x="122" y="135"/>
                  </a:cubicBezTo>
                  <a:cubicBezTo>
                    <a:pt x="122" y="135"/>
                    <a:pt x="122" y="135"/>
                    <a:pt x="122" y="134"/>
                  </a:cubicBezTo>
                  <a:cubicBezTo>
                    <a:pt x="123" y="134"/>
                    <a:pt x="123" y="134"/>
                    <a:pt x="123" y="133"/>
                  </a:cubicBezTo>
                  <a:cubicBezTo>
                    <a:pt x="123" y="133"/>
                    <a:pt x="123" y="132"/>
                    <a:pt x="123" y="132"/>
                  </a:cubicBezTo>
                  <a:cubicBezTo>
                    <a:pt x="123" y="131"/>
                    <a:pt x="124" y="132"/>
                    <a:pt x="124" y="131"/>
                  </a:cubicBezTo>
                  <a:cubicBezTo>
                    <a:pt x="124" y="131"/>
                    <a:pt x="123" y="130"/>
                    <a:pt x="123" y="130"/>
                  </a:cubicBezTo>
                  <a:cubicBezTo>
                    <a:pt x="124" y="130"/>
                    <a:pt x="124" y="130"/>
                    <a:pt x="125" y="130"/>
                  </a:cubicBezTo>
                  <a:cubicBezTo>
                    <a:pt x="125" y="130"/>
                    <a:pt x="125" y="129"/>
                    <a:pt x="125" y="129"/>
                  </a:cubicBezTo>
                  <a:cubicBezTo>
                    <a:pt x="125" y="128"/>
                    <a:pt x="125" y="129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7" y="128"/>
                    <a:pt x="126" y="127"/>
                    <a:pt x="127" y="127"/>
                  </a:cubicBezTo>
                  <a:cubicBezTo>
                    <a:pt x="128" y="127"/>
                    <a:pt x="128" y="128"/>
                    <a:pt x="129" y="127"/>
                  </a:cubicBezTo>
                  <a:cubicBezTo>
                    <a:pt x="130" y="127"/>
                    <a:pt x="130" y="126"/>
                    <a:pt x="131" y="126"/>
                  </a:cubicBezTo>
                  <a:cubicBezTo>
                    <a:pt x="132" y="125"/>
                    <a:pt x="133" y="124"/>
                    <a:pt x="133" y="122"/>
                  </a:cubicBezTo>
                  <a:cubicBezTo>
                    <a:pt x="133" y="122"/>
                    <a:pt x="133" y="122"/>
                    <a:pt x="133" y="121"/>
                  </a:cubicBezTo>
                  <a:cubicBezTo>
                    <a:pt x="134" y="121"/>
                    <a:pt x="134" y="121"/>
                    <a:pt x="134" y="122"/>
                  </a:cubicBezTo>
                  <a:cubicBezTo>
                    <a:pt x="135" y="122"/>
                    <a:pt x="135" y="122"/>
                    <a:pt x="136" y="122"/>
                  </a:cubicBezTo>
                  <a:cubicBezTo>
                    <a:pt x="137" y="121"/>
                    <a:pt x="139" y="120"/>
                    <a:pt x="141" y="121"/>
                  </a:cubicBezTo>
                  <a:cubicBezTo>
                    <a:pt x="142" y="121"/>
                    <a:pt x="143" y="121"/>
                    <a:pt x="144" y="122"/>
                  </a:cubicBezTo>
                  <a:cubicBezTo>
                    <a:pt x="144" y="122"/>
                    <a:pt x="145" y="122"/>
                    <a:pt x="145" y="122"/>
                  </a:cubicBezTo>
                  <a:cubicBezTo>
                    <a:pt x="146" y="121"/>
                    <a:pt x="145" y="121"/>
                    <a:pt x="146" y="121"/>
                  </a:cubicBezTo>
                  <a:cubicBezTo>
                    <a:pt x="146" y="120"/>
                    <a:pt x="147" y="121"/>
                    <a:pt x="148" y="121"/>
                  </a:cubicBezTo>
                  <a:cubicBezTo>
                    <a:pt x="148" y="121"/>
                    <a:pt x="148" y="122"/>
                    <a:pt x="148" y="122"/>
                  </a:cubicBezTo>
                  <a:cubicBezTo>
                    <a:pt x="149" y="123"/>
                    <a:pt x="149" y="122"/>
                    <a:pt x="149" y="123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1" y="124"/>
                    <a:pt x="152" y="125"/>
                    <a:pt x="152" y="124"/>
                  </a:cubicBezTo>
                  <a:cubicBezTo>
                    <a:pt x="153" y="124"/>
                    <a:pt x="153" y="123"/>
                    <a:pt x="153" y="123"/>
                  </a:cubicBezTo>
                  <a:cubicBezTo>
                    <a:pt x="154" y="123"/>
                    <a:pt x="154" y="124"/>
                    <a:pt x="154" y="124"/>
                  </a:cubicBezTo>
                  <a:cubicBezTo>
                    <a:pt x="155" y="126"/>
                    <a:pt x="155" y="122"/>
                    <a:pt x="155" y="122"/>
                  </a:cubicBezTo>
                  <a:cubicBezTo>
                    <a:pt x="155" y="122"/>
                    <a:pt x="156" y="123"/>
                    <a:pt x="156" y="123"/>
                  </a:cubicBezTo>
                  <a:cubicBezTo>
                    <a:pt x="156" y="123"/>
                    <a:pt x="157" y="123"/>
                    <a:pt x="157" y="124"/>
                  </a:cubicBezTo>
                  <a:cubicBezTo>
                    <a:pt x="158" y="124"/>
                    <a:pt x="157" y="125"/>
                    <a:pt x="158" y="125"/>
                  </a:cubicBezTo>
                  <a:cubicBezTo>
                    <a:pt x="158" y="126"/>
                    <a:pt x="159" y="125"/>
                    <a:pt x="159" y="124"/>
                  </a:cubicBezTo>
                  <a:cubicBezTo>
                    <a:pt x="159" y="124"/>
                    <a:pt x="159" y="123"/>
                    <a:pt x="158" y="123"/>
                  </a:cubicBezTo>
                  <a:cubicBezTo>
                    <a:pt x="158" y="122"/>
                    <a:pt x="156" y="122"/>
                    <a:pt x="157" y="121"/>
                  </a:cubicBezTo>
                  <a:cubicBezTo>
                    <a:pt x="157" y="121"/>
                    <a:pt x="158" y="121"/>
                    <a:pt x="157" y="120"/>
                  </a:cubicBezTo>
                  <a:cubicBezTo>
                    <a:pt x="157" y="120"/>
                    <a:pt x="157" y="120"/>
                    <a:pt x="156" y="119"/>
                  </a:cubicBezTo>
                  <a:cubicBezTo>
                    <a:pt x="156" y="119"/>
                    <a:pt x="157" y="119"/>
                    <a:pt x="156" y="119"/>
                  </a:cubicBezTo>
                  <a:cubicBezTo>
                    <a:pt x="156" y="119"/>
                    <a:pt x="155" y="119"/>
                    <a:pt x="155" y="119"/>
                  </a:cubicBezTo>
                  <a:cubicBezTo>
                    <a:pt x="154" y="119"/>
                    <a:pt x="153" y="117"/>
                    <a:pt x="155" y="117"/>
                  </a:cubicBezTo>
                  <a:cubicBezTo>
                    <a:pt x="155" y="117"/>
                    <a:pt x="156" y="118"/>
                    <a:pt x="157" y="118"/>
                  </a:cubicBezTo>
                  <a:cubicBezTo>
                    <a:pt x="158" y="118"/>
                    <a:pt x="158" y="118"/>
                    <a:pt x="159" y="118"/>
                  </a:cubicBezTo>
                  <a:cubicBezTo>
                    <a:pt x="160" y="117"/>
                    <a:pt x="161" y="118"/>
                    <a:pt x="162" y="117"/>
                  </a:cubicBezTo>
                  <a:cubicBezTo>
                    <a:pt x="162" y="117"/>
                    <a:pt x="164" y="117"/>
                    <a:pt x="164" y="117"/>
                  </a:cubicBezTo>
                  <a:cubicBezTo>
                    <a:pt x="164" y="117"/>
                    <a:pt x="164" y="117"/>
                    <a:pt x="164" y="116"/>
                  </a:cubicBezTo>
                  <a:cubicBezTo>
                    <a:pt x="165" y="116"/>
                    <a:pt x="165" y="117"/>
                    <a:pt x="165" y="117"/>
                  </a:cubicBezTo>
                  <a:cubicBezTo>
                    <a:pt x="165" y="118"/>
                    <a:pt x="164" y="118"/>
                    <a:pt x="165" y="118"/>
                  </a:cubicBezTo>
                  <a:cubicBezTo>
                    <a:pt x="166" y="119"/>
                    <a:pt x="168" y="118"/>
                    <a:pt x="169" y="117"/>
                  </a:cubicBezTo>
                  <a:cubicBezTo>
                    <a:pt x="170" y="117"/>
                    <a:pt x="170" y="117"/>
                    <a:pt x="171" y="117"/>
                  </a:cubicBezTo>
                  <a:cubicBezTo>
                    <a:pt x="172" y="117"/>
                    <a:pt x="171" y="117"/>
                    <a:pt x="172" y="118"/>
                  </a:cubicBezTo>
                  <a:cubicBezTo>
                    <a:pt x="172" y="118"/>
                    <a:pt x="173" y="118"/>
                    <a:pt x="173" y="118"/>
                  </a:cubicBezTo>
                  <a:cubicBezTo>
                    <a:pt x="174" y="118"/>
                    <a:pt x="174" y="118"/>
                    <a:pt x="174" y="118"/>
                  </a:cubicBezTo>
                  <a:cubicBezTo>
                    <a:pt x="174" y="118"/>
                    <a:pt x="174" y="118"/>
                    <a:pt x="174" y="119"/>
                  </a:cubicBezTo>
                  <a:cubicBezTo>
                    <a:pt x="175" y="119"/>
                    <a:pt x="176" y="119"/>
                    <a:pt x="176" y="120"/>
                  </a:cubicBezTo>
                  <a:cubicBezTo>
                    <a:pt x="176" y="121"/>
                    <a:pt x="175" y="121"/>
                    <a:pt x="176" y="121"/>
                  </a:cubicBezTo>
                  <a:cubicBezTo>
                    <a:pt x="177" y="122"/>
                    <a:pt x="179" y="120"/>
                    <a:pt x="180" y="120"/>
                  </a:cubicBezTo>
                  <a:cubicBezTo>
                    <a:pt x="181" y="119"/>
                    <a:pt x="182" y="119"/>
                    <a:pt x="183" y="120"/>
                  </a:cubicBezTo>
                  <a:cubicBezTo>
                    <a:pt x="184" y="121"/>
                    <a:pt x="185" y="122"/>
                    <a:pt x="185" y="123"/>
                  </a:cubicBezTo>
                  <a:cubicBezTo>
                    <a:pt x="186" y="123"/>
                    <a:pt x="186" y="124"/>
                    <a:pt x="186" y="124"/>
                  </a:cubicBezTo>
                  <a:cubicBezTo>
                    <a:pt x="187" y="124"/>
                    <a:pt x="187" y="124"/>
                    <a:pt x="188" y="125"/>
                  </a:cubicBezTo>
                  <a:cubicBezTo>
                    <a:pt x="189" y="126"/>
                    <a:pt x="188" y="127"/>
                    <a:pt x="188" y="129"/>
                  </a:cubicBezTo>
                  <a:cubicBezTo>
                    <a:pt x="188" y="129"/>
                    <a:pt x="187" y="133"/>
                    <a:pt x="188" y="133"/>
                  </a:cubicBezTo>
                  <a:cubicBezTo>
                    <a:pt x="189" y="133"/>
                    <a:pt x="188" y="134"/>
                    <a:pt x="188" y="134"/>
                  </a:cubicBezTo>
                  <a:cubicBezTo>
                    <a:pt x="188" y="135"/>
                    <a:pt x="189" y="136"/>
                    <a:pt x="189" y="137"/>
                  </a:cubicBezTo>
                  <a:cubicBezTo>
                    <a:pt x="189" y="137"/>
                    <a:pt x="189" y="137"/>
                    <a:pt x="190" y="138"/>
                  </a:cubicBezTo>
                  <a:cubicBezTo>
                    <a:pt x="190" y="138"/>
                    <a:pt x="190" y="137"/>
                    <a:pt x="191" y="137"/>
                  </a:cubicBezTo>
                  <a:cubicBezTo>
                    <a:pt x="191" y="138"/>
                    <a:pt x="191" y="139"/>
                    <a:pt x="191" y="139"/>
                  </a:cubicBezTo>
                  <a:cubicBezTo>
                    <a:pt x="191" y="140"/>
                    <a:pt x="191" y="140"/>
                    <a:pt x="192" y="141"/>
                  </a:cubicBezTo>
                  <a:cubicBezTo>
                    <a:pt x="192" y="141"/>
                    <a:pt x="192" y="142"/>
                    <a:pt x="192" y="143"/>
                  </a:cubicBezTo>
                  <a:cubicBezTo>
                    <a:pt x="193" y="143"/>
                    <a:pt x="194" y="144"/>
                    <a:pt x="194" y="145"/>
                  </a:cubicBezTo>
                  <a:cubicBezTo>
                    <a:pt x="194" y="146"/>
                    <a:pt x="194" y="147"/>
                    <a:pt x="195" y="147"/>
                  </a:cubicBezTo>
                  <a:cubicBezTo>
                    <a:pt x="196" y="147"/>
                    <a:pt x="197" y="147"/>
                    <a:pt x="198" y="147"/>
                  </a:cubicBezTo>
                  <a:cubicBezTo>
                    <a:pt x="198" y="147"/>
                    <a:pt x="197" y="148"/>
                    <a:pt x="198" y="147"/>
                  </a:cubicBezTo>
                  <a:cubicBezTo>
                    <a:pt x="199" y="147"/>
                    <a:pt x="198" y="146"/>
                    <a:pt x="198" y="146"/>
                  </a:cubicBezTo>
                  <a:cubicBezTo>
                    <a:pt x="199" y="145"/>
                    <a:pt x="199" y="145"/>
                    <a:pt x="199" y="144"/>
                  </a:cubicBezTo>
                  <a:cubicBezTo>
                    <a:pt x="199" y="143"/>
                    <a:pt x="200" y="143"/>
                    <a:pt x="200" y="143"/>
                  </a:cubicBezTo>
                  <a:cubicBezTo>
                    <a:pt x="200" y="142"/>
                    <a:pt x="199" y="142"/>
                    <a:pt x="199" y="141"/>
                  </a:cubicBezTo>
                  <a:cubicBezTo>
                    <a:pt x="199" y="141"/>
                    <a:pt x="200" y="140"/>
                    <a:pt x="200" y="140"/>
                  </a:cubicBezTo>
                  <a:cubicBezTo>
                    <a:pt x="200" y="138"/>
                    <a:pt x="200" y="137"/>
                    <a:pt x="199" y="136"/>
                  </a:cubicBezTo>
                  <a:cubicBezTo>
                    <a:pt x="199" y="135"/>
                    <a:pt x="198" y="134"/>
                    <a:pt x="198" y="132"/>
                  </a:cubicBezTo>
                  <a:cubicBezTo>
                    <a:pt x="198" y="131"/>
                    <a:pt x="197" y="130"/>
                    <a:pt x="197" y="129"/>
                  </a:cubicBezTo>
                  <a:cubicBezTo>
                    <a:pt x="197" y="128"/>
                    <a:pt x="196" y="127"/>
                    <a:pt x="196" y="126"/>
                  </a:cubicBezTo>
                  <a:cubicBezTo>
                    <a:pt x="196" y="125"/>
                    <a:pt x="196" y="123"/>
                    <a:pt x="195" y="122"/>
                  </a:cubicBezTo>
                  <a:cubicBezTo>
                    <a:pt x="195" y="122"/>
                    <a:pt x="195" y="122"/>
                    <a:pt x="194" y="121"/>
                  </a:cubicBezTo>
                  <a:cubicBezTo>
                    <a:pt x="194" y="121"/>
                    <a:pt x="194" y="120"/>
                    <a:pt x="194" y="120"/>
                  </a:cubicBezTo>
                  <a:cubicBezTo>
                    <a:pt x="194" y="119"/>
                    <a:pt x="194" y="119"/>
                    <a:pt x="193" y="119"/>
                  </a:cubicBezTo>
                  <a:cubicBezTo>
                    <a:pt x="193" y="118"/>
                    <a:pt x="193" y="117"/>
                    <a:pt x="193" y="116"/>
                  </a:cubicBezTo>
                  <a:cubicBezTo>
                    <a:pt x="193" y="115"/>
                    <a:pt x="193" y="115"/>
                    <a:pt x="193" y="114"/>
                  </a:cubicBezTo>
                  <a:cubicBezTo>
                    <a:pt x="194" y="113"/>
                    <a:pt x="194" y="112"/>
                    <a:pt x="195" y="111"/>
                  </a:cubicBezTo>
                  <a:cubicBezTo>
                    <a:pt x="195" y="110"/>
                    <a:pt x="195" y="110"/>
                    <a:pt x="195" y="109"/>
                  </a:cubicBezTo>
                  <a:cubicBezTo>
                    <a:pt x="196" y="108"/>
                    <a:pt x="196" y="107"/>
                    <a:pt x="197" y="106"/>
                  </a:cubicBezTo>
                  <a:cubicBezTo>
                    <a:pt x="197" y="106"/>
                    <a:pt x="197" y="106"/>
                    <a:pt x="198" y="106"/>
                  </a:cubicBezTo>
                  <a:cubicBezTo>
                    <a:pt x="198" y="106"/>
                    <a:pt x="197" y="105"/>
                    <a:pt x="197" y="105"/>
                  </a:cubicBezTo>
                  <a:cubicBezTo>
                    <a:pt x="198" y="105"/>
                    <a:pt x="198" y="105"/>
                    <a:pt x="198" y="105"/>
                  </a:cubicBezTo>
                  <a:cubicBezTo>
                    <a:pt x="199" y="105"/>
                    <a:pt x="199" y="104"/>
                    <a:pt x="199" y="104"/>
                  </a:cubicBezTo>
                  <a:cubicBezTo>
                    <a:pt x="200" y="103"/>
                    <a:pt x="201" y="103"/>
                    <a:pt x="201" y="102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2" y="102"/>
                    <a:pt x="203" y="102"/>
                    <a:pt x="203" y="101"/>
                  </a:cubicBezTo>
                  <a:cubicBezTo>
                    <a:pt x="203" y="101"/>
                    <a:pt x="203" y="100"/>
                    <a:pt x="203" y="100"/>
                  </a:cubicBezTo>
                  <a:cubicBezTo>
                    <a:pt x="204" y="99"/>
                    <a:pt x="204" y="99"/>
                    <a:pt x="204" y="99"/>
                  </a:cubicBezTo>
                  <a:cubicBezTo>
                    <a:pt x="205" y="98"/>
                    <a:pt x="205" y="97"/>
                    <a:pt x="206" y="97"/>
                  </a:cubicBezTo>
                  <a:cubicBezTo>
                    <a:pt x="206" y="97"/>
                    <a:pt x="207" y="97"/>
                    <a:pt x="208" y="97"/>
                  </a:cubicBezTo>
                  <a:cubicBezTo>
                    <a:pt x="209" y="96"/>
                    <a:pt x="209" y="97"/>
                    <a:pt x="209" y="95"/>
                  </a:cubicBezTo>
                  <a:cubicBezTo>
                    <a:pt x="209" y="94"/>
                    <a:pt x="212" y="92"/>
                    <a:pt x="213" y="92"/>
                  </a:cubicBezTo>
                  <a:cubicBezTo>
                    <a:pt x="214" y="91"/>
                    <a:pt x="215" y="92"/>
                    <a:pt x="216" y="91"/>
                  </a:cubicBezTo>
                  <a:cubicBezTo>
                    <a:pt x="217" y="90"/>
                    <a:pt x="216" y="91"/>
                    <a:pt x="215" y="90"/>
                  </a:cubicBezTo>
                  <a:cubicBezTo>
                    <a:pt x="214" y="89"/>
                    <a:pt x="216" y="88"/>
                    <a:pt x="217" y="88"/>
                  </a:cubicBezTo>
                  <a:cubicBezTo>
                    <a:pt x="218" y="88"/>
                    <a:pt x="218" y="87"/>
                    <a:pt x="218" y="87"/>
                  </a:cubicBezTo>
                  <a:cubicBezTo>
                    <a:pt x="218" y="87"/>
                    <a:pt x="219" y="87"/>
                    <a:pt x="219" y="87"/>
                  </a:cubicBezTo>
                  <a:cubicBezTo>
                    <a:pt x="219" y="86"/>
                    <a:pt x="219" y="85"/>
                    <a:pt x="219" y="85"/>
                  </a:cubicBezTo>
                  <a:cubicBezTo>
                    <a:pt x="218" y="85"/>
                    <a:pt x="218" y="85"/>
                    <a:pt x="218" y="85"/>
                  </a:cubicBezTo>
                  <a:cubicBezTo>
                    <a:pt x="217" y="85"/>
                    <a:pt x="217" y="84"/>
                    <a:pt x="217" y="83"/>
                  </a:cubicBezTo>
                  <a:cubicBezTo>
                    <a:pt x="217" y="83"/>
                    <a:pt x="218" y="83"/>
                    <a:pt x="218" y="83"/>
                  </a:cubicBezTo>
                  <a:cubicBezTo>
                    <a:pt x="219" y="83"/>
                    <a:pt x="219" y="82"/>
                    <a:pt x="218" y="81"/>
                  </a:cubicBezTo>
                  <a:cubicBezTo>
                    <a:pt x="218" y="80"/>
                    <a:pt x="218" y="79"/>
                    <a:pt x="217" y="78"/>
                  </a:cubicBezTo>
                  <a:cubicBezTo>
                    <a:pt x="217" y="78"/>
                    <a:pt x="217" y="79"/>
                    <a:pt x="217" y="79"/>
                  </a:cubicBezTo>
                  <a:cubicBezTo>
                    <a:pt x="215" y="79"/>
                    <a:pt x="216" y="79"/>
                    <a:pt x="216" y="78"/>
                  </a:cubicBezTo>
                  <a:cubicBezTo>
                    <a:pt x="216" y="78"/>
                    <a:pt x="215" y="78"/>
                    <a:pt x="215" y="77"/>
                  </a:cubicBezTo>
                  <a:cubicBezTo>
                    <a:pt x="214" y="77"/>
                    <a:pt x="214" y="77"/>
                    <a:pt x="214" y="76"/>
                  </a:cubicBezTo>
                  <a:cubicBezTo>
                    <a:pt x="214" y="76"/>
                    <a:pt x="215" y="77"/>
                    <a:pt x="215" y="77"/>
                  </a:cubicBezTo>
                  <a:cubicBezTo>
                    <a:pt x="216" y="77"/>
                    <a:pt x="216" y="77"/>
                    <a:pt x="216" y="77"/>
                  </a:cubicBezTo>
                  <a:cubicBezTo>
                    <a:pt x="216" y="77"/>
                    <a:pt x="216" y="78"/>
                    <a:pt x="217" y="77"/>
                  </a:cubicBezTo>
                  <a:cubicBezTo>
                    <a:pt x="217" y="77"/>
                    <a:pt x="216" y="77"/>
                    <a:pt x="216" y="76"/>
                  </a:cubicBezTo>
                  <a:cubicBezTo>
                    <a:pt x="216" y="76"/>
                    <a:pt x="215" y="76"/>
                    <a:pt x="216" y="76"/>
                  </a:cubicBezTo>
                  <a:cubicBezTo>
                    <a:pt x="216" y="76"/>
                    <a:pt x="216" y="76"/>
                    <a:pt x="217" y="76"/>
                  </a:cubicBezTo>
                  <a:cubicBezTo>
                    <a:pt x="217" y="75"/>
                    <a:pt x="216" y="75"/>
                    <a:pt x="215" y="75"/>
                  </a:cubicBezTo>
                  <a:cubicBezTo>
                    <a:pt x="215" y="75"/>
                    <a:pt x="215" y="74"/>
                    <a:pt x="214" y="74"/>
                  </a:cubicBezTo>
                  <a:cubicBezTo>
                    <a:pt x="215" y="74"/>
                    <a:pt x="215" y="75"/>
                    <a:pt x="216" y="74"/>
                  </a:cubicBezTo>
                  <a:cubicBezTo>
                    <a:pt x="216" y="74"/>
                    <a:pt x="216" y="74"/>
                    <a:pt x="216" y="73"/>
                  </a:cubicBezTo>
                  <a:cubicBezTo>
                    <a:pt x="216" y="73"/>
                    <a:pt x="216" y="73"/>
                    <a:pt x="216" y="73"/>
                  </a:cubicBezTo>
                  <a:cubicBezTo>
                    <a:pt x="215" y="72"/>
                    <a:pt x="215" y="72"/>
                    <a:pt x="215" y="71"/>
                  </a:cubicBezTo>
                  <a:cubicBezTo>
                    <a:pt x="214" y="71"/>
                    <a:pt x="214" y="71"/>
                    <a:pt x="214" y="71"/>
                  </a:cubicBezTo>
                  <a:cubicBezTo>
                    <a:pt x="213" y="71"/>
                    <a:pt x="213" y="71"/>
                    <a:pt x="213" y="70"/>
                  </a:cubicBezTo>
                  <a:cubicBezTo>
                    <a:pt x="213" y="70"/>
                    <a:pt x="213" y="70"/>
                    <a:pt x="214" y="70"/>
                  </a:cubicBezTo>
                  <a:cubicBezTo>
                    <a:pt x="214" y="71"/>
                    <a:pt x="214" y="71"/>
                    <a:pt x="214" y="71"/>
                  </a:cubicBezTo>
                  <a:cubicBezTo>
                    <a:pt x="215" y="71"/>
                    <a:pt x="215" y="71"/>
                    <a:pt x="215" y="71"/>
                  </a:cubicBezTo>
                  <a:cubicBezTo>
                    <a:pt x="215" y="71"/>
                    <a:pt x="216" y="72"/>
                    <a:pt x="216" y="73"/>
                  </a:cubicBezTo>
                  <a:cubicBezTo>
                    <a:pt x="216" y="72"/>
                    <a:pt x="216" y="71"/>
                    <a:pt x="216" y="71"/>
                  </a:cubicBezTo>
                  <a:cubicBezTo>
                    <a:pt x="216" y="70"/>
                    <a:pt x="215" y="70"/>
                    <a:pt x="215" y="69"/>
                  </a:cubicBezTo>
                  <a:cubicBezTo>
                    <a:pt x="215" y="68"/>
                    <a:pt x="215" y="67"/>
                    <a:pt x="216" y="68"/>
                  </a:cubicBezTo>
                  <a:cubicBezTo>
                    <a:pt x="216" y="68"/>
                    <a:pt x="216" y="67"/>
                    <a:pt x="216" y="67"/>
                  </a:cubicBezTo>
                  <a:cubicBezTo>
                    <a:pt x="216" y="67"/>
                    <a:pt x="215" y="65"/>
                    <a:pt x="215" y="65"/>
                  </a:cubicBezTo>
                  <a:cubicBezTo>
                    <a:pt x="215" y="65"/>
                    <a:pt x="216" y="65"/>
                    <a:pt x="216" y="65"/>
                  </a:cubicBezTo>
                  <a:cubicBezTo>
                    <a:pt x="216" y="64"/>
                    <a:pt x="216" y="64"/>
                    <a:pt x="216" y="64"/>
                  </a:cubicBezTo>
                  <a:cubicBezTo>
                    <a:pt x="216" y="63"/>
                    <a:pt x="217" y="62"/>
                    <a:pt x="217" y="63"/>
                  </a:cubicBezTo>
                  <a:cubicBezTo>
                    <a:pt x="217" y="63"/>
                    <a:pt x="217" y="65"/>
                    <a:pt x="216" y="65"/>
                  </a:cubicBezTo>
                  <a:cubicBezTo>
                    <a:pt x="216" y="66"/>
                    <a:pt x="217" y="67"/>
                    <a:pt x="217" y="68"/>
                  </a:cubicBezTo>
                  <a:cubicBezTo>
                    <a:pt x="217" y="69"/>
                    <a:pt x="216" y="68"/>
                    <a:pt x="217" y="69"/>
                  </a:cubicBezTo>
                  <a:cubicBezTo>
                    <a:pt x="217" y="70"/>
                    <a:pt x="218" y="71"/>
                    <a:pt x="218" y="70"/>
                  </a:cubicBezTo>
                  <a:cubicBezTo>
                    <a:pt x="218" y="70"/>
                    <a:pt x="219" y="72"/>
                    <a:pt x="219" y="72"/>
                  </a:cubicBezTo>
                  <a:cubicBezTo>
                    <a:pt x="219" y="73"/>
                    <a:pt x="219" y="72"/>
                    <a:pt x="219" y="74"/>
                  </a:cubicBezTo>
                  <a:cubicBezTo>
                    <a:pt x="218" y="74"/>
                    <a:pt x="218" y="74"/>
                    <a:pt x="218" y="75"/>
                  </a:cubicBezTo>
                  <a:cubicBezTo>
                    <a:pt x="218" y="76"/>
                    <a:pt x="218" y="77"/>
                    <a:pt x="218" y="77"/>
                  </a:cubicBezTo>
                  <a:cubicBezTo>
                    <a:pt x="218" y="77"/>
                    <a:pt x="220" y="74"/>
                    <a:pt x="220" y="74"/>
                  </a:cubicBezTo>
                  <a:cubicBezTo>
                    <a:pt x="220" y="73"/>
                    <a:pt x="220" y="73"/>
                    <a:pt x="220" y="72"/>
                  </a:cubicBezTo>
                  <a:cubicBezTo>
                    <a:pt x="221" y="71"/>
                    <a:pt x="221" y="72"/>
                    <a:pt x="222" y="71"/>
                  </a:cubicBezTo>
                  <a:cubicBezTo>
                    <a:pt x="223" y="70"/>
                    <a:pt x="222" y="68"/>
                    <a:pt x="221" y="67"/>
                  </a:cubicBezTo>
                  <a:cubicBezTo>
                    <a:pt x="220" y="66"/>
                    <a:pt x="220" y="64"/>
                    <a:pt x="220" y="63"/>
                  </a:cubicBezTo>
                  <a:cubicBezTo>
                    <a:pt x="221" y="64"/>
                    <a:pt x="220" y="65"/>
                    <a:pt x="222" y="65"/>
                  </a:cubicBezTo>
                  <a:cubicBezTo>
                    <a:pt x="222" y="65"/>
                    <a:pt x="223" y="66"/>
                    <a:pt x="223" y="66"/>
                  </a:cubicBezTo>
                  <a:cubicBezTo>
                    <a:pt x="224" y="65"/>
                    <a:pt x="224" y="65"/>
                    <a:pt x="224" y="64"/>
                  </a:cubicBezTo>
                  <a:cubicBezTo>
                    <a:pt x="224" y="64"/>
                    <a:pt x="225" y="64"/>
                    <a:pt x="225" y="63"/>
                  </a:cubicBezTo>
                  <a:cubicBezTo>
                    <a:pt x="225" y="63"/>
                    <a:pt x="226" y="62"/>
                    <a:pt x="226" y="62"/>
                  </a:cubicBezTo>
                  <a:cubicBezTo>
                    <a:pt x="227" y="61"/>
                    <a:pt x="227" y="59"/>
                    <a:pt x="227" y="58"/>
                  </a:cubicBezTo>
                  <a:cubicBezTo>
                    <a:pt x="227" y="57"/>
                    <a:pt x="227" y="56"/>
                    <a:pt x="228" y="56"/>
                  </a:cubicBezTo>
                  <a:cubicBezTo>
                    <a:pt x="229" y="56"/>
                    <a:pt x="229" y="56"/>
                    <a:pt x="230" y="56"/>
                  </a:cubicBezTo>
                  <a:cubicBezTo>
                    <a:pt x="230" y="56"/>
                    <a:pt x="231" y="56"/>
                    <a:pt x="232" y="56"/>
                  </a:cubicBezTo>
                  <a:cubicBezTo>
                    <a:pt x="233" y="56"/>
                    <a:pt x="234" y="55"/>
                    <a:pt x="235" y="54"/>
                  </a:cubicBezTo>
                  <a:cubicBezTo>
                    <a:pt x="236" y="53"/>
                    <a:pt x="234" y="53"/>
                    <a:pt x="234" y="54"/>
                  </a:cubicBezTo>
                  <a:cubicBezTo>
                    <a:pt x="234" y="54"/>
                    <a:pt x="234" y="53"/>
                    <a:pt x="234" y="53"/>
                  </a:cubicBezTo>
                  <a:cubicBezTo>
                    <a:pt x="234" y="53"/>
                    <a:pt x="232" y="54"/>
                    <a:pt x="232" y="54"/>
                  </a:cubicBezTo>
                  <a:cubicBezTo>
                    <a:pt x="231" y="54"/>
                    <a:pt x="231" y="54"/>
                    <a:pt x="230" y="54"/>
                  </a:cubicBezTo>
                  <a:cubicBezTo>
                    <a:pt x="230" y="54"/>
                    <a:pt x="229" y="55"/>
                    <a:pt x="229" y="55"/>
                  </a:cubicBezTo>
                  <a:cubicBezTo>
                    <a:pt x="228" y="55"/>
                    <a:pt x="230" y="53"/>
                    <a:pt x="230" y="53"/>
                  </a:cubicBezTo>
                  <a:cubicBezTo>
                    <a:pt x="231" y="53"/>
                    <a:pt x="233" y="52"/>
                    <a:pt x="234" y="52"/>
                  </a:cubicBezTo>
                  <a:cubicBezTo>
                    <a:pt x="235" y="52"/>
                    <a:pt x="237" y="53"/>
                    <a:pt x="238" y="52"/>
                  </a:cubicBezTo>
                  <a:cubicBezTo>
                    <a:pt x="238" y="52"/>
                    <a:pt x="239" y="51"/>
                    <a:pt x="240" y="51"/>
                  </a:cubicBezTo>
                  <a:cubicBezTo>
                    <a:pt x="240" y="51"/>
                    <a:pt x="241" y="50"/>
                    <a:pt x="241" y="50"/>
                  </a:cubicBezTo>
                  <a:cubicBezTo>
                    <a:pt x="242" y="50"/>
                    <a:pt x="241" y="51"/>
                    <a:pt x="241" y="52"/>
                  </a:cubicBezTo>
                  <a:cubicBezTo>
                    <a:pt x="240" y="53"/>
                    <a:pt x="242" y="52"/>
                    <a:pt x="242" y="51"/>
                  </a:cubicBezTo>
                  <a:cubicBezTo>
                    <a:pt x="242" y="51"/>
                    <a:pt x="242" y="51"/>
                    <a:pt x="243" y="50"/>
                  </a:cubicBezTo>
                  <a:cubicBezTo>
                    <a:pt x="243" y="50"/>
                    <a:pt x="243" y="51"/>
                    <a:pt x="243" y="50"/>
                  </a:cubicBezTo>
                  <a:cubicBezTo>
                    <a:pt x="244" y="49"/>
                    <a:pt x="241" y="48"/>
                    <a:pt x="241" y="47"/>
                  </a:cubicBezTo>
                  <a:cubicBezTo>
                    <a:pt x="241" y="46"/>
                    <a:pt x="242" y="46"/>
                    <a:pt x="242" y="45"/>
                  </a:cubicBezTo>
                  <a:cubicBezTo>
                    <a:pt x="242" y="44"/>
                    <a:pt x="241" y="44"/>
                    <a:pt x="241" y="43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2" y="41"/>
                    <a:pt x="243" y="40"/>
                    <a:pt x="243" y="39"/>
                  </a:cubicBezTo>
                  <a:cubicBezTo>
                    <a:pt x="244" y="38"/>
                    <a:pt x="243" y="36"/>
                    <a:pt x="245" y="37"/>
                  </a:cubicBezTo>
                  <a:cubicBezTo>
                    <a:pt x="245" y="37"/>
                    <a:pt x="245" y="37"/>
                    <a:pt x="245" y="37"/>
                  </a:cubicBezTo>
                  <a:cubicBezTo>
                    <a:pt x="245" y="37"/>
                    <a:pt x="246" y="37"/>
                    <a:pt x="246" y="37"/>
                  </a:cubicBezTo>
                  <a:cubicBezTo>
                    <a:pt x="246" y="36"/>
                    <a:pt x="247" y="37"/>
                    <a:pt x="247" y="36"/>
                  </a:cubicBezTo>
                  <a:cubicBezTo>
                    <a:pt x="247" y="36"/>
                    <a:pt x="247" y="35"/>
                    <a:pt x="247" y="35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9" y="34"/>
                    <a:pt x="249" y="33"/>
                    <a:pt x="249" y="33"/>
                  </a:cubicBezTo>
                  <a:cubicBezTo>
                    <a:pt x="250" y="32"/>
                    <a:pt x="250" y="35"/>
                    <a:pt x="250" y="35"/>
                  </a:cubicBezTo>
                  <a:cubicBezTo>
                    <a:pt x="250" y="34"/>
                    <a:pt x="251" y="33"/>
                    <a:pt x="251" y="33"/>
                  </a:cubicBezTo>
                  <a:cubicBezTo>
                    <a:pt x="252" y="33"/>
                    <a:pt x="251" y="34"/>
                    <a:pt x="252" y="34"/>
                  </a:cubicBezTo>
                  <a:cubicBezTo>
                    <a:pt x="252" y="34"/>
                    <a:pt x="253" y="33"/>
                    <a:pt x="253" y="33"/>
                  </a:cubicBezTo>
                  <a:cubicBezTo>
                    <a:pt x="253" y="33"/>
                    <a:pt x="254" y="33"/>
                    <a:pt x="255" y="32"/>
                  </a:cubicBezTo>
                  <a:cubicBezTo>
                    <a:pt x="255" y="32"/>
                    <a:pt x="255" y="32"/>
                    <a:pt x="256" y="32"/>
                  </a:cubicBezTo>
                  <a:cubicBezTo>
                    <a:pt x="256" y="32"/>
                    <a:pt x="256" y="32"/>
                    <a:pt x="257" y="32"/>
                  </a:cubicBezTo>
                  <a:cubicBezTo>
                    <a:pt x="257" y="32"/>
                    <a:pt x="257" y="31"/>
                    <a:pt x="257" y="31"/>
                  </a:cubicBezTo>
                  <a:cubicBezTo>
                    <a:pt x="258" y="30"/>
                    <a:pt x="258" y="30"/>
                    <a:pt x="258" y="30"/>
                  </a:cubicBezTo>
                  <a:close/>
                  <a:moveTo>
                    <a:pt x="57" y="54"/>
                  </a:moveTo>
                  <a:cubicBezTo>
                    <a:pt x="57" y="54"/>
                    <a:pt x="57" y="55"/>
                    <a:pt x="57" y="56"/>
                  </a:cubicBezTo>
                  <a:cubicBezTo>
                    <a:pt x="56" y="56"/>
                    <a:pt x="56" y="55"/>
                    <a:pt x="55" y="55"/>
                  </a:cubicBezTo>
                  <a:cubicBezTo>
                    <a:pt x="55" y="54"/>
                    <a:pt x="54" y="54"/>
                    <a:pt x="54" y="54"/>
                  </a:cubicBezTo>
                  <a:cubicBezTo>
                    <a:pt x="53" y="53"/>
                    <a:pt x="53" y="52"/>
                    <a:pt x="53" y="51"/>
                  </a:cubicBezTo>
                  <a:cubicBezTo>
                    <a:pt x="53" y="49"/>
                    <a:pt x="54" y="51"/>
                    <a:pt x="55" y="51"/>
                  </a:cubicBezTo>
                  <a:cubicBezTo>
                    <a:pt x="55" y="51"/>
                    <a:pt x="56" y="51"/>
                    <a:pt x="56" y="51"/>
                  </a:cubicBezTo>
                  <a:cubicBezTo>
                    <a:pt x="57" y="52"/>
                    <a:pt x="56" y="53"/>
                    <a:pt x="57" y="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4BCEA6FF-C5F2-77C0-00AC-0970B707DA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9174" y="1042769"/>
              <a:ext cx="863607" cy="628655"/>
            </a:xfrm>
            <a:custGeom>
              <a:avLst/>
              <a:gdLst>
                <a:gd name="T0" fmla="*/ 28 w 187"/>
                <a:gd name="T1" fmla="*/ 127 h 137"/>
                <a:gd name="T2" fmla="*/ 20 w 187"/>
                <a:gd name="T3" fmla="*/ 132 h 137"/>
                <a:gd name="T4" fmla="*/ 18 w 187"/>
                <a:gd name="T5" fmla="*/ 133 h 137"/>
                <a:gd name="T6" fmla="*/ 23 w 187"/>
                <a:gd name="T7" fmla="*/ 128 h 137"/>
                <a:gd name="T8" fmla="*/ 80 w 187"/>
                <a:gd name="T9" fmla="*/ 104 h 137"/>
                <a:gd name="T10" fmla="*/ 82 w 187"/>
                <a:gd name="T11" fmla="*/ 107 h 137"/>
                <a:gd name="T12" fmla="*/ 87 w 187"/>
                <a:gd name="T13" fmla="*/ 101 h 137"/>
                <a:gd name="T14" fmla="*/ 86 w 187"/>
                <a:gd name="T15" fmla="*/ 97 h 137"/>
                <a:gd name="T16" fmla="*/ 81 w 187"/>
                <a:gd name="T17" fmla="*/ 102 h 137"/>
                <a:gd name="T18" fmla="*/ 161 w 187"/>
                <a:gd name="T19" fmla="*/ 105 h 137"/>
                <a:gd name="T20" fmla="*/ 166 w 187"/>
                <a:gd name="T21" fmla="*/ 114 h 137"/>
                <a:gd name="T22" fmla="*/ 162 w 187"/>
                <a:gd name="T23" fmla="*/ 100 h 137"/>
                <a:gd name="T24" fmla="*/ 183 w 187"/>
                <a:gd name="T25" fmla="*/ 121 h 137"/>
                <a:gd name="T26" fmla="*/ 179 w 187"/>
                <a:gd name="T27" fmla="*/ 118 h 137"/>
                <a:gd name="T28" fmla="*/ 176 w 187"/>
                <a:gd name="T29" fmla="*/ 117 h 137"/>
                <a:gd name="T30" fmla="*/ 178 w 187"/>
                <a:gd name="T31" fmla="*/ 124 h 137"/>
                <a:gd name="T32" fmla="*/ 172 w 187"/>
                <a:gd name="T33" fmla="*/ 117 h 137"/>
                <a:gd name="T34" fmla="*/ 173 w 187"/>
                <a:gd name="T35" fmla="*/ 110 h 137"/>
                <a:gd name="T36" fmla="*/ 168 w 187"/>
                <a:gd name="T37" fmla="*/ 110 h 137"/>
                <a:gd name="T38" fmla="*/ 171 w 187"/>
                <a:gd name="T39" fmla="*/ 104 h 137"/>
                <a:gd name="T40" fmla="*/ 167 w 187"/>
                <a:gd name="T41" fmla="*/ 107 h 137"/>
                <a:gd name="T42" fmla="*/ 164 w 187"/>
                <a:gd name="T43" fmla="*/ 94 h 137"/>
                <a:gd name="T44" fmla="*/ 159 w 187"/>
                <a:gd name="T45" fmla="*/ 96 h 137"/>
                <a:gd name="T46" fmla="*/ 147 w 187"/>
                <a:gd name="T47" fmla="*/ 92 h 137"/>
                <a:gd name="T48" fmla="*/ 124 w 187"/>
                <a:gd name="T49" fmla="*/ 87 h 137"/>
                <a:gd name="T50" fmla="*/ 114 w 187"/>
                <a:gd name="T51" fmla="*/ 82 h 137"/>
                <a:gd name="T52" fmla="*/ 105 w 187"/>
                <a:gd name="T53" fmla="*/ 81 h 137"/>
                <a:gd name="T54" fmla="*/ 99 w 187"/>
                <a:gd name="T55" fmla="*/ 88 h 137"/>
                <a:gd name="T56" fmla="*/ 93 w 187"/>
                <a:gd name="T57" fmla="*/ 88 h 137"/>
                <a:gd name="T58" fmla="*/ 101 w 187"/>
                <a:gd name="T59" fmla="*/ 80 h 137"/>
                <a:gd name="T60" fmla="*/ 85 w 187"/>
                <a:gd name="T61" fmla="*/ 85 h 137"/>
                <a:gd name="T62" fmla="*/ 82 w 187"/>
                <a:gd name="T63" fmla="*/ 94 h 137"/>
                <a:gd name="T64" fmla="*/ 77 w 187"/>
                <a:gd name="T65" fmla="*/ 101 h 137"/>
                <a:gd name="T66" fmla="*/ 70 w 187"/>
                <a:gd name="T67" fmla="*/ 107 h 137"/>
                <a:gd name="T68" fmla="*/ 58 w 187"/>
                <a:gd name="T69" fmla="*/ 115 h 137"/>
                <a:gd name="T70" fmla="*/ 47 w 187"/>
                <a:gd name="T71" fmla="*/ 118 h 137"/>
                <a:gd name="T72" fmla="*/ 42 w 187"/>
                <a:gd name="T73" fmla="*/ 121 h 137"/>
                <a:gd name="T74" fmla="*/ 51 w 187"/>
                <a:gd name="T75" fmla="*/ 116 h 137"/>
                <a:gd name="T76" fmla="*/ 64 w 187"/>
                <a:gd name="T77" fmla="*/ 102 h 137"/>
                <a:gd name="T78" fmla="*/ 57 w 187"/>
                <a:gd name="T79" fmla="*/ 98 h 137"/>
                <a:gd name="T80" fmla="*/ 43 w 187"/>
                <a:gd name="T81" fmla="*/ 82 h 137"/>
                <a:gd name="T82" fmla="*/ 37 w 187"/>
                <a:gd name="T83" fmla="*/ 81 h 137"/>
                <a:gd name="T84" fmla="*/ 27 w 187"/>
                <a:gd name="T85" fmla="*/ 74 h 137"/>
                <a:gd name="T86" fmla="*/ 34 w 187"/>
                <a:gd name="T87" fmla="*/ 63 h 137"/>
                <a:gd name="T88" fmla="*/ 48 w 187"/>
                <a:gd name="T89" fmla="*/ 54 h 137"/>
                <a:gd name="T90" fmla="*/ 24 w 187"/>
                <a:gd name="T91" fmla="*/ 53 h 137"/>
                <a:gd name="T92" fmla="*/ 26 w 187"/>
                <a:gd name="T93" fmla="*/ 41 h 137"/>
                <a:gd name="T94" fmla="*/ 47 w 187"/>
                <a:gd name="T95" fmla="*/ 41 h 137"/>
                <a:gd name="T96" fmla="*/ 24 w 187"/>
                <a:gd name="T97" fmla="*/ 23 h 137"/>
                <a:gd name="T98" fmla="*/ 48 w 187"/>
                <a:gd name="T99" fmla="*/ 9 h 137"/>
                <a:gd name="T100" fmla="*/ 77 w 187"/>
                <a:gd name="T101" fmla="*/ 3 h 137"/>
                <a:gd name="T102" fmla="*/ 101 w 187"/>
                <a:gd name="T103" fmla="*/ 7 h 137"/>
                <a:gd name="T104" fmla="*/ 138 w 187"/>
                <a:gd name="T105" fmla="*/ 14 h 137"/>
                <a:gd name="T106" fmla="*/ 147 w 187"/>
                <a:gd name="T107" fmla="*/ 85 h 137"/>
                <a:gd name="T108" fmla="*/ 157 w 187"/>
                <a:gd name="T109" fmla="*/ 93 h 137"/>
                <a:gd name="T110" fmla="*/ 166 w 187"/>
                <a:gd name="T111" fmla="*/ 92 h 137"/>
                <a:gd name="T112" fmla="*/ 178 w 187"/>
                <a:gd name="T113" fmla="*/ 109 h 137"/>
                <a:gd name="T114" fmla="*/ 187 w 187"/>
                <a:gd name="T115" fmla="*/ 120 h 137"/>
                <a:gd name="T116" fmla="*/ 24 w 187"/>
                <a:gd name="T117" fmla="*/ 84 h 137"/>
                <a:gd name="T118" fmla="*/ 27 w 187"/>
                <a:gd name="T119" fmla="*/ 84 h 137"/>
                <a:gd name="T120" fmla="*/ 10 w 187"/>
                <a:gd name="T121" fmla="*/ 65 h 137"/>
                <a:gd name="T122" fmla="*/ 2 w 187"/>
                <a:gd name="T123" fmla="*/ 6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7" h="137">
                  <a:moveTo>
                    <a:pt x="35" y="122"/>
                  </a:moveTo>
                  <a:cubicBezTo>
                    <a:pt x="36" y="121"/>
                    <a:pt x="36" y="121"/>
                    <a:pt x="37" y="122"/>
                  </a:cubicBezTo>
                  <a:cubicBezTo>
                    <a:pt x="37" y="122"/>
                    <a:pt x="39" y="124"/>
                    <a:pt x="39" y="124"/>
                  </a:cubicBezTo>
                  <a:cubicBezTo>
                    <a:pt x="38" y="124"/>
                    <a:pt x="36" y="124"/>
                    <a:pt x="35" y="124"/>
                  </a:cubicBezTo>
                  <a:cubicBezTo>
                    <a:pt x="34" y="124"/>
                    <a:pt x="33" y="127"/>
                    <a:pt x="32" y="125"/>
                  </a:cubicBezTo>
                  <a:cubicBezTo>
                    <a:pt x="31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3" y="123"/>
                  </a:cubicBezTo>
                  <a:cubicBezTo>
                    <a:pt x="33" y="123"/>
                    <a:pt x="33" y="122"/>
                    <a:pt x="33" y="122"/>
                  </a:cubicBezTo>
                  <a:cubicBezTo>
                    <a:pt x="33" y="122"/>
                    <a:pt x="35" y="122"/>
                    <a:pt x="35" y="122"/>
                  </a:cubicBezTo>
                  <a:close/>
                  <a:moveTo>
                    <a:pt x="28" y="127"/>
                  </a:moveTo>
                  <a:cubicBezTo>
                    <a:pt x="27" y="127"/>
                    <a:pt x="26" y="126"/>
                    <a:pt x="26" y="127"/>
                  </a:cubicBezTo>
                  <a:cubicBezTo>
                    <a:pt x="27" y="128"/>
                    <a:pt x="28" y="128"/>
                    <a:pt x="28" y="128"/>
                  </a:cubicBezTo>
                  <a:cubicBezTo>
                    <a:pt x="29" y="128"/>
                    <a:pt x="29" y="127"/>
                    <a:pt x="29" y="126"/>
                  </a:cubicBezTo>
                  <a:cubicBezTo>
                    <a:pt x="28" y="126"/>
                    <a:pt x="28" y="127"/>
                    <a:pt x="28" y="127"/>
                  </a:cubicBezTo>
                  <a:moveTo>
                    <a:pt x="23" y="128"/>
                  </a:moveTo>
                  <a:cubicBezTo>
                    <a:pt x="23" y="128"/>
                    <a:pt x="22" y="128"/>
                    <a:pt x="22" y="129"/>
                  </a:cubicBezTo>
                  <a:cubicBezTo>
                    <a:pt x="21" y="130"/>
                    <a:pt x="22" y="130"/>
                    <a:pt x="22" y="130"/>
                  </a:cubicBezTo>
                  <a:cubicBezTo>
                    <a:pt x="22" y="131"/>
                    <a:pt x="22" y="130"/>
                    <a:pt x="22" y="131"/>
                  </a:cubicBezTo>
                  <a:cubicBezTo>
                    <a:pt x="22" y="131"/>
                    <a:pt x="22" y="132"/>
                    <a:pt x="22" y="132"/>
                  </a:cubicBezTo>
                  <a:cubicBezTo>
                    <a:pt x="21" y="133"/>
                    <a:pt x="21" y="132"/>
                    <a:pt x="20" y="132"/>
                  </a:cubicBezTo>
                  <a:cubicBezTo>
                    <a:pt x="19" y="132"/>
                    <a:pt x="19" y="133"/>
                    <a:pt x="18" y="132"/>
                  </a:cubicBezTo>
                  <a:cubicBezTo>
                    <a:pt x="18" y="132"/>
                    <a:pt x="19" y="131"/>
                    <a:pt x="18" y="131"/>
                  </a:cubicBezTo>
                  <a:cubicBezTo>
                    <a:pt x="17" y="131"/>
                    <a:pt x="17" y="132"/>
                    <a:pt x="16" y="132"/>
                  </a:cubicBezTo>
                  <a:cubicBezTo>
                    <a:pt x="16" y="132"/>
                    <a:pt x="16" y="133"/>
                    <a:pt x="16" y="133"/>
                  </a:cubicBezTo>
                  <a:cubicBezTo>
                    <a:pt x="16" y="134"/>
                    <a:pt x="16" y="133"/>
                    <a:pt x="16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4" y="134"/>
                    <a:pt x="15" y="134"/>
                    <a:pt x="14" y="134"/>
                  </a:cubicBezTo>
                  <a:cubicBezTo>
                    <a:pt x="14" y="135"/>
                    <a:pt x="13" y="136"/>
                    <a:pt x="13" y="136"/>
                  </a:cubicBezTo>
                  <a:cubicBezTo>
                    <a:pt x="14" y="137"/>
                    <a:pt x="15" y="135"/>
                    <a:pt x="15" y="135"/>
                  </a:cubicBezTo>
                  <a:cubicBezTo>
                    <a:pt x="16" y="134"/>
                    <a:pt x="17" y="133"/>
                    <a:pt x="18" y="133"/>
                  </a:cubicBezTo>
                  <a:cubicBezTo>
                    <a:pt x="18" y="133"/>
                    <a:pt x="18" y="133"/>
                    <a:pt x="19" y="133"/>
                  </a:cubicBezTo>
                  <a:cubicBezTo>
                    <a:pt x="19" y="133"/>
                    <a:pt x="19" y="134"/>
                    <a:pt x="20" y="133"/>
                  </a:cubicBezTo>
                  <a:cubicBezTo>
                    <a:pt x="20" y="133"/>
                    <a:pt x="20" y="133"/>
                    <a:pt x="21" y="132"/>
                  </a:cubicBezTo>
                  <a:cubicBezTo>
                    <a:pt x="21" y="132"/>
                    <a:pt x="21" y="133"/>
                    <a:pt x="21" y="133"/>
                  </a:cubicBezTo>
                  <a:cubicBezTo>
                    <a:pt x="23" y="132"/>
                    <a:pt x="24" y="132"/>
                    <a:pt x="24" y="131"/>
                  </a:cubicBezTo>
                  <a:cubicBezTo>
                    <a:pt x="24" y="131"/>
                    <a:pt x="24" y="130"/>
                    <a:pt x="24" y="130"/>
                  </a:cubicBezTo>
                  <a:cubicBezTo>
                    <a:pt x="25" y="130"/>
                    <a:pt x="25" y="130"/>
                    <a:pt x="25" y="129"/>
                  </a:cubicBezTo>
                  <a:cubicBezTo>
                    <a:pt x="26" y="127"/>
                    <a:pt x="24" y="129"/>
                    <a:pt x="24" y="129"/>
                  </a:cubicBezTo>
                  <a:cubicBezTo>
                    <a:pt x="23" y="129"/>
                    <a:pt x="24" y="128"/>
                    <a:pt x="23" y="128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3" y="128"/>
                    <a:pt x="23" y="128"/>
                    <a:pt x="23" y="128"/>
                  </a:cubicBezTo>
                  <a:close/>
                  <a:moveTo>
                    <a:pt x="51" y="119"/>
                  </a:moveTo>
                  <a:cubicBezTo>
                    <a:pt x="50" y="118"/>
                    <a:pt x="48" y="121"/>
                    <a:pt x="50" y="121"/>
                  </a:cubicBezTo>
                  <a:cubicBezTo>
                    <a:pt x="51" y="121"/>
                    <a:pt x="51" y="119"/>
                    <a:pt x="50" y="119"/>
                  </a:cubicBezTo>
                  <a:moveTo>
                    <a:pt x="81" y="102"/>
                  </a:moveTo>
                  <a:cubicBezTo>
                    <a:pt x="81" y="102"/>
                    <a:pt x="80" y="102"/>
                    <a:pt x="80" y="103"/>
                  </a:cubicBezTo>
                  <a:cubicBezTo>
                    <a:pt x="80" y="103"/>
                    <a:pt x="81" y="103"/>
                    <a:pt x="82" y="103"/>
                  </a:cubicBezTo>
                  <a:cubicBezTo>
                    <a:pt x="82" y="104"/>
                    <a:pt x="81" y="103"/>
                    <a:pt x="81" y="103"/>
                  </a:cubicBezTo>
                  <a:cubicBezTo>
                    <a:pt x="80" y="104"/>
                    <a:pt x="81" y="104"/>
                    <a:pt x="81" y="104"/>
                  </a:cubicBezTo>
                  <a:cubicBezTo>
                    <a:pt x="81" y="106"/>
                    <a:pt x="81" y="105"/>
                    <a:pt x="80" y="104"/>
                  </a:cubicBezTo>
                  <a:cubicBezTo>
                    <a:pt x="80" y="103"/>
                    <a:pt x="79" y="103"/>
                    <a:pt x="78" y="104"/>
                  </a:cubicBezTo>
                  <a:cubicBezTo>
                    <a:pt x="77" y="104"/>
                    <a:pt x="77" y="105"/>
                    <a:pt x="77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8" y="106"/>
                    <a:pt x="78" y="107"/>
                    <a:pt x="78" y="107"/>
                  </a:cubicBezTo>
                  <a:cubicBezTo>
                    <a:pt x="78" y="107"/>
                    <a:pt x="79" y="108"/>
                    <a:pt x="78" y="107"/>
                  </a:cubicBezTo>
                  <a:cubicBezTo>
                    <a:pt x="78" y="107"/>
                    <a:pt x="79" y="107"/>
                    <a:pt x="79" y="108"/>
                  </a:cubicBezTo>
                  <a:cubicBezTo>
                    <a:pt x="79" y="108"/>
                    <a:pt x="78" y="108"/>
                    <a:pt x="79" y="109"/>
                  </a:cubicBezTo>
                  <a:cubicBezTo>
                    <a:pt x="80" y="109"/>
                    <a:pt x="80" y="107"/>
                    <a:pt x="81" y="108"/>
                  </a:cubicBezTo>
                  <a:cubicBezTo>
                    <a:pt x="81" y="108"/>
                    <a:pt x="80" y="109"/>
                    <a:pt x="80" y="109"/>
                  </a:cubicBezTo>
                  <a:cubicBezTo>
                    <a:pt x="81" y="110"/>
                    <a:pt x="82" y="108"/>
                    <a:pt x="82" y="107"/>
                  </a:cubicBezTo>
                  <a:cubicBezTo>
                    <a:pt x="82" y="107"/>
                    <a:pt x="83" y="107"/>
                    <a:pt x="83" y="107"/>
                  </a:cubicBezTo>
                  <a:cubicBezTo>
                    <a:pt x="83" y="108"/>
                    <a:pt x="82" y="108"/>
                    <a:pt x="83" y="108"/>
                  </a:cubicBezTo>
                  <a:cubicBezTo>
                    <a:pt x="83" y="108"/>
                    <a:pt x="84" y="107"/>
                    <a:pt x="84" y="107"/>
                  </a:cubicBezTo>
                  <a:cubicBezTo>
                    <a:pt x="84" y="107"/>
                    <a:pt x="84" y="106"/>
                    <a:pt x="84" y="106"/>
                  </a:cubicBezTo>
                  <a:cubicBezTo>
                    <a:pt x="84" y="106"/>
                    <a:pt x="84" y="106"/>
                    <a:pt x="85" y="106"/>
                  </a:cubicBezTo>
                  <a:cubicBezTo>
                    <a:pt x="85" y="106"/>
                    <a:pt x="85" y="106"/>
                    <a:pt x="86" y="106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7" y="105"/>
                    <a:pt x="88" y="104"/>
                  </a:cubicBezTo>
                  <a:cubicBezTo>
                    <a:pt x="88" y="103"/>
                    <a:pt x="87" y="104"/>
                    <a:pt x="87" y="104"/>
                  </a:cubicBezTo>
                  <a:cubicBezTo>
                    <a:pt x="86" y="103"/>
                    <a:pt x="88" y="102"/>
                    <a:pt x="87" y="101"/>
                  </a:cubicBezTo>
                  <a:cubicBezTo>
                    <a:pt x="86" y="101"/>
                    <a:pt x="86" y="102"/>
                    <a:pt x="85" y="102"/>
                  </a:cubicBezTo>
                  <a:cubicBezTo>
                    <a:pt x="85" y="102"/>
                    <a:pt x="85" y="101"/>
                    <a:pt x="85" y="101"/>
                  </a:cubicBezTo>
                  <a:cubicBezTo>
                    <a:pt x="85" y="100"/>
                    <a:pt x="86" y="101"/>
                    <a:pt x="86" y="100"/>
                  </a:cubicBezTo>
                  <a:cubicBezTo>
                    <a:pt x="86" y="100"/>
                    <a:pt x="87" y="100"/>
                    <a:pt x="87" y="100"/>
                  </a:cubicBezTo>
                  <a:cubicBezTo>
                    <a:pt x="87" y="100"/>
                    <a:pt x="87" y="100"/>
                    <a:pt x="88" y="100"/>
                  </a:cubicBezTo>
                  <a:cubicBezTo>
                    <a:pt x="88" y="100"/>
                    <a:pt x="88" y="99"/>
                    <a:pt x="88" y="99"/>
                  </a:cubicBezTo>
                  <a:cubicBezTo>
                    <a:pt x="88" y="99"/>
                    <a:pt x="88" y="100"/>
                    <a:pt x="88" y="100"/>
                  </a:cubicBezTo>
                  <a:cubicBezTo>
                    <a:pt x="89" y="100"/>
                    <a:pt x="89" y="99"/>
                    <a:pt x="89" y="99"/>
                  </a:cubicBezTo>
                  <a:cubicBezTo>
                    <a:pt x="89" y="98"/>
                    <a:pt x="87" y="99"/>
                    <a:pt x="87" y="97"/>
                  </a:cubicBezTo>
                  <a:cubicBezTo>
                    <a:pt x="87" y="97"/>
                    <a:pt x="88" y="96"/>
                    <a:pt x="86" y="97"/>
                  </a:cubicBezTo>
                  <a:cubicBezTo>
                    <a:pt x="86" y="97"/>
                    <a:pt x="85" y="98"/>
                    <a:pt x="85" y="98"/>
                  </a:cubicBezTo>
                  <a:cubicBezTo>
                    <a:pt x="85" y="99"/>
                    <a:pt x="84" y="99"/>
                    <a:pt x="84" y="100"/>
                  </a:cubicBezTo>
                  <a:cubicBezTo>
                    <a:pt x="84" y="100"/>
                    <a:pt x="84" y="99"/>
                    <a:pt x="84" y="100"/>
                  </a:cubicBezTo>
                  <a:cubicBezTo>
                    <a:pt x="84" y="100"/>
                    <a:pt x="83" y="101"/>
                    <a:pt x="83" y="100"/>
                  </a:cubicBezTo>
                  <a:cubicBezTo>
                    <a:pt x="83" y="100"/>
                    <a:pt x="83" y="101"/>
                    <a:pt x="83" y="101"/>
                  </a:cubicBezTo>
                  <a:cubicBezTo>
                    <a:pt x="83" y="101"/>
                    <a:pt x="84" y="102"/>
                    <a:pt x="84" y="102"/>
                  </a:cubicBezTo>
                  <a:cubicBezTo>
                    <a:pt x="83" y="102"/>
                    <a:pt x="83" y="101"/>
                    <a:pt x="82" y="101"/>
                  </a:cubicBezTo>
                  <a:cubicBezTo>
                    <a:pt x="82" y="101"/>
                    <a:pt x="83" y="102"/>
                    <a:pt x="82" y="102"/>
                  </a:cubicBezTo>
                  <a:cubicBezTo>
                    <a:pt x="82" y="102"/>
                    <a:pt x="81" y="101"/>
                    <a:pt x="81" y="102"/>
                  </a:cubicBezTo>
                  <a:cubicBezTo>
                    <a:pt x="81" y="102"/>
                    <a:pt x="81" y="101"/>
                    <a:pt x="81" y="102"/>
                  </a:cubicBezTo>
                  <a:close/>
                  <a:moveTo>
                    <a:pt x="108" y="88"/>
                  </a:moveTo>
                  <a:cubicBezTo>
                    <a:pt x="109" y="88"/>
                    <a:pt x="111" y="85"/>
                    <a:pt x="109" y="86"/>
                  </a:cubicBezTo>
                  <a:cubicBezTo>
                    <a:pt x="109" y="86"/>
                    <a:pt x="108" y="87"/>
                    <a:pt x="108" y="87"/>
                  </a:cubicBezTo>
                  <a:cubicBezTo>
                    <a:pt x="107" y="88"/>
                    <a:pt x="107" y="88"/>
                    <a:pt x="108" y="88"/>
                  </a:cubicBezTo>
                  <a:cubicBezTo>
                    <a:pt x="108" y="88"/>
                    <a:pt x="108" y="88"/>
                    <a:pt x="108" y="88"/>
                  </a:cubicBezTo>
                  <a:close/>
                  <a:moveTo>
                    <a:pt x="159" y="100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58" y="100"/>
                    <a:pt x="158" y="101"/>
                    <a:pt x="158" y="102"/>
                  </a:cubicBezTo>
                  <a:cubicBezTo>
                    <a:pt x="159" y="103"/>
                    <a:pt x="160" y="103"/>
                    <a:pt x="160" y="104"/>
                  </a:cubicBezTo>
                  <a:cubicBezTo>
                    <a:pt x="160" y="104"/>
                    <a:pt x="161" y="105"/>
                    <a:pt x="161" y="105"/>
                  </a:cubicBezTo>
                  <a:cubicBezTo>
                    <a:pt x="161" y="106"/>
                    <a:pt x="161" y="107"/>
                    <a:pt x="161" y="107"/>
                  </a:cubicBezTo>
                  <a:cubicBezTo>
                    <a:pt x="161" y="107"/>
                    <a:pt x="161" y="107"/>
                    <a:pt x="161" y="108"/>
                  </a:cubicBezTo>
                  <a:cubicBezTo>
                    <a:pt x="161" y="108"/>
                    <a:pt x="162" y="108"/>
                    <a:pt x="162" y="108"/>
                  </a:cubicBezTo>
                  <a:cubicBezTo>
                    <a:pt x="163" y="107"/>
                    <a:pt x="163" y="106"/>
                    <a:pt x="163" y="106"/>
                  </a:cubicBezTo>
                  <a:cubicBezTo>
                    <a:pt x="164" y="107"/>
                    <a:pt x="163" y="109"/>
                    <a:pt x="163" y="109"/>
                  </a:cubicBezTo>
                  <a:cubicBezTo>
                    <a:pt x="164" y="109"/>
                    <a:pt x="164" y="109"/>
                    <a:pt x="164" y="109"/>
                  </a:cubicBezTo>
                  <a:cubicBezTo>
                    <a:pt x="164" y="109"/>
                    <a:pt x="164" y="110"/>
                    <a:pt x="164" y="110"/>
                  </a:cubicBezTo>
                  <a:cubicBezTo>
                    <a:pt x="164" y="111"/>
                    <a:pt x="165" y="110"/>
                    <a:pt x="165" y="111"/>
                  </a:cubicBezTo>
                  <a:cubicBezTo>
                    <a:pt x="165" y="111"/>
                    <a:pt x="165" y="111"/>
                    <a:pt x="165" y="112"/>
                  </a:cubicBezTo>
                  <a:cubicBezTo>
                    <a:pt x="165" y="112"/>
                    <a:pt x="166" y="113"/>
                    <a:pt x="166" y="114"/>
                  </a:cubicBezTo>
                  <a:cubicBezTo>
                    <a:pt x="167" y="114"/>
                    <a:pt x="167" y="112"/>
                    <a:pt x="167" y="112"/>
                  </a:cubicBezTo>
                  <a:cubicBezTo>
                    <a:pt x="167" y="110"/>
                    <a:pt x="167" y="109"/>
                    <a:pt x="166" y="108"/>
                  </a:cubicBezTo>
                  <a:cubicBezTo>
                    <a:pt x="166" y="107"/>
                    <a:pt x="166" y="106"/>
                    <a:pt x="165" y="106"/>
                  </a:cubicBezTo>
                  <a:cubicBezTo>
                    <a:pt x="165" y="106"/>
                    <a:pt x="165" y="105"/>
                    <a:pt x="165" y="105"/>
                  </a:cubicBezTo>
                  <a:cubicBezTo>
                    <a:pt x="165" y="105"/>
                    <a:pt x="165" y="105"/>
                    <a:pt x="165" y="104"/>
                  </a:cubicBezTo>
                  <a:cubicBezTo>
                    <a:pt x="165" y="104"/>
                    <a:pt x="165" y="103"/>
                    <a:pt x="165" y="102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65" y="101"/>
                    <a:pt x="165" y="102"/>
                    <a:pt x="165" y="101"/>
                  </a:cubicBezTo>
                  <a:cubicBezTo>
                    <a:pt x="165" y="100"/>
                    <a:pt x="164" y="100"/>
                    <a:pt x="163" y="100"/>
                  </a:cubicBezTo>
                  <a:cubicBezTo>
                    <a:pt x="163" y="100"/>
                    <a:pt x="162" y="100"/>
                    <a:pt x="162" y="100"/>
                  </a:cubicBezTo>
                  <a:cubicBezTo>
                    <a:pt x="162" y="99"/>
                    <a:pt x="162" y="99"/>
                    <a:pt x="161" y="99"/>
                  </a:cubicBezTo>
                  <a:cubicBezTo>
                    <a:pt x="161" y="99"/>
                    <a:pt x="160" y="100"/>
                    <a:pt x="160" y="100"/>
                  </a:cubicBezTo>
                  <a:cubicBezTo>
                    <a:pt x="159" y="100"/>
                    <a:pt x="159" y="99"/>
                    <a:pt x="159" y="100"/>
                  </a:cubicBezTo>
                  <a:cubicBezTo>
                    <a:pt x="159" y="100"/>
                    <a:pt x="159" y="100"/>
                    <a:pt x="159" y="100"/>
                  </a:cubicBezTo>
                  <a:close/>
                  <a:moveTo>
                    <a:pt x="187" y="120"/>
                  </a:moveTo>
                  <a:cubicBezTo>
                    <a:pt x="187" y="120"/>
                    <a:pt x="186" y="120"/>
                    <a:pt x="186" y="120"/>
                  </a:cubicBezTo>
                  <a:cubicBezTo>
                    <a:pt x="186" y="121"/>
                    <a:pt x="186" y="121"/>
                    <a:pt x="186" y="122"/>
                  </a:cubicBezTo>
                  <a:cubicBezTo>
                    <a:pt x="185" y="122"/>
                    <a:pt x="185" y="123"/>
                    <a:pt x="185" y="123"/>
                  </a:cubicBezTo>
                  <a:cubicBezTo>
                    <a:pt x="184" y="123"/>
                    <a:pt x="183" y="123"/>
                    <a:pt x="183" y="123"/>
                  </a:cubicBezTo>
                  <a:cubicBezTo>
                    <a:pt x="183" y="123"/>
                    <a:pt x="182" y="121"/>
                    <a:pt x="183" y="121"/>
                  </a:cubicBezTo>
                  <a:cubicBezTo>
                    <a:pt x="183" y="121"/>
                    <a:pt x="184" y="121"/>
                    <a:pt x="184" y="120"/>
                  </a:cubicBezTo>
                  <a:cubicBezTo>
                    <a:pt x="185" y="120"/>
                    <a:pt x="184" y="119"/>
                    <a:pt x="183" y="119"/>
                  </a:cubicBezTo>
                  <a:cubicBezTo>
                    <a:pt x="183" y="120"/>
                    <a:pt x="183" y="121"/>
                    <a:pt x="182" y="121"/>
                  </a:cubicBezTo>
                  <a:cubicBezTo>
                    <a:pt x="181" y="121"/>
                    <a:pt x="182" y="119"/>
                    <a:pt x="181" y="120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1" y="120"/>
                    <a:pt x="180" y="120"/>
                    <a:pt x="180" y="120"/>
                  </a:cubicBezTo>
                  <a:cubicBezTo>
                    <a:pt x="180" y="120"/>
                    <a:pt x="180" y="120"/>
                    <a:pt x="180" y="120"/>
                  </a:cubicBezTo>
                  <a:cubicBezTo>
                    <a:pt x="180" y="120"/>
                    <a:pt x="180" y="120"/>
                    <a:pt x="179" y="120"/>
                  </a:cubicBezTo>
                  <a:cubicBezTo>
                    <a:pt x="179" y="120"/>
                    <a:pt x="179" y="120"/>
                    <a:pt x="179" y="120"/>
                  </a:cubicBezTo>
                  <a:cubicBezTo>
                    <a:pt x="179" y="119"/>
                    <a:pt x="179" y="119"/>
                    <a:pt x="179" y="118"/>
                  </a:cubicBezTo>
                  <a:cubicBezTo>
                    <a:pt x="179" y="118"/>
                    <a:pt x="179" y="117"/>
                    <a:pt x="179" y="117"/>
                  </a:cubicBezTo>
                  <a:cubicBezTo>
                    <a:pt x="178" y="117"/>
                    <a:pt x="179" y="119"/>
                    <a:pt x="178" y="118"/>
                  </a:cubicBezTo>
                  <a:cubicBezTo>
                    <a:pt x="176" y="116"/>
                    <a:pt x="178" y="116"/>
                    <a:pt x="178" y="115"/>
                  </a:cubicBezTo>
                  <a:cubicBezTo>
                    <a:pt x="177" y="115"/>
                    <a:pt x="177" y="116"/>
                    <a:pt x="176" y="115"/>
                  </a:cubicBezTo>
                  <a:cubicBezTo>
                    <a:pt x="176" y="115"/>
                    <a:pt x="176" y="115"/>
                    <a:pt x="176" y="115"/>
                  </a:cubicBezTo>
                  <a:cubicBezTo>
                    <a:pt x="176" y="114"/>
                    <a:pt x="175" y="114"/>
                    <a:pt x="175" y="114"/>
                  </a:cubicBezTo>
                  <a:cubicBezTo>
                    <a:pt x="174" y="113"/>
                    <a:pt x="176" y="113"/>
                    <a:pt x="174" y="113"/>
                  </a:cubicBezTo>
                  <a:cubicBezTo>
                    <a:pt x="173" y="113"/>
                    <a:pt x="173" y="112"/>
                    <a:pt x="173" y="113"/>
                  </a:cubicBezTo>
                  <a:cubicBezTo>
                    <a:pt x="173" y="115"/>
                    <a:pt x="175" y="114"/>
                    <a:pt x="176" y="115"/>
                  </a:cubicBezTo>
                  <a:cubicBezTo>
                    <a:pt x="176" y="116"/>
                    <a:pt x="176" y="117"/>
                    <a:pt x="176" y="117"/>
                  </a:cubicBezTo>
                  <a:cubicBezTo>
                    <a:pt x="176" y="118"/>
                    <a:pt x="177" y="118"/>
                    <a:pt x="177" y="118"/>
                  </a:cubicBezTo>
                  <a:cubicBezTo>
                    <a:pt x="177" y="118"/>
                    <a:pt x="177" y="119"/>
                    <a:pt x="177" y="119"/>
                  </a:cubicBezTo>
                  <a:cubicBezTo>
                    <a:pt x="177" y="119"/>
                    <a:pt x="177" y="120"/>
                    <a:pt x="177" y="120"/>
                  </a:cubicBezTo>
                  <a:cubicBezTo>
                    <a:pt x="177" y="120"/>
                    <a:pt x="177" y="120"/>
                    <a:pt x="178" y="120"/>
                  </a:cubicBezTo>
                  <a:cubicBezTo>
                    <a:pt x="178" y="120"/>
                    <a:pt x="178" y="120"/>
                    <a:pt x="178" y="121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8" y="122"/>
                    <a:pt x="178" y="121"/>
                    <a:pt x="178" y="122"/>
                  </a:cubicBezTo>
                  <a:cubicBezTo>
                    <a:pt x="178" y="122"/>
                    <a:pt x="178" y="122"/>
                    <a:pt x="178" y="122"/>
                  </a:cubicBezTo>
                  <a:cubicBezTo>
                    <a:pt x="178" y="122"/>
                    <a:pt x="178" y="122"/>
                    <a:pt x="178" y="122"/>
                  </a:cubicBezTo>
                  <a:cubicBezTo>
                    <a:pt x="178" y="123"/>
                    <a:pt x="178" y="123"/>
                    <a:pt x="178" y="124"/>
                  </a:cubicBezTo>
                  <a:cubicBezTo>
                    <a:pt x="177" y="124"/>
                    <a:pt x="177" y="123"/>
                    <a:pt x="177" y="122"/>
                  </a:cubicBezTo>
                  <a:cubicBezTo>
                    <a:pt x="177" y="122"/>
                    <a:pt x="176" y="122"/>
                    <a:pt x="176" y="122"/>
                  </a:cubicBezTo>
                  <a:cubicBezTo>
                    <a:pt x="176" y="122"/>
                    <a:pt x="176" y="121"/>
                    <a:pt x="176" y="121"/>
                  </a:cubicBezTo>
                  <a:cubicBezTo>
                    <a:pt x="175" y="121"/>
                    <a:pt x="175" y="121"/>
                    <a:pt x="175" y="121"/>
                  </a:cubicBezTo>
                  <a:cubicBezTo>
                    <a:pt x="173" y="120"/>
                    <a:pt x="174" y="122"/>
                    <a:pt x="175" y="123"/>
                  </a:cubicBezTo>
                  <a:cubicBezTo>
                    <a:pt x="174" y="124"/>
                    <a:pt x="173" y="121"/>
                    <a:pt x="173" y="120"/>
                  </a:cubicBezTo>
                  <a:cubicBezTo>
                    <a:pt x="172" y="120"/>
                    <a:pt x="171" y="120"/>
                    <a:pt x="172" y="120"/>
                  </a:cubicBezTo>
                  <a:cubicBezTo>
                    <a:pt x="172" y="119"/>
                    <a:pt x="173" y="119"/>
                    <a:pt x="173" y="118"/>
                  </a:cubicBezTo>
                  <a:cubicBezTo>
                    <a:pt x="174" y="117"/>
                    <a:pt x="172" y="119"/>
                    <a:pt x="171" y="119"/>
                  </a:cubicBezTo>
                  <a:cubicBezTo>
                    <a:pt x="171" y="119"/>
                    <a:pt x="172" y="117"/>
                    <a:pt x="172" y="117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72" y="116"/>
                    <a:pt x="172" y="116"/>
                    <a:pt x="172" y="116"/>
                  </a:cubicBezTo>
                  <a:cubicBezTo>
                    <a:pt x="172" y="116"/>
                    <a:pt x="172" y="115"/>
                    <a:pt x="172" y="115"/>
                  </a:cubicBezTo>
                  <a:cubicBezTo>
                    <a:pt x="172" y="115"/>
                    <a:pt x="172" y="115"/>
                    <a:pt x="171" y="115"/>
                  </a:cubicBezTo>
                  <a:cubicBezTo>
                    <a:pt x="171" y="115"/>
                    <a:pt x="170" y="115"/>
                    <a:pt x="170" y="115"/>
                  </a:cubicBezTo>
                  <a:cubicBezTo>
                    <a:pt x="171" y="114"/>
                    <a:pt x="171" y="114"/>
                    <a:pt x="171" y="113"/>
                  </a:cubicBezTo>
                  <a:cubicBezTo>
                    <a:pt x="171" y="113"/>
                    <a:pt x="171" y="113"/>
                    <a:pt x="171" y="112"/>
                  </a:cubicBezTo>
                  <a:cubicBezTo>
                    <a:pt x="172" y="112"/>
                    <a:pt x="173" y="113"/>
                    <a:pt x="174" y="112"/>
                  </a:cubicBezTo>
                  <a:cubicBezTo>
                    <a:pt x="174" y="111"/>
                    <a:pt x="173" y="111"/>
                    <a:pt x="174" y="110"/>
                  </a:cubicBezTo>
                  <a:cubicBezTo>
                    <a:pt x="174" y="110"/>
                    <a:pt x="174" y="110"/>
                    <a:pt x="173" y="110"/>
                  </a:cubicBezTo>
                  <a:cubicBezTo>
                    <a:pt x="173" y="111"/>
                    <a:pt x="174" y="111"/>
                    <a:pt x="173" y="111"/>
                  </a:cubicBezTo>
                  <a:cubicBezTo>
                    <a:pt x="173" y="112"/>
                    <a:pt x="171" y="112"/>
                    <a:pt x="171" y="112"/>
                  </a:cubicBezTo>
                  <a:cubicBezTo>
                    <a:pt x="170" y="111"/>
                    <a:pt x="171" y="110"/>
                    <a:pt x="170" y="110"/>
                  </a:cubicBezTo>
                  <a:cubicBezTo>
                    <a:pt x="170" y="110"/>
                    <a:pt x="170" y="110"/>
                    <a:pt x="170" y="111"/>
                  </a:cubicBezTo>
                  <a:cubicBezTo>
                    <a:pt x="170" y="111"/>
                    <a:pt x="170" y="111"/>
                    <a:pt x="170" y="112"/>
                  </a:cubicBezTo>
                  <a:cubicBezTo>
                    <a:pt x="170" y="112"/>
                    <a:pt x="169" y="112"/>
                    <a:pt x="169" y="112"/>
                  </a:cubicBezTo>
                  <a:cubicBezTo>
                    <a:pt x="169" y="113"/>
                    <a:pt x="170" y="114"/>
                    <a:pt x="169" y="114"/>
                  </a:cubicBezTo>
                  <a:cubicBezTo>
                    <a:pt x="169" y="114"/>
                    <a:pt x="168" y="114"/>
                    <a:pt x="168" y="113"/>
                  </a:cubicBezTo>
                  <a:cubicBezTo>
                    <a:pt x="168" y="112"/>
                    <a:pt x="169" y="112"/>
                    <a:pt x="169" y="111"/>
                  </a:cubicBezTo>
                  <a:cubicBezTo>
                    <a:pt x="169" y="111"/>
                    <a:pt x="168" y="110"/>
                    <a:pt x="168" y="110"/>
                  </a:cubicBezTo>
                  <a:cubicBezTo>
                    <a:pt x="168" y="110"/>
                    <a:pt x="168" y="109"/>
                    <a:pt x="168" y="109"/>
                  </a:cubicBezTo>
                  <a:cubicBezTo>
                    <a:pt x="169" y="108"/>
                    <a:pt x="169" y="109"/>
                    <a:pt x="170" y="109"/>
                  </a:cubicBezTo>
                  <a:cubicBezTo>
                    <a:pt x="171" y="108"/>
                    <a:pt x="169" y="108"/>
                    <a:pt x="170" y="107"/>
                  </a:cubicBezTo>
                  <a:cubicBezTo>
                    <a:pt x="170" y="107"/>
                    <a:pt x="175" y="109"/>
                    <a:pt x="174" y="108"/>
                  </a:cubicBezTo>
                  <a:cubicBezTo>
                    <a:pt x="174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71" y="106"/>
                    <a:pt x="172" y="106"/>
                    <a:pt x="172" y="106"/>
                  </a:cubicBezTo>
                  <a:cubicBezTo>
                    <a:pt x="172" y="106"/>
                    <a:pt x="172" y="105"/>
                    <a:pt x="172" y="105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2" y="104"/>
                    <a:pt x="171" y="104"/>
                    <a:pt x="171" y="104"/>
                  </a:cubicBezTo>
                  <a:cubicBezTo>
                    <a:pt x="171" y="104"/>
                    <a:pt x="171" y="103"/>
                    <a:pt x="171" y="103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171" y="103"/>
                    <a:pt x="171" y="103"/>
                    <a:pt x="170" y="102"/>
                  </a:cubicBezTo>
                  <a:cubicBezTo>
                    <a:pt x="170" y="102"/>
                    <a:pt x="169" y="101"/>
                    <a:pt x="169" y="101"/>
                  </a:cubicBezTo>
                  <a:cubicBezTo>
                    <a:pt x="168" y="101"/>
                    <a:pt x="168" y="102"/>
                    <a:pt x="168" y="102"/>
                  </a:cubicBezTo>
                  <a:cubicBezTo>
                    <a:pt x="169" y="103"/>
                    <a:pt x="169" y="103"/>
                    <a:pt x="169" y="103"/>
                  </a:cubicBezTo>
                  <a:cubicBezTo>
                    <a:pt x="170" y="103"/>
                    <a:pt x="169" y="104"/>
                    <a:pt x="170" y="104"/>
                  </a:cubicBezTo>
                  <a:cubicBezTo>
                    <a:pt x="170" y="105"/>
                    <a:pt x="170" y="105"/>
                    <a:pt x="169" y="105"/>
                  </a:cubicBezTo>
                  <a:cubicBezTo>
                    <a:pt x="169" y="106"/>
                    <a:pt x="169" y="106"/>
                    <a:pt x="168" y="107"/>
                  </a:cubicBezTo>
                  <a:cubicBezTo>
                    <a:pt x="168" y="107"/>
                    <a:pt x="167" y="108"/>
                    <a:pt x="167" y="107"/>
                  </a:cubicBezTo>
                  <a:cubicBezTo>
                    <a:pt x="167" y="106"/>
                    <a:pt x="167" y="106"/>
                    <a:pt x="167" y="105"/>
                  </a:cubicBezTo>
                  <a:cubicBezTo>
                    <a:pt x="167" y="105"/>
                    <a:pt x="167" y="105"/>
                    <a:pt x="167" y="105"/>
                  </a:cubicBezTo>
                  <a:cubicBezTo>
                    <a:pt x="167" y="105"/>
                    <a:pt x="167" y="104"/>
                    <a:pt x="167" y="104"/>
                  </a:cubicBezTo>
                  <a:cubicBezTo>
                    <a:pt x="166" y="103"/>
                    <a:pt x="166" y="102"/>
                    <a:pt x="166" y="101"/>
                  </a:cubicBezTo>
                  <a:cubicBezTo>
                    <a:pt x="166" y="101"/>
                    <a:pt x="165" y="98"/>
                    <a:pt x="165" y="98"/>
                  </a:cubicBezTo>
                  <a:cubicBezTo>
                    <a:pt x="166" y="98"/>
                    <a:pt x="166" y="99"/>
                    <a:pt x="166" y="98"/>
                  </a:cubicBezTo>
                  <a:cubicBezTo>
                    <a:pt x="166" y="97"/>
                    <a:pt x="165" y="97"/>
                    <a:pt x="165" y="97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5" y="95"/>
                    <a:pt x="165" y="95"/>
                    <a:pt x="164" y="95"/>
                  </a:cubicBezTo>
                  <a:cubicBezTo>
                    <a:pt x="164" y="95"/>
                    <a:pt x="164" y="94"/>
                    <a:pt x="164" y="94"/>
                  </a:cubicBezTo>
                  <a:cubicBezTo>
                    <a:pt x="164" y="93"/>
                    <a:pt x="163" y="92"/>
                    <a:pt x="163" y="92"/>
                  </a:cubicBezTo>
                  <a:cubicBezTo>
                    <a:pt x="162" y="92"/>
                    <a:pt x="164" y="96"/>
                    <a:pt x="164" y="97"/>
                  </a:cubicBezTo>
                  <a:cubicBezTo>
                    <a:pt x="164" y="98"/>
                    <a:pt x="164" y="99"/>
                    <a:pt x="164" y="99"/>
                  </a:cubicBezTo>
                  <a:cubicBezTo>
                    <a:pt x="163" y="100"/>
                    <a:pt x="163" y="98"/>
                    <a:pt x="162" y="98"/>
                  </a:cubicBezTo>
                  <a:cubicBezTo>
                    <a:pt x="162" y="98"/>
                    <a:pt x="162" y="98"/>
                    <a:pt x="161" y="98"/>
                  </a:cubicBezTo>
                  <a:cubicBezTo>
                    <a:pt x="160" y="98"/>
                    <a:pt x="161" y="98"/>
                    <a:pt x="161" y="97"/>
                  </a:cubicBezTo>
                  <a:cubicBezTo>
                    <a:pt x="161" y="97"/>
                    <a:pt x="161" y="96"/>
                    <a:pt x="160" y="96"/>
                  </a:cubicBezTo>
                  <a:cubicBezTo>
                    <a:pt x="160" y="96"/>
                    <a:pt x="158" y="95"/>
                    <a:pt x="158" y="95"/>
                  </a:cubicBezTo>
                  <a:cubicBezTo>
                    <a:pt x="158" y="95"/>
                    <a:pt x="158" y="96"/>
                    <a:pt x="159" y="96"/>
                  </a:cubicBezTo>
                  <a:cubicBezTo>
                    <a:pt x="158" y="96"/>
                    <a:pt x="159" y="96"/>
                    <a:pt x="159" y="96"/>
                  </a:cubicBezTo>
                  <a:cubicBezTo>
                    <a:pt x="159" y="96"/>
                    <a:pt x="159" y="96"/>
                    <a:pt x="159" y="96"/>
                  </a:cubicBezTo>
                  <a:cubicBezTo>
                    <a:pt x="160" y="97"/>
                    <a:pt x="160" y="98"/>
                    <a:pt x="160" y="98"/>
                  </a:cubicBezTo>
                  <a:cubicBezTo>
                    <a:pt x="159" y="99"/>
                    <a:pt x="158" y="98"/>
                    <a:pt x="158" y="98"/>
                  </a:cubicBezTo>
                  <a:cubicBezTo>
                    <a:pt x="157" y="99"/>
                    <a:pt x="158" y="100"/>
                    <a:pt x="157" y="99"/>
                  </a:cubicBezTo>
                  <a:cubicBezTo>
                    <a:pt x="156" y="99"/>
                    <a:pt x="156" y="98"/>
                    <a:pt x="155" y="98"/>
                  </a:cubicBezTo>
                  <a:cubicBezTo>
                    <a:pt x="155" y="98"/>
                    <a:pt x="154" y="97"/>
                    <a:pt x="154" y="97"/>
                  </a:cubicBezTo>
                  <a:cubicBezTo>
                    <a:pt x="154" y="97"/>
                    <a:pt x="154" y="97"/>
                    <a:pt x="154" y="96"/>
                  </a:cubicBezTo>
                  <a:cubicBezTo>
                    <a:pt x="153" y="96"/>
                    <a:pt x="152" y="96"/>
                    <a:pt x="152" y="95"/>
                  </a:cubicBezTo>
                  <a:cubicBezTo>
                    <a:pt x="152" y="95"/>
                    <a:pt x="151" y="94"/>
                    <a:pt x="151" y="94"/>
                  </a:cubicBezTo>
                  <a:cubicBezTo>
                    <a:pt x="150" y="93"/>
                    <a:pt x="149" y="93"/>
                    <a:pt x="147" y="92"/>
                  </a:cubicBezTo>
                  <a:cubicBezTo>
                    <a:pt x="147" y="92"/>
                    <a:pt x="144" y="91"/>
                    <a:pt x="144" y="90"/>
                  </a:cubicBezTo>
                  <a:cubicBezTo>
                    <a:pt x="144" y="90"/>
                    <a:pt x="144" y="90"/>
                    <a:pt x="144" y="89"/>
                  </a:cubicBezTo>
                  <a:cubicBezTo>
                    <a:pt x="145" y="86"/>
                    <a:pt x="142" y="89"/>
                    <a:pt x="141" y="89"/>
                  </a:cubicBezTo>
                  <a:cubicBezTo>
                    <a:pt x="140" y="89"/>
                    <a:pt x="140" y="89"/>
                    <a:pt x="139" y="88"/>
                  </a:cubicBezTo>
                  <a:cubicBezTo>
                    <a:pt x="139" y="88"/>
                    <a:pt x="138" y="88"/>
                    <a:pt x="138" y="88"/>
                  </a:cubicBezTo>
                  <a:cubicBezTo>
                    <a:pt x="136" y="88"/>
                    <a:pt x="136" y="87"/>
                    <a:pt x="136" y="86"/>
                  </a:cubicBezTo>
                  <a:cubicBezTo>
                    <a:pt x="135" y="87"/>
                    <a:pt x="134" y="87"/>
                    <a:pt x="132" y="86"/>
                  </a:cubicBezTo>
                  <a:cubicBezTo>
                    <a:pt x="131" y="86"/>
                    <a:pt x="130" y="86"/>
                    <a:pt x="129" y="86"/>
                  </a:cubicBezTo>
                  <a:cubicBezTo>
                    <a:pt x="128" y="86"/>
                    <a:pt x="127" y="87"/>
                    <a:pt x="126" y="87"/>
                  </a:cubicBezTo>
                  <a:cubicBezTo>
                    <a:pt x="125" y="87"/>
                    <a:pt x="124" y="87"/>
                    <a:pt x="124" y="87"/>
                  </a:cubicBezTo>
                  <a:cubicBezTo>
                    <a:pt x="124" y="87"/>
                    <a:pt x="124" y="86"/>
                    <a:pt x="124" y="86"/>
                  </a:cubicBezTo>
                  <a:cubicBezTo>
                    <a:pt x="123" y="85"/>
                    <a:pt x="122" y="86"/>
                    <a:pt x="122" y="85"/>
                  </a:cubicBezTo>
                  <a:cubicBezTo>
                    <a:pt x="122" y="85"/>
                    <a:pt x="122" y="85"/>
                    <a:pt x="121" y="84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0" y="84"/>
                    <a:pt x="121" y="83"/>
                    <a:pt x="122" y="82"/>
                  </a:cubicBezTo>
                  <a:cubicBezTo>
                    <a:pt x="121" y="82"/>
                    <a:pt x="120" y="84"/>
                    <a:pt x="120" y="84"/>
                  </a:cubicBezTo>
                  <a:cubicBezTo>
                    <a:pt x="119" y="85"/>
                    <a:pt x="117" y="85"/>
                    <a:pt x="117" y="84"/>
                  </a:cubicBezTo>
                  <a:cubicBezTo>
                    <a:pt x="116" y="84"/>
                    <a:pt x="117" y="83"/>
                    <a:pt x="116" y="83"/>
                  </a:cubicBezTo>
                  <a:cubicBezTo>
                    <a:pt x="116" y="82"/>
                    <a:pt x="115" y="83"/>
                    <a:pt x="115" y="82"/>
                  </a:cubicBezTo>
                  <a:cubicBezTo>
                    <a:pt x="115" y="82"/>
                    <a:pt x="114" y="82"/>
                    <a:pt x="114" y="82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4" y="81"/>
                    <a:pt x="113" y="81"/>
                    <a:pt x="113" y="81"/>
                  </a:cubicBezTo>
                  <a:cubicBezTo>
                    <a:pt x="112" y="81"/>
                    <a:pt x="112" y="80"/>
                    <a:pt x="112" y="80"/>
                  </a:cubicBezTo>
                  <a:cubicBezTo>
                    <a:pt x="111" y="80"/>
                    <a:pt x="111" y="80"/>
                    <a:pt x="110" y="80"/>
                  </a:cubicBezTo>
                  <a:cubicBezTo>
                    <a:pt x="110" y="80"/>
                    <a:pt x="109" y="80"/>
                    <a:pt x="109" y="80"/>
                  </a:cubicBezTo>
                  <a:cubicBezTo>
                    <a:pt x="109" y="80"/>
                    <a:pt x="108" y="81"/>
                    <a:pt x="108" y="81"/>
                  </a:cubicBezTo>
                  <a:cubicBezTo>
                    <a:pt x="107" y="81"/>
                    <a:pt x="107" y="80"/>
                    <a:pt x="107" y="80"/>
                  </a:cubicBezTo>
                  <a:cubicBezTo>
                    <a:pt x="107" y="80"/>
                    <a:pt x="106" y="79"/>
                    <a:pt x="106" y="79"/>
                  </a:cubicBezTo>
                  <a:cubicBezTo>
                    <a:pt x="106" y="79"/>
                    <a:pt x="106" y="80"/>
                    <a:pt x="106" y="80"/>
                  </a:cubicBezTo>
                  <a:cubicBezTo>
                    <a:pt x="106" y="80"/>
                    <a:pt x="104" y="80"/>
                    <a:pt x="105" y="81"/>
                  </a:cubicBezTo>
                  <a:cubicBezTo>
                    <a:pt x="106" y="81"/>
                    <a:pt x="106" y="81"/>
                    <a:pt x="107" y="82"/>
                  </a:cubicBezTo>
                  <a:cubicBezTo>
                    <a:pt x="107" y="84"/>
                    <a:pt x="106" y="84"/>
                    <a:pt x="106" y="84"/>
                  </a:cubicBezTo>
                  <a:cubicBezTo>
                    <a:pt x="105" y="85"/>
                    <a:pt x="105" y="85"/>
                    <a:pt x="105" y="86"/>
                  </a:cubicBezTo>
                  <a:cubicBezTo>
                    <a:pt x="105" y="87"/>
                    <a:pt x="105" y="87"/>
                    <a:pt x="104" y="87"/>
                  </a:cubicBezTo>
                  <a:cubicBezTo>
                    <a:pt x="103" y="87"/>
                    <a:pt x="102" y="87"/>
                    <a:pt x="102" y="87"/>
                  </a:cubicBezTo>
                  <a:cubicBezTo>
                    <a:pt x="101" y="87"/>
                    <a:pt x="101" y="87"/>
                    <a:pt x="101" y="87"/>
                  </a:cubicBezTo>
                  <a:cubicBezTo>
                    <a:pt x="101" y="87"/>
                    <a:pt x="101" y="87"/>
                    <a:pt x="100" y="87"/>
                  </a:cubicBezTo>
                  <a:cubicBezTo>
                    <a:pt x="100" y="87"/>
                    <a:pt x="100" y="88"/>
                    <a:pt x="100" y="88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100" y="88"/>
                    <a:pt x="100" y="87"/>
                    <a:pt x="99" y="88"/>
                  </a:cubicBezTo>
                  <a:cubicBezTo>
                    <a:pt x="99" y="88"/>
                    <a:pt x="100" y="89"/>
                    <a:pt x="99" y="89"/>
                  </a:cubicBezTo>
                  <a:cubicBezTo>
                    <a:pt x="99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7" y="90"/>
                    <a:pt x="97" y="90"/>
                  </a:cubicBezTo>
                  <a:cubicBezTo>
                    <a:pt x="97" y="90"/>
                    <a:pt x="96" y="90"/>
                    <a:pt x="96" y="90"/>
                  </a:cubicBezTo>
                  <a:cubicBezTo>
                    <a:pt x="95" y="90"/>
                    <a:pt x="95" y="91"/>
                    <a:pt x="95" y="91"/>
                  </a:cubicBezTo>
                  <a:cubicBezTo>
                    <a:pt x="94" y="92"/>
                    <a:pt x="93" y="92"/>
                    <a:pt x="92" y="92"/>
                  </a:cubicBezTo>
                  <a:cubicBezTo>
                    <a:pt x="92" y="92"/>
                    <a:pt x="91" y="93"/>
                    <a:pt x="90" y="93"/>
                  </a:cubicBezTo>
                  <a:cubicBezTo>
                    <a:pt x="89" y="92"/>
                    <a:pt x="89" y="92"/>
                    <a:pt x="89" y="91"/>
                  </a:cubicBezTo>
                  <a:cubicBezTo>
                    <a:pt x="89" y="91"/>
                    <a:pt x="94" y="89"/>
                    <a:pt x="93" y="88"/>
                  </a:cubicBezTo>
                  <a:cubicBezTo>
                    <a:pt x="93" y="89"/>
                    <a:pt x="91" y="89"/>
                    <a:pt x="90" y="89"/>
                  </a:cubicBezTo>
                  <a:cubicBezTo>
                    <a:pt x="89" y="89"/>
                    <a:pt x="89" y="88"/>
                    <a:pt x="89" y="87"/>
                  </a:cubicBezTo>
                  <a:cubicBezTo>
                    <a:pt x="90" y="86"/>
                    <a:pt x="91" y="86"/>
                    <a:pt x="91" y="85"/>
                  </a:cubicBezTo>
                  <a:cubicBezTo>
                    <a:pt x="92" y="84"/>
                    <a:pt x="92" y="84"/>
                    <a:pt x="92" y="83"/>
                  </a:cubicBezTo>
                  <a:cubicBezTo>
                    <a:pt x="92" y="83"/>
                    <a:pt x="92" y="82"/>
                    <a:pt x="92" y="82"/>
                  </a:cubicBezTo>
                  <a:cubicBezTo>
                    <a:pt x="92" y="81"/>
                    <a:pt x="93" y="81"/>
                    <a:pt x="94" y="81"/>
                  </a:cubicBezTo>
                  <a:cubicBezTo>
                    <a:pt x="94" y="80"/>
                    <a:pt x="95" y="79"/>
                    <a:pt x="96" y="79"/>
                  </a:cubicBezTo>
                  <a:cubicBezTo>
                    <a:pt x="96" y="79"/>
                    <a:pt x="97" y="80"/>
                    <a:pt x="98" y="80"/>
                  </a:cubicBezTo>
                  <a:cubicBezTo>
                    <a:pt x="98" y="80"/>
                    <a:pt x="99" y="80"/>
                    <a:pt x="99" y="80"/>
                  </a:cubicBezTo>
                  <a:cubicBezTo>
                    <a:pt x="100" y="80"/>
                    <a:pt x="101" y="81"/>
                    <a:pt x="101" y="80"/>
                  </a:cubicBezTo>
                  <a:cubicBezTo>
                    <a:pt x="100" y="80"/>
                    <a:pt x="99" y="79"/>
                    <a:pt x="98" y="79"/>
                  </a:cubicBezTo>
                  <a:cubicBezTo>
                    <a:pt x="97" y="77"/>
                    <a:pt x="100" y="77"/>
                    <a:pt x="99" y="76"/>
                  </a:cubicBezTo>
                  <a:cubicBezTo>
                    <a:pt x="98" y="77"/>
                    <a:pt x="97" y="78"/>
                    <a:pt x="95" y="78"/>
                  </a:cubicBezTo>
                  <a:cubicBezTo>
                    <a:pt x="94" y="78"/>
                    <a:pt x="94" y="78"/>
                    <a:pt x="93" y="79"/>
                  </a:cubicBezTo>
                  <a:cubicBezTo>
                    <a:pt x="92" y="79"/>
                    <a:pt x="91" y="79"/>
                    <a:pt x="91" y="80"/>
                  </a:cubicBezTo>
                  <a:cubicBezTo>
                    <a:pt x="90" y="80"/>
                    <a:pt x="90" y="81"/>
                    <a:pt x="90" y="81"/>
                  </a:cubicBezTo>
                  <a:cubicBezTo>
                    <a:pt x="90" y="82"/>
                    <a:pt x="88" y="82"/>
                    <a:pt x="88" y="82"/>
                  </a:cubicBezTo>
                  <a:cubicBezTo>
                    <a:pt x="88" y="83"/>
                    <a:pt x="88" y="83"/>
                    <a:pt x="87" y="83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6" y="85"/>
                    <a:pt x="86" y="85"/>
                    <a:pt x="85" y="85"/>
                  </a:cubicBezTo>
                  <a:cubicBezTo>
                    <a:pt x="85" y="85"/>
                    <a:pt x="87" y="85"/>
                    <a:pt x="86" y="87"/>
                  </a:cubicBezTo>
                  <a:cubicBezTo>
                    <a:pt x="86" y="87"/>
                    <a:pt x="85" y="87"/>
                    <a:pt x="84" y="88"/>
                  </a:cubicBezTo>
                  <a:cubicBezTo>
                    <a:pt x="85" y="89"/>
                    <a:pt x="83" y="90"/>
                    <a:pt x="83" y="89"/>
                  </a:cubicBezTo>
                  <a:cubicBezTo>
                    <a:pt x="83" y="89"/>
                    <a:pt x="82" y="89"/>
                    <a:pt x="82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1"/>
                    <a:pt x="80" y="91"/>
                    <a:pt x="80" y="91"/>
                  </a:cubicBezTo>
                  <a:cubicBezTo>
                    <a:pt x="80" y="91"/>
                    <a:pt x="80" y="92"/>
                    <a:pt x="80" y="92"/>
                  </a:cubicBezTo>
                  <a:cubicBezTo>
                    <a:pt x="79" y="92"/>
                    <a:pt x="79" y="92"/>
                    <a:pt x="79" y="93"/>
                  </a:cubicBezTo>
                  <a:cubicBezTo>
                    <a:pt x="79" y="93"/>
                    <a:pt x="80" y="93"/>
                    <a:pt x="80" y="93"/>
                  </a:cubicBezTo>
                  <a:cubicBezTo>
                    <a:pt x="81" y="93"/>
                    <a:pt x="82" y="93"/>
                    <a:pt x="82" y="94"/>
                  </a:cubicBezTo>
                  <a:cubicBezTo>
                    <a:pt x="83" y="94"/>
                    <a:pt x="83" y="94"/>
                    <a:pt x="83" y="95"/>
                  </a:cubicBezTo>
                  <a:cubicBezTo>
                    <a:pt x="83" y="96"/>
                    <a:pt x="82" y="96"/>
                    <a:pt x="82" y="96"/>
                  </a:cubicBezTo>
                  <a:cubicBezTo>
                    <a:pt x="81" y="97"/>
                    <a:pt x="81" y="97"/>
                    <a:pt x="81" y="96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0" y="97"/>
                    <a:pt x="80" y="97"/>
                  </a:cubicBezTo>
                  <a:cubicBezTo>
                    <a:pt x="80" y="98"/>
                    <a:pt x="80" y="98"/>
                    <a:pt x="79" y="99"/>
                  </a:cubicBezTo>
                  <a:cubicBezTo>
                    <a:pt x="79" y="99"/>
                    <a:pt x="79" y="100"/>
                    <a:pt x="79" y="100"/>
                  </a:cubicBezTo>
                  <a:cubicBezTo>
                    <a:pt x="79" y="100"/>
                    <a:pt x="78" y="100"/>
                    <a:pt x="78" y="100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7" y="101"/>
                    <a:pt x="77" y="101"/>
                    <a:pt x="77" y="101"/>
                  </a:cubicBezTo>
                  <a:cubicBezTo>
                    <a:pt x="77" y="101"/>
                    <a:pt x="76" y="100"/>
                    <a:pt x="76" y="100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75" y="101"/>
                    <a:pt x="75" y="102"/>
                    <a:pt x="74" y="102"/>
                  </a:cubicBezTo>
                  <a:cubicBezTo>
                    <a:pt x="74" y="103"/>
                    <a:pt x="73" y="102"/>
                    <a:pt x="73" y="102"/>
                  </a:cubicBezTo>
                  <a:cubicBezTo>
                    <a:pt x="72" y="103"/>
                    <a:pt x="73" y="104"/>
                    <a:pt x="73" y="104"/>
                  </a:cubicBezTo>
                  <a:cubicBezTo>
                    <a:pt x="72" y="104"/>
                    <a:pt x="72" y="104"/>
                    <a:pt x="71" y="104"/>
                  </a:cubicBezTo>
                  <a:cubicBezTo>
                    <a:pt x="71" y="104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4"/>
                  </a:cubicBezTo>
                  <a:cubicBezTo>
                    <a:pt x="70" y="105"/>
                    <a:pt x="71" y="104"/>
                    <a:pt x="70" y="105"/>
                  </a:cubicBezTo>
                  <a:cubicBezTo>
                    <a:pt x="69" y="106"/>
                    <a:pt x="70" y="106"/>
                    <a:pt x="70" y="107"/>
                  </a:cubicBezTo>
                  <a:cubicBezTo>
                    <a:pt x="69" y="108"/>
                    <a:pt x="68" y="108"/>
                    <a:pt x="68" y="108"/>
                  </a:cubicBezTo>
                  <a:cubicBezTo>
                    <a:pt x="67" y="108"/>
                    <a:pt x="67" y="109"/>
                    <a:pt x="66" y="109"/>
                  </a:cubicBezTo>
                  <a:cubicBezTo>
                    <a:pt x="66" y="109"/>
                    <a:pt x="66" y="109"/>
                    <a:pt x="65" y="109"/>
                  </a:cubicBezTo>
                  <a:cubicBezTo>
                    <a:pt x="64" y="109"/>
                    <a:pt x="65" y="109"/>
                    <a:pt x="64" y="110"/>
                  </a:cubicBezTo>
                  <a:cubicBezTo>
                    <a:pt x="64" y="111"/>
                    <a:pt x="64" y="110"/>
                    <a:pt x="63" y="110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2" y="111"/>
                    <a:pt x="62" y="111"/>
                    <a:pt x="63" y="111"/>
                  </a:cubicBezTo>
                  <a:cubicBezTo>
                    <a:pt x="61" y="111"/>
                    <a:pt x="61" y="112"/>
                    <a:pt x="60" y="113"/>
                  </a:cubicBezTo>
                  <a:cubicBezTo>
                    <a:pt x="60" y="114"/>
                    <a:pt x="60" y="114"/>
                    <a:pt x="59" y="115"/>
                  </a:cubicBezTo>
                  <a:cubicBezTo>
                    <a:pt x="59" y="115"/>
                    <a:pt x="58" y="115"/>
                    <a:pt x="58" y="115"/>
                  </a:cubicBezTo>
                  <a:cubicBezTo>
                    <a:pt x="58" y="116"/>
                    <a:pt x="57" y="115"/>
                    <a:pt x="57" y="115"/>
                  </a:cubicBezTo>
                  <a:cubicBezTo>
                    <a:pt x="56" y="115"/>
                    <a:pt x="56" y="118"/>
                    <a:pt x="55" y="117"/>
                  </a:cubicBezTo>
                  <a:cubicBezTo>
                    <a:pt x="55" y="117"/>
                    <a:pt x="55" y="116"/>
                    <a:pt x="55" y="116"/>
                  </a:cubicBezTo>
                  <a:cubicBezTo>
                    <a:pt x="55" y="116"/>
                    <a:pt x="54" y="116"/>
                    <a:pt x="53" y="116"/>
                  </a:cubicBezTo>
                  <a:cubicBezTo>
                    <a:pt x="53" y="116"/>
                    <a:pt x="53" y="117"/>
                    <a:pt x="53" y="117"/>
                  </a:cubicBezTo>
                  <a:cubicBezTo>
                    <a:pt x="53" y="117"/>
                    <a:pt x="53" y="117"/>
                    <a:pt x="52" y="117"/>
                  </a:cubicBezTo>
                  <a:cubicBezTo>
                    <a:pt x="52" y="118"/>
                    <a:pt x="51" y="118"/>
                    <a:pt x="50" y="118"/>
                  </a:cubicBezTo>
                  <a:cubicBezTo>
                    <a:pt x="50" y="118"/>
                    <a:pt x="49" y="118"/>
                    <a:pt x="49" y="119"/>
                  </a:cubicBezTo>
                  <a:cubicBezTo>
                    <a:pt x="48" y="119"/>
                    <a:pt x="48" y="120"/>
                    <a:pt x="47" y="119"/>
                  </a:cubicBezTo>
                  <a:cubicBezTo>
                    <a:pt x="46" y="119"/>
                    <a:pt x="47" y="118"/>
                    <a:pt x="47" y="118"/>
                  </a:cubicBezTo>
                  <a:cubicBezTo>
                    <a:pt x="47" y="117"/>
                    <a:pt x="46" y="119"/>
                    <a:pt x="45" y="119"/>
                  </a:cubicBezTo>
                  <a:cubicBezTo>
                    <a:pt x="45" y="119"/>
                    <a:pt x="45" y="119"/>
                    <a:pt x="45" y="120"/>
                  </a:cubicBezTo>
                  <a:cubicBezTo>
                    <a:pt x="45" y="120"/>
                    <a:pt x="45" y="121"/>
                    <a:pt x="45" y="121"/>
                  </a:cubicBezTo>
                  <a:cubicBezTo>
                    <a:pt x="45" y="121"/>
                    <a:pt x="44" y="121"/>
                    <a:pt x="44" y="121"/>
                  </a:cubicBezTo>
                  <a:cubicBezTo>
                    <a:pt x="43" y="121"/>
                    <a:pt x="44" y="121"/>
                    <a:pt x="43" y="122"/>
                  </a:cubicBezTo>
                  <a:cubicBezTo>
                    <a:pt x="43" y="122"/>
                    <a:pt x="43" y="123"/>
                    <a:pt x="43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1"/>
                    <a:pt x="42" y="121"/>
                    <a:pt x="42" y="121"/>
                  </a:cubicBezTo>
                  <a:cubicBezTo>
                    <a:pt x="42" y="121"/>
                    <a:pt x="42" y="120"/>
                    <a:pt x="42" y="120"/>
                  </a:cubicBezTo>
                  <a:cubicBezTo>
                    <a:pt x="41" y="119"/>
                    <a:pt x="42" y="120"/>
                    <a:pt x="42" y="121"/>
                  </a:cubicBezTo>
                  <a:cubicBezTo>
                    <a:pt x="42" y="121"/>
                    <a:pt x="42" y="121"/>
                    <a:pt x="41" y="122"/>
                  </a:cubicBezTo>
                  <a:cubicBezTo>
                    <a:pt x="41" y="122"/>
                    <a:pt x="41" y="122"/>
                    <a:pt x="40" y="122"/>
                  </a:cubicBezTo>
                  <a:cubicBezTo>
                    <a:pt x="39" y="122"/>
                    <a:pt x="38" y="122"/>
                    <a:pt x="39" y="121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20"/>
                    <a:pt x="41" y="120"/>
                    <a:pt x="41" y="119"/>
                  </a:cubicBezTo>
                  <a:cubicBezTo>
                    <a:pt x="41" y="119"/>
                    <a:pt x="42" y="119"/>
                    <a:pt x="42" y="119"/>
                  </a:cubicBezTo>
                  <a:cubicBezTo>
                    <a:pt x="43" y="119"/>
                    <a:pt x="43" y="117"/>
                    <a:pt x="44" y="117"/>
                  </a:cubicBezTo>
                  <a:cubicBezTo>
                    <a:pt x="45" y="116"/>
                    <a:pt x="47" y="115"/>
                    <a:pt x="48" y="115"/>
                  </a:cubicBezTo>
                  <a:cubicBezTo>
                    <a:pt x="49" y="115"/>
                    <a:pt x="49" y="116"/>
                    <a:pt x="50" y="116"/>
                  </a:cubicBezTo>
                  <a:cubicBezTo>
                    <a:pt x="50" y="116"/>
                    <a:pt x="51" y="115"/>
                    <a:pt x="51" y="116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4"/>
                    <a:pt x="52" y="113"/>
                    <a:pt x="53" y="112"/>
                  </a:cubicBezTo>
                  <a:cubicBezTo>
                    <a:pt x="54" y="111"/>
                    <a:pt x="54" y="111"/>
                    <a:pt x="56" y="111"/>
                  </a:cubicBezTo>
                  <a:cubicBezTo>
                    <a:pt x="56" y="110"/>
                    <a:pt x="57" y="110"/>
                    <a:pt x="57" y="109"/>
                  </a:cubicBezTo>
                  <a:cubicBezTo>
                    <a:pt x="58" y="109"/>
                    <a:pt x="58" y="110"/>
                    <a:pt x="58" y="109"/>
                  </a:cubicBezTo>
                  <a:cubicBezTo>
                    <a:pt x="59" y="109"/>
                    <a:pt x="59" y="110"/>
                    <a:pt x="59" y="109"/>
                  </a:cubicBezTo>
                  <a:cubicBezTo>
                    <a:pt x="59" y="109"/>
                    <a:pt x="59" y="108"/>
                    <a:pt x="59" y="108"/>
                  </a:cubicBezTo>
                  <a:cubicBezTo>
                    <a:pt x="59" y="108"/>
                    <a:pt x="60" y="107"/>
                    <a:pt x="60" y="107"/>
                  </a:cubicBezTo>
                  <a:cubicBezTo>
                    <a:pt x="60" y="106"/>
                    <a:pt x="61" y="106"/>
                    <a:pt x="62" y="105"/>
                  </a:cubicBezTo>
                  <a:cubicBezTo>
                    <a:pt x="63" y="104"/>
                    <a:pt x="63" y="104"/>
                    <a:pt x="64" y="102"/>
                  </a:cubicBezTo>
                  <a:cubicBezTo>
                    <a:pt x="64" y="101"/>
                    <a:pt x="64" y="101"/>
                    <a:pt x="64" y="100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4" y="97"/>
                    <a:pt x="65" y="97"/>
                    <a:pt x="66" y="96"/>
                  </a:cubicBezTo>
                  <a:cubicBezTo>
                    <a:pt x="67" y="95"/>
                    <a:pt x="65" y="95"/>
                    <a:pt x="64" y="95"/>
                  </a:cubicBezTo>
                  <a:cubicBezTo>
                    <a:pt x="63" y="95"/>
                    <a:pt x="62" y="97"/>
                    <a:pt x="61" y="97"/>
                  </a:cubicBezTo>
                  <a:cubicBezTo>
                    <a:pt x="61" y="97"/>
                    <a:pt x="60" y="96"/>
                    <a:pt x="60" y="95"/>
                  </a:cubicBezTo>
                  <a:cubicBezTo>
                    <a:pt x="60" y="95"/>
                    <a:pt x="60" y="94"/>
                    <a:pt x="60" y="94"/>
                  </a:cubicBezTo>
                  <a:cubicBezTo>
                    <a:pt x="59" y="94"/>
                    <a:pt x="58" y="96"/>
                    <a:pt x="58" y="96"/>
                  </a:cubicBezTo>
                  <a:cubicBezTo>
                    <a:pt x="58" y="97"/>
                    <a:pt x="59" y="97"/>
                    <a:pt x="59" y="98"/>
                  </a:cubicBezTo>
                  <a:cubicBezTo>
                    <a:pt x="58" y="99"/>
                    <a:pt x="57" y="98"/>
                    <a:pt x="57" y="98"/>
                  </a:cubicBezTo>
                  <a:cubicBezTo>
                    <a:pt x="56" y="97"/>
                    <a:pt x="56" y="95"/>
                    <a:pt x="54" y="95"/>
                  </a:cubicBezTo>
                  <a:cubicBezTo>
                    <a:pt x="53" y="95"/>
                    <a:pt x="52" y="94"/>
                    <a:pt x="51" y="94"/>
                  </a:cubicBezTo>
                  <a:cubicBezTo>
                    <a:pt x="49" y="95"/>
                    <a:pt x="48" y="96"/>
                    <a:pt x="47" y="96"/>
                  </a:cubicBezTo>
                  <a:cubicBezTo>
                    <a:pt x="47" y="97"/>
                    <a:pt x="44" y="97"/>
                    <a:pt x="44" y="97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5" y="96"/>
                    <a:pt x="45" y="95"/>
                    <a:pt x="45" y="94"/>
                  </a:cubicBezTo>
                  <a:cubicBezTo>
                    <a:pt x="45" y="93"/>
                    <a:pt x="44" y="93"/>
                    <a:pt x="44" y="92"/>
                  </a:cubicBezTo>
                  <a:cubicBezTo>
                    <a:pt x="45" y="90"/>
                    <a:pt x="45" y="89"/>
                    <a:pt x="44" y="88"/>
                  </a:cubicBezTo>
                  <a:cubicBezTo>
                    <a:pt x="43" y="87"/>
                    <a:pt x="43" y="86"/>
                    <a:pt x="43" y="86"/>
                  </a:cubicBezTo>
                  <a:cubicBezTo>
                    <a:pt x="42" y="85"/>
                    <a:pt x="43" y="83"/>
                    <a:pt x="43" y="82"/>
                  </a:cubicBezTo>
                  <a:cubicBezTo>
                    <a:pt x="42" y="83"/>
                    <a:pt x="42" y="83"/>
                    <a:pt x="41" y="85"/>
                  </a:cubicBezTo>
                  <a:cubicBezTo>
                    <a:pt x="41" y="86"/>
                    <a:pt x="41" y="86"/>
                    <a:pt x="41" y="87"/>
                  </a:cubicBezTo>
                  <a:cubicBezTo>
                    <a:pt x="39" y="88"/>
                    <a:pt x="36" y="88"/>
                    <a:pt x="35" y="88"/>
                  </a:cubicBezTo>
                  <a:cubicBezTo>
                    <a:pt x="34" y="88"/>
                    <a:pt x="33" y="87"/>
                    <a:pt x="33" y="86"/>
                  </a:cubicBezTo>
                  <a:cubicBezTo>
                    <a:pt x="33" y="85"/>
                    <a:pt x="32" y="85"/>
                    <a:pt x="32" y="85"/>
                  </a:cubicBezTo>
                  <a:cubicBezTo>
                    <a:pt x="31" y="84"/>
                    <a:pt x="31" y="83"/>
                    <a:pt x="30" y="83"/>
                  </a:cubicBezTo>
                  <a:cubicBezTo>
                    <a:pt x="29" y="82"/>
                    <a:pt x="29" y="82"/>
                    <a:pt x="30" y="81"/>
                  </a:cubicBezTo>
                  <a:cubicBezTo>
                    <a:pt x="31" y="81"/>
                    <a:pt x="31" y="80"/>
                    <a:pt x="32" y="80"/>
                  </a:cubicBezTo>
                  <a:cubicBezTo>
                    <a:pt x="33" y="81"/>
                    <a:pt x="33" y="81"/>
                    <a:pt x="34" y="81"/>
                  </a:cubicBezTo>
                  <a:cubicBezTo>
                    <a:pt x="35" y="82"/>
                    <a:pt x="37" y="82"/>
                    <a:pt x="37" y="81"/>
                  </a:cubicBezTo>
                  <a:cubicBezTo>
                    <a:pt x="38" y="81"/>
                    <a:pt x="37" y="79"/>
                    <a:pt x="36" y="79"/>
                  </a:cubicBezTo>
                  <a:cubicBezTo>
                    <a:pt x="36" y="79"/>
                    <a:pt x="35" y="80"/>
                    <a:pt x="35" y="80"/>
                  </a:cubicBezTo>
                  <a:cubicBezTo>
                    <a:pt x="35" y="80"/>
                    <a:pt x="34" y="80"/>
                    <a:pt x="34" y="80"/>
                  </a:cubicBezTo>
                  <a:cubicBezTo>
                    <a:pt x="33" y="80"/>
                    <a:pt x="32" y="80"/>
                    <a:pt x="31" y="79"/>
                  </a:cubicBezTo>
                  <a:cubicBezTo>
                    <a:pt x="31" y="79"/>
                    <a:pt x="31" y="79"/>
                    <a:pt x="30" y="78"/>
                  </a:cubicBezTo>
                  <a:cubicBezTo>
                    <a:pt x="30" y="78"/>
                    <a:pt x="29" y="79"/>
                    <a:pt x="29" y="79"/>
                  </a:cubicBezTo>
                  <a:cubicBezTo>
                    <a:pt x="28" y="78"/>
                    <a:pt x="28" y="78"/>
                    <a:pt x="28" y="77"/>
                  </a:cubicBezTo>
                  <a:cubicBezTo>
                    <a:pt x="27" y="76"/>
                    <a:pt x="26" y="76"/>
                    <a:pt x="26" y="75"/>
                  </a:cubicBezTo>
                  <a:cubicBezTo>
                    <a:pt x="26" y="75"/>
                    <a:pt x="26" y="74"/>
                    <a:pt x="26" y="74"/>
                  </a:cubicBezTo>
                  <a:cubicBezTo>
                    <a:pt x="26" y="74"/>
                    <a:pt x="26" y="74"/>
                    <a:pt x="27" y="74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7" y="73"/>
                    <a:pt x="27" y="72"/>
                    <a:pt x="27" y="72"/>
                  </a:cubicBezTo>
                  <a:cubicBezTo>
                    <a:pt x="27" y="72"/>
                    <a:pt x="28" y="71"/>
                    <a:pt x="28" y="71"/>
                  </a:cubicBezTo>
                  <a:cubicBezTo>
                    <a:pt x="29" y="70"/>
                    <a:pt x="29" y="69"/>
                    <a:pt x="30" y="68"/>
                  </a:cubicBezTo>
                  <a:cubicBezTo>
                    <a:pt x="30" y="68"/>
                    <a:pt x="30" y="68"/>
                    <a:pt x="31" y="68"/>
                  </a:cubicBezTo>
                  <a:cubicBezTo>
                    <a:pt x="31" y="68"/>
                    <a:pt x="32" y="68"/>
                    <a:pt x="32" y="68"/>
                  </a:cubicBezTo>
                  <a:cubicBezTo>
                    <a:pt x="33" y="67"/>
                    <a:pt x="32" y="66"/>
                    <a:pt x="32" y="66"/>
                  </a:cubicBezTo>
                  <a:cubicBezTo>
                    <a:pt x="32" y="64"/>
                    <a:pt x="33" y="64"/>
                    <a:pt x="34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5" y="63"/>
                  </a:cubicBezTo>
                  <a:cubicBezTo>
                    <a:pt x="35" y="63"/>
                    <a:pt x="36" y="63"/>
                    <a:pt x="36" y="63"/>
                  </a:cubicBezTo>
                  <a:cubicBezTo>
                    <a:pt x="37" y="64"/>
                    <a:pt x="37" y="64"/>
                    <a:pt x="39" y="64"/>
                  </a:cubicBezTo>
                  <a:cubicBezTo>
                    <a:pt x="39" y="64"/>
                    <a:pt x="41" y="63"/>
                    <a:pt x="41" y="63"/>
                  </a:cubicBezTo>
                  <a:cubicBezTo>
                    <a:pt x="42" y="62"/>
                    <a:pt x="42" y="61"/>
                    <a:pt x="42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62"/>
                    <a:pt x="44" y="62"/>
                    <a:pt x="45" y="62"/>
                  </a:cubicBezTo>
                  <a:cubicBezTo>
                    <a:pt x="47" y="62"/>
                    <a:pt x="49" y="60"/>
                    <a:pt x="49" y="58"/>
                  </a:cubicBezTo>
                  <a:cubicBezTo>
                    <a:pt x="49" y="57"/>
                    <a:pt x="49" y="56"/>
                    <a:pt x="48" y="55"/>
                  </a:cubicBezTo>
                  <a:cubicBezTo>
                    <a:pt x="48" y="54"/>
                    <a:pt x="47" y="54"/>
                    <a:pt x="48" y="54"/>
                  </a:cubicBezTo>
                  <a:cubicBezTo>
                    <a:pt x="48" y="54"/>
                    <a:pt x="48" y="53"/>
                    <a:pt x="48" y="53"/>
                  </a:cubicBezTo>
                  <a:cubicBezTo>
                    <a:pt x="49" y="53"/>
                    <a:pt x="49" y="52"/>
                    <a:pt x="49" y="51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46" y="52"/>
                    <a:pt x="43" y="51"/>
                    <a:pt x="42" y="53"/>
                  </a:cubicBezTo>
                  <a:cubicBezTo>
                    <a:pt x="42" y="54"/>
                    <a:pt x="42" y="55"/>
                    <a:pt x="41" y="55"/>
                  </a:cubicBezTo>
                  <a:cubicBezTo>
                    <a:pt x="40" y="55"/>
                    <a:pt x="39" y="54"/>
                    <a:pt x="39" y="53"/>
                  </a:cubicBezTo>
                  <a:cubicBezTo>
                    <a:pt x="38" y="53"/>
                    <a:pt x="37" y="53"/>
                    <a:pt x="36" y="53"/>
                  </a:cubicBezTo>
                  <a:cubicBezTo>
                    <a:pt x="34" y="52"/>
                    <a:pt x="33" y="53"/>
                    <a:pt x="32" y="53"/>
                  </a:cubicBezTo>
                  <a:cubicBezTo>
                    <a:pt x="30" y="53"/>
                    <a:pt x="29" y="53"/>
                    <a:pt x="28" y="53"/>
                  </a:cubicBezTo>
                  <a:cubicBezTo>
                    <a:pt x="27" y="53"/>
                    <a:pt x="25" y="53"/>
                    <a:pt x="24" y="53"/>
                  </a:cubicBezTo>
                  <a:cubicBezTo>
                    <a:pt x="24" y="52"/>
                    <a:pt x="24" y="51"/>
                    <a:pt x="24" y="51"/>
                  </a:cubicBezTo>
                  <a:cubicBezTo>
                    <a:pt x="24" y="50"/>
                    <a:pt x="24" y="51"/>
                    <a:pt x="24" y="50"/>
                  </a:cubicBezTo>
                  <a:cubicBezTo>
                    <a:pt x="23" y="49"/>
                    <a:pt x="23" y="49"/>
                    <a:pt x="24" y="48"/>
                  </a:cubicBezTo>
                  <a:cubicBezTo>
                    <a:pt x="25" y="48"/>
                    <a:pt x="25" y="48"/>
                    <a:pt x="24" y="47"/>
                  </a:cubicBezTo>
                  <a:cubicBezTo>
                    <a:pt x="23" y="47"/>
                    <a:pt x="22" y="47"/>
                    <a:pt x="22" y="47"/>
                  </a:cubicBezTo>
                  <a:cubicBezTo>
                    <a:pt x="21" y="47"/>
                    <a:pt x="18" y="47"/>
                    <a:pt x="18" y="46"/>
                  </a:cubicBezTo>
                  <a:cubicBezTo>
                    <a:pt x="17" y="46"/>
                    <a:pt x="17" y="45"/>
                    <a:pt x="17" y="45"/>
                  </a:cubicBezTo>
                  <a:cubicBezTo>
                    <a:pt x="18" y="44"/>
                    <a:pt x="18" y="45"/>
                    <a:pt x="18" y="45"/>
                  </a:cubicBezTo>
                  <a:cubicBezTo>
                    <a:pt x="19" y="44"/>
                    <a:pt x="20" y="44"/>
                    <a:pt x="20" y="43"/>
                  </a:cubicBezTo>
                  <a:cubicBezTo>
                    <a:pt x="22" y="42"/>
                    <a:pt x="24" y="41"/>
                    <a:pt x="26" y="41"/>
                  </a:cubicBezTo>
                  <a:cubicBezTo>
                    <a:pt x="26" y="41"/>
                    <a:pt x="27" y="41"/>
                    <a:pt x="27" y="41"/>
                  </a:cubicBezTo>
                  <a:cubicBezTo>
                    <a:pt x="28" y="41"/>
                    <a:pt x="27" y="40"/>
                    <a:pt x="27" y="40"/>
                  </a:cubicBezTo>
                  <a:cubicBezTo>
                    <a:pt x="28" y="39"/>
                    <a:pt x="29" y="39"/>
                    <a:pt x="30" y="39"/>
                  </a:cubicBezTo>
                  <a:cubicBezTo>
                    <a:pt x="31" y="39"/>
                    <a:pt x="36" y="36"/>
                    <a:pt x="36" y="38"/>
                  </a:cubicBezTo>
                  <a:cubicBezTo>
                    <a:pt x="37" y="38"/>
                    <a:pt x="36" y="39"/>
                    <a:pt x="36" y="40"/>
                  </a:cubicBezTo>
                  <a:cubicBezTo>
                    <a:pt x="37" y="41"/>
                    <a:pt x="37" y="41"/>
                    <a:pt x="38" y="41"/>
                  </a:cubicBezTo>
                  <a:cubicBezTo>
                    <a:pt x="39" y="41"/>
                    <a:pt x="40" y="41"/>
                    <a:pt x="42" y="41"/>
                  </a:cubicBezTo>
                  <a:cubicBezTo>
                    <a:pt x="43" y="41"/>
                    <a:pt x="44" y="42"/>
                    <a:pt x="45" y="42"/>
                  </a:cubicBezTo>
                  <a:cubicBezTo>
                    <a:pt x="45" y="42"/>
                    <a:pt x="45" y="41"/>
                    <a:pt x="46" y="41"/>
                  </a:cubicBezTo>
                  <a:cubicBezTo>
                    <a:pt x="46" y="41"/>
                    <a:pt x="46" y="41"/>
                    <a:pt x="47" y="41"/>
                  </a:cubicBezTo>
                  <a:cubicBezTo>
                    <a:pt x="48" y="41"/>
                    <a:pt x="47" y="41"/>
                    <a:pt x="47" y="40"/>
                  </a:cubicBezTo>
                  <a:cubicBezTo>
                    <a:pt x="48" y="39"/>
                    <a:pt x="48" y="39"/>
                    <a:pt x="49" y="39"/>
                  </a:cubicBezTo>
                  <a:cubicBezTo>
                    <a:pt x="49" y="39"/>
                    <a:pt x="51" y="40"/>
                    <a:pt x="51" y="38"/>
                  </a:cubicBezTo>
                  <a:cubicBezTo>
                    <a:pt x="50" y="36"/>
                    <a:pt x="47" y="38"/>
                    <a:pt x="46" y="38"/>
                  </a:cubicBezTo>
                  <a:cubicBezTo>
                    <a:pt x="44" y="38"/>
                    <a:pt x="45" y="35"/>
                    <a:pt x="43" y="34"/>
                  </a:cubicBezTo>
                  <a:cubicBezTo>
                    <a:pt x="42" y="33"/>
                    <a:pt x="39" y="34"/>
                    <a:pt x="38" y="33"/>
                  </a:cubicBezTo>
                  <a:cubicBezTo>
                    <a:pt x="37" y="33"/>
                    <a:pt x="36" y="32"/>
                    <a:pt x="36" y="31"/>
                  </a:cubicBezTo>
                  <a:cubicBezTo>
                    <a:pt x="35" y="30"/>
                    <a:pt x="34" y="29"/>
                    <a:pt x="33" y="28"/>
                  </a:cubicBezTo>
                  <a:cubicBezTo>
                    <a:pt x="31" y="27"/>
                    <a:pt x="28" y="27"/>
                    <a:pt x="27" y="26"/>
                  </a:cubicBezTo>
                  <a:cubicBezTo>
                    <a:pt x="26" y="25"/>
                    <a:pt x="22" y="24"/>
                    <a:pt x="24" y="23"/>
                  </a:cubicBezTo>
                  <a:cubicBezTo>
                    <a:pt x="24" y="22"/>
                    <a:pt x="25" y="23"/>
                    <a:pt x="25" y="21"/>
                  </a:cubicBezTo>
                  <a:cubicBezTo>
                    <a:pt x="26" y="20"/>
                    <a:pt x="25" y="20"/>
                    <a:pt x="27" y="20"/>
                  </a:cubicBezTo>
                  <a:cubicBezTo>
                    <a:pt x="27" y="20"/>
                    <a:pt x="28" y="19"/>
                    <a:pt x="29" y="19"/>
                  </a:cubicBezTo>
                  <a:cubicBezTo>
                    <a:pt x="31" y="19"/>
                    <a:pt x="32" y="19"/>
                    <a:pt x="33" y="19"/>
                  </a:cubicBezTo>
                  <a:cubicBezTo>
                    <a:pt x="34" y="18"/>
                    <a:pt x="35" y="18"/>
                    <a:pt x="36" y="17"/>
                  </a:cubicBezTo>
                  <a:cubicBezTo>
                    <a:pt x="37" y="16"/>
                    <a:pt x="38" y="16"/>
                    <a:pt x="39" y="15"/>
                  </a:cubicBezTo>
                  <a:cubicBezTo>
                    <a:pt x="40" y="15"/>
                    <a:pt x="40" y="14"/>
                    <a:pt x="40" y="13"/>
                  </a:cubicBezTo>
                  <a:cubicBezTo>
                    <a:pt x="40" y="12"/>
                    <a:pt x="41" y="12"/>
                    <a:pt x="42" y="11"/>
                  </a:cubicBezTo>
                  <a:cubicBezTo>
                    <a:pt x="43" y="10"/>
                    <a:pt x="43" y="10"/>
                    <a:pt x="44" y="9"/>
                  </a:cubicBezTo>
                  <a:cubicBezTo>
                    <a:pt x="45" y="9"/>
                    <a:pt x="46" y="9"/>
                    <a:pt x="48" y="9"/>
                  </a:cubicBezTo>
                  <a:cubicBezTo>
                    <a:pt x="50" y="8"/>
                    <a:pt x="52" y="6"/>
                    <a:pt x="54" y="5"/>
                  </a:cubicBezTo>
                  <a:cubicBezTo>
                    <a:pt x="57" y="4"/>
                    <a:pt x="59" y="4"/>
                    <a:pt x="61" y="4"/>
                  </a:cubicBezTo>
                  <a:cubicBezTo>
                    <a:pt x="62" y="4"/>
                    <a:pt x="63" y="3"/>
                    <a:pt x="64" y="3"/>
                  </a:cubicBezTo>
                  <a:cubicBezTo>
                    <a:pt x="65" y="3"/>
                    <a:pt x="65" y="3"/>
                    <a:pt x="66" y="2"/>
                  </a:cubicBezTo>
                  <a:cubicBezTo>
                    <a:pt x="66" y="2"/>
                    <a:pt x="67" y="2"/>
                    <a:pt x="67" y="1"/>
                  </a:cubicBezTo>
                  <a:cubicBezTo>
                    <a:pt x="68" y="0"/>
                    <a:pt x="69" y="1"/>
                    <a:pt x="70" y="1"/>
                  </a:cubicBezTo>
                  <a:cubicBezTo>
                    <a:pt x="70" y="1"/>
                    <a:pt x="72" y="1"/>
                    <a:pt x="72" y="2"/>
                  </a:cubicBezTo>
                  <a:cubicBezTo>
                    <a:pt x="73" y="2"/>
                    <a:pt x="72" y="3"/>
                    <a:pt x="73" y="3"/>
                  </a:cubicBezTo>
                  <a:cubicBezTo>
                    <a:pt x="73" y="4"/>
                    <a:pt x="74" y="3"/>
                    <a:pt x="75" y="2"/>
                  </a:cubicBezTo>
                  <a:cubicBezTo>
                    <a:pt x="76" y="2"/>
                    <a:pt x="76" y="2"/>
                    <a:pt x="77" y="3"/>
                  </a:cubicBezTo>
                  <a:cubicBezTo>
                    <a:pt x="78" y="3"/>
                    <a:pt x="78" y="4"/>
                    <a:pt x="79" y="4"/>
                  </a:cubicBezTo>
                  <a:cubicBezTo>
                    <a:pt x="80" y="4"/>
                    <a:pt x="81" y="3"/>
                    <a:pt x="82" y="3"/>
                  </a:cubicBezTo>
                  <a:cubicBezTo>
                    <a:pt x="83" y="3"/>
                    <a:pt x="85" y="3"/>
                    <a:pt x="86" y="4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88" y="4"/>
                    <a:pt x="87" y="5"/>
                    <a:pt x="87" y="5"/>
                  </a:cubicBezTo>
                  <a:cubicBezTo>
                    <a:pt x="88" y="5"/>
                    <a:pt x="88" y="6"/>
                    <a:pt x="88" y="6"/>
                  </a:cubicBezTo>
                  <a:cubicBezTo>
                    <a:pt x="90" y="8"/>
                    <a:pt x="93" y="7"/>
                    <a:pt x="95" y="7"/>
                  </a:cubicBezTo>
                  <a:cubicBezTo>
                    <a:pt x="96" y="7"/>
                    <a:pt x="97" y="8"/>
                    <a:pt x="98" y="8"/>
                  </a:cubicBezTo>
                  <a:cubicBezTo>
                    <a:pt x="98" y="7"/>
                    <a:pt x="98" y="7"/>
                    <a:pt x="99" y="7"/>
                  </a:cubicBezTo>
                  <a:cubicBezTo>
                    <a:pt x="99" y="7"/>
                    <a:pt x="100" y="7"/>
                    <a:pt x="101" y="7"/>
                  </a:cubicBezTo>
                  <a:cubicBezTo>
                    <a:pt x="103" y="7"/>
                    <a:pt x="105" y="8"/>
                    <a:pt x="107" y="9"/>
                  </a:cubicBezTo>
                  <a:cubicBezTo>
                    <a:pt x="109" y="10"/>
                    <a:pt x="111" y="10"/>
                    <a:pt x="113" y="9"/>
                  </a:cubicBezTo>
                  <a:cubicBezTo>
                    <a:pt x="114" y="9"/>
                    <a:pt x="115" y="9"/>
                    <a:pt x="116" y="9"/>
                  </a:cubicBezTo>
                  <a:cubicBezTo>
                    <a:pt x="117" y="9"/>
                    <a:pt x="118" y="10"/>
                    <a:pt x="119" y="10"/>
                  </a:cubicBezTo>
                  <a:cubicBezTo>
                    <a:pt x="120" y="11"/>
                    <a:pt x="121" y="11"/>
                    <a:pt x="122" y="11"/>
                  </a:cubicBezTo>
                  <a:cubicBezTo>
                    <a:pt x="123" y="11"/>
                    <a:pt x="124" y="10"/>
                    <a:pt x="125" y="10"/>
                  </a:cubicBezTo>
                  <a:cubicBezTo>
                    <a:pt x="126" y="10"/>
                    <a:pt x="127" y="10"/>
                    <a:pt x="128" y="10"/>
                  </a:cubicBezTo>
                  <a:cubicBezTo>
                    <a:pt x="130" y="10"/>
                    <a:pt x="131" y="11"/>
                    <a:pt x="132" y="12"/>
                  </a:cubicBezTo>
                  <a:cubicBezTo>
                    <a:pt x="133" y="12"/>
                    <a:pt x="134" y="12"/>
                    <a:pt x="135" y="13"/>
                  </a:cubicBezTo>
                  <a:cubicBezTo>
                    <a:pt x="135" y="13"/>
                    <a:pt x="137" y="13"/>
                    <a:pt x="138" y="14"/>
                  </a:cubicBezTo>
                  <a:cubicBezTo>
                    <a:pt x="138" y="14"/>
                    <a:pt x="138" y="14"/>
                    <a:pt x="138" y="15"/>
                  </a:cubicBezTo>
                  <a:cubicBezTo>
                    <a:pt x="138" y="20"/>
                    <a:pt x="138" y="25"/>
                    <a:pt x="138" y="30"/>
                  </a:cubicBezTo>
                  <a:cubicBezTo>
                    <a:pt x="138" y="47"/>
                    <a:pt x="138" y="65"/>
                    <a:pt x="138" y="82"/>
                  </a:cubicBezTo>
                  <a:cubicBezTo>
                    <a:pt x="138" y="82"/>
                    <a:pt x="138" y="84"/>
                    <a:pt x="138" y="84"/>
                  </a:cubicBezTo>
                  <a:cubicBezTo>
                    <a:pt x="139" y="84"/>
                    <a:pt x="139" y="85"/>
                    <a:pt x="140" y="85"/>
                  </a:cubicBezTo>
                  <a:cubicBezTo>
                    <a:pt x="140" y="85"/>
                    <a:pt x="141" y="84"/>
                    <a:pt x="141" y="84"/>
                  </a:cubicBezTo>
                  <a:cubicBezTo>
                    <a:pt x="141" y="84"/>
                    <a:pt x="142" y="85"/>
                    <a:pt x="142" y="85"/>
                  </a:cubicBezTo>
                  <a:cubicBezTo>
                    <a:pt x="143" y="85"/>
                    <a:pt x="143" y="84"/>
                    <a:pt x="144" y="84"/>
                  </a:cubicBezTo>
                  <a:cubicBezTo>
                    <a:pt x="144" y="84"/>
                    <a:pt x="146" y="84"/>
                    <a:pt x="146" y="84"/>
                  </a:cubicBezTo>
                  <a:cubicBezTo>
                    <a:pt x="147" y="84"/>
                    <a:pt x="146" y="84"/>
                    <a:pt x="147" y="85"/>
                  </a:cubicBezTo>
                  <a:cubicBezTo>
                    <a:pt x="147" y="85"/>
                    <a:pt x="147" y="86"/>
                    <a:pt x="146" y="86"/>
                  </a:cubicBezTo>
                  <a:cubicBezTo>
                    <a:pt x="146" y="87"/>
                    <a:pt x="145" y="86"/>
                    <a:pt x="146" y="87"/>
                  </a:cubicBezTo>
                  <a:cubicBezTo>
                    <a:pt x="146" y="87"/>
                    <a:pt x="147" y="88"/>
                    <a:pt x="147" y="88"/>
                  </a:cubicBezTo>
                  <a:cubicBezTo>
                    <a:pt x="148" y="87"/>
                    <a:pt x="147" y="87"/>
                    <a:pt x="148" y="87"/>
                  </a:cubicBezTo>
                  <a:cubicBezTo>
                    <a:pt x="149" y="87"/>
                    <a:pt x="149" y="89"/>
                    <a:pt x="150" y="89"/>
                  </a:cubicBezTo>
                  <a:cubicBezTo>
                    <a:pt x="150" y="89"/>
                    <a:pt x="154" y="92"/>
                    <a:pt x="153" y="92"/>
                  </a:cubicBezTo>
                  <a:cubicBezTo>
                    <a:pt x="154" y="92"/>
                    <a:pt x="153" y="95"/>
                    <a:pt x="155" y="94"/>
                  </a:cubicBezTo>
                  <a:cubicBezTo>
                    <a:pt x="156" y="93"/>
                    <a:pt x="156" y="93"/>
                    <a:pt x="155" y="94"/>
                  </a:cubicBezTo>
                  <a:cubicBezTo>
                    <a:pt x="156" y="95"/>
                    <a:pt x="157" y="94"/>
                    <a:pt x="157" y="94"/>
                  </a:cubicBezTo>
                  <a:cubicBezTo>
                    <a:pt x="157" y="93"/>
                    <a:pt x="156" y="94"/>
                    <a:pt x="157" y="93"/>
                  </a:cubicBezTo>
                  <a:cubicBezTo>
                    <a:pt x="157" y="92"/>
                    <a:pt x="158" y="92"/>
                    <a:pt x="158" y="92"/>
                  </a:cubicBezTo>
                  <a:cubicBezTo>
                    <a:pt x="158" y="92"/>
                    <a:pt x="158" y="91"/>
                    <a:pt x="158" y="91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60" y="89"/>
                    <a:pt x="159" y="89"/>
                    <a:pt x="160" y="89"/>
                  </a:cubicBezTo>
                  <a:cubicBezTo>
                    <a:pt x="161" y="89"/>
                    <a:pt x="161" y="88"/>
                    <a:pt x="162" y="88"/>
                  </a:cubicBezTo>
                  <a:cubicBezTo>
                    <a:pt x="163" y="88"/>
                    <a:pt x="164" y="88"/>
                    <a:pt x="164" y="89"/>
                  </a:cubicBezTo>
                  <a:cubicBezTo>
                    <a:pt x="164" y="89"/>
                    <a:pt x="165" y="89"/>
                    <a:pt x="165" y="90"/>
                  </a:cubicBezTo>
                  <a:cubicBezTo>
                    <a:pt x="165" y="90"/>
                    <a:pt x="164" y="90"/>
                    <a:pt x="165" y="91"/>
                  </a:cubicBezTo>
                  <a:cubicBezTo>
                    <a:pt x="165" y="91"/>
                    <a:pt x="165" y="91"/>
                    <a:pt x="166" y="92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66" y="93"/>
                    <a:pt x="167" y="93"/>
                    <a:pt x="167" y="93"/>
                  </a:cubicBezTo>
                  <a:cubicBezTo>
                    <a:pt x="168" y="93"/>
                    <a:pt x="167" y="94"/>
                    <a:pt x="168" y="94"/>
                  </a:cubicBezTo>
                  <a:cubicBezTo>
                    <a:pt x="168" y="95"/>
                    <a:pt x="169" y="95"/>
                    <a:pt x="170" y="96"/>
                  </a:cubicBezTo>
                  <a:cubicBezTo>
                    <a:pt x="171" y="97"/>
                    <a:pt x="172" y="98"/>
                    <a:pt x="172" y="99"/>
                  </a:cubicBezTo>
                  <a:cubicBezTo>
                    <a:pt x="173" y="100"/>
                    <a:pt x="174" y="102"/>
                    <a:pt x="176" y="104"/>
                  </a:cubicBezTo>
                  <a:cubicBezTo>
                    <a:pt x="176" y="104"/>
                    <a:pt x="177" y="105"/>
                    <a:pt x="177" y="106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7" y="108"/>
                    <a:pt x="178" y="107"/>
                    <a:pt x="178" y="108"/>
                  </a:cubicBezTo>
                  <a:cubicBezTo>
                    <a:pt x="178" y="108"/>
                    <a:pt x="178" y="109"/>
                    <a:pt x="178" y="109"/>
                  </a:cubicBezTo>
                  <a:cubicBezTo>
                    <a:pt x="178" y="109"/>
                    <a:pt x="179" y="109"/>
                    <a:pt x="179" y="109"/>
                  </a:cubicBezTo>
                  <a:cubicBezTo>
                    <a:pt x="179" y="110"/>
                    <a:pt x="179" y="110"/>
                    <a:pt x="179" y="110"/>
                  </a:cubicBezTo>
                  <a:cubicBezTo>
                    <a:pt x="179" y="110"/>
                    <a:pt x="180" y="111"/>
                    <a:pt x="180" y="111"/>
                  </a:cubicBezTo>
                  <a:cubicBezTo>
                    <a:pt x="181" y="111"/>
                    <a:pt x="181" y="111"/>
                    <a:pt x="181" y="112"/>
                  </a:cubicBezTo>
                  <a:cubicBezTo>
                    <a:pt x="182" y="112"/>
                    <a:pt x="183" y="112"/>
                    <a:pt x="183" y="112"/>
                  </a:cubicBezTo>
                  <a:cubicBezTo>
                    <a:pt x="184" y="112"/>
                    <a:pt x="185" y="114"/>
                    <a:pt x="186" y="114"/>
                  </a:cubicBezTo>
                  <a:cubicBezTo>
                    <a:pt x="186" y="114"/>
                    <a:pt x="186" y="114"/>
                    <a:pt x="187" y="114"/>
                  </a:cubicBezTo>
                  <a:cubicBezTo>
                    <a:pt x="187" y="115"/>
                    <a:pt x="187" y="115"/>
                    <a:pt x="187" y="116"/>
                  </a:cubicBezTo>
                  <a:cubicBezTo>
                    <a:pt x="186" y="117"/>
                    <a:pt x="186" y="117"/>
                    <a:pt x="187" y="118"/>
                  </a:cubicBezTo>
                  <a:cubicBezTo>
                    <a:pt x="187" y="118"/>
                    <a:pt x="187" y="120"/>
                    <a:pt x="187" y="120"/>
                  </a:cubicBezTo>
                  <a:close/>
                  <a:moveTo>
                    <a:pt x="177" y="112"/>
                  </a:moveTo>
                  <a:cubicBezTo>
                    <a:pt x="176" y="112"/>
                    <a:pt x="176" y="111"/>
                    <a:pt x="176" y="111"/>
                  </a:cubicBezTo>
                  <a:cubicBezTo>
                    <a:pt x="176" y="111"/>
                    <a:pt x="175" y="111"/>
                    <a:pt x="175" y="111"/>
                  </a:cubicBezTo>
                  <a:cubicBezTo>
                    <a:pt x="175" y="111"/>
                    <a:pt x="175" y="112"/>
                    <a:pt x="176" y="112"/>
                  </a:cubicBezTo>
                  <a:cubicBezTo>
                    <a:pt x="176" y="112"/>
                    <a:pt x="177" y="113"/>
                    <a:pt x="177" y="112"/>
                  </a:cubicBezTo>
                  <a:close/>
                  <a:moveTo>
                    <a:pt x="71" y="105"/>
                  </a:move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lose/>
                  <a:moveTo>
                    <a:pt x="26" y="84"/>
                  </a:moveTo>
                  <a:cubicBezTo>
                    <a:pt x="25" y="84"/>
                    <a:pt x="24" y="84"/>
                    <a:pt x="24" y="84"/>
                  </a:cubicBezTo>
                  <a:cubicBezTo>
                    <a:pt x="23" y="84"/>
                    <a:pt x="23" y="85"/>
                    <a:pt x="23" y="85"/>
                  </a:cubicBezTo>
                  <a:cubicBezTo>
                    <a:pt x="22" y="86"/>
                    <a:pt x="20" y="84"/>
                    <a:pt x="20" y="86"/>
                  </a:cubicBezTo>
                  <a:cubicBezTo>
                    <a:pt x="21" y="87"/>
                    <a:pt x="22" y="87"/>
                    <a:pt x="23" y="87"/>
                  </a:cubicBezTo>
                  <a:cubicBezTo>
                    <a:pt x="24" y="87"/>
                    <a:pt x="24" y="88"/>
                    <a:pt x="25" y="88"/>
                  </a:cubicBezTo>
                  <a:cubicBezTo>
                    <a:pt x="25" y="88"/>
                    <a:pt x="26" y="88"/>
                    <a:pt x="26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8"/>
                    <a:pt x="26" y="88"/>
                    <a:pt x="27" y="88"/>
                  </a:cubicBezTo>
                  <a:cubicBezTo>
                    <a:pt x="27" y="88"/>
                    <a:pt x="27" y="88"/>
                    <a:pt x="28" y="87"/>
                  </a:cubicBezTo>
                  <a:cubicBezTo>
                    <a:pt x="29" y="87"/>
                    <a:pt x="28" y="87"/>
                    <a:pt x="28" y="86"/>
                  </a:cubicBezTo>
                  <a:cubicBezTo>
                    <a:pt x="27" y="86"/>
                    <a:pt x="28" y="85"/>
                    <a:pt x="27" y="84"/>
                  </a:cubicBezTo>
                  <a:cubicBezTo>
                    <a:pt x="27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lose/>
                  <a:moveTo>
                    <a:pt x="1" y="59"/>
                  </a:moveTo>
                  <a:cubicBezTo>
                    <a:pt x="1" y="60"/>
                    <a:pt x="0" y="60"/>
                    <a:pt x="0" y="61"/>
                  </a:cubicBezTo>
                  <a:cubicBezTo>
                    <a:pt x="1" y="62"/>
                    <a:pt x="1" y="63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5" y="62"/>
                    <a:pt x="6" y="62"/>
                    <a:pt x="6" y="62"/>
                  </a:cubicBezTo>
                  <a:cubicBezTo>
                    <a:pt x="7" y="63"/>
                    <a:pt x="7" y="63"/>
                    <a:pt x="8" y="63"/>
                  </a:cubicBezTo>
                  <a:cubicBezTo>
                    <a:pt x="9" y="64"/>
                    <a:pt x="9" y="63"/>
                    <a:pt x="10" y="64"/>
                  </a:cubicBezTo>
                  <a:cubicBezTo>
                    <a:pt x="10" y="64"/>
                    <a:pt x="10" y="65"/>
                    <a:pt x="10" y="65"/>
                  </a:cubicBezTo>
                  <a:cubicBezTo>
                    <a:pt x="11" y="65"/>
                    <a:pt x="11" y="64"/>
                    <a:pt x="11" y="64"/>
                  </a:cubicBezTo>
                  <a:cubicBezTo>
                    <a:pt x="12" y="63"/>
                    <a:pt x="13" y="63"/>
                    <a:pt x="14" y="63"/>
                  </a:cubicBezTo>
                  <a:cubicBezTo>
                    <a:pt x="14" y="63"/>
                    <a:pt x="15" y="63"/>
                    <a:pt x="14" y="62"/>
                  </a:cubicBezTo>
                  <a:cubicBezTo>
                    <a:pt x="13" y="62"/>
                    <a:pt x="12" y="62"/>
                    <a:pt x="11" y="62"/>
                  </a:cubicBezTo>
                  <a:cubicBezTo>
                    <a:pt x="11" y="62"/>
                    <a:pt x="10" y="61"/>
                    <a:pt x="10" y="61"/>
                  </a:cubicBezTo>
                  <a:cubicBezTo>
                    <a:pt x="9" y="61"/>
                    <a:pt x="9" y="60"/>
                    <a:pt x="8" y="60"/>
                  </a:cubicBezTo>
                  <a:cubicBezTo>
                    <a:pt x="7" y="60"/>
                    <a:pt x="6" y="60"/>
                    <a:pt x="6" y="60"/>
                  </a:cubicBezTo>
                  <a:cubicBezTo>
                    <a:pt x="5" y="60"/>
                    <a:pt x="5" y="60"/>
                    <a:pt x="5" y="61"/>
                  </a:cubicBezTo>
                  <a:cubicBezTo>
                    <a:pt x="4" y="61"/>
                    <a:pt x="4" y="60"/>
                    <a:pt x="3" y="60"/>
                  </a:cubicBezTo>
                  <a:cubicBezTo>
                    <a:pt x="3" y="60"/>
                    <a:pt x="2" y="60"/>
                    <a:pt x="2" y="60"/>
                  </a:cubicBezTo>
                  <a:cubicBezTo>
                    <a:pt x="2" y="60"/>
                    <a:pt x="1" y="59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0D1AC91-ABF6-048E-E368-766B7AC59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525" y="1336459"/>
              <a:ext cx="46038" cy="31750"/>
            </a:xfrm>
            <a:custGeom>
              <a:avLst/>
              <a:gdLst>
                <a:gd name="T0" fmla="*/ 9 w 10"/>
                <a:gd name="T1" fmla="*/ 2 h 7"/>
                <a:gd name="T2" fmla="*/ 5 w 10"/>
                <a:gd name="T3" fmla="*/ 2 h 7"/>
                <a:gd name="T4" fmla="*/ 3 w 10"/>
                <a:gd name="T5" fmla="*/ 1 h 7"/>
                <a:gd name="T6" fmla="*/ 2 w 10"/>
                <a:gd name="T7" fmla="*/ 3 h 7"/>
                <a:gd name="T8" fmla="*/ 0 w 10"/>
                <a:gd name="T9" fmla="*/ 4 h 7"/>
                <a:gd name="T10" fmla="*/ 1 w 10"/>
                <a:gd name="T11" fmla="*/ 5 h 7"/>
                <a:gd name="T12" fmla="*/ 2 w 10"/>
                <a:gd name="T13" fmla="*/ 6 h 7"/>
                <a:gd name="T14" fmla="*/ 3 w 10"/>
                <a:gd name="T15" fmla="*/ 6 h 7"/>
                <a:gd name="T16" fmla="*/ 4 w 10"/>
                <a:gd name="T17" fmla="*/ 7 h 7"/>
                <a:gd name="T18" fmla="*/ 7 w 10"/>
                <a:gd name="T19" fmla="*/ 4 h 7"/>
                <a:gd name="T20" fmla="*/ 9 w 10"/>
                <a:gd name="T2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7">
                  <a:moveTo>
                    <a:pt x="9" y="2"/>
                  </a:moveTo>
                  <a:cubicBezTo>
                    <a:pt x="10" y="0"/>
                    <a:pt x="6" y="1"/>
                    <a:pt x="5" y="2"/>
                  </a:cubicBezTo>
                  <a:cubicBezTo>
                    <a:pt x="4" y="2"/>
                    <a:pt x="4" y="1"/>
                    <a:pt x="3" y="1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5" y="7"/>
                    <a:pt x="6" y="5"/>
                    <a:pt x="7" y="4"/>
                  </a:cubicBezTo>
                  <a:cubicBezTo>
                    <a:pt x="8" y="4"/>
                    <a:pt x="9" y="4"/>
                    <a:pt x="9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1A7E15C3-4681-5548-A71D-531FA34D4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4026" y="950693"/>
              <a:ext cx="101601" cy="41275"/>
            </a:xfrm>
            <a:custGeom>
              <a:avLst/>
              <a:gdLst>
                <a:gd name="T0" fmla="*/ 4 w 22"/>
                <a:gd name="T1" fmla="*/ 7 h 9"/>
                <a:gd name="T2" fmla="*/ 9 w 22"/>
                <a:gd name="T3" fmla="*/ 9 h 9"/>
                <a:gd name="T4" fmla="*/ 14 w 22"/>
                <a:gd name="T5" fmla="*/ 7 h 9"/>
                <a:gd name="T6" fmla="*/ 19 w 22"/>
                <a:gd name="T7" fmla="*/ 8 h 9"/>
                <a:gd name="T8" fmla="*/ 20 w 22"/>
                <a:gd name="T9" fmla="*/ 5 h 9"/>
                <a:gd name="T10" fmla="*/ 19 w 22"/>
                <a:gd name="T11" fmla="*/ 4 h 9"/>
                <a:gd name="T12" fmla="*/ 17 w 22"/>
                <a:gd name="T13" fmla="*/ 4 h 9"/>
                <a:gd name="T14" fmla="*/ 15 w 22"/>
                <a:gd name="T15" fmla="*/ 2 h 9"/>
                <a:gd name="T16" fmla="*/ 10 w 22"/>
                <a:gd name="T17" fmla="*/ 1 h 9"/>
                <a:gd name="T18" fmla="*/ 5 w 22"/>
                <a:gd name="T19" fmla="*/ 1 h 9"/>
                <a:gd name="T20" fmla="*/ 0 w 22"/>
                <a:gd name="T21" fmla="*/ 0 h 9"/>
                <a:gd name="T22" fmla="*/ 0 w 22"/>
                <a:gd name="T23" fmla="*/ 4 h 9"/>
                <a:gd name="T24" fmla="*/ 3 w 22"/>
                <a:gd name="T25" fmla="*/ 5 h 9"/>
                <a:gd name="T26" fmla="*/ 4 w 22"/>
                <a:gd name="T2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9">
                  <a:moveTo>
                    <a:pt x="4" y="7"/>
                  </a:moveTo>
                  <a:cubicBezTo>
                    <a:pt x="5" y="8"/>
                    <a:pt x="7" y="9"/>
                    <a:pt x="9" y="9"/>
                  </a:cubicBezTo>
                  <a:cubicBezTo>
                    <a:pt x="10" y="8"/>
                    <a:pt x="12" y="8"/>
                    <a:pt x="14" y="7"/>
                  </a:cubicBezTo>
                  <a:cubicBezTo>
                    <a:pt x="16" y="7"/>
                    <a:pt x="18" y="8"/>
                    <a:pt x="19" y="8"/>
                  </a:cubicBezTo>
                  <a:cubicBezTo>
                    <a:pt x="22" y="8"/>
                    <a:pt x="21" y="6"/>
                    <a:pt x="20" y="5"/>
                  </a:cubicBezTo>
                  <a:cubicBezTo>
                    <a:pt x="19" y="5"/>
                    <a:pt x="19" y="5"/>
                    <a:pt x="19" y="4"/>
                  </a:cubicBezTo>
                  <a:cubicBezTo>
                    <a:pt x="18" y="4"/>
                    <a:pt x="18" y="4"/>
                    <a:pt x="17" y="4"/>
                  </a:cubicBezTo>
                  <a:cubicBezTo>
                    <a:pt x="17" y="3"/>
                    <a:pt x="16" y="2"/>
                    <a:pt x="15" y="2"/>
                  </a:cubicBezTo>
                  <a:cubicBezTo>
                    <a:pt x="14" y="1"/>
                    <a:pt x="12" y="1"/>
                    <a:pt x="10" y="1"/>
                  </a:cubicBezTo>
                  <a:cubicBezTo>
                    <a:pt x="9" y="1"/>
                    <a:pt x="7" y="1"/>
                    <a:pt x="5" y="1"/>
                  </a:cubicBezTo>
                  <a:cubicBezTo>
                    <a:pt x="5" y="1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1" y="4"/>
                    <a:pt x="2" y="4"/>
                    <a:pt x="3" y="5"/>
                  </a:cubicBezTo>
                  <a:cubicBezTo>
                    <a:pt x="4" y="5"/>
                    <a:pt x="3" y="6"/>
                    <a:pt x="4" y="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49CCC7B7-23F6-ACAB-4B0C-8EE11C289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877" y="1312647"/>
              <a:ext cx="19050" cy="14288"/>
            </a:xfrm>
            <a:custGeom>
              <a:avLst/>
              <a:gdLst>
                <a:gd name="T0" fmla="*/ 3 w 4"/>
                <a:gd name="T1" fmla="*/ 1 h 3"/>
                <a:gd name="T2" fmla="*/ 1 w 4"/>
                <a:gd name="T3" fmla="*/ 2 h 3"/>
                <a:gd name="T4" fmla="*/ 3 w 4"/>
                <a:gd name="T5" fmla="*/ 3 h 3"/>
                <a:gd name="T6" fmla="*/ 3 w 4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3" y="1"/>
                  </a:moveTo>
                  <a:cubicBezTo>
                    <a:pt x="2" y="1"/>
                    <a:pt x="0" y="0"/>
                    <a:pt x="1" y="2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4" y="2"/>
                    <a:pt x="3" y="2"/>
                    <a:pt x="3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4EB2115-57A7-8947-FF2E-171060408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236" y="817342"/>
              <a:ext cx="365127" cy="109538"/>
            </a:xfrm>
            <a:custGeom>
              <a:avLst/>
              <a:gdLst>
                <a:gd name="T0" fmla="*/ 65 w 79"/>
                <a:gd name="T1" fmla="*/ 23 h 24"/>
                <a:gd name="T2" fmla="*/ 72 w 79"/>
                <a:gd name="T3" fmla="*/ 22 h 24"/>
                <a:gd name="T4" fmla="*/ 75 w 79"/>
                <a:gd name="T5" fmla="*/ 21 h 24"/>
                <a:gd name="T6" fmla="*/ 78 w 79"/>
                <a:gd name="T7" fmla="*/ 18 h 24"/>
                <a:gd name="T8" fmla="*/ 77 w 79"/>
                <a:gd name="T9" fmla="*/ 17 h 24"/>
                <a:gd name="T10" fmla="*/ 76 w 79"/>
                <a:gd name="T11" fmla="*/ 14 h 24"/>
                <a:gd name="T12" fmla="*/ 74 w 79"/>
                <a:gd name="T13" fmla="*/ 13 h 24"/>
                <a:gd name="T14" fmla="*/ 70 w 79"/>
                <a:gd name="T15" fmla="*/ 12 h 24"/>
                <a:gd name="T16" fmla="*/ 60 w 79"/>
                <a:gd name="T17" fmla="*/ 12 h 24"/>
                <a:gd name="T18" fmla="*/ 56 w 79"/>
                <a:gd name="T19" fmla="*/ 12 h 24"/>
                <a:gd name="T20" fmla="*/ 50 w 79"/>
                <a:gd name="T21" fmla="*/ 14 h 24"/>
                <a:gd name="T22" fmla="*/ 49 w 79"/>
                <a:gd name="T23" fmla="*/ 15 h 24"/>
                <a:gd name="T24" fmla="*/ 44 w 79"/>
                <a:gd name="T25" fmla="*/ 14 h 24"/>
                <a:gd name="T26" fmla="*/ 42 w 79"/>
                <a:gd name="T27" fmla="*/ 14 h 24"/>
                <a:gd name="T28" fmla="*/ 39 w 79"/>
                <a:gd name="T29" fmla="*/ 14 h 24"/>
                <a:gd name="T30" fmla="*/ 36 w 79"/>
                <a:gd name="T31" fmla="*/ 13 h 24"/>
                <a:gd name="T32" fmla="*/ 34 w 79"/>
                <a:gd name="T33" fmla="*/ 13 h 24"/>
                <a:gd name="T34" fmla="*/ 33 w 79"/>
                <a:gd name="T35" fmla="*/ 11 h 24"/>
                <a:gd name="T36" fmla="*/ 32 w 79"/>
                <a:gd name="T37" fmla="*/ 10 h 24"/>
                <a:gd name="T38" fmla="*/ 29 w 79"/>
                <a:gd name="T39" fmla="*/ 10 h 24"/>
                <a:gd name="T40" fmla="*/ 29 w 79"/>
                <a:gd name="T41" fmla="*/ 9 h 24"/>
                <a:gd name="T42" fmla="*/ 33 w 79"/>
                <a:gd name="T43" fmla="*/ 7 h 24"/>
                <a:gd name="T44" fmla="*/ 28 w 79"/>
                <a:gd name="T45" fmla="*/ 6 h 24"/>
                <a:gd name="T46" fmla="*/ 23 w 79"/>
                <a:gd name="T47" fmla="*/ 4 h 24"/>
                <a:gd name="T48" fmla="*/ 18 w 79"/>
                <a:gd name="T49" fmla="*/ 5 h 24"/>
                <a:gd name="T50" fmla="*/ 16 w 79"/>
                <a:gd name="T51" fmla="*/ 6 h 24"/>
                <a:gd name="T52" fmla="*/ 14 w 79"/>
                <a:gd name="T53" fmla="*/ 2 h 24"/>
                <a:gd name="T54" fmla="*/ 9 w 79"/>
                <a:gd name="T55" fmla="*/ 1 h 24"/>
                <a:gd name="T56" fmla="*/ 1 w 79"/>
                <a:gd name="T57" fmla="*/ 2 h 24"/>
                <a:gd name="T58" fmla="*/ 1 w 79"/>
                <a:gd name="T59" fmla="*/ 3 h 24"/>
                <a:gd name="T60" fmla="*/ 2 w 79"/>
                <a:gd name="T61" fmla="*/ 4 h 24"/>
                <a:gd name="T62" fmla="*/ 4 w 79"/>
                <a:gd name="T63" fmla="*/ 6 h 24"/>
                <a:gd name="T64" fmla="*/ 8 w 79"/>
                <a:gd name="T65" fmla="*/ 7 h 24"/>
                <a:gd name="T66" fmla="*/ 9 w 79"/>
                <a:gd name="T67" fmla="*/ 8 h 24"/>
                <a:gd name="T68" fmla="*/ 13 w 79"/>
                <a:gd name="T69" fmla="*/ 8 h 24"/>
                <a:gd name="T70" fmla="*/ 18 w 79"/>
                <a:gd name="T71" fmla="*/ 7 h 24"/>
                <a:gd name="T72" fmla="*/ 21 w 79"/>
                <a:gd name="T73" fmla="*/ 11 h 24"/>
                <a:gd name="T74" fmla="*/ 20 w 79"/>
                <a:gd name="T75" fmla="*/ 16 h 24"/>
                <a:gd name="T76" fmla="*/ 21 w 79"/>
                <a:gd name="T77" fmla="*/ 19 h 24"/>
                <a:gd name="T78" fmla="*/ 26 w 79"/>
                <a:gd name="T79" fmla="*/ 22 h 24"/>
                <a:gd name="T80" fmla="*/ 27 w 79"/>
                <a:gd name="T81" fmla="*/ 21 h 24"/>
                <a:gd name="T82" fmla="*/ 29 w 79"/>
                <a:gd name="T83" fmla="*/ 22 h 24"/>
                <a:gd name="T84" fmla="*/ 34 w 79"/>
                <a:gd name="T85" fmla="*/ 22 h 24"/>
                <a:gd name="T86" fmla="*/ 36 w 79"/>
                <a:gd name="T87" fmla="*/ 21 h 24"/>
                <a:gd name="T88" fmla="*/ 38 w 79"/>
                <a:gd name="T89" fmla="*/ 20 h 24"/>
                <a:gd name="T90" fmla="*/ 43 w 79"/>
                <a:gd name="T91" fmla="*/ 23 h 24"/>
                <a:gd name="T92" fmla="*/ 48 w 79"/>
                <a:gd name="T93" fmla="*/ 23 h 24"/>
                <a:gd name="T94" fmla="*/ 49 w 79"/>
                <a:gd name="T95" fmla="*/ 23 h 24"/>
                <a:gd name="T96" fmla="*/ 51 w 79"/>
                <a:gd name="T97" fmla="*/ 23 h 24"/>
                <a:gd name="T98" fmla="*/ 53 w 79"/>
                <a:gd name="T99" fmla="*/ 23 h 24"/>
                <a:gd name="T100" fmla="*/ 56 w 79"/>
                <a:gd name="T101" fmla="*/ 23 h 24"/>
                <a:gd name="T102" fmla="*/ 60 w 79"/>
                <a:gd name="T103" fmla="*/ 21 h 24"/>
                <a:gd name="T104" fmla="*/ 62 w 79"/>
                <a:gd name="T10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9" h="24">
                  <a:moveTo>
                    <a:pt x="61" y="21"/>
                  </a:moveTo>
                  <a:cubicBezTo>
                    <a:pt x="61" y="23"/>
                    <a:pt x="65" y="22"/>
                    <a:pt x="65" y="23"/>
                  </a:cubicBezTo>
                  <a:cubicBezTo>
                    <a:pt x="67" y="23"/>
                    <a:pt x="67" y="24"/>
                    <a:pt x="69" y="23"/>
                  </a:cubicBezTo>
                  <a:cubicBezTo>
                    <a:pt x="70" y="23"/>
                    <a:pt x="71" y="22"/>
                    <a:pt x="72" y="22"/>
                  </a:cubicBezTo>
                  <a:cubicBezTo>
                    <a:pt x="73" y="22"/>
                    <a:pt x="74" y="23"/>
                    <a:pt x="74" y="22"/>
                  </a:cubicBezTo>
                  <a:cubicBezTo>
                    <a:pt x="75" y="22"/>
                    <a:pt x="75" y="22"/>
                    <a:pt x="75" y="21"/>
                  </a:cubicBezTo>
                  <a:cubicBezTo>
                    <a:pt x="76" y="21"/>
                    <a:pt x="76" y="20"/>
                    <a:pt x="76" y="20"/>
                  </a:cubicBezTo>
                  <a:cubicBezTo>
                    <a:pt x="76" y="20"/>
                    <a:pt x="79" y="20"/>
                    <a:pt x="78" y="18"/>
                  </a:cubicBezTo>
                  <a:cubicBezTo>
                    <a:pt x="77" y="18"/>
                    <a:pt x="75" y="19"/>
                    <a:pt x="75" y="18"/>
                  </a:cubicBezTo>
                  <a:cubicBezTo>
                    <a:pt x="75" y="18"/>
                    <a:pt x="77" y="17"/>
                    <a:pt x="77" y="17"/>
                  </a:cubicBezTo>
                  <a:cubicBezTo>
                    <a:pt x="78" y="16"/>
                    <a:pt x="78" y="15"/>
                    <a:pt x="77" y="15"/>
                  </a:cubicBezTo>
                  <a:cubicBezTo>
                    <a:pt x="76" y="14"/>
                    <a:pt x="76" y="15"/>
                    <a:pt x="76" y="14"/>
                  </a:cubicBezTo>
                  <a:cubicBezTo>
                    <a:pt x="75" y="14"/>
                    <a:pt x="76" y="14"/>
                    <a:pt x="76" y="14"/>
                  </a:cubicBezTo>
                  <a:cubicBezTo>
                    <a:pt x="75" y="13"/>
                    <a:pt x="75" y="13"/>
                    <a:pt x="74" y="13"/>
                  </a:cubicBezTo>
                  <a:cubicBezTo>
                    <a:pt x="73" y="13"/>
                    <a:pt x="72" y="13"/>
                    <a:pt x="71" y="13"/>
                  </a:cubicBezTo>
                  <a:cubicBezTo>
                    <a:pt x="71" y="13"/>
                    <a:pt x="70" y="12"/>
                    <a:pt x="70" y="12"/>
                  </a:cubicBezTo>
                  <a:cubicBezTo>
                    <a:pt x="69" y="11"/>
                    <a:pt x="66" y="11"/>
                    <a:pt x="65" y="11"/>
                  </a:cubicBezTo>
                  <a:cubicBezTo>
                    <a:pt x="63" y="11"/>
                    <a:pt x="62" y="12"/>
                    <a:pt x="60" y="12"/>
                  </a:cubicBezTo>
                  <a:cubicBezTo>
                    <a:pt x="59" y="12"/>
                    <a:pt x="59" y="11"/>
                    <a:pt x="58" y="12"/>
                  </a:cubicBezTo>
                  <a:cubicBezTo>
                    <a:pt x="57" y="12"/>
                    <a:pt x="57" y="12"/>
                    <a:pt x="56" y="12"/>
                  </a:cubicBezTo>
                  <a:cubicBezTo>
                    <a:pt x="55" y="13"/>
                    <a:pt x="53" y="13"/>
                    <a:pt x="52" y="13"/>
                  </a:cubicBezTo>
                  <a:cubicBezTo>
                    <a:pt x="51" y="14"/>
                    <a:pt x="51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5"/>
                  </a:cubicBezTo>
                  <a:cubicBezTo>
                    <a:pt x="48" y="16"/>
                    <a:pt x="47" y="15"/>
                    <a:pt x="46" y="14"/>
                  </a:cubicBezTo>
                  <a:cubicBezTo>
                    <a:pt x="45" y="14"/>
                    <a:pt x="45" y="14"/>
                    <a:pt x="44" y="14"/>
                  </a:cubicBezTo>
                  <a:cubicBezTo>
                    <a:pt x="44" y="14"/>
                    <a:pt x="43" y="13"/>
                    <a:pt x="43" y="13"/>
                  </a:cubicBezTo>
                  <a:cubicBezTo>
                    <a:pt x="42" y="13"/>
                    <a:pt x="43" y="14"/>
                    <a:pt x="42" y="14"/>
                  </a:cubicBezTo>
                  <a:cubicBezTo>
                    <a:pt x="41" y="14"/>
                    <a:pt x="41" y="13"/>
                    <a:pt x="40" y="14"/>
                  </a:cubicBezTo>
                  <a:cubicBezTo>
                    <a:pt x="40" y="14"/>
                    <a:pt x="39" y="14"/>
                    <a:pt x="39" y="14"/>
                  </a:cubicBezTo>
                  <a:cubicBezTo>
                    <a:pt x="39" y="14"/>
                    <a:pt x="38" y="13"/>
                    <a:pt x="38" y="13"/>
                  </a:cubicBezTo>
                  <a:cubicBezTo>
                    <a:pt x="37" y="13"/>
                    <a:pt x="37" y="12"/>
                    <a:pt x="36" y="13"/>
                  </a:cubicBezTo>
                  <a:cubicBezTo>
                    <a:pt x="36" y="13"/>
                    <a:pt x="37" y="15"/>
                    <a:pt x="35" y="14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4" y="13"/>
                    <a:pt x="35" y="12"/>
                    <a:pt x="34" y="12"/>
                  </a:cubicBezTo>
                  <a:cubicBezTo>
                    <a:pt x="34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0"/>
                    <a:pt x="31" y="10"/>
                    <a:pt x="30" y="10"/>
                  </a:cubicBezTo>
                  <a:cubicBezTo>
                    <a:pt x="30" y="10"/>
                    <a:pt x="29" y="10"/>
                    <a:pt x="29" y="10"/>
                  </a:cubicBezTo>
                  <a:cubicBezTo>
                    <a:pt x="29" y="9"/>
                    <a:pt x="30" y="10"/>
                    <a:pt x="30" y="9"/>
                  </a:cubicBezTo>
                  <a:cubicBezTo>
                    <a:pt x="31" y="8"/>
                    <a:pt x="30" y="9"/>
                    <a:pt x="29" y="9"/>
                  </a:cubicBezTo>
                  <a:cubicBezTo>
                    <a:pt x="29" y="8"/>
                    <a:pt x="34" y="9"/>
                    <a:pt x="34" y="8"/>
                  </a:cubicBezTo>
                  <a:cubicBezTo>
                    <a:pt x="36" y="8"/>
                    <a:pt x="34" y="7"/>
                    <a:pt x="33" y="7"/>
                  </a:cubicBezTo>
                  <a:cubicBezTo>
                    <a:pt x="32" y="7"/>
                    <a:pt x="31" y="7"/>
                    <a:pt x="30" y="7"/>
                  </a:cubicBezTo>
                  <a:cubicBezTo>
                    <a:pt x="30" y="6"/>
                    <a:pt x="29" y="6"/>
                    <a:pt x="28" y="6"/>
                  </a:cubicBezTo>
                  <a:cubicBezTo>
                    <a:pt x="29" y="5"/>
                    <a:pt x="29" y="5"/>
                    <a:pt x="27" y="4"/>
                  </a:cubicBezTo>
                  <a:cubicBezTo>
                    <a:pt x="26" y="4"/>
                    <a:pt x="24" y="3"/>
                    <a:pt x="23" y="4"/>
                  </a:cubicBezTo>
                  <a:cubicBezTo>
                    <a:pt x="22" y="4"/>
                    <a:pt x="22" y="4"/>
                    <a:pt x="21" y="4"/>
                  </a:cubicBezTo>
                  <a:cubicBezTo>
                    <a:pt x="20" y="4"/>
                    <a:pt x="19" y="4"/>
                    <a:pt x="18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7" y="5"/>
                    <a:pt x="16" y="7"/>
                    <a:pt x="16" y="6"/>
                  </a:cubicBezTo>
                  <a:cubicBezTo>
                    <a:pt x="16" y="5"/>
                    <a:pt x="17" y="5"/>
                    <a:pt x="17" y="3"/>
                  </a:cubicBezTo>
                  <a:cubicBezTo>
                    <a:pt x="16" y="2"/>
                    <a:pt x="15" y="2"/>
                    <a:pt x="14" y="2"/>
                  </a:cubicBezTo>
                  <a:cubicBezTo>
                    <a:pt x="13" y="2"/>
                    <a:pt x="12" y="2"/>
                    <a:pt x="11" y="2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7" y="1"/>
                    <a:pt x="6" y="1"/>
                  </a:cubicBezTo>
                  <a:cubicBezTo>
                    <a:pt x="5" y="1"/>
                    <a:pt x="0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1" y="4"/>
                    <a:pt x="0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7" y="6"/>
                    <a:pt x="8" y="7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0" y="7"/>
                    <a:pt x="10" y="7"/>
                    <a:pt x="11" y="7"/>
                  </a:cubicBezTo>
                  <a:cubicBezTo>
                    <a:pt x="12" y="7"/>
                    <a:pt x="12" y="7"/>
                    <a:pt x="13" y="8"/>
                  </a:cubicBezTo>
                  <a:cubicBezTo>
                    <a:pt x="14" y="8"/>
                    <a:pt x="15" y="7"/>
                    <a:pt x="16" y="7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9"/>
                    <a:pt x="21" y="10"/>
                    <a:pt x="21" y="11"/>
                  </a:cubicBezTo>
                  <a:cubicBezTo>
                    <a:pt x="22" y="13"/>
                    <a:pt x="21" y="13"/>
                    <a:pt x="20" y="15"/>
                  </a:cubicBezTo>
                  <a:cubicBezTo>
                    <a:pt x="20" y="15"/>
                    <a:pt x="20" y="16"/>
                    <a:pt x="20" y="16"/>
                  </a:cubicBezTo>
                  <a:cubicBezTo>
                    <a:pt x="20" y="17"/>
                    <a:pt x="21" y="17"/>
                    <a:pt x="21" y="17"/>
                  </a:cubicBezTo>
                  <a:cubicBezTo>
                    <a:pt x="21" y="18"/>
                    <a:pt x="21" y="18"/>
                    <a:pt x="21" y="19"/>
                  </a:cubicBezTo>
                  <a:cubicBezTo>
                    <a:pt x="21" y="19"/>
                    <a:pt x="22" y="20"/>
                    <a:pt x="22" y="20"/>
                  </a:cubicBezTo>
                  <a:cubicBezTo>
                    <a:pt x="23" y="21"/>
                    <a:pt x="25" y="22"/>
                    <a:pt x="26" y="22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7" y="20"/>
                    <a:pt x="27" y="20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2"/>
                    <a:pt x="28" y="22"/>
                    <a:pt x="29" y="22"/>
                  </a:cubicBezTo>
                  <a:cubicBezTo>
                    <a:pt x="29" y="22"/>
                    <a:pt x="30" y="22"/>
                    <a:pt x="30" y="22"/>
                  </a:cubicBezTo>
                  <a:cubicBezTo>
                    <a:pt x="32" y="22"/>
                    <a:pt x="33" y="23"/>
                    <a:pt x="34" y="22"/>
                  </a:cubicBezTo>
                  <a:cubicBezTo>
                    <a:pt x="35" y="22"/>
                    <a:pt x="35" y="22"/>
                    <a:pt x="35" y="21"/>
                  </a:cubicBezTo>
                  <a:cubicBezTo>
                    <a:pt x="35" y="21"/>
                    <a:pt x="35" y="21"/>
                    <a:pt x="36" y="21"/>
                  </a:cubicBezTo>
                  <a:cubicBezTo>
                    <a:pt x="36" y="21"/>
                    <a:pt x="36" y="21"/>
                    <a:pt x="37" y="21"/>
                  </a:cubicBezTo>
                  <a:cubicBezTo>
                    <a:pt x="37" y="21"/>
                    <a:pt x="37" y="19"/>
                    <a:pt x="38" y="20"/>
                  </a:cubicBezTo>
                  <a:cubicBezTo>
                    <a:pt x="38" y="21"/>
                    <a:pt x="37" y="22"/>
                    <a:pt x="38" y="23"/>
                  </a:cubicBezTo>
                  <a:cubicBezTo>
                    <a:pt x="40" y="24"/>
                    <a:pt x="42" y="23"/>
                    <a:pt x="43" y="23"/>
                  </a:cubicBezTo>
                  <a:cubicBezTo>
                    <a:pt x="45" y="23"/>
                    <a:pt x="46" y="24"/>
                    <a:pt x="46" y="22"/>
                  </a:cubicBezTo>
                  <a:cubicBezTo>
                    <a:pt x="46" y="23"/>
                    <a:pt x="47" y="23"/>
                    <a:pt x="48" y="23"/>
                  </a:cubicBezTo>
                  <a:cubicBezTo>
                    <a:pt x="48" y="22"/>
                    <a:pt x="48" y="22"/>
                    <a:pt x="49" y="22"/>
                  </a:cubicBezTo>
                  <a:cubicBezTo>
                    <a:pt x="49" y="22"/>
                    <a:pt x="49" y="22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1" y="23"/>
                    <a:pt x="51" y="23"/>
                  </a:cubicBezTo>
                  <a:cubicBezTo>
                    <a:pt x="51" y="23"/>
                    <a:pt x="51" y="22"/>
                    <a:pt x="51" y="22"/>
                  </a:cubicBezTo>
                  <a:cubicBezTo>
                    <a:pt x="52" y="21"/>
                    <a:pt x="52" y="23"/>
                    <a:pt x="53" y="23"/>
                  </a:cubicBezTo>
                  <a:cubicBezTo>
                    <a:pt x="53" y="23"/>
                    <a:pt x="54" y="23"/>
                    <a:pt x="54" y="22"/>
                  </a:cubicBezTo>
                  <a:cubicBezTo>
                    <a:pt x="54" y="22"/>
                    <a:pt x="55" y="23"/>
                    <a:pt x="56" y="23"/>
                  </a:cubicBezTo>
                  <a:cubicBezTo>
                    <a:pt x="57" y="23"/>
                    <a:pt x="59" y="23"/>
                    <a:pt x="59" y="22"/>
                  </a:cubicBezTo>
                  <a:cubicBezTo>
                    <a:pt x="60" y="22"/>
                    <a:pt x="60" y="22"/>
                    <a:pt x="60" y="21"/>
                  </a:cubicBezTo>
                  <a:cubicBezTo>
                    <a:pt x="60" y="21"/>
                    <a:pt x="61" y="20"/>
                    <a:pt x="61" y="20"/>
                  </a:cubicBezTo>
                  <a:cubicBezTo>
                    <a:pt x="61" y="20"/>
                    <a:pt x="61" y="20"/>
                    <a:pt x="62" y="20"/>
                  </a:cubicBezTo>
                  <a:cubicBezTo>
                    <a:pt x="62" y="20"/>
                    <a:pt x="62" y="21"/>
                    <a:pt x="61" y="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733C894-AC79-6CE3-C5D5-34AF70AA8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584" y="936405"/>
              <a:ext cx="139701" cy="106363"/>
            </a:xfrm>
            <a:custGeom>
              <a:avLst/>
              <a:gdLst>
                <a:gd name="T0" fmla="*/ 28 w 30"/>
                <a:gd name="T1" fmla="*/ 12 h 23"/>
                <a:gd name="T2" fmla="*/ 26 w 30"/>
                <a:gd name="T3" fmla="*/ 9 h 23"/>
                <a:gd name="T4" fmla="*/ 26 w 30"/>
                <a:gd name="T5" fmla="*/ 11 h 23"/>
                <a:gd name="T6" fmla="*/ 26 w 30"/>
                <a:gd name="T7" fmla="*/ 11 h 23"/>
                <a:gd name="T8" fmla="*/ 24 w 30"/>
                <a:gd name="T9" fmla="*/ 9 h 23"/>
                <a:gd name="T10" fmla="*/ 20 w 30"/>
                <a:gd name="T11" fmla="*/ 10 h 23"/>
                <a:gd name="T12" fmla="*/ 20 w 30"/>
                <a:gd name="T13" fmla="*/ 8 h 23"/>
                <a:gd name="T14" fmla="*/ 25 w 30"/>
                <a:gd name="T15" fmla="*/ 5 h 23"/>
                <a:gd name="T16" fmla="*/ 26 w 30"/>
                <a:gd name="T17" fmla="*/ 4 h 23"/>
                <a:gd name="T18" fmla="*/ 22 w 30"/>
                <a:gd name="T19" fmla="*/ 2 h 23"/>
                <a:gd name="T20" fmla="*/ 20 w 30"/>
                <a:gd name="T21" fmla="*/ 1 h 23"/>
                <a:gd name="T22" fmla="*/ 21 w 30"/>
                <a:gd name="T23" fmla="*/ 2 h 23"/>
                <a:gd name="T24" fmla="*/ 14 w 30"/>
                <a:gd name="T25" fmla="*/ 2 h 23"/>
                <a:gd name="T26" fmla="*/ 11 w 30"/>
                <a:gd name="T27" fmla="*/ 2 h 23"/>
                <a:gd name="T28" fmla="*/ 10 w 30"/>
                <a:gd name="T29" fmla="*/ 5 h 23"/>
                <a:gd name="T30" fmla="*/ 6 w 30"/>
                <a:gd name="T31" fmla="*/ 6 h 23"/>
                <a:gd name="T32" fmla="*/ 12 w 30"/>
                <a:gd name="T33" fmla="*/ 7 h 23"/>
                <a:gd name="T34" fmla="*/ 12 w 30"/>
                <a:gd name="T35" fmla="*/ 9 h 23"/>
                <a:gd name="T36" fmla="*/ 9 w 30"/>
                <a:gd name="T37" fmla="*/ 11 h 23"/>
                <a:gd name="T38" fmla="*/ 6 w 30"/>
                <a:gd name="T39" fmla="*/ 10 h 23"/>
                <a:gd name="T40" fmla="*/ 3 w 30"/>
                <a:gd name="T41" fmla="*/ 9 h 23"/>
                <a:gd name="T42" fmla="*/ 4 w 30"/>
                <a:gd name="T43" fmla="*/ 14 h 23"/>
                <a:gd name="T44" fmla="*/ 7 w 30"/>
                <a:gd name="T45" fmla="*/ 15 h 23"/>
                <a:gd name="T46" fmla="*/ 9 w 30"/>
                <a:gd name="T47" fmla="*/ 16 h 23"/>
                <a:gd name="T48" fmla="*/ 12 w 30"/>
                <a:gd name="T49" fmla="*/ 19 h 23"/>
                <a:gd name="T50" fmla="*/ 15 w 30"/>
                <a:gd name="T51" fmla="*/ 21 h 23"/>
                <a:gd name="T52" fmla="*/ 19 w 30"/>
                <a:gd name="T53" fmla="*/ 23 h 23"/>
                <a:gd name="T54" fmla="*/ 21 w 30"/>
                <a:gd name="T55" fmla="*/ 18 h 23"/>
                <a:gd name="T56" fmla="*/ 21 w 30"/>
                <a:gd name="T57" fmla="*/ 20 h 23"/>
                <a:gd name="T58" fmla="*/ 26 w 30"/>
                <a:gd name="T59" fmla="*/ 19 h 23"/>
                <a:gd name="T60" fmla="*/ 27 w 30"/>
                <a:gd name="T61" fmla="*/ 17 h 23"/>
                <a:gd name="T62" fmla="*/ 27 w 30"/>
                <a:gd name="T63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" h="23">
                  <a:moveTo>
                    <a:pt x="29" y="14"/>
                  </a:moveTo>
                  <a:cubicBezTo>
                    <a:pt x="29" y="13"/>
                    <a:pt x="28" y="13"/>
                    <a:pt x="28" y="12"/>
                  </a:cubicBezTo>
                  <a:cubicBezTo>
                    <a:pt x="28" y="11"/>
                    <a:pt x="28" y="10"/>
                    <a:pt x="27" y="10"/>
                  </a:cubicBezTo>
                  <a:cubicBezTo>
                    <a:pt x="30" y="9"/>
                    <a:pt x="25" y="7"/>
                    <a:pt x="26" y="9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1"/>
                    <a:pt x="26" y="11"/>
                    <a:pt x="26" y="11"/>
                  </a:cubicBezTo>
                  <a:cubicBezTo>
                    <a:pt x="26" y="12"/>
                    <a:pt x="27" y="13"/>
                    <a:pt x="25" y="12"/>
                  </a:cubicBezTo>
                  <a:cubicBezTo>
                    <a:pt x="25" y="12"/>
                    <a:pt x="26" y="12"/>
                    <a:pt x="26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5" y="10"/>
                    <a:pt x="24" y="9"/>
                  </a:cubicBezTo>
                  <a:cubicBezTo>
                    <a:pt x="23" y="9"/>
                    <a:pt x="22" y="9"/>
                    <a:pt x="21" y="9"/>
                  </a:cubicBezTo>
                  <a:cubicBezTo>
                    <a:pt x="21" y="9"/>
                    <a:pt x="20" y="10"/>
                    <a:pt x="20" y="10"/>
                  </a:cubicBezTo>
                  <a:cubicBezTo>
                    <a:pt x="20" y="10"/>
                    <a:pt x="19" y="9"/>
                    <a:pt x="19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1" y="8"/>
                    <a:pt x="23" y="7"/>
                    <a:pt x="23" y="6"/>
                  </a:cubicBezTo>
                  <a:cubicBezTo>
                    <a:pt x="23" y="7"/>
                    <a:pt x="25" y="6"/>
                    <a:pt x="25" y="5"/>
                  </a:cubicBezTo>
                  <a:cubicBezTo>
                    <a:pt x="25" y="5"/>
                    <a:pt x="23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27" y="3"/>
                    <a:pt x="25" y="2"/>
                    <a:pt x="24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2" y="1"/>
                    <a:pt x="23" y="1"/>
                    <a:pt x="23" y="1"/>
                  </a:cubicBezTo>
                  <a:cubicBezTo>
                    <a:pt x="23" y="0"/>
                    <a:pt x="20" y="0"/>
                    <a:pt x="20" y="1"/>
                  </a:cubicBezTo>
                  <a:cubicBezTo>
                    <a:pt x="19" y="1"/>
                    <a:pt x="16" y="2"/>
                    <a:pt x="16" y="2"/>
                  </a:cubicBezTo>
                  <a:cubicBezTo>
                    <a:pt x="17" y="3"/>
                    <a:pt x="20" y="2"/>
                    <a:pt x="21" y="2"/>
                  </a:cubicBezTo>
                  <a:cubicBezTo>
                    <a:pt x="20" y="3"/>
                    <a:pt x="18" y="4"/>
                    <a:pt x="17" y="3"/>
                  </a:cubicBezTo>
                  <a:cubicBezTo>
                    <a:pt x="16" y="3"/>
                    <a:pt x="15" y="3"/>
                    <a:pt x="14" y="2"/>
                  </a:cubicBezTo>
                  <a:cubicBezTo>
                    <a:pt x="14" y="2"/>
                    <a:pt x="13" y="1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0" y="2"/>
                    <a:pt x="10" y="2"/>
                    <a:pt x="9" y="3"/>
                  </a:cubicBezTo>
                  <a:cubicBezTo>
                    <a:pt x="8" y="3"/>
                    <a:pt x="9" y="5"/>
                    <a:pt x="10" y="5"/>
                  </a:cubicBezTo>
                  <a:cubicBezTo>
                    <a:pt x="10" y="5"/>
                    <a:pt x="8" y="4"/>
                    <a:pt x="8" y="5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7" y="7"/>
                    <a:pt x="9" y="7"/>
                    <a:pt x="10" y="7"/>
                  </a:cubicBezTo>
                  <a:cubicBezTo>
                    <a:pt x="10" y="7"/>
                    <a:pt x="12" y="6"/>
                    <a:pt x="12" y="7"/>
                  </a:cubicBezTo>
                  <a:cubicBezTo>
                    <a:pt x="12" y="8"/>
                    <a:pt x="9" y="7"/>
                    <a:pt x="11" y="8"/>
                  </a:cubicBezTo>
                  <a:cubicBezTo>
                    <a:pt x="11" y="9"/>
                    <a:pt x="11" y="9"/>
                    <a:pt x="12" y="9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11" y="11"/>
                    <a:pt x="10" y="11"/>
                    <a:pt x="9" y="11"/>
                  </a:cubicBezTo>
                  <a:cubicBezTo>
                    <a:pt x="9" y="11"/>
                    <a:pt x="8" y="12"/>
                    <a:pt x="7" y="11"/>
                  </a:cubicBezTo>
                  <a:cubicBezTo>
                    <a:pt x="7" y="11"/>
                    <a:pt x="6" y="11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1" y="10"/>
                    <a:pt x="1" y="11"/>
                  </a:cubicBezTo>
                  <a:cubicBezTo>
                    <a:pt x="0" y="13"/>
                    <a:pt x="3" y="12"/>
                    <a:pt x="4" y="14"/>
                  </a:cubicBezTo>
                  <a:cubicBezTo>
                    <a:pt x="5" y="14"/>
                    <a:pt x="5" y="15"/>
                    <a:pt x="6" y="15"/>
                  </a:cubicBezTo>
                  <a:cubicBezTo>
                    <a:pt x="6" y="15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0" y="17"/>
                    <a:pt x="10" y="17"/>
                  </a:cubicBezTo>
                  <a:cubicBezTo>
                    <a:pt x="11" y="18"/>
                    <a:pt x="11" y="18"/>
                    <a:pt x="12" y="19"/>
                  </a:cubicBezTo>
                  <a:cubicBezTo>
                    <a:pt x="12" y="19"/>
                    <a:pt x="13" y="19"/>
                    <a:pt x="14" y="19"/>
                  </a:cubicBezTo>
                  <a:cubicBezTo>
                    <a:pt x="14" y="20"/>
                    <a:pt x="14" y="20"/>
                    <a:pt x="15" y="21"/>
                  </a:cubicBezTo>
                  <a:cubicBezTo>
                    <a:pt x="15" y="21"/>
                    <a:pt x="15" y="22"/>
                    <a:pt x="16" y="22"/>
                  </a:cubicBezTo>
                  <a:cubicBezTo>
                    <a:pt x="17" y="23"/>
                    <a:pt x="18" y="23"/>
                    <a:pt x="19" y="23"/>
                  </a:cubicBezTo>
                  <a:cubicBezTo>
                    <a:pt x="19" y="23"/>
                    <a:pt x="21" y="23"/>
                    <a:pt x="21" y="22"/>
                  </a:cubicBezTo>
                  <a:cubicBezTo>
                    <a:pt x="21" y="21"/>
                    <a:pt x="19" y="19"/>
                    <a:pt x="21" y="18"/>
                  </a:cubicBezTo>
                  <a:cubicBezTo>
                    <a:pt x="21" y="19"/>
                    <a:pt x="20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3" y="20"/>
                    <a:pt x="24" y="20"/>
                    <a:pt x="25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7" y="19"/>
                    <a:pt x="27" y="19"/>
                    <a:pt x="28" y="19"/>
                  </a:cubicBezTo>
                  <a:cubicBezTo>
                    <a:pt x="28" y="18"/>
                    <a:pt x="28" y="17"/>
                    <a:pt x="27" y="17"/>
                  </a:cubicBezTo>
                  <a:cubicBezTo>
                    <a:pt x="27" y="17"/>
                    <a:pt x="28" y="17"/>
                    <a:pt x="28" y="16"/>
                  </a:cubicBezTo>
                  <a:cubicBezTo>
                    <a:pt x="28" y="16"/>
                    <a:pt x="28" y="15"/>
                    <a:pt x="27" y="15"/>
                  </a:cubicBezTo>
                  <a:cubicBezTo>
                    <a:pt x="28" y="15"/>
                    <a:pt x="29" y="14"/>
                    <a:pt x="29" y="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F789930-9F98-55EE-77A9-BB984F47D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0270" y="950693"/>
              <a:ext cx="382590" cy="196852"/>
            </a:xfrm>
            <a:custGeom>
              <a:avLst/>
              <a:gdLst>
                <a:gd name="T0" fmla="*/ 80 w 83"/>
                <a:gd name="T1" fmla="*/ 33 h 43"/>
                <a:gd name="T2" fmla="*/ 82 w 83"/>
                <a:gd name="T3" fmla="*/ 31 h 43"/>
                <a:gd name="T4" fmla="*/ 76 w 83"/>
                <a:gd name="T5" fmla="*/ 28 h 43"/>
                <a:gd name="T6" fmla="*/ 71 w 83"/>
                <a:gd name="T7" fmla="*/ 26 h 43"/>
                <a:gd name="T8" fmla="*/ 67 w 83"/>
                <a:gd name="T9" fmla="*/ 23 h 43"/>
                <a:gd name="T10" fmla="*/ 67 w 83"/>
                <a:gd name="T11" fmla="*/ 18 h 43"/>
                <a:gd name="T12" fmla="*/ 64 w 83"/>
                <a:gd name="T13" fmla="*/ 12 h 43"/>
                <a:gd name="T14" fmla="*/ 64 w 83"/>
                <a:gd name="T15" fmla="*/ 6 h 43"/>
                <a:gd name="T16" fmla="*/ 64 w 83"/>
                <a:gd name="T17" fmla="*/ 0 h 43"/>
                <a:gd name="T18" fmla="*/ 57 w 83"/>
                <a:gd name="T19" fmla="*/ 3 h 43"/>
                <a:gd name="T20" fmla="*/ 58 w 83"/>
                <a:gd name="T21" fmla="*/ 5 h 43"/>
                <a:gd name="T22" fmla="*/ 51 w 83"/>
                <a:gd name="T23" fmla="*/ 3 h 43"/>
                <a:gd name="T24" fmla="*/ 50 w 83"/>
                <a:gd name="T25" fmla="*/ 7 h 43"/>
                <a:gd name="T26" fmla="*/ 53 w 83"/>
                <a:gd name="T27" fmla="*/ 14 h 43"/>
                <a:gd name="T28" fmla="*/ 52 w 83"/>
                <a:gd name="T29" fmla="*/ 17 h 43"/>
                <a:gd name="T30" fmla="*/ 50 w 83"/>
                <a:gd name="T31" fmla="*/ 17 h 43"/>
                <a:gd name="T32" fmla="*/ 48 w 83"/>
                <a:gd name="T33" fmla="*/ 12 h 43"/>
                <a:gd name="T34" fmla="*/ 46 w 83"/>
                <a:gd name="T35" fmla="*/ 10 h 43"/>
                <a:gd name="T36" fmla="*/ 39 w 83"/>
                <a:gd name="T37" fmla="*/ 7 h 43"/>
                <a:gd name="T38" fmla="*/ 42 w 83"/>
                <a:gd name="T39" fmla="*/ 10 h 43"/>
                <a:gd name="T40" fmla="*/ 38 w 83"/>
                <a:gd name="T41" fmla="*/ 10 h 43"/>
                <a:gd name="T42" fmla="*/ 34 w 83"/>
                <a:gd name="T43" fmla="*/ 12 h 43"/>
                <a:gd name="T44" fmla="*/ 28 w 83"/>
                <a:gd name="T45" fmla="*/ 6 h 43"/>
                <a:gd name="T46" fmla="*/ 24 w 83"/>
                <a:gd name="T47" fmla="*/ 9 h 43"/>
                <a:gd name="T48" fmla="*/ 24 w 83"/>
                <a:gd name="T49" fmla="*/ 5 h 43"/>
                <a:gd name="T50" fmla="*/ 17 w 83"/>
                <a:gd name="T51" fmla="*/ 5 h 43"/>
                <a:gd name="T52" fmla="*/ 9 w 83"/>
                <a:gd name="T53" fmla="*/ 7 h 43"/>
                <a:gd name="T54" fmla="*/ 6 w 83"/>
                <a:gd name="T55" fmla="*/ 12 h 43"/>
                <a:gd name="T56" fmla="*/ 2 w 83"/>
                <a:gd name="T57" fmla="*/ 18 h 43"/>
                <a:gd name="T58" fmla="*/ 7 w 83"/>
                <a:gd name="T59" fmla="*/ 18 h 43"/>
                <a:gd name="T60" fmla="*/ 12 w 83"/>
                <a:gd name="T61" fmla="*/ 19 h 43"/>
                <a:gd name="T62" fmla="*/ 17 w 83"/>
                <a:gd name="T63" fmla="*/ 19 h 43"/>
                <a:gd name="T64" fmla="*/ 9 w 83"/>
                <a:gd name="T65" fmla="*/ 21 h 43"/>
                <a:gd name="T66" fmla="*/ 8 w 83"/>
                <a:gd name="T67" fmla="*/ 26 h 43"/>
                <a:gd name="T68" fmla="*/ 15 w 83"/>
                <a:gd name="T69" fmla="*/ 26 h 43"/>
                <a:gd name="T70" fmla="*/ 20 w 83"/>
                <a:gd name="T71" fmla="*/ 26 h 43"/>
                <a:gd name="T72" fmla="*/ 30 w 83"/>
                <a:gd name="T73" fmla="*/ 26 h 43"/>
                <a:gd name="T74" fmla="*/ 25 w 83"/>
                <a:gd name="T75" fmla="*/ 28 h 43"/>
                <a:gd name="T76" fmla="*/ 11 w 83"/>
                <a:gd name="T77" fmla="*/ 29 h 43"/>
                <a:gd name="T78" fmla="*/ 11 w 83"/>
                <a:gd name="T79" fmla="*/ 33 h 43"/>
                <a:gd name="T80" fmla="*/ 13 w 83"/>
                <a:gd name="T81" fmla="*/ 35 h 43"/>
                <a:gd name="T82" fmla="*/ 23 w 83"/>
                <a:gd name="T83" fmla="*/ 36 h 43"/>
                <a:gd name="T84" fmla="*/ 26 w 83"/>
                <a:gd name="T85" fmla="*/ 41 h 43"/>
                <a:gd name="T86" fmla="*/ 32 w 83"/>
                <a:gd name="T87" fmla="*/ 43 h 43"/>
                <a:gd name="T88" fmla="*/ 46 w 83"/>
                <a:gd name="T89" fmla="*/ 41 h 43"/>
                <a:gd name="T90" fmla="*/ 56 w 83"/>
                <a:gd name="T91" fmla="*/ 37 h 43"/>
                <a:gd name="T92" fmla="*/ 57 w 83"/>
                <a:gd name="T93" fmla="*/ 35 h 43"/>
                <a:gd name="T94" fmla="*/ 63 w 83"/>
                <a:gd name="T95" fmla="*/ 38 h 43"/>
                <a:gd name="T96" fmla="*/ 65 w 83"/>
                <a:gd name="T97" fmla="*/ 40 h 43"/>
                <a:gd name="T98" fmla="*/ 72 w 83"/>
                <a:gd name="T99" fmla="*/ 40 h 43"/>
                <a:gd name="T100" fmla="*/ 80 w 83"/>
                <a:gd name="T101" fmla="*/ 38 h 43"/>
                <a:gd name="T102" fmla="*/ 78 w 83"/>
                <a:gd name="T103" fmla="*/ 37 h 43"/>
                <a:gd name="T104" fmla="*/ 76 w 83"/>
                <a:gd name="T105" fmla="*/ 35 h 43"/>
                <a:gd name="T106" fmla="*/ 72 w 83"/>
                <a:gd name="T107" fmla="*/ 34 h 43"/>
                <a:gd name="T108" fmla="*/ 75 w 83"/>
                <a:gd name="T109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3" h="43">
                  <a:moveTo>
                    <a:pt x="76" y="32"/>
                  </a:moveTo>
                  <a:cubicBezTo>
                    <a:pt x="77" y="31"/>
                    <a:pt x="77" y="32"/>
                    <a:pt x="78" y="33"/>
                  </a:cubicBezTo>
                  <a:cubicBezTo>
                    <a:pt x="79" y="33"/>
                    <a:pt x="79" y="33"/>
                    <a:pt x="80" y="33"/>
                  </a:cubicBezTo>
                  <a:cubicBezTo>
                    <a:pt x="80" y="33"/>
                    <a:pt x="80" y="32"/>
                    <a:pt x="81" y="32"/>
                  </a:cubicBezTo>
                  <a:cubicBezTo>
                    <a:pt x="81" y="33"/>
                    <a:pt x="80" y="34"/>
                    <a:pt x="82" y="34"/>
                  </a:cubicBezTo>
                  <a:cubicBezTo>
                    <a:pt x="83" y="33"/>
                    <a:pt x="83" y="31"/>
                    <a:pt x="82" y="31"/>
                  </a:cubicBezTo>
                  <a:cubicBezTo>
                    <a:pt x="82" y="30"/>
                    <a:pt x="80" y="30"/>
                    <a:pt x="79" y="29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78" y="28"/>
                    <a:pt x="77" y="28"/>
                    <a:pt x="76" y="28"/>
                  </a:cubicBezTo>
                  <a:cubicBezTo>
                    <a:pt x="75" y="27"/>
                    <a:pt x="74" y="26"/>
                    <a:pt x="73" y="26"/>
                  </a:cubicBezTo>
                  <a:cubicBezTo>
                    <a:pt x="73" y="26"/>
                    <a:pt x="73" y="26"/>
                    <a:pt x="72" y="26"/>
                  </a:cubicBezTo>
                  <a:cubicBezTo>
                    <a:pt x="72" y="26"/>
                    <a:pt x="72" y="26"/>
                    <a:pt x="71" y="26"/>
                  </a:cubicBezTo>
                  <a:cubicBezTo>
                    <a:pt x="71" y="26"/>
                    <a:pt x="70" y="25"/>
                    <a:pt x="69" y="25"/>
                  </a:cubicBezTo>
                  <a:cubicBezTo>
                    <a:pt x="68" y="24"/>
                    <a:pt x="69" y="25"/>
                    <a:pt x="68" y="24"/>
                  </a:cubicBezTo>
                  <a:cubicBezTo>
                    <a:pt x="68" y="23"/>
                    <a:pt x="68" y="23"/>
                    <a:pt x="67" y="23"/>
                  </a:cubicBezTo>
                  <a:cubicBezTo>
                    <a:pt x="66" y="22"/>
                    <a:pt x="67" y="22"/>
                    <a:pt x="67" y="21"/>
                  </a:cubicBezTo>
                  <a:cubicBezTo>
                    <a:pt x="67" y="21"/>
                    <a:pt x="67" y="20"/>
                    <a:pt x="67" y="20"/>
                  </a:cubicBezTo>
                  <a:cubicBezTo>
                    <a:pt x="67" y="19"/>
                    <a:pt x="67" y="18"/>
                    <a:pt x="67" y="1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6"/>
                    <a:pt x="65" y="14"/>
                    <a:pt x="64" y="13"/>
                  </a:cubicBezTo>
                  <a:cubicBezTo>
                    <a:pt x="64" y="13"/>
                    <a:pt x="64" y="12"/>
                    <a:pt x="64" y="12"/>
                  </a:cubicBezTo>
                  <a:cubicBezTo>
                    <a:pt x="63" y="11"/>
                    <a:pt x="63" y="10"/>
                    <a:pt x="63" y="10"/>
                  </a:cubicBezTo>
                  <a:cubicBezTo>
                    <a:pt x="63" y="9"/>
                    <a:pt x="62" y="9"/>
                    <a:pt x="63" y="8"/>
                  </a:cubicBezTo>
                  <a:cubicBezTo>
                    <a:pt x="63" y="7"/>
                    <a:pt x="64" y="6"/>
                    <a:pt x="64" y="6"/>
                  </a:cubicBezTo>
                  <a:cubicBezTo>
                    <a:pt x="65" y="5"/>
                    <a:pt x="66" y="4"/>
                    <a:pt x="67" y="3"/>
                  </a:cubicBezTo>
                  <a:cubicBezTo>
                    <a:pt x="67" y="2"/>
                    <a:pt x="66" y="1"/>
                    <a:pt x="65" y="1"/>
                  </a:cubicBezTo>
                  <a:cubicBezTo>
                    <a:pt x="65" y="1"/>
                    <a:pt x="64" y="0"/>
                    <a:pt x="64" y="0"/>
                  </a:cubicBezTo>
                  <a:cubicBezTo>
                    <a:pt x="63" y="0"/>
                    <a:pt x="62" y="0"/>
                    <a:pt x="62" y="0"/>
                  </a:cubicBezTo>
                  <a:cubicBezTo>
                    <a:pt x="60" y="1"/>
                    <a:pt x="58" y="0"/>
                    <a:pt x="57" y="1"/>
                  </a:cubicBezTo>
                  <a:cubicBezTo>
                    <a:pt x="55" y="2"/>
                    <a:pt x="56" y="2"/>
                    <a:pt x="57" y="3"/>
                  </a:cubicBezTo>
                  <a:cubicBezTo>
                    <a:pt x="58" y="3"/>
                    <a:pt x="61" y="5"/>
                    <a:pt x="61" y="6"/>
                  </a:cubicBezTo>
                  <a:cubicBezTo>
                    <a:pt x="61" y="5"/>
                    <a:pt x="60" y="6"/>
                    <a:pt x="60" y="6"/>
                  </a:cubicBezTo>
                  <a:cubicBezTo>
                    <a:pt x="59" y="5"/>
                    <a:pt x="58" y="5"/>
                    <a:pt x="58" y="5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3" y="5"/>
                    <a:pt x="52" y="3"/>
                    <a:pt x="51" y="3"/>
                  </a:cubicBezTo>
                  <a:cubicBezTo>
                    <a:pt x="50" y="3"/>
                    <a:pt x="51" y="4"/>
                    <a:pt x="51" y="4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5"/>
                    <a:pt x="50" y="7"/>
                    <a:pt x="50" y="7"/>
                  </a:cubicBezTo>
                  <a:cubicBezTo>
                    <a:pt x="50" y="7"/>
                    <a:pt x="50" y="8"/>
                    <a:pt x="51" y="9"/>
                  </a:cubicBezTo>
                  <a:cubicBezTo>
                    <a:pt x="51" y="9"/>
                    <a:pt x="52" y="10"/>
                    <a:pt x="52" y="11"/>
                  </a:cubicBezTo>
                  <a:cubicBezTo>
                    <a:pt x="52" y="12"/>
                    <a:pt x="52" y="13"/>
                    <a:pt x="53" y="14"/>
                  </a:cubicBezTo>
                  <a:cubicBezTo>
                    <a:pt x="53" y="14"/>
                    <a:pt x="53" y="14"/>
                    <a:pt x="53" y="15"/>
                  </a:cubicBezTo>
                  <a:cubicBezTo>
                    <a:pt x="53" y="15"/>
                    <a:pt x="54" y="16"/>
                    <a:pt x="54" y="15"/>
                  </a:cubicBezTo>
                  <a:cubicBezTo>
                    <a:pt x="54" y="17"/>
                    <a:pt x="53" y="16"/>
                    <a:pt x="52" y="17"/>
                  </a:cubicBezTo>
                  <a:cubicBezTo>
                    <a:pt x="51" y="17"/>
                    <a:pt x="52" y="18"/>
                    <a:pt x="51" y="18"/>
                  </a:cubicBezTo>
                  <a:cubicBezTo>
                    <a:pt x="51" y="18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6"/>
                    <a:pt x="49" y="16"/>
                    <a:pt x="49" y="15"/>
                  </a:cubicBezTo>
                  <a:cubicBezTo>
                    <a:pt x="49" y="14"/>
                    <a:pt x="49" y="13"/>
                    <a:pt x="49" y="13"/>
                  </a:cubicBezTo>
                  <a:cubicBezTo>
                    <a:pt x="49" y="12"/>
                    <a:pt x="48" y="12"/>
                    <a:pt x="48" y="12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8" y="10"/>
                    <a:pt x="47" y="10"/>
                  </a:cubicBezTo>
                  <a:cubicBezTo>
                    <a:pt x="47" y="10"/>
                    <a:pt x="46" y="10"/>
                    <a:pt x="46" y="10"/>
                  </a:cubicBezTo>
                  <a:cubicBezTo>
                    <a:pt x="46" y="10"/>
                    <a:pt x="46" y="9"/>
                    <a:pt x="46" y="9"/>
                  </a:cubicBezTo>
                  <a:cubicBezTo>
                    <a:pt x="45" y="8"/>
                    <a:pt x="44" y="8"/>
                    <a:pt x="44" y="7"/>
                  </a:cubicBezTo>
                  <a:cubicBezTo>
                    <a:pt x="43" y="7"/>
                    <a:pt x="38" y="6"/>
                    <a:pt x="39" y="7"/>
                  </a:cubicBezTo>
                  <a:cubicBezTo>
                    <a:pt x="40" y="8"/>
                    <a:pt x="41" y="7"/>
                    <a:pt x="42" y="8"/>
                  </a:cubicBezTo>
                  <a:cubicBezTo>
                    <a:pt x="42" y="9"/>
                    <a:pt x="41" y="9"/>
                    <a:pt x="42" y="9"/>
                  </a:cubicBezTo>
                  <a:cubicBezTo>
                    <a:pt x="42" y="10"/>
                    <a:pt x="42" y="9"/>
                    <a:pt x="42" y="10"/>
                  </a:cubicBezTo>
                  <a:cubicBezTo>
                    <a:pt x="43" y="11"/>
                    <a:pt x="41" y="11"/>
                    <a:pt x="41" y="11"/>
                  </a:cubicBezTo>
                  <a:cubicBezTo>
                    <a:pt x="40" y="10"/>
                    <a:pt x="40" y="11"/>
                    <a:pt x="39" y="11"/>
                  </a:cubicBezTo>
                  <a:cubicBezTo>
                    <a:pt x="39" y="11"/>
                    <a:pt x="39" y="10"/>
                    <a:pt x="38" y="10"/>
                  </a:cubicBezTo>
                  <a:cubicBezTo>
                    <a:pt x="38" y="10"/>
                    <a:pt x="38" y="11"/>
                    <a:pt x="38" y="11"/>
                  </a:cubicBezTo>
                  <a:cubicBezTo>
                    <a:pt x="36" y="12"/>
                    <a:pt x="37" y="10"/>
                    <a:pt x="36" y="11"/>
                  </a:cubicBezTo>
                  <a:cubicBezTo>
                    <a:pt x="36" y="11"/>
                    <a:pt x="35" y="13"/>
                    <a:pt x="34" y="12"/>
                  </a:cubicBezTo>
                  <a:cubicBezTo>
                    <a:pt x="34" y="10"/>
                    <a:pt x="37" y="10"/>
                    <a:pt x="36" y="9"/>
                  </a:cubicBezTo>
                  <a:cubicBezTo>
                    <a:pt x="35" y="8"/>
                    <a:pt x="33" y="7"/>
                    <a:pt x="32" y="7"/>
                  </a:cubicBezTo>
                  <a:cubicBezTo>
                    <a:pt x="31" y="7"/>
                    <a:pt x="30" y="6"/>
                    <a:pt x="28" y="6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7" y="8"/>
                    <a:pt x="27" y="9"/>
                    <a:pt x="27" y="9"/>
                  </a:cubicBezTo>
                  <a:cubicBezTo>
                    <a:pt x="26" y="9"/>
                    <a:pt x="25" y="9"/>
                    <a:pt x="24" y="9"/>
                  </a:cubicBezTo>
                  <a:cubicBezTo>
                    <a:pt x="24" y="9"/>
                    <a:pt x="23" y="10"/>
                    <a:pt x="22" y="9"/>
                  </a:cubicBezTo>
                  <a:cubicBezTo>
                    <a:pt x="22" y="9"/>
                    <a:pt x="23" y="8"/>
                    <a:pt x="23" y="8"/>
                  </a:cubicBezTo>
                  <a:cubicBezTo>
                    <a:pt x="24" y="7"/>
                    <a:pt x="24" y="6"/>
                    <a:pt x="24" y="5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2" y="4"/>
                    <a:pt x="22" y="3"/>
                    <a:pt x="21" y="3"/>
                  </a:cubicBezTo>
                  <a:cubicBezTo>
                    <a:pt x="20" y="3"/>
                    <a:pt x="18" y="4"/>
                    <a:pt x="17" y="5"/>
                  </a:cubicBezTo>
                  <a:cubicBezTo>
                    <a:pt x="16" y="5"/>
                    <a:pt x="14" y="6"/>
                    <a:pt x="13" y="6"/>
                  </a:cubicBezTo>
                  <a:cubicBezTo>
                    <a:pt x="12" y="6"/>
                    <a:pt x="12" y="7"/>
                    <a:pt x="11" y="7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8" y="8"/>
                    <a:pt x="8" y="9"/>
                    <a:pt x="6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5" y="12"/>
                    <a:pt x="6" y="11"/>
                    <a:pt x="6" y="12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4"/>
                    <a:pt x="0" y="17"/>
                    <a:pt x="2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6" y="18"/>
                    <a:pt x="7" y="16"/>
                    <a:pt x="7" y="18"/>
                  </a:cubicBezTo>
                  <a:cubicBezTo>
                    <a:pt x="7" y="19"/>
                    <a:pt x="6" y="18"/>
                    <a:pt x="5" y="19"/>
                  </a:cubicBezTo>
                  <a:cubicBezTo>
                    <a:pt x="5" y="20"/>
                    <a:pt x="7" y="20"/>
                    <a:pt x="8" y="20"/>
                  </a:cubicBezTo>
                  <a:cubicBezTo>
                    <a:pt x="9" y="20"/>
                    <a:pt x="11" y="19"/>
                    <a:pt x="12" y="19"/>
                  </a:cubicBezTo>
                  <a:cubicBezTo>
                    <a:pt x="13" y="19"/>
                    <a:pt x="14" y="19"/>
                    <a:pt x="15" y="19"/>
                  </a:cubicBezTo>
                  <a:cubicBezTo>
                    <a:pt x="15" y="19"/>
                    <a:pt x="17" y="18"/>
                    <a:pt x="17" y="18"/>
                  </a:cubicBezTo>
                  <a:cubicBezTo>
                    <a:pt x="18" y="19"/>
                    <a:pt x="17" y="19"/>
                    <a:pt x="17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20"/>
                    <a:pt x="16" y="20"/>
                  </a:cubicBezTo>
                  <a:cubicBezTo>
                    <a:pt x="14" y="20"/>
                    <a:pt x="12" y="21"/>
                    <a:pt x="9" y="21"/>
                  </a:cubicBezTo>
                  <a:cubicBezTo>
                    <a:pt x="8" y="21"/>
                    <a:pt x="5" y="22"/>
                    <a:pt x="5" y="23"/>
                  </a:cubicBezTo>
                  <a:cubicBezTo>
                    <a:pt x="5" y="24"/>
                    <a:pt x="7" y="24"/>
                    <a:pt x="7" y="25"/>
                  </a:cubicBezTo>
                  <a:cubicBezTo>
                    <a:pt x="7" y="26"/>
                    <a:pt x="7" y="26"/>
                    <a:pt x="8" y="26"/>
                  </a:cubicBezTo>
                  <a:cubicBezTo>
                    <a:pt x="8" y="26"/>
                    <a:pt x="9" y="26"/>
                    <a:pt x="9" y="26"/>
                  </a:cubicBezTo>
                  <a:cubicBezTo>
                    <a:pt x="11" y="26"/>
                    <a:pt x="11" y="26"/>
                    <a:pt x="12" y="26"/>
                  </a:cubicBezTo>
                  <a:cubicBezTo>
                    <a:pt x="13" y="26"/>
                    <a:pt x="14" y="25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6" y="26"/>
                    <a:pt x="16" y="26"/>
                  </a:cubicBezTo>
                  <a:cubicBezTo>
                    <a:pt x="18" y="26"/>
                    <a:pt x="19" y="26"/>
                    <a:pt x="20" y="26"/>
                  </a:cubicBezTo>
                  <a:cubicBezTo>
                    <a:pt x="22" y="26"/>
                    <a:pt x="23" y="25"/>
                    <a:pt x="24" y="25"/>
                  </a:cubicBezTo>
                  <a:cubicBezTo>
                    <a:pt x="25" y="25"/>
                    <a:pt x="26" y="26"/>
                    <a:pt x="27" y="26"/>
                  </a:cubicBezTo>
                  <a:cubicBezTo>
                    <a:pt x="28" y="26"/>
                    <a:pt x="29" y="26"/>
                    <a:pt x="30" y="26"/>
                  </a:cubicBezTo>
                  <a:cubicBezTo>
                    <a:pt x="31" y="27"/>
                    <a:pt x="32" y="26"/>
                    <a:pt x="33" y="27"/>
                  </a:cubicBezTo>
                  <a:cubicBezTo>
                    <a:pt x="35" y="29"/>
                    <a:pt x="30" y="29"/>
                    <a:pt x="29" y="29"/>
                  </a:cubicBezTo>
                  <a:cubicBezTo>
                    <a:pt x="28" y="28"/>
                    <a:pt x="27" y="28"/>
                    <a:pt x="25" y="28"/>
                  </a:cubicBezTo>
                  <a:cubicBezTo>
                    <a:pt x="24" y="28"/>
                    <a:pt x="23" y="28"/>
                    <a:pt x="22" y="28"/>
                  </a:cubicBezTo>
                  <a:cubicBezTo>
                    <a:pt x="20" y="28"/>
                    <a:pt x="17" y="29"/>
                    <a:pt x="15" y="29"/>
                  </a:cubicBezTo>
                  <a:cubicBezTo>
                    <a:pt x="14" y="29"/>
                    <a:pt x="12" y="29"/>
                    <a:pt x="11" y="29"/>
                  </a:cubicBezTo>
                  <a:cubicBezTo>
                    <a:pt x="10" y="29"/>
                    <a:pt x="10" y="29"/>
                    <a:pt x="9" y="30"/>
                  </a:cubicBezTo>
                  <a:cubicBezTo>
                    <a:pt x="9" y="30"/>
                    <a:pt x="8" y="30"/>
                    <a:pt x="9" y="31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1" y="33"/>
                    <a:pt x="11" y="34"/>
                    <a:pt x="12" y="34"/>
                  </a:cubicBezTo>
                  <a:cubicBezTo>
                    <a:pt x="12" y="34"/>
                    <a:pt x="13" y="35"/>
                    <a:pt x="12" y="34"/>
                  </a:cubicBezTo>
                  <a:cubicBezTo>
                    <a:pt x="12" y="34"/>
                    <a:pt x="12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6"/>
                    <a:pt x="15" y="36"/>
                    <a:pt x="15" y="36"/>
                  </a:cubicBezTo>
                  <a:cubicBezTo>
                    <a:pt x="18" y="37"/>
                    <a:pt x="21" y="36"/>
                    <a:pt x="23" y="36"/>
                  </a:cubicBezTo>
                  <a:cubicBezTo>
                    <a:pt x="24" y="36"/>
                    <a:pt x="25" y="37"/>
                    <a:pt x="26" y="37"/>
                  </a:cubicBezTo>
                  <a:cubicBezTo>
                    <a:pt x="26" y="38"/>
                    <a:pt x="25" y="39"/>
                    <a:pt x="26" y="40"/>
                  </a:cubicBezTo>
                  <a:cubicBezTo>
                    <a:pt x="26" y="40"/>
                    <a:pt x="26" y="41"/>
                    <a:pt x="26" y="41"/>
                  </a:cubicBezTo>
                  <a:cubicBezTo>
                    <a:pt x="27" y="41"/>
                    <a:pt x="28" y="42"/>
                    <a:pt x="28" y="42"/>
                  </a:cubicBezTo>
                  <a:cubicBezTo>
                    <a:pt x="28" y="42"/>
                    <a:pt x="28" y="42"/>
                    <a:pt x="28" y="43"/>
                  </a:cubicBezTo>
                  <a:cubicBezTo>
                    <a:pt x="28" y="43"/>
                    <a:pt x="31" y="43"/>
                    <a:pt x="32" y="43"/>
                  </a:cubicBezTo>
                  <a:cubicBezTo>
                    <a:pt x="33" y="43"/>
                    <a:pt x="33" y="43"/>
                    <a:pt x="34" y="43"/>
                  </a:cubicBezTo>
                  <a:cubicBezTo>
                    <a:pt x="35" y="43"/>
                    <a:pt x="36" y="42"/>
                    <a:pt x="37" y="42"/>
                  </a:cubicBezTo>
                  <a:cubicBezTo>
                    <a:pt x="40" y="42"/>
                    <a:pt x="43" y="42"/>
                    <a:pt x="46" y="41"/>
                  </a:cubicBezTo>
                  <a:cubicBezTo>
                    <a:pt x="47" y="40"/>
                    <a:pt x="48" y="39"/>
                    <a:pt x="50" y="39"/>
                  </a:cubicBezTo>
                  <a:cubicBezTo>
                    <a:pt x="51" y="39"/>
                    <a:pt x="52" y="39"/>
                    <a:pt x="54" y="38"/>
                  </a:cubicBezTo>
                  <a:cubicBezTo>
                    <a:pt x="55" y="38"/>
                    <a:pt x="56" y="37"/>
                    <a:pt x="56" y="37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9" y="35"/>
                    <a:pt x="58" y="36"/>
                    <a:pt x="59" y="37"/>
                  </a:cubicBezTo>
                  <a:cubicBezTo>
                    <a:pt x="59" y="38"/>
                    <a:pt x="61" y="37"/>
                    <a:pt x="61" y="38"/>
                  </a:cubicBezTo>
                  <a:cubicBezTo>
                    <a:pt x="62" y="38"/>
                    <a:pt x="62" y="38"/>
                    <a:pt x="63" y="38"/>
                  </a:cubicBezTo>
                  <a:cubicBezTo>
                    <a:pt x="63" y="38"/>
                    <a:pt x="64" y="38"/>
                    <a:pt x="64" y="38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9"/>
                    <a:pt x="64" y="40"/>
                    <a:pt x="65" y="40"/>
                  </a:cubicBezTo>
                  <a:cubicBezTo>
                    <a:pt x="66" y="40"/>
                    <a:pt x="67" y="39"/>
                    <a:pt x="68" y="40"/>
                  </a:cubicBezTo>
                  <a:cubicBezTo>
                    <a:pt x="69" y="40"/>
                    <a:pt x="70" y="40"/>
                    <a:pt x="71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5" y="40"/>
                    <a:pt x="76" y="39"/>
                    <a:pt x="77" y="39"/>
                  </a:cubicBezTo>
                  <a:cubicBezTo>
                    <a:pt x="78" y="39"/>
                    <a:pt x="79" y="39"/>
                    <a:pt x="80" y="38"/>
                  </a:cubicBezTo>
                  <a:cubicBezTo>
                    <a:pt x="80" y="37"/>
                    <a:pt x="79" y="37"/>
                    <a:pt x="79" y="37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8" y="36"/>
                    <a:pt x="78" y="37"/>
                    <a:pt x="78" y="36"/>
                  </a:cubicBezTo>
                  <a:cubicBezTo>
                    <a:pt x="78" y="36"/>
                    <a:pt x="78" y="35"/>
                    <a:pt x="78" y="35"/>
                  </a:cubicBezTo>
                  <a:cubicBezTo>
                    <a:pt x="77" y="34"/>
                    <a:pt x="77" y="35"/>
                    <a:pt x="76" y="35"/>
                  </a:cubicBezTo>
                  <a:cubicBezTo>
                    <a:pt x="75" y="35"/>
                    <a:pt x="74" y="37"/>
                    <a:pt x="73" y="37"/>
                  </a:cubicBezTo>
                  <a:cubicBezTo>
                    <a:pt x="73" y="36"/>
                    <a:pt x="74" y="36"/>
                    <a:pt x="73" y="35"/>
                  </a:cubicBezTo>
                  <a:cubicBezTo>
                    <a:pt x="73" y="35"/>
                    <a:pt x="73" y="35"/>
                    <a:pt x="72" y="34"/>
                  </a:cubicBezTo>
                  <a:cubicBezTo>
                    <a:pt x="71" y="34"/>
                    <a:pt x="71" y="34"/>
                    <a:pt x="73" y="34"/>
                  </a:cubicBezTo>
                  <a:cubicBezTo>
                    <a:pt x="73" y="34"/>
                    <a:pt x="74" y="35"/>
                    <a:pt x="75" y="34"/>
                  </a:cubicBezTo>
                  <a:cubicBezTo>
                    <a:pt x="76" y="34"/>
                    <a:pt x="75" y="34"/>
                    <a:pt x="75" y="33"/>
                  </a:cubicBezTo>
                  <a:cubicBezTo>
                    <a:pt x="76" y="33"/>
                    <a:pt x="76" y="32"/>
                    <a:pt x="76" y="3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B08FAA3-BC91-E296-92C9-AC9FE74FF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436" y="1096745"/>
              <a:ext cx="87313" cy="50800"/>
            </a:xfrm>
            <a:custGeom>
              <a:avLst/>
              <a:gdLst>
                <a:gd name="T0" fmla="*/ 15 w 19"/>
                <a:gd name="T1" fmla="*/ 3 h 11"/>
                <a:gd name="T2" fmla="*/ 16 w 19"/>
                <a:gd name="T3" fmla="*/ 4 h 11"/>
                <a:gd name="T4" fmla="*/ 17 w 19"/>
                <a:gd name="T5" fmla="*/ 4 h 11"/>
                <a:gd name="T6" fmla="*/ 18 w 19"/>
                <a:gd name="T7" fmla="*/ 4 h 11"/>
                <a:gd name="T8" fmla="*/ 18 w 19"/>
                <a:gd name="T9" fmla="*/ 2 h 11"/>
                <a:gd name="T10" fmla="*/ 15 w 19"/>
                <a:gd name="T11" fmla="*/ 3 h 11"/>
                <a:gd name="T12" fmla="*/ 15 w 19"/>
                <a:gd name="T13" fmla="*/ 2 h 11"/>
                <a:gd name="T14" fmla="*/ 14 w 19"/>
                <a:gd name="T15" fmla="*/ 2 h 11"/>
                <a:gd name="T16" fmla="*/ 12 w 19"/>
                <a:gd name="T17" fmla="*/ 3 h 11"/>
                <a:gd name="T18" fmla="*/ 8 w 19"/>
                <a:gd name="T19" fmla="*/ 0 h 11"/>
                <a:gd name="T20" fmla="*/ 6 w 19"/>
                <a:gd name="T21" fmla="*/ 0 h 11"/>
                <a:gd name="T22" fmla="*/ 5 w 19"/>
                <a:gd name="T23" fmla="*/ 2 h 11"/>
                <a:gd name="T24" fmla="*/ 4 w 19"/>
                <a:gd name="T25" fmla="*/ 2 h 11"/>
                <a:gd name="T26" fmla="*/ 4 w 19"/>
                <a:gd name="T27" fmla="*/ 4 h 11"/>
                <a:gd name="T28" fmla="*/ 3 w 19"/>
                <a:gd name="T29" fmla="*/ 5 h 11"/>
                <a:gd name="T30" fmla="*/ 0 w 19"/>
                <a:gd name="T31" fmla="*/ 6 h 11"/>
                <a:gd name="T32" fmla="*/ 0 w 19"/>
                <a:gd name="T33" fmla="*/ 8 h 11"/>
                <a:gd name="T34" fmla="*/ 3 w 19"/>
                <a:gd name="T35" fmla="*/ 8 h 11"/>
                <a:gd name="T36" fmla="*/ 4 w 19"/>
                <a:gd name="T37" fmla="*/ 9 h 11"/>
                <a:gd name="T38" fmla="*/ 5 w 19"/>
                <a:gd name="T39" fmla="*/ 8 h 11"/>
                <a:gd name="T40" fmla="*/ 6 w 19"/>
                <a:gd name="T41" fmla="*/ 9 h 11"/>
                <a:gd name="T42" fmla="*/ 9 w 19"/>
                <a:gd name="T43" fmla="*/ 10 h 11"/>
                <a:gd name="T44" fmla="*/ 11 w 19"/>
                <a:gd name="T45" fmla="*/ 11 h 11"/>
                <a:gd name="T46" fmla="*/ 14 w 19"/>
                <a:gd name="T47" fmla="*/ 11 h 11"/>
                <a:gd name="T48" fmla="*/ 16 w 19"/>
                <a:gd name="T49" fmla="*/ 9 h 11"/>
                <a:gd name="T50" fmla="*/ 17 w 19"/>
                <a:gd name="T51" fmla="*/ 9 h 11"/>
                <a:gd name="T52" fmla="*/ 18 w 19"/>
                <a:gd name="T53" fmla="*/ 9 h 11"/>
                <a:gd name="T54" fmla="*/ 19 w 19"/>
                <a:gd name="T55" fmla="*/ 8 h 11"/>
                <a:gd name="T56" fmla="*/ 18 w 19"/>
                <a:gd name="T57" fmla="*/ 8 h 11"/>
                <a:gd name="T58" fmla="*/ 16 w 19"/>
                <a:gd name="T59" fmla="*/ 7 h 11"/>
                <a:gd name="T60" fmla="*/ 16 w 19"/>
                <a:gd name="T61" fmla="*/ 6 h 11"/>
                <a:gd name="T62" fmla="*/ 15 w 19"/>
                <a:gd name="T63" fmla="*/ 5 h 11"/>
                <a:gd name="T64" fmla="*/ 15 w 19"/>
                <a:gd name="T65" fmla="*/ 5 h 11"/>
                <a:gd name="T66" fmla="*/ 15 w 19"/>
                <a:gd name="T67" fmla="*/ 3 h 11"/>
                <a:gd name="T68" fmla="*/ 15 w 19"/>
                <a:gd name="T6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1">
                  <a:moveTo>
                    <a:pt x="15" y="3"/>
                  </a:moveTo>
                  <a:cubicBezTo>
                    <a:pt x="15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8" y="4"/>
                    <a:pt x="18" y="4"/>
                  </a:cubicBezTo>
                  <a:cubicBezTo>
                    <a:pt x="19" y="4"/>
                    <a:pt x="18" y="3"/>
                    <a:pt x="18" y="2"/>
                  </a:cubicBezTo>
                  <a:cubicBezTo>
                    <a:pt x="17" y="1"/>
                    <a:pt x="16" y="1"/>
                    <a:pt x="15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2" y="1"/>
                    <a:pt x="12" y="3"/>
                  </a:cubicBezTo>
                  <a:cubicBezTo>
                    <a:pt x="11" y="2"/>
                    <a:pt x="10" y="1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1"/>
                    <a:pt x="5" y="2"/>
                    <a:pt x="5" y="2"/>
                  </a:cubicBezTo>
                  <a:cubicBezTo>
                    <a:pt x="5" y="3"/>
                    <a:pt x="5" y="2"/>
                    <a:pt x="4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4" y="5"/>
                    <a:pt x="3" y="5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" y="8"/>
                    <a:pt x="2" y="7"/>
                    <a:pt x="3" y="8"/>
                  </a:cubicBezTo>
                  <a:cubicBezTo>
                    <a:pt x="4" y="8"/>
                    <a:pt x="3" y="9"/>
                    <a:pt x="4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7" y="9"/>
                    <a:pt x="8" y="10"/>
                    <a:pt x="9" y="10"/>
                  </a:cubicBezTo>
                  <a:cubicBezTo>
                    <a:pt x="9" y="10"/>
                    <a:pt x="10" y="11"/>
                    <a:pt x="11" y="11"/>
                  </a:cubicBezTo>
                  <a:cubicBezTo>
                    <a:pt x="12" y="11"/>
                    <a:pt x="13" y="11"/>
                    <a:pt x="14" y="11"/>
                  </a:cubicBezTo>
                  <a:cubicBezTo>
                    <a:pt x="15" y="11"/>
                    <a:pt x="16" y="10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9" y="7"/>
                    <a:pt x="18" y="8"/>
                    <a:pt x="18" y="8"/>
                  </a:cubicBezTo>
                  <a:cubicBezTo>
                    <a:pt x="17" y="8"/>
                    <a:pt x="17" y="8"/>
                    <a:pt x="16" y="7"/>
                  </a:cubicBezTo>
                  <a:cubicBezTo>
                    <a:pt x="16" y="7"/>
                    <a:pt x="16" y="6"/>
                    <a:pt x="16" y="6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5"/>
                    <a:pt x="15" y="6"/>
                    <a:pt x="15" y="5"/>
                  </a:cubicBezTo>
                  <a:cubicBezTo>
                    <a:pt x="14" y="5"/>
                    <a:pt x="15" y="4"/>
                    <a:pt x="15" y="3"/>
                  </a:cubicBezTo>
                  <a:cubicBezTo>
                    <a:pt x="15" y="4"/>
                    <a:pt x="14" y="4"/>
                    <a:pt x="15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7D1B9B7-2989-D963-D240-98E95D9DE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7623" y="1125319"/>
              <a:ext cx="14288" cy="12700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1 h 3"/>
                <a:gd name="T6" fmla="*/ 0 w 3"/>
                <a:gd name="T7" fmla="*/ 0 h 3"/>
                <a:gd name="T8" fmla="*/ 0 w 3"/>
                <a:gd name="T9" fmla="*/ 1 h 3"/>
                <a:gd name="T10" fmla="*/ 0 w 3"/>
                <a:gd name="T11" fmla="*/ 0 h 3"/>
                <a:gd name="T12" fmla="*/ 1 w 3"/>
                <a:gd name="T13" fmla="*/ 3 h 3"/>
                <a:gd name="T14" fmla="*/ 2 w 3"/>
                <a:gd name="T15" fmla="*/ 2 h 3"/>
                <a:gd name="T16" fmla="*/ 3 w 3"/>
                <a:gd name="T1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0" y="3"/>
                    <a:pt x="1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3" y="1"/>
                    <a:pt x="3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B5333F3B-04E5-5314-6A2E-06FA47BB03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2236" y="560166"/>
              <a:ext cx="739781" cy="298452"/>
            </a:xfrm>
            <a:custGeom>
              <a:avLst/>
              <a:gdLst>
                <a:gd name="T0" fmla="*/ 8 w 160"/>
                <a:gd name="T1" fmla="*/ 36 h 65"/>
                <a:gd name="T2" fmla="*/ 21 w 160"/>
                <a:gd name="T3" fmla="*/ 38 h 65"/>
                <a:gd name="T4" fmla="*/ 21 w 160"/>
                <a:gd name="T5" fmla="*/ 44 h 65"/>
                <a:gd name="T6" fmla="*/ 33 w 160"/>
                <a:gd name="T7" fmla="*/ 44 h 65"/>
                <a:gd name="T8" fmla="*/ 40 w 160"/>
                <a:gd name="T9" fmla="*/ 44 h 65"/>
                <a:gd name="T10" fmla="*/ 50 w 160"/>
                <a:gd name="T11" fmla="*/ 38 h 65"/>
                <a:gd name="T12" fmla="*/ 46 w 160"/>
                <a:gd name="T13" fmla="*/ 47 h 65"/>
                <a:gd name="T14" fmla="*/ 52 w 160"/>
                <a:gd name="T15" fmla="*/ 48 h 65"/>
                <a:gd name="T16" fmla="*/ 59 w 160"/>
                <a:gd name="T17" fmla="*/ 53 h 65"/>
                <a:gd name="T18" fmla="*/ 56 w 160"/>
                <a:gd name="T19" fmla="*/ 54 h 65"/>
                <a:gd name="T20" fmla="*/ 40 w 160"/>
                <a:gd name="T21" fmla="*/ 50 h 65"/>
                <a:gd name="T22" fmla="*/ 32 w 160"/>
                <a:gd name="T23" fmla="*/ 61 h 65"/>
                <a:gd name="T24" fmla="*/ 37 w 160"/>
                <a:gd name="T25" fmla="*/ 62 h 65"/>
                <a:gd name="T26" fmla="*/ 47 w 160"/>
                <a:gd name="T27" fmla="*/ 62 h 65"/>
                <a:gd name="T28" fmla="*/ 58 w 160"/>
                <a:gd name="T29" fmla="*/ 61 h 65"/>
                <a:gd name="T30" fmla="*/ 67 w 160"/>
                <a:gd name="T31" fmla="*/ 62 h 65"/>
                <a:gd name="T32" fmla="*/ 81 w 160"/>
                <a:gd name="T33" fmla="*/ 61 h 65"/>
                <a:gd name="T34" fmla="*/ 79 w 160"/>
                <a:gd name="T35" fmla="*/ 57 h 65"/>
                <a:gd name="T36" fmla="*/ 69 w 160"/>
                <a:gd name="T37" fmla="*/ 54 h 65"/>
                <a:gd name="T38" fmla="*/ 86 w 160"/>
                <a:gd name="T39" fmla="*/ 50 h 65"/>
                <a:gd name="T40" fmla="*/ 91 w 160"/>
                <a:gd name="T41" fmla="*/ 47 h 65"/>
                <a:gd name="T42" fmla="*/ 100 w 160"/>
                <a:gd name="T43" fmla="*/ 42 h 65"/>
                <a:gd name="T44" fmla="*/ 91 w 160"/>
                <a:gd name="T45" fmla="*/ 39 h 65"/>
                <a:gd name="T46" fmla="*/ 99 w 160"/>
                <a:gd name="T47" fmla="*/ 39 h 65"/>
                <a:gd name="T48" fmla="*/ 88 w 160"/>
                <a:gd name="T49" fmla="*/ 35 h 65"/>
                <a:gd name="T50" fmla="*/ 99 w 160"/>
                <a:gd name="T51" fmla="*/ 35 h 65"/>
                <a:gd name="T52" fmla="*/ 106 w 160"/>
                <a:gd name="T53" fmla="*/ 32 h 65"/>
                <a:gd name="T54" fmla="*/ 120 w 160"/>
                <a:gd name="T55" fmla="*/ 29 h 65"/>
                <a:gd name="T56" fmla="*/ 129 w 160"/>
                <a:gd name="T57" fmla="*/ 23 h 65"/>
                <a:gd name="T58" fmla="*/ 133 w 160"/>
                <a:gd name="T59" fmla="*/ 17 h 65"/>
                <a:gd name="T60" fmla="*/ 155 w 160"/>
                <a:gd name="T61" fmla="*/ 12 h 65"/>
                <a:gd name="T62" fmla="*/ 151 w 160"/>
                <a:gd name="T63" fmla="*/ 6 h 65"/>
                <a:gd name="T64" fmla="*/ 133 w 160"/>
                <a:gd name="T65" fmla="*/ 5 h 65"/>
                <a:gd name="T66" fmla="*/ 122 w 160"/>
                <a:gd name="T67" fmla="*/ 1 h 65"/>
                <a:gd name="T68" fmla="*/ 113 w 160"/>
                <a:gd name="T69" fmla="*/ 1 h 65"/>
                <a:gd name="T70" fmla="*/ 93 w 160"/>
                <a:gd name="T71" fmla="*/ 5 h 65"/>
                <a:gd name="T72" fmla="*/ 82 w 160"/>
                <a:gd name="T73" fmla="*/ 3 h 65"/>
                <a:gd name="T74" fmla="*/ 69 w 160"/>
                <a:gd name="T75" fmla="*/ 4 h 65"/>
                <a:gd name="T76" fmla="*/ 69 w 160"/>
                <a:gd name="T77" fmla="*/ 9 h 65"/>
                <a:gd name="T78" fmla="*/ 56 w 160"/>
                <a:gd name="T79" fmla="*/ 7 h 65"/>
                <a:gd name="T80" fmla="*/ 50 w 160"/>
                <a:gd name="T81" fmla="*/ 11 h 65"/>
                <a:gd name="T82" fmla="*/ 37 w 160"/>
                <a:gd name="T83" fmla="*/ 11 h 65"/>
                <a:gd name="T84" fmla="*/ 31 w 160"/>
                <a:gd name="T85" fmla="*/ 15 h 65"/>
                <a:gd name="T86" fmla="*/ 32 w 160"/>
                <a:gd name="T87" fmla="*/ 21 h 65"/>
                <a:gd name="T88" fmla="*/ 44 w 160"/>
                <a:gd name="T89" fmla="*/ 24 h 65"/>
                <a:gd name="T90" fmla="*/ 55 w 160"/>
                <a:gd name="T91" fmla="*/ 26 h 65"/>
                <a:gd name="T92" fmla="*/ 68 w 160"/>
                <a:gd name="T93" fmla="*/ 25 h 65"/>
                <a:gd name="T94" fmla="*/ 86 w 160"/>
                <a:gd name="T95" fmla="*/ 22 h 65"/>
                <a:gd name="T96" fmla="*/ 69 w 160"/>
                <a:gd name="T97" fmla="*/ 32 h 65"/>
                <a:gd name="T98" fmla="*/ 46 w 160"/>
                <a:gd name="T99" fmla="*/ 29 h 65"/>
                <a:gd name="T100" fmla="*/ 67 w 160"/>
                <a:gd name="T101" fmla="*/ 40 h 65"/>
                <a:gd name="T102" fmla="*/ 55 w 160"/>
                <a:gd name="T103" fmla="*/ 40 h 65"/>
                <a:gd name="T104" fmla="*/ 47 w 160"/>
                <a:gd name="T105" fmla="*/ 33 h 65"/>
                <a:gd name="T106" fmla="*/ 42 w 160"/>
                <a:gd name="T107" fmla="*/ 27 h 65"/>
                <a:gd name="T108" fmla="*/ 34 w 160"/>
                <a:gd name="T109" fmla="*/ 25 h 65"/>
                <a:gd name="T110" fmla="*/ 23 w 160"/>
                <a:gd name="T111" fmla="*/ 19 h 65"/>
                <a:gd name="T112" fmla="*/ 11 w 160"/>
                <a:gd name="T113" fmla="*/ 21 h 65"/>
                <a:gd name="T114" fmla="*/ 6 w 160"/>
                <a:gd name="T115" fmla="*/ 24 h 65"/>
                <a:gd name="T116" fmla="*/ 5 w 160"/>
                <a:gd name="T117" fmla="*/ 29 h 65"/>
                <a:gd name="T118" fmla="*/ 83 w 160"/>
                <a:gd name="T119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0" h="65">
                  <a:moveTo>
                    <a:pt x="2" y="30"/>
                  </a:moveTo>
                  <a:cubicBezTo>
                    <a:pt x="2" y="30"/>
                    <a:pt x="2" y="30"/>
                    <a:pt x="2" y="31"/>
                  </a:cubicBezTo>
                  <a:cubicBezTo>
                    <a:pt x="2" y="31"/>
                    <a:pt x="2" y="31"/>
                    <a:pt x="2" y="32"/>
                  </a:cubicBezTo>
                  <a:cubicBezTo>
                    <a:pt x="3" y="32"/>
                    <a:pt x="4" y="33"/>
                    <a:pt x="5" y="33"/>
                  </a:cubicBezTo>
                  <a:cubicBezTo>
                    <a:pt x="6" y="33"/>
                    <a:pt x="7" y="34"/>
                    <a:pt x="8" y="34"/>
                  </a:cubicBezTo>
                  <a:cubicBezTo>
                    <a:pt x="8" y="34"/>
                    <a:pt x="10" y="33"/>
                    <a:pt x="10" y="33"/>
                  </a:cubicBezTo>
                  <a:cubicBezTo>
                    <a:pt x="10" y="34"/>
                    <a:pt x="5" y="33"/>
                    <a:pt x="6" y="35"/>
                  </a:cubicBezTo>
                  <a:cubicBezTo>
                    <a:pt x="6" y="35"/>
                    <a:pt x="8" y="36"/>
                    <a:pt x="8" y="36"/>
                  </a:cubicBezTo>
                  <a:cubicBezTo>
                    <a:pt x="8" y="36"/>
                    <a:pt x="8" y="36"/>
                    <a:pt x="9" y="36"/>
                  </a:cubicBezTo>
                  <a:cubicBezTo>
                    <a:pt x="10" y="37"/>
                    <a:pt x="11" y="36"/>
                    <a:pt x="11" y="36"/>
                  </a:cubicBezTo>
                  <a:cubicBezTo>
                    <a:pt x="13" y="35"/>
                    <a:pt x="12" y="36"/>
                    <a:pt x="12" y="37"/>
                  </a:cubicBezTo>
                  <a:cubicBezTo>
                    <a:pt x="13" y="37"/>
                    <a:pt x="14" y="37"/>
                    <a:pt x="15" y="36"/>
                  </a:cubicBezTo>
                  <a:cubicBezTo>
                    <a:pt x="16" y="36"/>
                    <a:pt x="17" y="37"/>
                    <a:pt x="18" y="36"/>
                  </a:cubicBezTo>
                  <a:cubicBezTo>
                    <a:pt x="18" y="36"/>
                    <a:pt x="19" y="35"/>
                    <a:pt x="20" y="35"/>
                  </a:cubicBezTo>
                  <a:cubicBezTo>
                    <a:pt x="20" y="36"/>
                    <a:pt x="19" y="37"/>
                    <a:pt x="19" y="37"/>
                  </a:cubicBezTo>
                  <a:cubicBezTo>
                    <a:pt x="20" y="38"/>
                    <a:pt x="21" y="38"/>
                    <a:pt x="21" y="38"/>
                  </a:cubicBezTo>
                  <a:cubicBezTo>
                    <a:pt x="20" y="38"/>
                    <a:pt x="18" y="38"/>
                    <a:pt x="17" y="38"/>
                  </a:cubicBezTo>
                  <a:cubicBezTo>
                    <a:pt x="16" y="38"/>
                    <a:pt x="16" y="38"/>
                    <a:pt x="15" y="39"/>
                  </a:cubicBezTo>
                  <a:cubicBezTo>
                    <a:pt x="14" y="39"/>
                    <a:pt x="13" y="39"/>
                    <a:pt x="13" y="40"/>
                  </a:cubicBezTo>
                  <a:cubicBezTo>
                    <a:pt x="13" y="40"/>
                    <a:pt x="15" y="41"/>
                    <a:pt x="15" y="41"/>
                  </a:cubicBezTo>
                  <a:cubicBezTo>
                    <a:pt x="15" y="41"/>
                    <a:pt x="14" y="41"/>
                    <a:pt x="15" y="42"/>
                  </a:cubicBezTo>
                  <a:cubicBezTo>
                    <a:pt x="15" y="42"/>
                    <a:pt x="16" y="43"/>
                    <a:pt x="16" y="43"/>
                  </a:cubicBezTo>
                  <a:cubicBezTo>
                    <a:pt x="17" y="43"/>
                    <a:pt x="18" y="43"/>
                    <a:pt x="18" y="43"/>
                  </a:cubicBezTo>
                  <a:cubicBezTo>
                    <a:pt x="19" y="43"/>
                    <a:pt x="20" y="44"/>
                    <a:pt x="21" y="44"/>
                  </a:cubicBezTo>
                  <a:cubicBezTo>
                    <a:pt x="20" y="44"/>
                    <a:pt x="17" y="43"/>
                    <a:pt x="18" y="45"/>
                  </a:cubicBezTo>
                  <a:cubicBezTo>
                    <a:pt x="19" y="46"/>
                    <a:pt x="21" y="46"/>
                    <a:pt x="22" y="46"/>
                  </a:cubicBezTo>
                  <a:cubicBezTo>
                    <a:pt x="23" y="46"/>
                    <a:pt x="25" y="47"/>
                    <a:pt x="26" y="47"/>
                  </a:cubicBezTo>
                  <a:cubicBezTo>
                    <a:pt x="26" y="47"/>
                    <a:pt x="29" y="48"/>
                    <a:pt x="30" y="47"/>
                  </a:cubicBezTo>
                  <a:cubicBezTo>
                    <a:pt x="31" y="46"/>
                    <a:pt x="29" y="46"/>
                    <a:pt x="30" y="45"/>
                  </a:cubicBezTo>
                  <a:cubicBezTo>
                    <a:pt x="30" y="45"/>
                    <a:pt x="30" y="45"/>
                    <a:pt x="31" y="45"/>
                  </a:cubicBezTo>
                  <a:cubicBezTo>
                    <a:pt x="32" y="45"/>
                    <a:pt x="32" y="47"/>
                    <a:pt x="33" y="46"/>
                  </a:cubicBezTo>
                  <a:cubicBezTo>
                    <a:pt x="34" y="46"/>
                    <a:pt x="33" y="45"/>
                    <a:pt x="33" y="44"/>
                  </a:cubicBezTo>
                  <a:cubicBezTo>
                    <a:pt x="32" y="43"/>
                    <a:pt x="32" y="43"/>
                    <a:pt x="33" y="44"/>
                  </a:cubicBezTo>
                  <a:cubicBezTo>
                    <a:pt x="34" y="44"/>
                    <a:pt x="35" y="48"/>
                    <a:pt x="37" y="47"/>
                  </a:cubicBezTo>
                  <a:cubicBezTo>
                    <a:pt x="38" y="46"/>
                    <a:pt x="38" y="45"/>
                    <a:pt x="38" y="44"/>
                  </a:cubicBezTo>
                  <a:cubicBezTo>
                    <a:pt x="38" y="44"/>
                    <a:pt x="36" y="42"/>
                    <a:pt x="38" y="43"/>
                  </a:cubicBezTo>
                  <a:cubicBezTo>
                    <a:pt x="39" y="43"/>
                    <a:pt x="38" y="44"/>
                    <a:pt x="38" y="45"/>
                  </a:cubicBezTo>
                  <a:cubicBezTo>
                    <a:pt x="39" y="47"/>
                    <a:pt x="40" y="45"/>
                    <a:pt x="40" y="45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39" y="40"/>
                    <a:pt x="40" y="39"/>
                  </a:cubicBezTo>
                  <a:cubicBezTo>
                    <a:pt x="41" y="39"/>
                    <a:pt x="40" y="41"/>
                    <a:pt x="40" y="42"/>
                  </a:cubicBezTo>
                  <a:cubicBezTo>
                    <a:pt x="41" y="43"/>
                    <a:pt x="44" y="42"/>
                    <a:pt x="44" y="41"/>
                  </a:cubicBezTo>
                  <a:cubicBezTo>
                    <a:pt x="44" y="41"/>
                    <a:pt x="45" y="41"/>
                    <a:pt x="45" y="40"/>
                  </a:cubicBezTo>
                  <a:cubicBezTo>
                    <a:pt x="45" y="40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7" y="39"/>
                    <a:pt x="49" y="38"/>
                    <a:pt x="50" y="38"/>
                  </a:cubicBezTo>
                  <a:cubicBezTo>
                    <a:pt x="50" y="39"/>
                    <a:pt x="47" y="39"/>
                    <a:pt x="47" y="40"/>
                  </a:cubicBezTo>
                  <a:cubicBezTo>
                    <a:pt x="48" y="40"/>
                    <a:pt x="51" y="39"/>
                    <a:pt x="51" y="40"/>
                  </a:cubicBezTo>
                  <a:cubicBezTo>
                    <a:pt x="50" y="41"/>
                    <a:pt x="49" y="41"/>
                    <a:pt x="48" y="41"/>
                  </a:cubicBezTo>
                  <a:cubicBezTo>
                    <a:pt x="47" y="41"/>
                    <a:pt x="46" y="41"/>
                    <a:pt x="46" y="41"/>
                  </a:cubicBezTo>
                  <a:cubicBezTo>
                    <a:pt x="45" y="41"/>
                    <a:pt x="45" y="42"/>
                    <a:pt x="44" y="43"/>
                  </a:cubicBezTo>
                  <a:cubicBezTo>
                    <a:pt x="43" y="44"/>
                    <a:pt x="42" y="44"/>
                    <a:pt x="42" y="45"/>
                  </a:cubicBezTo>
                  <a:cubicBezTo>
                    <a:pt x="42" y="47"/>
                    <a:pt x="43" y="47"/>
                    <a:pt x="45" y="47"/>
                  </a:cubicBezTo>
                  <a:cubicBezTo>
                    <a:pt x="45" y="47"/>
                    <a:pt x="46" y="47"/>
                    <a:pt x="46" y="47"/>
                  </a:cubicBezTo>
                  <a:cubicBezTo>
                    <a:pt x="47" y="47"/>
                    <a:pt x="46" y="46"/>
                    <a:pt x="47" y="46"/>
                  </a:cubicBezTo>
                  <a:cubicBezTo>
                    <a:pt x="48" y="46"/>
                    <a:pt x="47" y="46"/>
                    <a:pt x="48" y="46"/>
                  </a:cubicBezTo>
                  <a:cubicBezTo>
                    <a:pt x="48" y="46"/>
                    <a:pt x="49" y="46"/>
                    <a:pt x="49" y="46"/>
                  </a:cubicBezTo>
                  <a:cubicBezTo>
                    <a:pt x="49" y="47"/>
                    <a:pt x="47" y="47"/>
                    <a:pt x="49" y="48"/>
                  </a:cubicBezTo>
                  <a:cubicBezTo>
                    <a:pt x="49" y="48"/>
                    <a:pt x="51" y="48"/>
                    <a:pt x="52" y="47"/>
                  </a:cubicBezTo>
                  <a:cubicBezTo>
                    <a:pt x="52" y="47"/>
                    <a:pt x="53" y="46"/>
                    <a:pt x="53" y="46"/>
                  </a:cubicBezTo>
                  <a:cubicBezTo>
                    <a:pt x="54" y="44"/>
                    <a:pt x="54" y="46"/>
                    <a:pt x="53" y="47"/>
                  </a:cubicBezTo>
                  <a:cubicBezTo>
                    <a:pt x="53" y="48"/>
                    <a:pt x="53" y="48"/>
                    <a:pt x="52" y="48"/>
                  </a:cubicBezTo>
                  <a:cubicBezTo>
                    <a:pt x="52" y="48"/>
                    <a:pt x="51" y="48"/>
                    <a:pt x="51" y="49"/>
                  </a:cubicBezTo>
                  <a:cubicBezTo>
                    <a:pt x="51" y="49"/>
                    <a:pt x="52" y="49"/>
                    <a:pt x="52" y="49"/>
                  </a:cubicBezTo>
                  <a:cubicBezTo>
                    <a:pt x="53" y="50"/>
                    <a:pt x="52" y="50"/>
                    <a:pt x="52" y="50"/>
                  </a:cubicBezTo>
                  <a:cubicBezTo>
                    <a:pt x="52" y="50"/>
                    <a:pt x="52" y="50"/>
                    <a:pt x="52" y="51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3"/>
                    <a:pt x="54" y="53"/>
                    <a:pt x="55" y="53"/>
                  </a:cubicBezTo>
                  <a:cubicBezTo>
                    <a:pt x="57" y="53"/>
                    <a:pt x="58" y="53"/>
                    <a:pt x="59" y="53"/>
                  </a:cubicBezTo>
                  <a:cubicBezTo>
                    <a:pt x="60" y="52"/>
                    <a:pt x="61" y="51"/>
                    <a:pt x="62" y="50"/>
                  </a:cubicBezTo>
                  <a:cubicBezTo>
                    <a:pt x="63" y="50"/>
                    <a:pt x="63" y="49"/>
                    <a:pt x="64" y="49"/>
                  </a:cubicBezTo>
                  <a:cubicBezTo>
                    <a:pt x="64" y="49"/>
                    <a:pt x="63" y="48"/>
                    <a:pt x="64" y="48"/>
                  </a:cubicBezTo>
                  <a:cubicBezTo>
                    <a:pt x="65" y="48"/>
                    <a:pt x="63" y="50"/>
                    <a:pt x="63" y="50"/>
                  </a:cubicBezTo>
                  <a:cubicBezTo>
                    <a:pt x="62" y="51"/>
                    <a:pt x="61" y="52"/>
                    <a:pt x="60" y="53"/>
                  </a:cubicBezTo>
                  <a:cubicBezTo>
                    <a:pt x="60" y="53"/>
                    <a:pt x="59" y="53"/>
                    <a:pt x="59" y="53"/>
                  </a:cubicBezTo>
                  <a:cubicBezTo>
                    <a:pt x="59" y="53"/>
                    <a:pt x="59" y="54"/>
                    <a:pt x="58" y="54"/>
                  </a:cubicBezTo>
                  <a:cubicBezTo>
                    <a:pt x="58" y="54"/>
                    <a:pt x="57" y="54"/>
                    <a:pt x="56" y="54"/>
                  </a:cubicBezTo>
                  <a:cubicBezTo>
                    <a:pt x="56" y="54"/>
                    <a:pt x="56" y="54"/>
                    <a:pt x="55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4" y="54"/>
                    <a:pt x="53" y="53"/>
                    <a:pt x="53" y="53"/>
                  </a:cubicBezTo>
                  <a:cubicBezTo>
                    <a:pt x="52" y="53"/>
                    <a:pt x="51" y="53"/>
                    <a:pt x="50" y="52"/>
                  </a:cubicBezTo>
                  <a:cubicBezTo>
                    <a:pt x="50" y="52"/>
                    <a:pt x="50" y="51"/>
                    <a:pt x="50" y="51"/>
                  </a:cubicBezTo>
                  <a:cubicBezTo>
                    <a:pt x="49" y="51"/>
                    <a:pt x="49" y="50"/>
                    <a:pt x="48" y="50"/>
                  </a:cubicBezTo>
                  <a:cubicBezTo>
                    <a:pt x="47" y="49"/>
                    <a:pt x="46" y="49"/>
                    <a:pt x="44" y="49"/>
                  </a:cubicBezTo>
                  <a:cubicBezTo>
                    <a:pt x="43" y="49"/>
                    <a:pt x="41" y="49"/>
                    <a:pt x="40" y="50"/>
                  </a:cubicBezTo>
                  <a:cubicBezTo>
                    <a:pt x="38" y="51"/>
                    <a:pt x="40" y="51"/>
                    <a:pt x="41" y="52"/>
                  </a:cubicBezTo>
                  <a:cubicBezTo>
                    <a:pt x="42" y="53"/>
                    <a:pt x="41" y="54"/>
                    <a:pt x="42" y="54"/>
                  </a:cubicBezTo>
                  <a:cubicBezTo>
                    <a:pt x="43" y="55"/>
                    <a:pt x="45" y="54"/>
                    <a:pt x="43" y="55"/>
                  </a:cubicBezTo>
                  <a:cubicBezTo>
                    <a:pt x="43" y="56"/>
                    <a:pt x="42" y="56"/>
                    <a:pt x="42" y="56"/>
                  </a:cubicBezTo>
                  <a:cubicBezTo>
                    <a:pt x="42" y="56"/>
                    <a:pt x="41" y="56"/>
                    <a:pt x="40" y="56"/>
                  </a:cubicBezTo>
                  <a:cubicBezTo>
                    <a:pt x="39" y="56"/>
                    <a:pt x="38" y="56"/>
                    <a:pt x="37" y="57"/>
                  </a:cubicBezTo>
                  <a:cubicBezTo>
                    <a:pt x="36" y="57"/>
                    <a:pt x="35" y="57"/>
                    <a:pt x="34" y="58"/>
                  </a:cubicBezTo>
                  <a:cubicBezTo>
                    <a:pt x="33" y="59"/>
                    <a:pt x="34" y="61"/>
                    <a:pt x="32" y="61"/>
                  </a:cubicBezTo>
                  <a:cubicBezTo>
                    <a:pt x="32" y="60"/>
                    <a:pt x="33" y="60"/>
                    <a:pt x="33" y="59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1" y="59"/>
                    <a:pt x="28" y="58"/>
                    <a:pt x="29" y="60"/>
                  </a:cubicBezTo>
                  <a:cubicBezTo>
                    <a:pt x="30" y="61"/>
                    <a:pt x="31" y="62"/>
                    <a:pt x="32" y="62"/>
                  </a:cubicBezTo>
                  <a:cubicBezTo>
                    <a:pt x="33" y="62"/>
                    <a:pt x="33" y="61"/>
                    <a:pt x="33" y="61"/>
                  </a:cubicBezTo>
                  <a:cubicBezTo>
                    <a:pt x="34" y="61"/>
                    <a:pt x="34" y="62"/>
                    <a:pt x="35" y="62"/>
                  </a:cubicBezTo>
                  <a:cubicBezTo>
                    <a:pt x="36" y="62"/>
                    <a:pt x="36" y="62"/>
                    <a:pt x="37" y="62"/>
                  </a:cubicBezTo>
                  <a:cubicBezTo>
                    <a:pt x="38" y="61"/>
                    <a:pt x="37" y="62"/>
                    <a:pt x="37" y="62"/>
                  </a:cubicBezTo>
                  <a:cubicBezTo>
                    <a:pt x="38" y="63"/>
                    <a:pt x="38" y="61"/>
                    <a:pt x="38" y="61"/>
                  </a:cubicBezTo>
                  <a:cubicBezTo>
                    <a:pt x="38" y="61"/>
                    <a:pt x="38" y="62"/>
                    <a:pt x="38" y="62"/>
                  </a:cubicBezTo>
                  <a:cubicBezTo>
                    <a:pt x="39" y="63"/>
                    <a:pt x="40" y="63"/>
                    <a:pt x="41" y="63"/>
                  </a:cubicBezTo>
                  <a:cubicBezTo>
                    <a:pt x="41" y="63"/>
                    <a:pt x="42" y="63"/>
                    <a:pt x="42" y="63"/>
                  </a:cubicBezTo>
                  <a:cubicBezTo>
                    <a:pt x="43" y="63"/>
                    <a:pt x="43" y="63"/>
                    <a:pt x="43" y="62"/>
                  </a:cubicBezTo>
                  <a:cubicBezTo>
                    <a:pt x="43" y="62"/>
                    <a:pt x="44" y="63"/>
                    <a:pt x="45" y="63"/>
                  </a:cubicBezTo>
                  <a:cubicBezTo>
                    <a:pt x="46" y="63"/>
                    <a:pt x="46" y="62"/>
                    <a:pt x="46" y="62"/>
                  </a:cubicBezTo>
                  <a:cubicBezTo>
                    <a:pt x="46" y="62"/>
                    <a:pt x="47" y="62"/>
                    <a:pt x="47" y="62"/>
                  </a:cubicBezTo>
                  <a:cubicBezTo>
                    <a:pt x="48" y="62"/>
                    <a:pt x="47" y="62"/>
                    <a:pt x="48" y="62"/>
                  </a:cubicBezTo>
                  <a:cubicBezTo>
                    <a:pt x="48" y="63"/>
                    <a:pt x="50" y="63"/>
                    <a:pt x="51" y="63"/>
                  </a:cubicBezTo>
                  <a:cubicBezTo>
                    <a:pt x="51" y="63"/>
                    <a:pt x="52" y="64"/>
                    <a:pt x="53" y="64"/>
                  </a:cubicBezTo>
                  <a:cubicBezTo>
                    <a:pt x="53" y="64"/>
                    <a:pt x="55" y="64"/>
                    <a:pt x="56" y="63"/>
                  </a:cubicBezTo>
                  <a:cubicBezTo>
                    <a:pt x="56" y="63"/>
                    <a:pt x="53" y="62"/>
                    <a:pt x="54" y="61"/>
                  </a:cubicBezTo>
                  <a:cubicBezTo>
                    <a:pt x="55" y="61"/>
                    <a:pt x="56" y="64"/>
                    <a:pt x="57" y="62"/>
                  </a:cubicBezTo>
                  <a:cubicBezTo>
                    <a:pt x="57" y="62"/>
                    <a:pt x="57" y="61"/>
                    <a:pt x="57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9" y="62"/>
                    <a:pt x="59" y="62"/>
                    <a:pt x="60" y="62"/>
                  </a:cubicBezTo>
                  <a:cubicBezTo>
                    <a:pt x="60" y="63"/>
                    <a:pt x="61" y="63"/>
                    <a:pt x="61" y="63"/>
                  </a:cubicBezTo>
                  <a:cubicBezTo>
                    <a:pt x="62" y="62"/>
                    <a:pt x="61" y="62"/>
                    <a:pt x="62" y="62"/>
                  </a:cubicBezTo>
                  <a:cubicBezTo>
                    <a:pt x="62" y="61"/>
                    <a:pt x="62" y="62"/>
                    <a:pt x="62" y="62"/>
                  </a:cubicBezTo>
                  <a:cubicBezTo>
                    <a:pt x="63" y="62"/>
                    <a:pt x="64" y="62"/>
                    <a:pt x="65" y="62"/>
                  </a:cubicBezTo>
                  <a:cubicBezTo>
                    <a:pt x="65" y="62"/>
                    <a:pt x="66" y="63"/>
                    <a:pt x="66" y="63"/>
                  </a:cubicBezTo>
                  <a:cubicBezTo>
                    <a:pt x="66" y="62"/>
                    <a:pt x="66" y="61"/>
                    <a:pt x="66" y="61"/>
                  </a:cubicBezTo>
                  <a:cubicBezTo>
                    <a:pt x="67" y="61"/>
                    <a:pt x="67" y="62"/>
                    <a:pt x="67" y="62"/>
                  </a:cubicBezTo>
                  <a:cubicBezTo>
                    <a:pt x="68" y="62"/>
                    <a:pt x="69" y="62"/>
                    <a:pt x="70" y="62"/>
                  </a:cubicBezTo>
                  <a:cubicBezTo>
                    <a:pt x="71" y="62"/>
                    <a:pt x="72" y="62"/>
                    <a:pt x="72" y="62"/>
                  </a:cubicBezTo>
                  <a:cubicBezTo>
                    <a:pt x="72" y="63"/>
                    <a:pt x="71" y="64"/>
                    <a:pt x="71" y="64"/>
                  </a:cubicBezTo>
                  <a:cubicBezTo>
                    <a:pt x="73" y="65"/>
                    <a:pt x="74" y="64"/>
                    <a:pt x="76" y="64"/>
                  </a:cubicBezTo>
                  <a:cubicBezTo>
                    <a:pt x="77" y="64"/>
                    <a:pt x="78" y="64"/>
                    <a:pt x="79" y="63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2"/>
                    <a:pt x="81" y="62"/>
                    <a:pt x="81" y="62"/>
                  </a:cubicBezTo>
                  <a:cubicBezTo>
                    <a:pt x="81" y="62"/>
                    <a:pt x="81" y="61"/>
                    <a:pt x="81" y="61"/>
                  </a:cubicBezTo>
                  <a:cubicBezTo>
                    <a:pt x="82" y="61"/>
                    <a:pt x="82" y="61"/>
                    <a:pt x="82" y="62"/>
                  </a:cubicBezTo>
                  <a:cubicBezTo>
                    <a:pt x="84" y="63"/>
                    <a:pt x="84" y="61"/>
                    <a:pt x="84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5" y="60"/>
                    <a:pt x="85" y="59"/>
                    <a:pt x="85" y="59"/>
                  </a:cubicBezTo>
                  <a:cubicBezTo>
                    <a:pt x="85" y="58"/>
                    <a:pt x="85" y="57"/>
                    <a:pt x="84" y="57"/>
                  </a:cubicBezTo>
                  <a:cubicBezTo>
                    <a:pt x="83" y="56"/>
                    <a:pt x="83" y="58"/>
                    <a:pt x="82" y="58"/>
                  </a:cubicBezTo>
                  <a:cubicBezTo>
                    <a:pt x="81" y="59"/>
                    <a:pt x="81" y="58"/>
                    <a:pt x="80" y="58"/>
                  </a:cubicBezTo>
                  <a:cubicBezTo>
                    <a:pt x="80" y="57"/>
                    <a:pt x="79" y="58"/>
                    <a:pt x="79" y="57"/>
                  </a:cubicBezTo>
                  <a:cubicBezTo>
                    <a:pt x="79" y="57"/>
                    <a:pt x="80" y="56"/>
                    <a:pt x="80" y="55"/>
                  </a:cubicBezTo>
                  <a:cubicBezTo>
                    <a:pt x="79" y="55"/>
                    <a:pt x="76" y="55"/>
                    <a:pt x="75" y="56"/>
                  </a:cubicBezTo>
                  <a:cubicBezTo>
                    <a:pt x="75" y="55"/>
                    <a:pt x="74" y="55"/>
                    <a:pt x="73" y="55"/>
                  </a:cubicBezTo>
                  <a:cubicBezTo>
                    <a:pt x="72" y="55"/>
                    <a:pt x="72" y="55"/>
                    <a:pt x="71" y="55"/>
                  </a:cubicBezTo>
                  <a:cubicBezTo>
                    <a:pt x="70" y="55"/>
                    <a:pt x="67" y="56"/>
                    <a:pt x="67" y="55"/>
                  </a:cubicBezTo>
                  <a:cubicBezTo>
                    <a:pt x="67" y="54"/>
                    <a:pt x="69" y="55"/>
                    <a:pt x="69" y="55"/>
                  </a:cubicBezTo>
                  <a:cubicBezTo>
                    <a:pt x="70" y="55"/>
                    <a:pt x="70" y="55"/>
                    <a:pt x="71" y="55"/>
                  </a:cubicBezTo>
                  <a:cubicBezTo>
                    <a:pt x="71" y="54"/>
                    <a:pt x="70" y="54"/>
                    <a:pt x="69" y="54"/>
                  </a:cubicBezTo>
                  <a:cubicBezTo>
                    <a:pt x="69" y="54"/>
                    <a:pt x="68" y="52"/>
                    <a:pt x="69" y="52"/>
                  </a:cubicBezTo>
                  <a:cubicBezTo>
                    <a:pt x="69" y="52"/>
                    <a:pt x="70" y="53"/>
                    <a:pt x="71" y="53"/>
                  </a:cubicBezTo>
                  <a:cubicBezTo>
                    <a:pt x="72" y="54"/>
                    <a:pt x="72" y="55"/>
                    <a:pt x="73" y="55"/>
                  </a:cubicBezTo>
                  <a:cubicBezTo>
                    <a:pt x="76" y="55"/>
                    <a:pt x="78" y="55"/>
                    <a:pt x="80" y="54"/>
                  </a:cubicBezTo>
                  <a:cubicBezTo>
                    <a:pt x="82" y="54"/>
                    <a:pt x="84" y="54"/>
                    <a:pt x="85" y="52"/>
                  </a:cubicBezTo>
                  <a:cubicBezTo>
                    <a:pt x="85" y="52"/>
                    <a:pt x="86" y="52"/>
                    <a:pt x="86" y="52"/>
                  </a:cubicBezTo>
                  <a:cubicBezTo>
                    <a:pt x="86" y="51"/>
                    <a:pt x="85" y="51"/>
                    <a:pt x="86" y="50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6" y="49"/>
                    <a:pt x="85" y="49"/>
                    <a:pt x="85" y="49"/>
                  </a:cubicBezTo>
                  <a:cubicBezTo>
                    <a:pt x="85" y="49"/>
                    <a:pt x="84" y="50"/>
                    <a:pt x="84" y="49"/>
                  </a:cubicBezTo>
                  <a:cubicBezTo>
                    <a:pt x="83" y="48"/>
                    <a:pt x="85" y="49"/>
                    <a:pt x="86" y="49"/>
                  </a:cubicBezTo>
                  <a:cubicBezTo>
                    <a:pt x="87" y="49"/>
                    <a:pt x="88" y="49"/>
                    <a:pt x="89" y="49"/>
                  </a:cubicBezTo>
                  <a:cubicBezTo>
                    <a:pt x="90" y="49"/>
                    <a:pt x="91" y="49"/>
                    <a:pt x="92" y="48"/>
                  </a:cubicBezTo>
                  <a:cubicBezTo>
                    <a:pt x="93" y="48"/>
                    <a:pt x="93" y="49"/>
                    <a:pt x="94" y="48"/>
                  </a:cubicBezTo>
                  <a:cubicBezTo>
                    <a:pt x="95" y="48"/>
                    <a:pt x="96" y="48"/>
                    <a:pt x="95" y="47"/>
                  </a:cubicBezTo>
                  <a:cubicBezTo>
                    <a:pt x="94" y="47"/>
                    <a:pt x="92" y="47"/>
                    <a:pt x="91" y="47"/>
                  </a:cubicBezTo>
                  <a:cubicBezTo>
                    <a:pt x="90" y="47"/>
                    <a:pt x="89" y="47"/>
                    <a:pt x="90" y="46"/>
                  </a:cubicBezTo>
                  <a:cubicBezTo>
                    <a:pt x="91" y="46"/>
                    <a:pt x="93" y="46"/>
                    <a:pt x="94" y="46"/>
                  </a:cubicBezTo>
                  <a:cubicBezTo>
                    <a:pt x="95" y="46"/>
                    <a:pt x="96" y="46"/>
                    <a:pt x="97" y="46"/>
                  </a:cubicBezTo>
                  <a:cubicBezTo>
                    <a:pt x="97" y="45"/>
                    <a:pt x="98" y="45"/>
                    <a:pt x="97" y="45"/>
                  </a:cubicBezTo>
                  <a:cubicBezTo>
                    <a:pt x="96" y="44"/>
                    <a:pt x="95" y="44"/>
                    <a:pt x="94" y="44"/>
                  </a:cubicBezTo>
                  <a:cubicBezTo>
                    <a:pt x="94" y="44"/>
                    <a:pt x="97" y="44"/>
                    <a:pt x="97" y="44"/>
                  </a:cubicBezTo>
                  <a:cubicBezTo>
                    <a:pt x="98" y="43"/>
                    <a:pt x="98" y="43"/>
                    <a:pt x="99" y="43"/>
                  </a:cubicBezTo>
                  <a:cubicBezTo>
                    <a:pt x="99" y="42"/>
                    <a:pt x="99" y="42"/>
                    <a:pt x="100" y="42"/>
                  </a:cubicBezTo>
                  <a:cubicBezTo>
                    <a:pt x="100" y="42"/>
                    <a:pt x="101" y="43"/>
                    <a:pt x="101" y="42"/>
                  </a:cubicBezTo>
                  <a:cubicBezTo>
                    <a:pt x="101" y="41"/>
                    <a:pt x="100" y="41"/>
                    <a:pt x="100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41"/>
                    <a:pt x="99" y="41"/>
                    <a:pt x="99" y="41"/>
                  </a:cubicBezTo>
                  <a:cubicBezTo>
                    <a:pt x="99" y="41"/>
                    <a:pt x="99" y="41"/>
                    <a:pt x="98" y="40"/>
                  </a:cubicBezTo>
                  <a:cubicBezTo>
                    <a:pt x="97" y="40"/>
                    <a:pt x="97" y="40"/>
                    <a:pt x="96" y="40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4" y="39"/>
                    <a:pt x="92" y="39"/>
                    <a:pt x="91" y="39"/>
                  </a:cubicBezTo>
                  <a:cubicBezTo>
                    <a:pt x="90" y="39"/>
                    <a:pt x="88" y="40"/>
                    <a:pt x="88" y="39"/>
                  </a:cubicBezTo>
                  <a:cubicBezTo>
                    <a:pt x="88" y="39"/>
                    <a:pt x="89" y="39"/>
                    <a:pt x="89" y="39"/>
                  </a:cubicBezTo>
                  <a:cubicBezTo>
                    <a:pt x="90" y="38"/>
                    <a:pt x="92" y="39"/>
                    <a:pt x="93" y="38"/>
                  </a:cubicBezTo>
                  <a:cubicBezTo>
                    <a:pt x="93" y="38"/>
                    <a:pt x="93" y="38"/>
                    <a:pt x="92" y="38"/>
                  </a:cubicBezTo>
                  <a:cubicBezTo>
                    <a:pt x="93" y="38"/>
                    <a:pt x="93" y="38"/>
                    <a:pt x="94" y="38"/>
                  </a:cubicBezTo>
                  <a:cubicBezTo>
                    <a:pt x="94" y="38"/>
                    <a:pt x="94" y="38"/>
                    <a:pt x="94" y="39"/>
                  </a:cubicBezTo>
                  <a:cubicBezTo>
                    <a:pt x="95" y="39"/>
                    <a:pt x="96" y="39"/>
                    <a:pt x="96" y="39"/>
                  </a:cubicBezTo>
                  <a:cubicBezTo>
                    <a:pt x="97" y="39"/>
                    <a:pt x="98" y="39"/>
                    <a:pt x="99" y="39"/>
                  </a:cubicBezTo>
                  <a:cubicBezTo>
                    <a:pt x="99" y="39"/>
                    <a:pt x="100" y="39"/>
                    <a:pt x="100" y="39"/>
                  </a:cubicBezTo>
                  <a:cubicBezTo>
                    <a:pt x="101" y="38"/>
                    <a:pt x="100" y="38"/>
                    <a:pt x="100" y="38"/>
                  </a:cubicBezTo>
                  <a:cubicBezTo>
                    <a:pt x="101" y="38"/>
                    <a:pt x="100" y="37"/>
                    <a:pt x="100" y="37"/>
                  </a:cubicBezTo>
                  <a:cubicBezTo>
                    <a:pt x="99" y="37"/>
                    <a:pt x="98" y="37"/>
                    <a:pt x="98" y="37"/>
                  </a:cubicBezTo>
                  <a:cubicBezTo>
                    <a:pt x="96" y="37"/>
                    <a:pt x="95" y="38"/>
                    <a:pt x="94" y="37"/>
                  </a:cubicBezTo>
                  <a:cubicBezTo>
                    <a:pt x="93" y="37"/>
                    <a:pt x="93" y="37"/>
                    <a:pt x="93" y="36"/>
                  </a:cubicBezTo>
                  <a:cubicBezTo>
                    <a:pt x="92" y="36"/>
                    <a:pt x="91" y="37"/>
                    <a:pt x="91" y="37"/>
                  </a:cubicBezTo>
                  <a:cubicBezTo>
                    <a:pt x="90" y="37"/>
                    <a:pt x="88" y="37"/>
                    <a:pt x="88" y="35"/>
                  </a:cubicBezTo>
                  <a:cubicBezTo>
                    <a:pt x="89" y="35"/>
                    <a:pt x="89" y="36"/>
                    <a:pt x="90" y="36"/>
                  </a:cubicBezTo>
                  <a:cubicBezTo>
                    <a:pt x="91" y="36"/>
                    <a:pt x="91" y="36"/>
                    <a:pt x="92" y="36"/>
                  </a:cubicBezTo>
                  <a:cubicBezTo>
                    <a:pt x="92" y="36"/>
                    <a:pt x="93" y="36"/>
                    <a:pt x="93" y="36"/>
                  </a:cubicBezTo>
                  <a:cubicBezTo>
                    <a:pt x="93" y="36"/>
                    <a:pt x="94" y="36"/>
                    <a:pt x="94" y="35"/>
                  </a:cubicBezTo>
                  <a:cubicBezTo>
                    <a:pt x="94" y="35"/>
                    <a:pt x="94" y="35"/>
                    <a:pt x="95" y="35"/>
                  </a:cubicBezTo>
                  <a:cubicBezTo>
                    <a:pt x="96" y="36"/>
                    <a:pt x="96" y="36"/>
                    <a:pt x="97" y="36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8" y="35"/>
                    <a:pt x="98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5"/>
                    <a:pt x="101" y="35"/>
                    <a:pt x="102" y="35"/>
                  </a:cubicBezTo>
                  <a:cubicBezTo>
                    <a:pt x="102" y="35"/>
                    <a:pt x="102" y="35"/>
                    <a:pt x="103" y="34"/>
                  </a:cubicBezTo>
                  <a:cubicBezTo>
                    <a:pt x="103" y="34"/>
                    <a:pt x="103" y="34"/>
                    <a:pt x="104" y="35"/>
                  </a:cubicBezTo>
                  <a:cubicBezTo>
                    <a:pt x="105" y="35"/>
                    <a:pt x="106" y="35"/>
                    <a:pt x="106" y="34"/>
                  </a:cubicBezTo>
                  <a:cubicBezTo>
                    <a:pt x="107" y="31"/>
                    <a:pt x="101" y="33"/>
                    <a:pt x="100" y="32"/>
                  </a:cubicBezTo>
                  <a:cubicBezTo>
                    <a:pt x="101" y="31"/>
                    <a:pt x="103" y="31"/>
                    <a:pt x="104" y="31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7" y="32"/>
                    <a:pt x="106" y="32"/>
                    <a:pt x="106" y="32"/>
                  </a:cubicBezTo>
                  <a:cubicBezTo>
                    <a:pt x="107" y="33"/>
                    <a:pt x="108" y="33"/>
                    <a:pt x="109" y="33"/>
                  </a:cubicBezTo>
                  <a:cubicBezTo>
                    <a:pt x="110" y="33"/>
                    <a:pt x="112" y="33"/>
                    <a:pt x="113" y="33"/>
                  </a:cubicBezTo>
                  <a:cubicBezTo>
                    <a:pt x="114" y="33"/>
                    <a:pt x="115" y="33"/>
                    <a:pt x="116" y="32"/>
                  </a:cubicBezTo>
                  <a:cubicBezTo>
                    <a:pt x="117" y="32"/>
                    <a:pt x="117" y="31"/>
                    <a:pt x="116" y="30"/>
                  </a:cubicBezTo>
                  <a:cubicBezTo>
                    <a:pt x="117" y="30"/>
                    <a:pt x="118" y="30"/>
                    <a:pt x="118" y="30"/>
                  </a:cubicBezTo>
                  <a:cubicBezTo>
                    <a:pt x="118" y="29"/>
                    <a:pt x="116" y="29"/>
                    <a:pt x="116" y="29"/>
                  </a:cubicBezTo>
                  <a:cubicBezTo>
                    <a:pt x="117" y="28"/>
                    <a:pt x="119" y="29"/>
                    <a:pt x="120" y="29"/>
                  </a:cubicBezTo>
                  <a:cubicBezTo>
                    <a:pt x="121" y="28"/>
                    <a:pt x="120" y="28"/>
                    <a:pt x="119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7"/>
                    <a:pt x="119" y="26"/>
                    <a:pt x="119" y="26"/>
                  </a:cubicBezTo>
                  <a:cubicBezTo>
                    <a:pt x="119" y="26"/>
                    <a:pt x="119" y="27"/>
                    <a:pt x="120" y="27"/>
                  </a:cubicBezTo>
                  <a:cubicBezTo>
                    <a:pt x="121" y="27"/>
                    <a:pt x="122" y="27"/>
                    <a:pt x="122" y="27"/>
                  </a:cubicBezTo>
                  <a:cubicBezTo>
                    <a:pt x="124" y="26"/>
                    <a:pt x="123" y="26"/>
                    <a:pt x="124" y="25"/>
                  </a:cubicBezTo>
                  <a:cubicBezTo>
                    <a:pt x="125" y="25"/>
                    <a:pt x="126" y="24"/>
                    <a:pt x="127" y="24"/>
                  </a:cubicBezTo>
                  <a:cubicBezTo>
                    <a:pt x="127" y="24"/>
                    <a:pt x="128" y="24"/>
                    <a:pt x="129" y="23"/>
                  </a:cubicBezTo>
                  <a:cubicBezTo>
                    <a:pt x="130" y="23"/>
                    <a:pt x="130" y="23"/>
                    <a:pt x="131" y="22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2" y="21"/>
                    <a:pt x="133" y="21"/>
                    <a:pt x="134" y="21"/>
                  </a:cubicBezTo>
                  <a:cubicBezTo>
                    <a:pt x="135" y="21"/>
                    <a:pt x="136" y="20"/>
                    <a:pt x="137" y="20"/>
                  </a:cubicBezTo>
                  <a:cubicBezTo>
                    <a:pt x="139" y="19"/>
                    <a:pt x="141" y="19"/>
                    <a:pt x="143" y="18"/>
                  </a:cubicBezTo>
                  <a:cubicBezTo>
                    <a:pt x="144" y="17"/>
                    <a:pt x="146" y="16"/>
                    <a:pt x="144" y="16"/>
                  </a:cubicBezTo>
                  <a:cubicBezTo>
                    <a:pt x="142" y="16"/>
                    <a:pt x="139" y="17"/>
                    <a:pt x="137" y="17"/>
                  </a:cubicBezTo>
                  <a:cubicBezTo>
                    <a:pt x="135" y="17"/>
                    <a:pt x="134" y="17"/>
                    <a:pt x="133" y="17"/>
                  </a:cubicBezTo>
                  <a:cubicBezTo>
                    <a:pt x="132" y="17"/>
                    <a:pt x="131" y="18"/>
                    <a:pt x="130" y="18"/>
                  </a:cubicBezTo>
                  <a:cubicBezTo>
                    <a:pt x="131" y="17"/>
                    <a:pt x="132" y="17"/>
                    <a:pt x="133" y="17"/>
                  </a:cubicBezTo>
                  <a:cubicBezTo>
                    <a:pt x="134" y="16"/>
                    <a:pt x="135" y="16"/>
                    <a:pt x="135" y="16"/>
                  </a:cubicBezTo>
                  <a:cubicBezTo>
                    <a:pt x="135" y="16"/>
                    <a:pt x="134" y="16"/>
                    <a:pt x="134" y="16"/>
                  </a:cubicBezTo>
                  <a:cubicBezTo>
                    <a:pt x="135" y="16"/>
                    <a:pt x="137" y="15"/>
                    <a:pt x="138" y="15"/>
                  </a:cubicBezTo>
                  <a:cubicBezTo>
                    <a:pt x="140" y="14"/>
                    <a:pt x="142" y="14"/>
                    <a:pt x="144" y="14"/>
                  </a:cubicBezTo>
                  <a:cubicBezTo>
                    <a:pt x="146" y="14"/>
                    <a:pt x="148" y="13"/>
                    <a:pt x="150" y="13"/>
                  </a:cubicBezTo>
                  <a:cubicBezTo>
                    <a:pt x="152" y="12"/>
                    <a:pt x="154" y="12"/>
                    <a:pt x="155" y="12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7" y="10"/>
                    <a:pt x="158" y="10"/>
                    <a:pt x="158" y="10"/>
                  </a:cubicBezTo>
                  <a:cubicBezTo>
                    <a:pt x="159" y="10"/>
                    <a:pt x="160" y="9"/>
                    <a:pt x="159" y="8"/>
                  </a:cubicBezTo>
                  <a:cubicBezTo>
                    <a:pt x="159" y="7"/>
                    <a:pt x="158" y="7"/>
                    <a:pt x="158" y="7"/>
                  </a:cubicBezTo>
                  <a:cubicBezTo>
                    <a:pt x="157" y="7"/>
                    <a:pt x="156" y="7"/>
                    <a:pt x="156" y="7"/>
                  </a:cubicBezTo>
                  <a:cubicBezTo>
                    <a:pt x="155" y="7"/>
                    <a:pt x="156" y="7"/>
                    <a:pt x="155" y="7"/>
                  </a:cubicBezTo>
                  <a:cubicBezTo>
                    <a:pt x="154" y="6"/>
                    <a:pt x="152" y="7"/>
                    <a:pt x="152" y="7"/>
                  </a:cubicBezTo>
                  <a:cubicBezTo>
                    <a:pt x="152" y="6"/>
                    <a:pt x="151" y="6"/>
                    <a:pt x="151" y="6"/>
                  </a:cubicBezTo>
                  <a:cubicBezTo>
                    <a:pt x="150" y="5"/>
                    <a:pt x="150" y="5"/>
                    <a:pt x="150" y="4"/>
                  </a:cubicBezTo>
                  <a:cubicBezTo>
                    <a:pt x="150" y="4"/>
                    <a:pt x="149" y="4"/>
                    <a:pt x="148" y="4"/>
                  </a:cubicBezTo>
                  <a:cubicBezTo>
                    <a:pt x="148" y="4"/>
                    <a:pt x="147" y="4"/>
                    <a:pt x="146" y="4"/>
                  </a:cubicBezTo>
                  <a:cubicBezTo>
                    <a:pt x="145" y="4"/>
                    <a:pt x="145" y="4"/>
                    <a:pt x="145" y="3"/>
                  </a:cubicBezTo>
                  <a:cubicBezTo>
                    <a:pt x="144" y="3"/>
                    <a:pt x="143" y="3"/>
                    <a:pt x="142" y="3"/>
                  </a:cubicBezTo>
                  <a:cubicBezTo>
                    <a:pt x="142" y="4"/>
                    <a:pt x="142" y="4"/>
                    <a:pt x="141" y="4"/>
                  </a:cubicBezTo>
                  <a:cubicBezTo>
                    <a:pt x="140" y="4"/>
                    <a:pt x="139" y="4"/>
                    <a:pt x="138" y="4"/>
                  </a:cubicBezTo>
                  <a:cubicBezTo>
                    <a:pt x="136" y="4"/>
                    <a:pt x="135" y="5"/>
                    <a:pt x="133" y="5"/>
                  </a:cubicBezTo>
                  <a:cubicBezTo>
                    <a:pt x="132" y="5"/>
                    <a:pt x="129" y="6"/>
                    <a:pt x="129" y="5"/>
                  </a:cubicBezTo>
                  <a:cubicBezTo>
                    <a:pt x="129" y="5"/>
                    <a:pt x="132" y="4"/>
                    <a:pt x="133" y="4"/>
                  </a:cubicBezTo>
                  <a:cubicBezTo>
                    <a:pt x="134" y="4"/>
                    <a:pt x="137" y="4"/>
                    <a:pt x="137" y="3"/>
                  </a:cubicBezTo>
                  <a:cubicBezTo>
                    <a:pt x="135" y="3"/>
                    <a:pt x="133" y="2"/>
                    <a:pt x="130" y="2"/>
                  </a:cubicBezTo>
                  <a:cubicBezTo>
                    <a:pt x="129" y="2"/>
                    <a:pt x="129" y="2"/>
                    <a:pt x="128" y="2"/>
                  </a:cubicBezTo>
                  <a:cubicBezTo>
                    <a:pt x="127" y="2"/>
                    <a:pt x="126" y="2"/>
                    <a:pt x="125" y="2"/>
                  </a:cubicBezTo>
                  <a:cubicBezTo>
                    <a:pt x="124" y="2"/>
                    <a:pt x="123" y="2"/>
                    <a:pt x="123" y="2"/>
                  </a:cubicBezTo>
                  <a:cubicBezTo>
                    <a:pt x="123" y="2"/>
                    <a:pt x="122" y="1"/>
                    <a:pt x="122" y="1"/>
                  </a:cubicBezTo>
                  <a:cubicBezTo>
                    <a:pt x="121" y="1"/>
                    <a:pt x="121" y="1"/>
                    <a:pt x="121" y="1"/>
                  </a:cubicBezTo>
                  <a:cubicBezTo>
                    <a:pt x="120" y="1"/>
                    <a:pt x="115" y="1"/>
                    <a:pt x="115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4" y="2"/>
                    <a:pt x="115" y="2"/>
                    <a:pt x="115" y="2"/>
                  </a:cubicBezTo>
                  <a:cubicBezTo>
                    <a:pt x="115" y="3"/>
                    <a:pt x="115" y="2"/>
                    <a:pt x="114" y="3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4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1" y="1"/>
                    <a:pt x="111" y="1"/>
                  </a:cubicBezTo>
                  <a:cubicBezTo>
                    <a:pt x="109" y="0"/>
                    <a:pt x="108" y="1"/>
                    <a:pt x="106" y="2"/>
                  </a:cubicBezTo>
                  <a:cubicBezTo>
                    <a:pt x="103" y="3"/>
                    <a:pt x="107" y="4"/>
                    <a:pt x="107" y="5"/>
                  </a:cubicBezTo>
                  <a:cubicBezTo>
                    <a:pt x="105" y="5"/>
                    <a:pt x="104" y="3"/>
                    <a:pt x="102" y="2"/>
                  </a:cubicBezTo>
                  <a:cubicBezTo>
                    <a:pt x="100" y="2"/>
                    <a:pt x="97" y="2"/>
                    <a:pt x="95" y="2"/>
                  </a:cubicBezTo>
                  <a:cubicBezTo>
                    <a:pt x="93" y="2"/>
                    <a:pt x="92" y="2"/>
                    <a:pt x="91" y="2"/>
                  </a:cubicBezTo>
                  <a:cubicBezTo>
                    <a:pt x="90" y="2"/>
                    <a:pt x="88" y="1"/>
                    <a:pt x="88" y="2"/>
                  </a:cubicBezTo>
                  <a:cubicBezTo>
                    <a:pt x="87" y="3"/>
                    <a:pt x="93" y="3"/>
                    <a:pt x="93" y="5"/>
                  </a:cubicBezTo>
                  <a:cubicBezTo>
                    <a:pt x="93" y="5"/>
                    <a:pt x="95" y="5"/>
                    <a:pt x="94" y="6"/>
                  </a:cubicBezTo>
                  <a:cubicBezTo>
                    <a:pt x="94" y="6"/>
                    <a:pt x="93" y="7"/>
                    <a:pt x="92" y="7"/>
                  </a:cubicBezTo>
                  <a:cubicBezTo>
                    <a:pt x="92" y="6"/>
                    <a:pt x="93" y="6"/>
                    <a:pt x="93" y="5"/>
                  </a:cubicBezTo>
                  <a:cubicBezTo>
                    <a:pt x="93" y="5"/>
                    <a:pt x="92" y="5"/>
                    <a:pt x="91" y="5"/>
                  </a:cubicBezTo>
                  <a:cubicBezTo>
                    <a:pt x="91" y="5"/>
                    <a:pt x="91" y="4"/>
                    <a:pt x="90" y="4"/>
                  </a:cubicBezTo>
                  <a:cubicBezTo>
                    <a:pt x="90" y="3"/>
                    <a:pt x="89" y="3"/>
                    <a:pt x="88" y="3"/>
                  </a:cubicBezTo>
                  <a:cubicBezTo>
                    <a:pt x="86" y="2"/>
                    <a:pt x="85" y="3"/>
                    <a:pt x="84" y="3"/>
                  </a:cubicBezTo>
                  <a:cubicBezTo>
                    <a:pt x="83" y="3"/>
                    <a:pt x="82" y="2"/>
                    <a:pt x="82" y="3"/>
                  </a:cubicBezTo>
                  <a:cubicBezTo>
                    <a:pt x="81" y="3"/>
                    <a:pt x="81" y="3"/>
                    <a:pt x="80" y="3"/>
                  </a:cubicBezTo>
                  <a:cubicBezTo>
                    <a:pt x="80" y="3"/>
                    <a:pt x="79" y="2"/>
                    <a:pt x="79" y="2"/>
                  </a:cubicBezTo>
                  <a:cubicBezTo>
                    <a:pt x="78" y="2"/>
                    <a:pt x="78" y="3"/>
                    <a:pt x="77" y="3"/>
                  </a:cubicBezTo>
                  <a:cubicBezTo>
                    <a:pt x="76" y="3"/>
                    <a:pt x="75" y="3"/>
                    <a:pt x="74" y="3"/>
                  </a:cubicBezTo>
                  <a:cubicBezTo>
                    <a:pt x="74" y="4"/>
                    <a:pt x="75" y="4"/>
                    <a:pt x="75" y="4"/>
                  </a:cubicBezTo>
                  <a:cubicBezTo>
                    <a:pt x="75" y="5"/>
                    <a:pt x="75" y="4"/>
                    <a:pt x="75" y="4"/>
                  </a:cubicBezTo>
                  <a:cubicBezTo>
                    <a:pt x="74" y="4"/>
                    <a:pt x="73" y="4"/>
                    <a:pt x="73" y="4"/>
                  </a:cubicBezTo>
                  <a:cubicBezTo>
                    <a:pt x="72" y="4"/>
                    <a:pt x="70" y="4"/>
                    <a:pt x="69" y="4"/>
                  </a:cubicBezTo>
                  <a:cubicBezTo>
                    <a:pt x="69" y="5"/>
                    <a:pt x="72" y="5"/>
                    <a:pt x="71" y="6"/>
                  </a:cubicBezTo>
                  <a:cubicBezTo>
                    <a:pt x="71" y="7"/>
                    <a:pt x="69" y="5"/>
                    <a:pt x="68" y="5"/>
                  </a:cubicBezTo>
                  <a:cubicBezTo>
                    <a:pt x="68" y="5"/>
                    <a:pt x="67" y="5"/>
                    <a:pt x="67" y="5"/>
                  </a:cubicBezTo>
                  <a:cubicBezTo>
                    <a:pt x="66" y="5"/>
                    <a:pt x="66" y="6"/>
                    <a:pt x="65" y="6"/>
                  </a:cubicBezTo>
                  <a:cubicBezTo>
                    <a:pt x="65" y="6"/>
                    <a:pt x="67" y="7"/>
                    <a:pt x="67" y="7"/>
                  </a:cubicBezTo>
                  <a:cubicBezTo>
                    <a:pt x="67" y="7"/>
                    <a:pt x="65" y="6"/>
                    <a:pt x="64" y="7"/>
                  </a:cubicBezTo>
                  <a:cubicBezTo>
                    <a:pt x="64" y="8"/>
                    <a:pt x="65" y="8"/>
                    <a:pt x="66" y="9"/>
                  </a:cubicBezTo>
                  <a:cubicBezTo>
                    <a:pt x="67" y="9"/>
                    <a:pt x="68" y="9"/>
                    <a:pt x="69" y="9"/>
                  </a:cubicBezTo>
                  <a:cubicBezTo>
                    <a:pt x="70" y="9"/>
                    <a:pt x="72" y="10"/>
                    <a:pt x="72" y="11"/>
                  </a:cubicBezTo>
                  <a:cubicBezTo>
                    <a:pt x="71" y="11"/>
                    <a:pt x="68" y="10"/>
                    <a:pt x="67" y="9"/>
                  </a:cubicBezTo>
                  <a:cubicBezTo>
                    <a:pt x="66" y="9"/>
                    <a:pt x="65" y="9"/>
                    <a:pt x="64" y="9"/>
                  </a:cubicBezTo>
                  <a:cubicBezTo>
                    <a:pt x="64" y="9"/>
                    <a:pt x="63" y="8"/>
                    <a:pt x="63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2" y="9"/>
                    <a:pt x="61" y="8"/>
                    <a:pt x="60" y="8"/>
                  </a:cubicBezTo>
                  <a:cubicBezTo>
                    <a:pt x="60" y="8"/>
                    <a:pt x="59" y="8"/>
                    <a:pt x="58" y="8"/>
                  </a:cubicBezTo>
                  <a:cubicBezTo>
                    <a:pt x="57" y="8"/>
                    <a:pt x="57" y="8"/>
                    <a:pt x="56" y="7"/>
                  </a:cubicBezTo>
                  <a:cubicBezTo>
                    <a:pt x="55" y="7"/>
                    <a:pt x="55" y="7"/>
                    <a:pt x="54" y="7"/>
                  </a:cubicBezTo>
                  <a:cubicBezTo>
                    <a:pt x="53" y="7"/>
                    <a:pt x="52" y="7"/>
                    <a:pt x="51" y="7"/>
                  </a:cubicBezTo>
                  <a:cubicBezTo>
                    <a:pt x="50" y="7"/>
                    <a:pt x="50" y="8"/>
                    <a:pt x="51" y="8"/>
                  </a:cubicBezTo>
                  <a:cubicBezTo>
                    <a:pt x="51" y="9"/>
                    <a:pt x="51" y="9"/>
                    <a:pt x="50" y="9"/>
                  </a:cubicBezTo>
                  <a:cubicBezTo>
                    <a:pt x="50" y="9"/>
                    <a:pt x="49" y="9"/>
                    <a:pt x="48" y="9"/>
                  </a:cubicBezTo>
                  <a:cubicBezTo>
                    <a:pt x="47" y="9"/>
                    <a:pt x="46" y="9"/>
                    <a:pt x="45" y="10"/>
                  </a:cubicBezTo>
                  <a:cubicBezTo>
                    <a:pt x="45" y="10"/>
                    <a:pt x="46" y="11"/>
                    <a:pt x="47" y="11"/>
                  </a:cubicBezTo>
                  <a:cubicBezTo>
                    <a:pt x="48" y="11"/>
                    <a:pt x="49" y="11"/>
                    <a:pt x="50" y="11"/>
                  </a:cubicBezTo>
                  <a:cubicBezTo>
                    <a:pt x="50" y="11"/>
                    <a:pt x="50" y="11"/>
                    <a:pt x="51" y="11"/>
                  </a:cubicBezTo>
                  <a:cubicBezTo>
                    <a:pt x="51" y="11"/>
                    <a:pt x="51" y="12"/>
                    <a:pt x="50" y="12"/>
                  </a:cubicBezTo>
                  <a:cubicBezTo>
                    <a:pt x="50" y="11"/>
                    <a:pt x="48" y="11"/>
                    <a:pt x="47" y="11"/>
                  </a:cubicBezTo>
                  <a:cubicBezTo>
                    <a:pt x="46" y="11"/>
                    <a:pt x="45" y="11"/>
                    <a:pt x="45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3" y="11"/>
                  </a:cubicBezTo>
                  <a:cubicBezTo>
                    <a:pt x="42" y="10"/>
                    <a:pt x="42" y="11"/>
                    <a:pt x="41" y="11"/>
                  </a:cubicBezTo>
                  <a:cubicBezTo>
                    <a:pt x="39" y="11"/>
                    <a:pt x="38" y="11"/>
                    <a:pt x="37" y="11"/>
                  </a:cubicBezTo>
                  <a:cubicBezTo>
                    <a:pt x="36" y="11"/>
                    <a:pt x="35" y="11"/>
                    <a:pt x="35" y="12"/>
                  </a:cubicBezTo>
                  <a:cubicBezTo>
                    <a:pt x="34" y="12"/>
                    <a:pt x="34" y="13"/>
                    <a:pt x="33" y="13"/>
                  </a:cubicBezTo>
                  <a:cubicBezTo>
                    <a:pt x="31" y="12"/>
                    <a:pt x="30" y="12"/>
                    <a:pt x="28" y="13"/>
                  </a:cubicBezTo>
                  <a:cubicBezTo>
                    <a:pt x="27" y="13"/>
                    <a:pt x="26" y="13"/>
                    <a:pt x="25" y="14"/>
                  </a:cubicBezTo>
                  <a:cubicBezTo>
                    <a:pt x="25" y="14"/>
                    <a:pt x="24" y="14"/>
                    <a:pt x="23" y="15"/>
                  </a:cubicBezTo>
                  <a:cubicBezTo>
                    <a:pt x="22" y="16"/>
                    <a:pt x="25" y="16"/>
                    <a:pt x="26" y="16"/>
                  </a:cubicBezTo>
                  <a:cubicBezTo>
                    <a:pt x="27" y="16"/>
                    <a:pt x="27" y="15"/>
                    <a:pt x="28" y="15"/>
                  </a:cubicBezTo>
                  <a:cubicBezTo>
                    <a:pt x="29" y="15"/>
                    <a:pt x="31" y="15"/>
                    <a:pt x="31" y="15"/>
                  </a:cubicBezTo>
                  <a:cubicBezTo>
                    <a:pt x="31" y="16"/>
                    <a:pt x="29" y="16"/>
                    <a:pt x="28" y="16"/>
                  </a:cubicBezTo>
                  <a:cubicBezTo>
                    <a:pt x="27" y="16"/>
                    <a:pt x="28" y="17"/>
                    <a:pt x="29" y="17"/>
                  </a:cubicBezTo>
                  <a:cubicBezTo>
                    <a:pt x="30" y="17"/>
                    <a:pt x="31" y="17"/>
                    <a:pt x="32" y="16"/>
                  </a:cubicBezTo>
                  <a:cubicBezTo>
                    <a:pt x="33" y="16"/>
                    <a:pt x="36" y="15"/>
                    <a:pt x="36" y="16"/>
                  </a:cubicBezTo>
                  <a:cubicBezTo>
                    <a:pt x="36" y="16"/>
                    <a:pt x="32" y="17"/>
                    <a:pt x="32" y="18"/>
                  </a:cubicBezTo>
                  <a:cubicBezTo>
                    <a:pt x="32" y="18"/>
                    <a:pt x="33" y="18"/>
                    <a:pt x="33" y="18"/>
                  </a:cubicBezTo>
                  <a:cubicBezTo>
                    <a:pt x="32" y="18"/>
                    <a:pt x="30" y="18"/>
                    <a:pt x="30" y="19"/>
                  </a:cubicBezTo>
                  <a:cubicBezTo>
                    <a:pt x="30" y="20"/>
                    <a:pt x="31" y="20"/>
                    <a:pt x="32" y="21"/>
                  </a:cubicBezTo>
                  <a:cubicBezTo>
                    <a:pt x="34" y="21"/>
                    <a:pt x="37" y="20"/>
                    <a:pt x="39" y="20"/>
                  </a:cubicBezTo>
                  <a:cubicBezTo>
                    <a:pt x="41" y="20"/>
                    <a:pt x="43" y="20"/>
                    <a:pt x="46" y="20"/>
                  </a:cubicBezTo>
                  <a:cubicBezTo>
                    <a:pt x="47" y="19"/>
                    <a:pt x="48" y="19"/>
                    <a:pt x="49" y="19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49" y="20"/>
                    <a:pt x="45" y="21"/>
                    <a:pt x="41" y="21"/>
                  </a:cubicBezTo>
                  <a:cubicBezTo>
                    <a:pt x="39" y="21"/>
                    <a:pt x="36" y="20"/>
                    <a:pt x="35" y="21"/>
                  </a:cubicBezTo>
                  <a:cubicBezTo>
                    <a:pt x="33" y="23"/>
                    <a:pt x="36" y="23"/>
                    <a:pt x="37" y="24"/>
                  </a:cubicBezTo>
                  <a:cubicBezTo>
                    <a:pt x="39" y="24"/>
                    <a:pt x="42" y="25"/>
                    <a:pt x="44" y="24"/>
                  </a:cubicBezTo>
                  <a:cubicBezTo>
                    <a:pt x="44" y="24"/>
                    <a:pt x="44" y="23"/>
                    <a:pt x="45" y="23"/>
                  </a:cubicBezTo>
                  <a:cubicBezTo>
                    <a:pt x="45" y="23"/>
                    <a:pt x="46" y="22"/>
                    <a:pt x="47" y="22"/>
                  </a:cubicBezTo>
                  <a:cubicBezTo>
                    <a:pt x="48" y="21"/>
                    <a:pt x="49" y="21"/>
                    <a:pt x="51" y="20"/>
                  </a:cubicBezTo>
                  <a:cubicBezTo>
                    <a:pt x="51" y="20"/>
                    <a:pt x="55" y="20"/>
                    <a:pt x="55" y="20"/>
                  </a:cubicBezTo>
                  <a:cubicBezTo>
                    <a:pt x="53" y="20"/>
                    <a:pt x="51" y="21"/>
                    <a:pt x="49" y="22"/>
                  </a:cubicBezTo>
                  <a:cubicBezTo>
                    <a:pt x="48" y="23"/>
                    <a:pt x="47" y="24"/>
                    <a:pt x="47" y="24"/>
                  </a:cubicBezTo>
                  <a:cubicBezTo>
                    <a:pt x="46" y="25"/>
                    <a:pt x="46" y="25"/>
                    <a:pt x="47" y="25"/>
                  </a:cubicBezTo>
                  <a:cubicBezTo>
                    <a:pt x="50" y="25"/>
                    <a:pt x="52" y="26"/>
                    <a:pt x="55" y="26"/>
                  </a:cubicBezTo>
                  <a:cubicBezTo>
                    <a:pt x="56" y="26"/>
                    <a:pt x="58" y="25"/>
                    <a:pt x="59" y="25"/>
                  </a:cubicBezTo>
                  <a:cubicBezTo>
                    <a:pt x="59" y="25"/>
                    <a:pt x="59" y="24"/>
                    <a:pt x="59" y="24"/>
                  </a:cubicBezTo>
                  <a:cubicBezTo>
                    <a:pt x="60" y="23"/>
                    <a:pt x="60" y="23"/>
                    <a:pt x="61" y="23"/>
                  </a:cubicBezTo>
                  <a:cubicBezTo>
                    <a:pt x="60" y="23"/>
                    <a:pt x="59" y="24"/>
                    <a:pt x="60" y="24"/>
                  </a:cubicBezTo>
                  <a:cubicBezTo>
                    <a:pt x="61" y="24"/>
                    <a:pt x="62" y="24"/>
                    <a:pt x="62" y="24"/>
                  </a:cubicBezTo>
                  <a:cubicBezTo>
                    <a:pt x="63" y="23"/>
                    <a:pt x="64" y="23"/>
                    <a:pt x="65" y="23"/>
                  </a:cubicBezTo>
                  <a:cubicBezTo>
                    <a:pt x="65" y="23"/>
                    <a:pt x="61" y="24"/>
                    <a:pt x="62" y="25"/>
                  </a:cubicBezTo>
                  <a:cubicBezTo>
                    <a:pt x="62" y="26"/>
                    <a:pt x="67" y="25"/>
                    <a:pt x="68" y="25"/>
                  </a:cubicBezTo>
                  <a:cubicBezTo>
                    <a:pt x="70" y="24"/>
                    <a:pt x="73" y="23"/>
                    <a:pt x="75" y="23"/>
                  </a:cubicBezTo>
                  <a:cubicBezTo>
                    <a:pt x="76" y="23"/>
                    <a:pt x="78" y="23"/>
                    <a:pt x="79" y="22"/>
                  </a:cubicBezTo>
                  <a:cubicBezTo>
                    <a:pt x="79" y="21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19"/>
                    <a:pt x="80" y="20"/>
                    <a:pt x="81" y="20"/>
                  </a:cubicBezTo>
                  <a:cubicBezTo>
                    <a:pt x="81" y="20"/>
                    <a:pt x="82" y="19"/>
                    <a:pt x="82" y="19"/>
                  </a:cubicBezTo>
                  <a:cubicBezTo>
                    <a:pt x="82" y="20"/>
                    <a:pt x="79" y="21"/>
                    <a:pt x="81" y="22"/>
                  </a:cubicBezTo>
                  <a:cubicBezTo>
                    <a:pt x="82" y="23"/>
                    <a:pt x="85" y="22"/>
                    <a:pt x="86" y="22"/>
                  </a:cubicBezTo>
                  <a:cubicBezTo>
                    <a:pt x="82" y="22"/>
                    <a:pt x="79" y="23"/>
                    <a:pt x="76" y="25"/>
                  </a:cubicBezTo>
                  <a:cubicBezTo>
                    <a:pt x="73" y="26"/>
                    <a:pt x="70" y="26"/>
                    <a:pt x="67" y="27"/>
                  </a:cubicBezTo>
                  <a:cubicBezTo>
                    <a:pt x="66" y="27"/>
                    <a:pt x="65" y="27"/>
                    <a:pt x="63" y="28"/>
                  </a:cubicBezTo>
                  <a:cubicBezTo>
                    <a:pt x="62" y="28"/>
                    <a:pt x="63" y="29"/>
                    <a:pt x="64" y="29"/>
                  </a:cubicBezTo>
                  <a:cubicBezTo>
                    <a:pt x="66" y="30"/>
                    <a:pt x="66" y="30"/>
                    <a:pt x="68" y="30"/>
                  </a:cubicBezTo>
                  <a:cubicBezTo>
                    <a:pt x="68" y="30"/>
                    <a:pt x="69" y="30"/>
                    <a:pt x="69" y="31"/>
                  </a:cubicBezTo>
                  <a:cubicBezTo>
                    <a:pt x="69" y="31"/>
                    <a:pt x="68" y="31"/>
                    <a:pt x="68" y="32"/>
                  </a:cubicBezTo>
                  <a:cubicBezTo>
                    <a:pt x="68" y="32"/>
                    <a:pt x="69" y="32"/>
                    <a:pt x="69" y="32"/>
                  </a:cubicBezTo>
                  <a:cubicBezTo>
                    <a:pt x="69" y="33"/>
                    <a:pt x="72" y="33"/>
                    <a:pt x="72" y="34"/>
                  </a:cubicBezTo>
                  <a:cubicBezTo>
                    <a:pt x="71" y="34"/>
                    <a:pt x="68" y="33"/>
                    <a:pt x="68" y="33"/>
                  </a:cubicBezTo>
                  <a:cubicBezTo>
                    <a:pt x="67" y="32"/>
                    <a:pt x="66" y="31"/>
                    <a:pt x="65" y="31"/>
                  </a:cubicBezTo>
                  <a:cubicBezTo>
                    <a:pt x="64" y="31"/>
                    <a:pt x="64" y="30"/>
                    <a:pt x="63" y="29"/>
                  </a:cubicBezTo>
                  <a:cubicBezTo>
                    <a:pt x="60" y="27"/>
                    <a:pt x="57" y="27"/>
                    <a:pt x="54" y="27"/>
                  </a:cubicBezTo>
                  <a:cubicBezTo>
                    <a:pt x="54" y="27"/>
                    <a:pt x="53" y="28"/>
                    <a:pt x="52" y="28"/>
                  </a:cubicBezTo>
                  <a:cubicBezTo>
                    <a:pt x="51" y="28"/>
                    <a:pt x="50" y="27"/>
                    <a:pt x="49" y="27"/>
                  </a:cubicBezTo>
                  <a:cubicBezTo>
                    <a:pt x="48" y="27"/>
                    <a:pt x="46" y="27"/>
                    <a:pt x="46" y="29"/>
                  </a:cubicBezTo>
                  <a:cubicBezTo>
                    <a:pt x="46" y="30"/>
                    <a:pt x="46" y="30"/>
                    <a:pt x="47" y="31"/>
                  </a:cubicBezTo>
                  <a:cubicBezTo>
                    <a:pt x="47" y="32"/>
                    <a:pt x="46" y="32"/>
                    <a:pt x="48" y="33"/>
                  </a:cubicBezTo>
                  <a:cubicBezTo>
                    <a:pt x="49" y="33"/>
                    <a:pt x="51" y="32"/>
                    <a:pt x="52" y="33"/>
                  </a:cubicBezTo>
                  <a:cubicBezTo>
                    <a:pt x="53" y="34"/>
                    <a:pt x="53" y="35"/>
                    <a:pt x="54" y="35"/>
                  </a:cubicBezTo>
                  <a:cubicBezTo>
                    <a:pt x="54" y="36"/>
                    <a:pt x="55" y="36"/>
                    <a:pt x="56" y="37"/>
                  </a:cubicBezTo>
                  <a:cubicBezTo>
                    <a:pt x="58" y="39"/>
                    <a:pt x="55" y="37"/>
                    <a:pt x="54" y="38"/>
                  </a:cubicBezTo>
                  <a:cubicBezTo>
                    <a:pt x="54" y="38"/>
                    <a:pt x="59" y="40"/>
                    <a:pt x="60" y="40"/>
                  </a:cubicBezTo>
                  <a:cubicBezTo>
                    <a:pt x="62" y="40"/>
                    <a:pt x="64" y="41"/>
                    <a:pt x="67" y="40"/>
                  </a:cubicBezTo>
                  <a:cubicBezTo>
                    <a:pt x="67" y="40"/>
                    <a:pt x="68" y="39"/>
                    <a:pt x="68" y="40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7" y="41"/>
                    <a:pt x="64" y="41"/>
                    <a:pt x="64" y="41"/>
                  </a:cubicBezTo>
                  <a:cubicBezTo>
                    <a:pt x="63" y="41"/>
                    <a:pt x="62" y="40"/>
                    <a:pt x="62" y="41"/>
                  </a:cubicBezTo>
                  <a:cubicBezTo>
                    <a:pt x="63" y="42"/>
                    <a:pt x="64" y="42"/>
                    <a:pt x="65" y="43"/>
                  </a:cubicBezTo>
                  <a:cubicBezTo>
                    <a:pt x="64" y="43"/>
                    <a:pt x="63" y="42"/>
                    <a:pt x="62" y="41"/>
                  </a:cubicBezTo>
                  <a:cubicBezTo>
                    <a:pt x="61" y="41"/>
                    <a:pt x="59" y="41"/>
                    <a:pt x="58" y="41"/>
                  </a:cubicBezTo>
                  <a:cubicBezTo>
                    <a:pt x="57" y="41"/>
                    <a:pt x="56" y="40"/>
                    <a:pt x="55" y="40"/>
                  </a:cubicBezTo>
                  <a:cubicBezTo>
                    <a:pt x="54" y="40"/>
                    <a:pt x="52" y="41"/>
                    <a:pt x="51" y="40"/>
                  </a:cubicBezTo>
                  <a:cubicBezTo>
                    <a:pt x="51" y="39"/>
                    <a:pt x="53" y="39"/>
                    <a:pt x="52" y="38"/>
                  </a:cubicBezTo>
                  <a:cubicBezTo>
                    <a:pt x="52" y="38"/>
                    <a:pt x="50" y="38"/>
                    <a:pt x="50" y="38"/>
                  </a:cubicBezTo>
                  <a:cubicBezTo>
                    <a:pt x="51" y="37"/>
                    <a:pt x="56" y="38"/>
                    <a:pt x="54" y="36"/>
                  </a:cubicBezTo>
                  <a:cubicBezTo>
                    <a:pt x="53" y="35"/>
                    <a:pt x="52" y="35"/>
                    <a:pt x="51" y="34"/>
                  </a:cubicBezTo>
                  <a:cubicBezTo>
                    <a:pt x="51" y="34"/>
                    <a:pt x="51" y="34"/>
                    <a:pt x="50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8" y="34"/>
                    <a:pt x="48" y="34"/>
                    <a:pt x="47" y="33"/>
                  </a:cubicBezTo>
                  <a:cubicBezTo>
                    <a:pt x="47" y="33"/>
                    <a:pt x="46" y="33"/>
                    <a:pt x="46" y="33"/>
                  </a:cubicBezTo>
                  <a:cubicBezTo>
                    <a:pt x="45" y="33"/>
                    <a:pt x="45" y="34"/>
                    <a:pt x="45" y="33"/>
                  </a:cubicBezTo>
                  <a:cubicBezTo>
                    <a:pt x="44" y="33"/>
                    <a:pt x="44" y="33"/>
                    <a:pt x="44" y="32"/>
                  </a:cubicBezTo>
                  <a:cubicBezTo>
                    <a:pt x="45" y="32"/>
                    <a:pt x="45" y="32"/>
                    <a:pt x="45" y="31"/>
                  </a:cubicBezTo>
                  <a:cubicBezTo>
                    <a:pt x="45" y="30"/>
                    <a:pt x="44" y="30"/>
                    <a:pt x="44" y="30"/>
                  </a:cubicBezTo>
                  <a:cubicBezTo>
                    <a:pt x="43" y="30"/>
                    <a:pt x="43" y="30"/>
                    <a:pt x="42" y="30"/>
                  </a:cubicBezTo>
                  <a:cubicBezTo>
                    <a:pt x="42" y="29"/>
                    <a:pt x="42" y="29"/>
                    <a:pt x="41" y="29"/>
                  </a:cubicBezTo>
                  <a:cubicBezTo>
                    <a:pt x="42" y="29"/>
                    <a:pt x="43" y="28"/>
                    <a:pt x="42" y="27"/>
                  </a:cubicBezTo>
                  <a:cubicBezTo>
                    <a:pt x="41" y="26"/>
                    <a:pt x="40" y="26"/>
                    <a:pt x="39" y="26"/>
                  </a:cubicBezTo>
                  <a:cubicBezTo>
                    <a:pt x="38" y="26"/>
                    <a:pt x="38" y="26"/>
                    <a:pt x="38" y="27"/>
                  </a:cubicBezTo>
                  <a:cubicBezTo>
                    <a:pt x="37" y="27"/>
                    <a:pt x="37" y="28"/>
                    <a:pt x="38" y="28"/>
                  </a:cubicBezTo>
                  <a:cubicBezTo>
                    <a:pt x="38" y="28"/>
                    <a:pt x="39" y="28"/>
                    <a:pt x="39" y="29"/>
                  </a:cubicBezTo>
                  <a:cubicBezTo>
                    <a:pt x="39" y="29"/>
                    <a:pt x="39" y="29"/>
                    <a:pt x="38" y="29"/>
                  </a:cubicBezTo>
                  <a:cubicBezTo>
                    <a:pt x="37" y="29"/>
                    <a:pt x="35" y="29"/>
                    <a:pt x="35" y="27"/>
                  </a:cubicBezTo>
                  <a:cubicBezTo>
                    <a:pt x="35" y="27"/>
                    <a:pt x="36" y="26"/>
                    <a:pt x="35" y="26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5"/>
                    <a:pt x="33" y="25"/>
                    <a:pt x="33" y="25"/>
                  </a:cubicBezTo>
                  <a:cubicBezTo>
                    <a:pt x="33" y="25"/>
                    <a:pt x="32" y="25"/>
                    <a:pt x="32" y="25"/>
                  </a:cubicBezTo>
                  <a:cubicBezTo>
                    <a:pt x="31" y="25"/>
                    <a:pt x="31" y="25"/>
                    <a:pt x="30" y="25"/>
                  </a:cubicBezTo>
                  <a:cubicBezTo>
                    <a:pt x="30" y="25"/>
                    <a:pt x="29" y="25"/>
                    <a:pt x="28" y="24"/>
                  </a:cubicBezTo>
                  <a:cubicBezTo>
                    <a:pt x="29" y="24"/>
                    <a:pt x="29" y="24"/>
                    <a:pt x="28" y="24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6" y="22"/>
                    <a:pt x="25" y="21"/>
                    <a:pt x="24" y="21"/>
                  </a:cubicBezTo>
                  <a:cubicBezTo>
                    <a:pt x="24" y="20"/>
                    <a:pt x="23" y="19"/>
                    <a:pt x="23" y="19"/>
                  </a:cubicBezTo>
                  <a:cubicBezTo>
                    <a:pt x="22" y="19"/>
                    <a:pt x="21" y="19"/>
                    <a:pt x="21" y="19"/>
                  </a:cubicBezTo>
                  <a:cubicBezTo>
                    <a:pt x="20" y="18"/>
                    <a:pt x="19" y="18"/>
                    <a:pt x="17" y="18"/>
                  </a:cubicBezTo>
                  <a:cubicBezTo>
                    <a:pt x="16" y="17"/>
                    <a:pt x="16" y="18"/>
                    <a:pt x="15" y="18"/>
                  </a:cubicBezTo>
                  <a:cubicBezTo>
                    <a:pt x="14" y="18"/>
                    <a:pt x="12" y="18"/>
                    <a:pt x="12" y="18"/>
                  </a:cubicBezTo>
                  <a:cubicBezTo>
                    <a:pt x="12" y="19"/>
                    <a:pt x="14" y="19"/>
                    <a:pt x="14" y="19"/>
                  </a:cubicBezTo>
                  <a:cubicBezTo>
                    <a:pt x="15" y="19"/>
                    <a:pt x="17" y="19"/>
                    <a:pt x="17" y="19"/>
                  </a:cubicBezTo>
                  <a:cubicBezTo>
                    <a:pt x="18" y="21"/>
                    <a:pt x="13" y="20"/>
                    <a:pt x="12" y="20"/>
                  </a:cubicBezTo>
                  <a:cubicBezTo>
                    <a:pt x="13" y="20"/>
                    <a:pt x="11" y="21"/>
                    <a:pt x="11" y="21"/>
                  </a:cubicBezTo>
                  <a:cubicBezTo>
                    <a:pt x="10" y="21"/>
                    <a:pt x="10" y="21"/>
                    <a:pt x="9" y="21"/>
                  </a:cubicBezTo>
                  <a:cubicBezTo>
                    <a:pt x="9" y="21"/>
                    <a:pt x="7" y="21"/>
                    <a:pt x="7" y="22"/>
                  </a:cubicBezTo>
                  <a:cubicBezTo>
                    <a:pt x="7" y="23"/>
                    <a:pt x="8" y="22"/>
                    <a:pt x="9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4"/>
                    <a:pt x="11" y="25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3"/>
                    <a:pt x="6" y="24"/>
                    <a:pt x="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5" y="24"/>
                    <a:pt x="5" y="25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5" y="26"/>
                    <a:pt x="0" y="27"/>
                    <a:pt x="3" y="28"/>
                  </a:cubicBezTo>
                  <a:cubicBezTo>
                    <a:pt x="4" y="28"/>
                    <a:pt x="5" y="28"/>
                    <a:pt x="6" y="28"/>
                  </a:cubicBezTo>
                  <a:cubicBezTo>
                    <a:pt x="6" y="28"/>
                    <a:pt x="6" y="28"/>
                    <a:pt x="7" y="29"/>
                  </a:cubicBezTo>
                  <a:cubicBezTo>
                    <a:pt x="7" y="29"/>
                    <a:pt x="8" y="29"/>
                    <a:pt x="9" y="29"/>
                  </a:cubicBezTo>
                  <a:cubicBezTo>
                    <a:pt x="10" y="29"/>
                    <a:pt x="9" y="30"/>
                    <a:pt x="8" y="30"/>
                  </a:cubicBezTo>
                  <a:cubicBezTo>
                    <a:pt x="8" y="30"/>
                    <a:pt x="6" y="30"/>
                    <a:pt x="5" y="29"/>
                  </a:cubicBezTo>
                  <a:cubicBezTo>
                    <a:pt x="5" y="29"/>
                    <a:pt x="4" y="29"/>
                    <a:pt x="3" y="29"/>
                  </a:cubicBezTo>
                  <a:cubicBezTo>
                    <a:pt x="3" y="28"/>
                    <a:pt x="1" y="29"/>
                    <a:pt x="1" y="29"/>
                  </a:cubicBezTo>
                  <a:cubicBezTo>
                    <a:pt x="1" y="29"/>
                    <a:pt x="2" y="30"/>
                    <a:pt x="2" y="30"/>
                  </a:cubicBezTo>
                  <a:close/>
                  <a:moveTo>
                    <a:pt x="134" y="16"/>
                  </a:moveTo>
                  <a:cubicBezTo>
                    <a:pt x="134" y="16"/>
                    <a:pt x="133" y="16"/>
                    <a:pt x="133" y="16"/>
                  </a:cubicBezTo>
                  <a:cubicBezTo>
                    <a:pt x="133" y="16"/>
                    <a:pt x="133" y="16"/>
                    <a:pt x="134" y="16"/>
                  </a:cubicBezTo>
                  <a:cubicBezTo>
                    <a:pt x="134" y="16"/>
                    <a:pt x="133" y="16"/>
                    <a:pt x="134" y="16"/>
                  </a:cubicBezTo>
                  <a:close/>
                  <a:moveTo>
                    <a:pt x="83" y="19"/>
                  </a:move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4" y="18"/>
                    <a:pt x="83" y="1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9D01772-7EBA-440A-636E-EA90E1341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347" y="1133257"/>
              <a:ext cx="23813" cy="9525"/>
            </a:xfrm>
            <a:custGeom>
              <a:avLst/>
              <a:gdLst>
                <a:gd name="T0" fmla="*/ 3 w 5"/>
                <a:gd name="T1" fmla="*/ 0 h 2"/>
                <a:gd name="T2" fmla="*/ 3 w 5"/>
                <a:gd name="T3" fmla="*/ 2 h 2"/>
                <a:gd name="T4" fmla="*/ 3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cubicBezTo>
                    <a:pt x="3" y="1"/>
                    <a:pt x="0" y="1"/>
                    <a:pt x="3" y="2"/>
                  </a:cubicBezTo>
                  <a:cubicBezTo>
                    <a:pt x="4" y="2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514063D-557E-8DD0-CE48-B2E8BD0D9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112" y="826867"/>
              <a:ext cx="0" cy="476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B730309-C50A-C055-F257-310288C26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889" y="1322171"/>
              <a:ext cx="26988" cy="17463"/>
            </a:xfrm>
            <a:custGeom>
              <a:avLst/>
              <a:gdLst>
                <a:gd name="T0" fmla="*/ 1 w 6"/>
                <a:gd name="T1" fmla="*/ 1 h 4"/>
                <a:gd name="T2" fmla="*/ 5 w 6"/>
                <a:gd name="T3" fmla="*/ 3 h 4"/>
                <a:gd name="T4" fmla="*/ 4 w 6"/>
                <a:gd name="T5" fmla="*/ 0 h 4"/>
                <a:gd name="T6" fmla="*/ 4 w 6"/>
                <a:gd name="T7" fmla="*/ 0 h 4"/>
                <a:gd name="T8" fmla="*/ 1 w 6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2" y="2"/>
                    <a:pt x="3" y="4"/>
                    <a:pt x="5" y="3"/>
                  </a:cubicBezTo>
                  <a:cubicBezTo>
                    <a:pt x="6" y="2"/>
                    <a:pt x="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0" y="0"/>
                    <a:pt x="1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53E644B-341B-EF5B-8034-CC087F0D6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0675" y="1234858"/>
              <a:ext cx="152401" cy="101601"/>
            </a:xfrm>
            <a:custGeom>
              <a:avLst/>
              <a:gdLst>
                <a:gd name="T0" fmla="*/ 31 w 33"/>
                <a:gd name="T1" fmla="*/ 18 h 22"/>
                <a:gd name="T2" fmla="*/ 31 w 33"/>
                <a:gd name="T3" fmla="*/ 17 h 22"/>
                <a:gd name="T4" fmla="*/ 30 w 33"/>
                <a:gd name="T5" fmla="*/ 15 h 22"/>
                <a:gd name="T6" fmla="*/ 29 w 33"/>
                <a:gd name="T7" fmla="*/ 15 h 22"/>
                <a:gd name="T8" fmla="*/ 28 w 33"/>
                <a:gd name="T9" fmla="*/ 15 h 22"/>
                <a:gd name="T10" fmla="*/ 28 w 33"/>
                <a:gd name="T11" fmla="*/ 15 h 22"/>
                <a:gd name="T12" fmla="*/ 28 w 33"/>
                <a:gd name="T13" fmla="*/ 15 h 22"/>
                <a:gd name="T14" fmla="*/ 26 w 33"/>
                <a:gd name="T15" fmla="*/ 15 h 22"/>
                <a:gd name="T16" fmla="*/ 24 w 33"/>
                <a:gd name="T17" fmla="*/ 15 h 22"/>
                <a:gd name="T18" fmla="*/ 25 w 33"/>
                <a:gd name="T19" fmla="*/ 14 h 22"/>
                <a:gd name="T20" fmla="*/ 25 w 33"/>
                <a:gd name="T21" fmla="*/ 13 h 22"/>
                <a:gd name="T22" fmla="*/ 24 w 33"/>
                <a:gd name="T23" fmla="*/ 11 h 22"/>
                <a:gd name="T24" fmla="*/ 21 w 33"/>
                <a:gd name="T25" fmla="*/ 9 h 22"/>
                <a:gd name="T26" fmla="*/ 20 w 33"/>
                <a:gd name="T27" fmla="*/ 8 h 22"/>
                <a:gd name="T28" fmla="*/ 18 w 33"/>
                <a:gd name="T29" fmla="*/ 8 h 22"/>
                <a:gd name="T30" fmla="*/ 17 w 33"/>
                <a:gd name="T31" fmla="*/ 6 h 22"/>
                <a:gd name="T32" fmla="*/ 14 w 33"/>
                <a:gd name="T33" fmla="*/ 6 h 22"/>
                <a:gd name="T34" fmla="*/ 14 w 33"/>
                <a:gd name="T35" fmla="*/ 5 h 22"/>
                <a:gd name="T36" fmla="*/ 12 w 33"/>
                <a:gd name="T37" fmla="*/ 5 h 22"/>
                <a:gd name="T38" fmla="*/ 11 w 33"/>
                <a:gd name="T39" fmla="*/ 5 h 22"/>
                <a:gd name="T40" fmla="*/ 11 w 33"/>
                <a:gd name="T41" fmla="*/ 3 h 22"/>
                <a:gd name="T42" fmla="*/ 12 w 33"/>
                <a:gd name="T43" fmla="*/ 3 h 22"/>
                <a:gd name="T44" fmla="*/ 11 w 33"/>
                <a:gd name="T45" fmla="*/ 2 h 22"/>
                <a:gd name="T46" fmla="*/ 10 w 33"/>
                <a:gd name="T47" fmla="*/ 0 h 22"/>
                <a:gd name="T48" fmla="*/ 10 w 33"/>
                <a:gd name="T49" fmla="*/ 1 h 22"/>
                <a:gd name="T50" fmla="*/ 9 w 33"/>
                <a:gd name="T51" fmla="*/ 2 h 22"/>
                <a:gd name="T52" fmla="*/ 9 w 33"/>
                <a:gd name="T53" fmla="*/ 2 h 22"/>
                <a:gd name="T54" fmla="*/ 8 w 33"/>
                <a:gd name="T55" fmla="*/ 1 h 22"/>
                <a:gd name="T56" fmla="*/ 7 w 33"/>
                <a:gd name="T57" fmla="*/ 2 h 22"/>
                <a:gd name="T58" fmla="*/ 6 w 33"/>
                <a:gd name="T59" fmla="*/ 7 h 22"/>
                <a:gd name="T60" fmla="*/ 5 w 33"/>
                <a:gd name="T61" fmla="*/ 9 h 22"/>
                <a:gd name="T62" fmla="*/ 4 w 33"/>
                <a:gd name="T63" fmla="*/ 11 h 22"/>
                <a:gd name="T64" fmla="*/ 4 w 33"/>
                <a:gd name="T65" fmla="*/ 13 h 22"/>
                <a:gd name="T66" fmla="*/ 5 w 33"/>
                <a:gd name="T67" fmla="*/ 14 h 22"/>
                <a:gd name="T68" fmla="*/ 4 w 33"/>
                <a:gd name="T69" fmla="*/ 15 h 22"/>
                <a:gd name="T70" fmla="*/ 2 w 33"/>
                <a:gd name="T71" fmla="*/ 16 h 22"/>
                <a:gd name="T72" fmla="*/ 1 w 33"/>
                <a:gd name="T73" fmla="*/ 18 h 22"/>
                <a:gd name="T74" fmla="*/ 3 w 33"/>
                <a:gd name="T75" fmla="*/ 18 h 22"/>
                <a:gd name="T76" fmla="*/ 6 w 33"/>
                <a:gd name="T77" fmla="*/ 18 h 22"/>
                <a:gd name="T78" fmla="*/ 8 w 33"/>
                <a:gd name="T79" fmla="*/ 19 h 22"/>
                <a:gd name="T80" fmla="*/ 10 w 33"/>
                <a:gd name="T81" fmla="*/ 22 h 22"/>
                <a:gd name="T82" fmla="*/ 14 w 33"/>
                <a:gd name="T83" fmla="*/ 19 h 22"/>
                <a:gd name="T84" fmla="*/ 15 w 33"/>
                <a:gd name="T85" fmla="*/ 18 h 22"/>
                <a:gd name="T86" fmla="*/ 17 w 33"/>
                <a:gd name="T87" fmla="*/ 17 h 22"/>
                <a:gd name="T88" fmla="*/ 17 w 33"/>
                <a:gd name="T89" fmla="*/ 15 h 22"/>
                <a:gd name="T90" fmla="*/ 18 w 33"/>
                <a:gd name="T91" fmla="*/ 14 h 22"/>
                <a:gd name="T92" fmla="*/ 19 w 33"/>
                <a:gd name="T93" fmla="*/ 14 h 22"/>
                <a:gd name="T94" fmla="*/ 19 w 33"/>
                <a:gd name="T95" fmla="*/ 15 h 22"/>
                <a:gd name="T96" fmla="*/ 22 w 33"/>
                <a:gd name="T97" fmla="*/ 16 h 22"/>
                <a:gd name="T98" fmla="*/ 22 w 33"/>
                <a:gd name="T99" fmla="*/ 18 h 22"/>
                <a:gd name="T100" fmla="*/ 23 w 33"/>
                <a:gd name="T101" fmla="*/ 18 h 22"/>
                <a:gd name="T102" fmla="*/ 26 w 33"/>
                <a:gd name="T103" fmla="*/ 19 h 22"/>
                <a:gd name="T104" fmla="*/ 28 w 33"/>
                <a:gd name="T105" fmla="*/ 19 h 22"/>
                <a:gd name="T106" fmla="*/ 29 w 33"/>
                <a:gd name="T107" fmla="*/ 18 h 22"/>
                <a:gd name="T108" fmla="*/ 31 w 33"/>
                <a:gd name="T10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" h="22">
                  <a:moveTo>
                    <a:pt x="31" y="18"/>
                  </a:moveTo>
                  <a:cubicBezTo>
                    <a:pt x="33" y="17"/>
                    <a:pt x="32" y="17"/>
                    <a:pt x="31" y="17"/>
                  </a:cubicBezTo>
                  <a:cubicBezTo>
                    <a:pt x="31" y="16"/>
                    <a:pt x="31" y="15"/>
                    <a:pt x="30" y="15"/>
                  </a:cubicBezTo>
                  <a:cubicBezTo>
                    <a:pt x="30" y="15"/>
                    <a:pt x="29" y="15"/>
                    <a:pt x="29" y="15"/>
                  </a:cubicBezTo>
                  <a:cubicBezTo>
                    <a:pt x="29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7" y="15"/>
                    <a:pt x="26" y="15"/>
                  </a:cubicBezTo>
                  <a:cubicBezTo>
                    <a:pt x="26" y="15"/>
                    <a:pt x="24" y="16"/>
                    <a:pt x="24" y="15"/>
                  </a:cubicBezTo>
                  <a:cubicBezTo>
                    <a:pt x="24" y="14"/>
                    <a:pt x="25" y="14"/>
                    <a:pt x="25" y="14"/>
                  </a:cubicBezTo>
                  <a:cubicBezTo>
                    <a:pt x="26" y="13"/>
                    <a:pt x="25" y="14"/>
                    <a:pt x="25" y="13"/>
                  </a:cubicBezTo>
                  <a:cubicBezTo>
                    <a:pt x="25" y="12"/>
                    <a:pt x="25" y="12"/>
                    <a:pt x="24" y="11"/>
                  </a:cubicBezTo>
                  <a:cubicBezTo>
                    <a:pt x="23" y="10"/>
                    <a:pt x="22" y="10"/>
                    <a:pt x="21" y="9"/>
                  </a:cubicBezTo>
                  <a:cubicBezTo>
                    <a:pt x="20" y="9"/>
                    <a:pt x="21" y="9"/>
                    <a:pt x="20" y="8"/>
                  </a:cubicBezTo>
                  <a:cubicBezTo>
                    <a:pt x="19" y="8"/>
                    <a:pt x="19" y="8"/>
                    <a:pt x="18" y="8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3" y="4"/>
                    <a:pt x="12" y="4"/>
                    <a:pt x="12" y="5"/>
                  </a:cubicBezTo>
                  <a:cubicBezTo>
                    <a:pt x="11" y="6"/>
                    <a:pt x="11" y="6"/>
                    <a:pt x="11" y="5"/>
                  </a:cubicBezTo>
                  <a:cubicBezTo>
                    <a:pt x="10" y="4"/>
                    <a:pt x="10" y="4"/>
                    <a:pt x="11" y="3"/>
                  </a:cubicBezTo>
                  <a:cubicBezTo>
                    <a:pt x="11" y="3"/>
                    <a:pt x="12" y="4"/>
                    <a:pt x="12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1"/>
                    <a:pt x="10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9" y="1"/>
                    <a:pt x="8" y="1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5" y="3"/>
                    <a:pt x="6" y="5"/>
                    <a:pt x="6" y="7"/>
                  </a:cubicBezTo>
                  <a:cubicBezTo>
                    <a:pt x="6" y="7"/>
                    <a:pt x="6" y="8"/>
                    <a:pt x="5" y="9"/>
                  </a:cubicBezTo>
                  <a:cubicBezTo>
                    <a:pt x="5" y="10"/>
                    <a:pt x="4" y="10"/>
                    <a:pt x="4" y="11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5" y="13"/>
                    <a:pt x="5" y="14"/>
                    <a:pt x="5" y="14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3" y="15"/>
                    <a:pt x="3" y="16"/>
                    <a:pt x="2" y="16"/>
                  </a:cubicBezTo>
                  <a:cubicBezTo>
                    <a:pt x="2" y="17"/>
                    <a:pt x="0" y="18"/>
                    <a:pt x="1" y="18"/>
                  </a:cubicBezTo>
                  <a:cubicBezTo>
                    <a:pt x="2" y="18"/>
                    <a:pt x="3" y="18"/>
                    <a:pt x="3" y="18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7" y="18"/>
                    <a:pt x="8" y="17"/>
                    <a:pt x="8" y="19"/>
                  </a:cubicBezTo>
                  <a:cubicBezTo>
                    <a:pt x="8" y="21"/>
                    <a:pt x="8" y="22"/>
                    <a:pt x="10" y="22"/>
                  </a:cubicBezTo>
                  <a:cubicBezTo>
                    <a:pt x="12" y="21"/>
                    <a:pt x="13" y="21"/>
                    <a:pt x="14" y="19"/>
                  </a:cubicBezTo>
                  <a:cubicBezTo>
                    <a:pt x="14" y="19"/>
                    <a:pt x="14" y="18"/>
                    <a:pt x="15" y="18"/>
                  </a:cubicBezTo>
                  <a:cubicBezTo>
                    <a:pt x="16" y="18"/>
                    <a:pt x="16" y="18"/>
                    <a:pt x="17" y="17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4"/>
                    <a:pt x="18" y="14"/>
                  </a:cubicBezTo>
                  <a:cubicBezTo>
                    <a:pt x="18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21" y="15"/>
                    <a:pt x="22" y="16"/>
                  </a:cubicBezTo>
                  <a:cubicBezTo>
                    <a:pt x="22" y="17"/>
                    <a:pt x="21" y="17"/>
                    <a:pt x="22" y="18"/>
                  </a:cubicBezTo>
                  <a:cubicBezTo>
                    <a:pt x="22" y="18"/>
                    <a:pt x="23" y="18"/>
                    <a:pt x="23" y="18"/>
                  </a:cubicBezTo>
                  <a:cubicBezTo>
                    <a:pt x="24" y="18"/>
                    <a:pt x="25" y="18"/>
                    <a:pt x="26" y="19"/>
                  </a:cubicBezTo>
                  <a:cubicBezTo>
                    <a:pt x="27" y="19"/>
                    <a:pt x="28" y="19"/>
                    <a:pt x="28" y="19"/>
                  </a:cubicBezTo>
                  <a:cubicBezTo>
                    <a:pt x="28" y="19"/>
                    <a:pt x="29" y="19"/>
                    <a:pt x="29" y="18"/>
                  </a:cubicBezTo>
                  <a:cubicBezTo>
                    <a:pt x="30" y="18"/>
                    <a:pt x="31" y="18"/>
                    <a:pt x="31" y="1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0D549ABC-16DB-BB93-41ED-409113051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551" y="1353922"/>
              <a:ext cx="23813" cy="31750"/>
            </a:xfrm>
            <a:custGeom>
              <a:avLst/>
              <a:gdLst>
                <a:gd name="T0" fmla="*/ 1 w 5"/>
                <a:gd name="T1" fmla="*/ 5 h 7"/>
                <a:gd name="T2" fmla="*/ 3 w 5"/>
                <a:gd name="T3" fmla="*/ 7 h 7"/>
                <a:gd name="T4" fmla="*/ 4 w 5"/>
                <a:gd name="T5" fmla="*/ 5 h 7"/>
                <a:gd name="T6" fmla="*/ 4 w 5"/>
                <a:gd name="T7" fmla="*/ 1 h 7"/>
                <a:gd name="T8" fmla="*/ 1 w 5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1" y="5"/>
                  </a:moveTo>
                  <a:cubicBezTo>
                    <a:pt x="1" y="5"/>
                    <a:pt x="3" y="7"/>
                    <a:pt x="3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5" y="4"/>
                    <a:pt x="5" y="2"/>
                    <a:pt x="4" y="1"/>
                  </a:cubicBezTo>
                  <a:cubicBezTo>
                    <a:pt x="2" y="0"/>
                    <a:pt x="0" y="3"/>
                    <a:pt x="1" y="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06F772F-9A79-C744-4CE0-35D40AB97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601" y="1096745"/>
              <a:ext cx="31750" cy="36513"/>
            </a:xfrm>
            <a:custGeom>
              <a:avLst/>
              <a:gdLst>
                <a:gd name="T0" fmla="*/ 4 w 7"/>
                <a:gd name="T1" fmla="*/ 4 h 8"/>
                <a:gd name="T2" fmla="*/ 3 w 7"/>
                <a:gd name="T3" fmla="*/ 6 h 8"/>
                <a:gd name="T4" fmla="*/ 2 w 7"/>
                <a:gd name="T5" fmla="*/ 6 h 8"/>
                <a:gd name="T6" fmla="*/ 1 w 7"/>
                <a:gd name="T7" fmla="*/ 8 h 8"/>
                <a:gd name="T8" fmla="*/ 3 w 7"/>
                <a:gd name="T9" fmla="*/ 7 h 8"/>
                <a:gd name="T10" fmla="*/ 5 w 7"/>
                <a:gd name="T11" fmla="*/ 6 h 8"/>
                <a:gd name="T12" fmla="*/ 6 w 7"/>
                <a:gd name="T13" fmla="*/ 4 h 8"/>
                <a:gd name="T14" fmla="*/ 6 w 7"/>
                <a:gd name="T15" fmla="*/ 3 h 8"/>
                <a:gd name="T16" fmla="*/ 5 w 7"/>
                <a:gd name="T17" fmla="*/ 3 h 8"/>
                <a:gd name="T18" fmla="*/ 7 w 7"/>
                <a:gd name="T19" fmla="*/ 2 h 8"/>
                <a:gd name="T20" fmla="*/ 7 w 7"/>
                <a:gd name="T21" fmla="*/ 2 h 8"/>
                <a:gd name="T22" fmla="*/ 5 w 7"/>
                <a:gd name="T23" fmla="*/ 3 h 8"/>
                <a:gd name="T24" fmla="*/ 4 w 7"/>
                <a:gd name="T2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8">
                  <a:moveTo>
                    <a:pt x="4" y="4"/>
                  </a:moveTo>
                  <a:cubicBezTo>
                    <a:pt x="3" y="4"/>
                    <a:pt x="3" y="5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1" y="8"/>
                    <a:pt x="1" y="8"/>
                  </a:cubicBezTo>
                  <a:cubicBezTo>
                    <a:pt x="2" y="8"/>
                    <a:pt x="3" y="7"/>
                    <a:pt x="3" y="7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5" y="3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0"/>
                    <a:pt x="0" y="4"/>
                    <a:pt x="5" y="3"/>
                  </a:cubicBezTo>
                  <a:cubicBezTo>
                    <a:pt x="5" y="4"/>
                    <a:pt x="4" y="4"/>
                    <a:pt x="4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AFDC4A7-3CD0-14DB-3C4F-BF22EBCF8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236" y="872906"/>
              <a:ext cx="73026" cy="46038"/>
            </a:xfrm>
            <a:custGeom>
              <a:avLst/>
              <a:gdLst>
                <a:gd name="T0" fmla="*/ 3 w 16"/>
                <a:gd name="T1" fmla="*/ 7 h 10"/>
                <a:gd name="T2" fmla="*/ 4 w 16"/>
                <a:gd name="T3" fmla="*/ 7 h 10"/>
                <a:gd name="T4" fmla="*/ 5 w 16"/>
                <a:gd name="T5" fmla="*/ 7 h 10"/>
                <a:gd name="T6" fmla="*/ 6 w 16"/>
                <a:gd name="T7" fmla="*/ 8 h 10"/>
                <a:gd name="T8" fmla="*/ 8 w 16"/>
                <a:gd name="T9" fmla="*/ 8 h 10"/>
                <a:gd name="T10" fmla="*/ 11 w 16"/>
                <a:gd name="T11" fmla="*/ 10 h 10"/>
                <a:gd name="T12" fmla="*/ 12 w 16"/>
                <a:gd name="T13" fmla="*/ 9 h 10"/>
                <a:gd name="T14" fmla="*/ 13 w 16"/>
                <a:gd name="T15" fmla="*/ 10 h 10"/>
                <a:gd name="T16" fmla="*/ 15 w 16"/>
                <a:gd name="T17" fmla="*/ 9 h 10"/>
                <a:gd name="T18" fmla="*/ 16 w 16"/>
                <a:gd name="T19" fmla="*/ 6 h 10"/>
                <a:gd name="T20" fmla="*/ 14 w 16"/>
                <a:gd name="T21" fmla="*/ 3 h 10"/>
                <a:gd name="T22" fmla="*/ 12 w 16"/>
                <a:gd name="T23" fmla="*/ 1 h 10"/>
                <a:gd name="T24" fmla="*/ 8 w 16"/>
                <a:gd name="T25" fmla="*/ 1 h 10"/>
                <a:gd name="T26" fmla="*/ 6 w 16"/>
                <a:gd name="T27" fmla="*/ 2 h 10"/>
                <a:gd name="T28" fmla="*/ 5 w 16"/>
                <a:gd name="T29" fmla="*/ 3 h 10"/>
                <a:gd name="T30" fmla="*/ 4 w 16"/>
                <a:gd name="T31" fmla="*/ 1 h 10"/>
                <a:gd name="T32" fmla="*/ 2 w 16"/>
                <a:gd name="T33" fmla="*/ 1 h 10"/>
                <a:gd name="T34" fmla="*/ 0 w 16"/>
                <a:gd name="T35" fmla="*/ 3 h 10"/>
                <a:gd name="T36" fmla="*/ 2 w 16"/>
                <a:gd name="T37" fmla="*/ 2 h 10"/>
                <a:gd name="T38" fmla="*/ 3 w 16"/>
                <a:gd name="T39" fmla="*/ 2 h 10"/>
                <a:gd name="T40" fmla="*/ 3 w 16"/>
                <a:gd name="T41" fmla="*/ 2 h 10"/>
                <a:gd name="T42" fmla="*/ 5 w 16"/>
                <a:gd name="T43" fmla="*/ 3 h 10"/>
                <a:gd name="T44" fmla="*/ 2 w 16"/>
                <a:gd name="T45" fmla="*/ 5 h 10"/>
                <a:gd name="T46" fmla="*/ 2 w 16"/>
                <a:gd name="T47" fmla="*/ 6 h 10"/>
                <a:gd name="T48" fmla="*/ 3 w 16"/>
                <a:gd name="T4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10">
                  <a:moveTo>
                    <a:pt x="3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9" y="9"/>
                    <a:pt x="9" y="10"/>
                    <a:pt x="11" y="10"/>
                  </a:cubicBezTo>
                  <a:cubicBezTo>
                    <a:pt x="11" y="10"/>
                    <a:pt x="11" y="9"/>
                    <a:pt x="12" y="9"/>
                  </a:cubicBezTo>
                  <a:cubicBezTo>
                    <a:pt x="12" y="9"/>
                    <a:pt x="13" y="10"/>
                    <a:pt x="13" y="10"/>
                  </a:cubicBezTo>
                  <a:cubicBezTo>
                    <a:pt x="14" y="10"/>
                    <a:pt x="15" y="10"/>
                    <a:pt x="15" y="9"/>
                  </a:cubicBezTo>
                  <a:cubicBezTo>
                    <a:pt x="16" y="8"/>
                    <a:pt x="16" y="6"/>
                    <a:pt x="16" y="6"/>
                  </a:cubicBezTo>
                  <a:cubicBezTo>
                    <a:pt x="16" y="4"/>
                    <a:pt x="15" y="4"/>
                    <a:pt x="14" y="3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1" y="1"/>
                    <a:pt x="9" y="1"/>
                    <a:pt x="8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6" y="2"/>
                    <a:pt x="6" y="3"/>
                    <a:pt x="5" y="3"/>
                  </a:cubicBezTo>
                  <a:cubicBezTo>
                    <a:pt x="4" y="3"/>
                    <a:pt x="5" y="2"/>
                    <a:pt x="4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5" y="3"/>
                    <a:pt x="5" y="3"/>
                  </a:cubicBezTo>
                  <a:cubicBezTo>
                    <a:pt x="5" y="4"/>
                    <a:pt x="3" y="4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3" y="7"/>
                    <a:pt x="3" y="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3D2B7F6-9714-E227-946C-CDFDB2D8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1260" y="725266"/>
              <a:ext cx="139701" cy="69851"/>
            </a:xfrm>
            <a:custGeom>
              <a:avLst/>
              <a:gdLst>
                <a:gd name="T0" fmla="*/ 0 w 30"/>
                <a:gd name="T1" fmla="*/ 3 h 15"/>
                <a:gd name="T2" fmla="*/ 4 w 30"/>
                <a:gd name="T3" fmla="*/ 3 h 15"/>
                <a:gd name="T4" fmla="*/ 3 w 30"/>
                <a:gd name="T5" fmla="*/ 5 h 15"/>
                <a:gd name="T6" fmla="*/ 4 w 30"/>
                <a:gd name="T7" fmla="*/ 5 h 15"/>
                <a:gd name="T8" fmla="*/ 6 w 30"/>
                <a:gd name="T9" fmla="*/ 4 h 15"/>
                <a:gd name="T10" fmla="*/ 8 w 30"/>
                <a:gd name="T11" fmla="*/ 4 h 15"/>
                <a:gd name="T12" fmla="*/ 8 w 30"/>
                <a:gd name="T13" fmla="*/ 6 h 15"/>
                <a:gd name="T14" fmla="*/ 10 w 30"/>
                <a:gd name="T15" fmla="*/ 6 h 15"/>
                <a:gd name="T16" fmla="*/ 8 w 30"/>
                <a:gd name="T17" fmla="*/ 7 h 15"/>
                <a:gd name="T18" fmla="*/ 10 w 30"/>
                <a:gd name="T19" fmla="*/ 8 h 15"/>
                <a:gd name="T20" fmla="*/ 8 w 30"/>
                <a:gd name="T21" fmla="*/ 8 h 15"/>
                <a:gd name="T22" fmla="*/ 5 w 30"/>
                <a:gd name="T23" fmla="*/ 7 h 15"/>
                <a:gd name="T24" fmla="*/ 3 w 30"/>
                <a:gd name="T25" fmla="*/ 8 h 15"/>
                <a:gd name="T26" fmla="*/ 7 w 30"/>
                <a:gd name="T27" fmla="*/ 10 h 15"/>
                <a:gd name="T28" fmla="*/ 11 w 30"/>
                <a:gd name="T29" fmla="*/ 9 h 15"/>
                <a:gd name="T30" fmla="*/ 13 w 30"/>
                <a:gd name="T31" fmla="*/ 10 h 15"/>
                <a:gd name="T32" fmla="*/ 11 w 30"/>
                <a:gd name="T33" fmla="*/ 11 h 15"/>
                <a:gd name="T34" fmla="*/ 13 w 30"/>
                <a:gd name="T35" fmla="*/ 10 h 15"/>
                <a:gd name="T36" fmla="*/ 17 w 30"/>
                <a:gd name="T37" fmla="*/ 10 h 15"/>
                <a:gd name="T38" fmla="*/ 21 w 30"/>
                <a:gd name="T39" fmla="*/ 11 h 15"/>
                <a:gd name="T40" fmla="*/ 23 w 30"/>
                <a:gd name="T41" fmla="*/ 14 h 15"/>
                <a:gd name="T42" fmla="*/ 30 w 30"/>
                <a:gd name="T43" fmla="*/ 14 h 15"/>
                <a:gd name="T44" fmla="*/ 30 w 30"/>
                <a:gd name="T45" fmla="*/ 11 h 15"/>
                <a:gd name="T46" fmla="*/ 27 w 30"/>
                <a:gd name="T47" fmla="*/ 9 h 15"/>
                <a:gd name="T48" fmla="*/ 27 w 30"/>
                <a:gd name="T49" fmla="*/ 8 h 15"/>
                <a:gd name="T50" fmla="*/ 27 w 30"/>
                <a:gd name="T51" fmla="*/ 7 h 15"/>
                <a:gd name="T52" fmla="*/ 26 w 30"/>
                <a:gd name="T53" fmla="*/ 5 h 15"/>
                <a:gd name="T54" fmla="*/ 24 w 30"/>
                <a:gd name="T55" fmla="*/ 5 h 15"/>
                <a:gd name="T56" fmla="*/ 21 w 30"/>
                <a:gd name="T57" fmla="*/ 5 h 15"/>
                <a:gd name="T58" fmla="*/ 21 w 30"/>
                <a:gd name="T59" fmla="*/ 4 h 15"/>
                <a:gd name="T60" fmla="*/ 19 w 30"/>
                <a:gd name="T61" fmla="*/ 3 h 15"/>
                <a:gd name="T62" fmla="*/ 14 w 30"/>
                <a:gd name="T63" fmla="*/ 4 h 15"/>
                <a:gd name="T64" fmla="*/ 14 w 30"/>
                <a:gd name="T65" fmla="*/ 4 h 15"/>
                <a:gd name="T66" fmla="*/ 14 w 30"/>
                <a:gd name="T67" fmla="*/ 3 h 15"/>
                <a:gd name="T68" fmla="*/ 13 w 30"/>
                <a:gd name="T69" fmla="*/ 1 h 15"/>
                <a:gd name="T70" fmla="*/ 8 w 30"/>
                <a:gd name="T71" fmla="*/ 0 h 15"/>
                <a:gd name="T72" fmla="*/ 3 w 30"/>
                <a:gd name="T73" fmla="*/ 1 h 15"/>
                <a:gd name="T74" fmla="*/ 1 w 30"/>
                <a:gd name="T75" fmla="*/ 1 h 15"/>
                <a:gd name="T76" fmla="*/ 0 w 30"/>
                <a:gd name="T77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15">
                  <a:moveTo>
                    <a:pt x="0" y="3"/>
                  </a:moveTo>
                  <a:cubicBezTo>
                    <a:pt x="1" y="4"/>
                    <a:pt x="3" y="3"/>
                    <a:pt x="4" y="3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5" y="5"/>
                    <a:pt x="5" y="4"/>
                    <a:pt x="6" y="4"/>
                  </a:cubicBezTo>
                  <a:cubicBezTo>
                    <a:pt x="6" y="3"/>
                    <a:pt x="8" y="3"/>
                    <a:pt x="8" y="4"/>
                  </a:cubicBezTo>
                  <a:cubicBezTo>
                    <a:pt x="8" y="5"/>
                    <a:pt x="6" y="5"/>
                    <a:pt x="8" y="6"/>
                  </a:cubicBezTo>
                  <a:cubicBezTo>
                    <a:pt x="8" y="6"/>
                    <a:pt x="10" y="5"/>
                    <a:pt x="10" y="6"/>
                  </a:cubicBezTo>
                  <a:cubicBezTo>
                    <a:pt x="11" y="6"/>
                    <a:pt x="9" y="6"/>
                    <a:pt x="8" y="7"/>
                  </a:cubicBezTo>
                  <a:cubicBezTo>
                    <a:pt x="9" y="7"/>
                    <a:pt x="11" y="6"/>
                    <a:pt x="10" y="8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7" y="7"/>
                    <a:pt x="6" y="6"/>
                    <a:pt x="5" y="7"/>
                  </a:cubicBezTo>
                  <a:cubicBezTo>
                    <a:pt x="4" y="7"/>
                    <a:pt x="3" y="7"/>
                    <a:pt x="3" y="8"/>
                  </a:cubicBezTo>
                  <a:cubicBezTo>
                    <a:pt x="4" y="9"/>
                    <a:pt x="6" y="10"/>
                    <a:pt x="7" y="10"/>
                  </a:cubicBezTo>
                  <a:cubicBezTo>
                    <a:pt x="8" y="10"/>
                    <a:pt x="9" y="9"/>
                    <a:pt x="11" y="9"/>
                  </a:cubicBezTo>
                  <a:cubicBezTo>
                    <a:pt x="11" y="9"/>
                    <a:pt x="13" y="9"/>
                    <a:pt x="13" y="10"/>
                  </a:cubicBezTo>
                  <a:cubicBezTo>
                    <a:pt x="13" y="10"/>
                    <a:pt x="11" y="10"/>
                    <a:pt x="11" y="11"/>
                  </a:cubicBezTo>
                  <a:cubicBezTo>
                    <a:pt x="11" y="12"/>
                    <a:pt x="13" y="10"/>
                    <a:pt x="13" y="10"/>
                  </a:cubicBezTo>
                  <a:cubicBezTo>
                    <a:pt x="14" y="9"/>
                    <a:pt x="16" y="10"/>
                    <a:pt x="17" y="10"/>
                  </a:cubicBezTo>
                  <a:cubicBezTo>
                    <a:pt x="18" y="10"/>
                    <a:pt x="20" y="10"/>
                    <a:pt x="21" y="11"/>
                  </a:cubicBezTo>
                  <a:cubicBezTo>
                    <a:pt x="22" y="12"/>
                    <a:pt x="22" y="13"/>
                    <a:pt x="23" y="14"/>
                  </a:cubicBezTo>
                  <a:cubicBezTo>
                    <a:pt x="25" y="14"/>
                    <a:pt x="29" y="15"/>
                    <a:pt x="30" y="14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29" y="10"/>
                    <a:pt x="28" y="9"/>
                    <a:pt x="27" y="9"/>
                  </a:cubicBezTo>
                  <a:cubicBezTo>
                    <a:pt x="27" y="9"/>
                    <a:pt x="27" y="8"/>
                    <a:pt x="27" y="8"/>
                  </a:cubicBezTo>
                  <a:cubicBezTo>
                    <a:pt x="27" y="8"/>
                    <a:pt x="27" y="8"/>
                    <a:pt x="27" y="7"/>
                  </a:cubicBezTo>
                  <a:cubicBezTo>
                    <a:pt x="28" y="6"/>
                    <a:pt x="27" y="6"/>
                    <a:pt x="26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3" y="5"/>
                    <a:pt x="22" y="5"/>
                    <a:pt x="21" y="5"/>
                  </a:cubicBezTo>
                  <a:cubicBezTo>
                    <a:pt x="20" y="5"/>
                    <a:pt x="21" y="5"/>
                    <a:pt x="21" y="4"/>
                  </a:cubicBezTo>
                  <a:cubicBezTo>
                    <a:pt x="21" y="3"/>
                    <a:pt x="20" y="3"/>
                    <a:pt x="19" y="3"/>
                  </a:cubicBezTo>
                  <a:cubicBezTo>
                    <a:pt x="18" y="2"/>
                    <a:pt x="15" y="2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14" y="2"/>
                    <a:pt x="13" y="1"/>
                  </a:cubicBezTo>
                  <a:cubicBezTo>
                    <a:pt x="12" y="1"/>
                    <a:pt x="10" y="0"/>
                    <a:pt x="8" y="0"/>
                  </a:cubicBezTo>
                  <a:cubicBezTo>
                    <a:pt x="7" y="0"/>
                    <a:pt x="5" y="1"/>
                    <a:pt x="3" y="1"/>
                  </a:cubicBezTo>
                  <a:cubicBezTo>
                    <a:pt x="3" y="1"/>
                    <a:pt x="1" y="0"/>
                    <a:pt x="1" y="1"/>
                  </a:cubicBezTo>
                  <a:cubicBezTo>
                    <a:pt x="0" y="1"/>
                    <a:pt x="0" y="3"/>
                    <a:pt x="0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514C448-C612-58BB-9D09-10187DABF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8124" y="795118"/>
              <a:ext cx="36513" cy="22225"/>
            </a:xfrm>
            <a:custGeom>
              <a:avLst/>
              <a:gdLst>
                <a:gd name="T0" fmla="*/ 1 w 8"/>
                <a:gd name="T1" fmla="*/ 4 h 5"/>
                <a:gd name="T2" fmla="*/ 2 w 8"/>
                <a:gd name="T3" fmla="*/ 5 h 5"/>
                <a:gd name="T4" fmla="*/ 3 w 8"/>
                <a:gd name="T5" fmla="*/ 5 h 5"/>
                <a:gd name="T6" fmla="*/ 3 w 8"/>
                <a:gd name="T7" fmla="*/ 4 h 5"/>
                <a:gd name="T8" fmla="*/ 4 w 8"/>
                <a:gd name="T9" fmla="*/ 4 h 5"/>
                <a:gd name="T10" fmla="*/ 7 w 8"/>
                <a:gd name="T11" fmla="*/ 4 h 5"/>
                <a:gd name="T12" fmla="*/ 7 w 8"/>
                <a:gd name="T13" fmla="*/ 2 h 5"/>
                <a:gd name="T14" fmla="*/ 4 w 8"/>
                <a:gd name="T15" fmla="*/ 1 h 5"/>
                <a:gd name="T16" fmla="*/ 2 w 8"/>
                <a:gd name="T17" fmla="*/ 0 h 5"/>
                <a:gd name="T18" fmla="*/ 1 w 8"/>
                <a:gd name="T19" fmla="*/ 2 h 5"/>
                <a:gd name="T20" fmla="*/ 1 w 8"/>
                <a:gd name="T2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5">
                  <a:moveTo>
                    <a:pt x="1" y="4"/>
                  </a:move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2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5" y="4"/>
                    <a:pt x="6" y="4"/>
                    <a:pt x="7" y="4"/>
                  </a:cubicBezTo>
                  <a:cubicBezTo>
                    <a:pt x="8" y="3"/>
                    <a:pt x="8" y="2"/>
                    <a:pt x="7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2" y="4"/>
                    <a:pt x="1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CB3C1083-0951-2EB3-A2A4-82C130934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0309" y="880844"/>
              <a:ext cx="36513" cy="23813"/>
            </a:xfrm>
            <a:custGeom>
              <a:avLst/>
              <a:gdLst>
                <a:gd name="T0" fmla="*/ 0 w 8"/>
                <a:gd name="T1" fmla="*/ 3 h 5"/>
                <a:gd name="T2" fmla="*/ 5 w 8"/>
                <a:gd name="T3" fmla="*/ 1 h 5"/>
                <a:gd name="T4" fmla="*/ 2 w 8"/>
                <a:gd name="T5" fmla="*/ 1 h 5"/>
                <a:gd name="T6" fmla="*/ 1 w 8"/>
                <a:gd name="T7" fmla="*/ 2 h 5"/>
                <a:gd name="T8" fmla="*/ 0 w 8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0" y="3"/>
                  </a:moveTo>
                  <a:cubicBezTo>
                    <a:pt x="1" y="5"/>
                    <a:pt x="8" y="4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3AF3A8E6-F343-283A-E960-C11B65F3C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0200" y="1152308"/>
              <a:ext cx="14288" cy="22225"/>
            </a:xfrm>
            <a:custGeom>
              <a:avLst/>
              <a:gdLst>
                <a:gd name="T0" fmla="*/ 0 w 3"/>
                <a:gd name="T1" fmla="*/ 4 h 5"/>
                <a:gd name="T2" fmla="*/ 2 w 3"/>
                <a:gd name="T3" fmla="*/ 4 h 5"/>
                <a:gd name="T4" fmla="*/ 2 w 3"/>
                <a:gd name="T5" fmla="*/ 1 h 5"/>
                <a:gd name="T6" fmla="*/ 1 w 3"/>
                <a:gd name="T7" fmla="*/ 1 h 5"/>
                <a:gd name="T8" fmla="*/ 0 w 3"/>
                <a:gd name="T9" fmla="*/ 2 h 5"/>
                <a:gd name="T10" fmla="*/ 0 w 3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0" y="4"/>
                  </a:moveTo>
                  <a:cubicBezTo>
                    <a:pt x="0" y="4"/>
                    <a:pt x="1" y="5"/>
                    <a:pt x="2" y="4"/>
                  </a:cubicBezTo>
                  <a:cubicBezTo>
                    <a:pt x="2" y="4"/>
                    <a:pt x="3" y="2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46BA508-EC8F-CD3C-762F-B40494584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639" y="1152308"/>
              <a:ext cx="46038" cy="41275"/>
            </a:xfrm>
            <a:custGeom>
              <a:avLst/>
              <a:gdLst>
                <a:gd name="T0" fmla="*/ 9 w 10"/>
                <a:gd name="T1" fmla="*/ 1 h 9"/>
                <a:gd name="T2" fmla="*/ 8 w 10"/>
                <a:gd name="T3" fmla="*/ 1 h 9"/>
                <a:gd name="T4" fmla="*/ 7 w 10"/>
                <a:gd name="T5" fmla="*/ 0 h 9"/>
                <a:gd name="T6" fmla="*/ 5 w 10"/>
                <a:gd name="T7" fmla="*/ 0 h 9"/>
                <a:gd name="T8" fmla="*/ 3 w 10"/>
                <a:gd name="T9" fmla="*/ 0 h 9"/>
                <a:gd name="T10" fmla="*/ 0 w 10"/>
                <a:gd name="T11" fmla="*/ 4 h 9"/>
                <a:gd name="T12" fmla="*/ 1 w 10"/>
                <a:gd name="T13" fmla="*/ 6 h 9"/>
                <a:gd name="T14" fmla="*/ 1 w 10"/>
                <a:gd name="T15" fmla="*/ 7 h 9"/>
                <a:gd name="T16" fmla="*/ 3 w 10"/>
                <a:gd name="T17" fmla="*/ 9 h 9"/>
                <a:gd name="T18" fmla="*/ 4 w 10"/>
                <a:gd name="T19" fmla="*/ 8 h 9"/>
                <a:gd name="T20" fmla="*/ 6 w 10"/>
                <a:gd name="T21" fmla="*/ 8 h 9"/>
                <a:gd name="T22" fmla="*/ 10 w 10"/>
                <a:gd name="T23" fmla="*/ 5 h 9"/>
                <a:gd name="T24" fmla="*/ 9 w 10"/>
                <a:gd name="T2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9"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1"/>
                    <a:pt x="1" y="3"/>
                    <a:pt x="0" y="4"/>
                  </a:cubicBezTo>
                  <a:cubicBezTo>
                    <a:pt x="0" y="5"/>
                    <a:pt x="0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4" y="9"/>
                    <a:pt x="4" y="8"/>
                    <a:pt x="4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8" y="8"/>
                    <a:pt x="9" y="7"/>
                    <a:pt x="10" y="5"/>
                  </a:cubicBezTo>
                  <a:cubicBezTo>
                    <a:pt x="10" y="4"/>
                    <a:pt x="10" y="2"/>
                    <a:pt x="9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5A8CF2B-B4C5-408F-7A0E-0ADC68C9F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9440" y="1152308"/>
              <a:ext cx="31750" cy="22225"/>
            </a:xfrm>
            <a:custGeom>
              <a:avLst/>
              <a:gdLst>
                <a:gd name="T0" fmla="*/ 1 w 7"/>
                <a:gd name="T1" fmla="*/ 2 h 5"/>
                <a:gd name="T2" fmla="*/ 1 w 7"/>
                <a:gd name="T3" fmla="*/ 4 h 5"/>
                <a:gd name="T4" fmla="*/ 3 w 7"/>
                <a:gd name="T5" fmla="*/ 5 h 5"/>
                <a:gd name="T6" fmla="*/ 6 w 7"/>
                <a:gd name="T7" fmla="*/ 3 h 5"/>
                <a:gd name="T8" fmla="*/ 3 w 7"/>
                <a:gd name="T9" fmla="*/ 2 h 5"/>
                <a:gd name="T10" fmla="*/ 3 w 7"/>
                <a:gd name="T11" fmla="*/ 0 h 5"/>
                <a:gd name="T12" fmla="*/ 2 w 7"/>
                <a:gd name="T13" fmla="*/ 2 h 5"/>
                <a:gd name="T14" fmla="*/ 1 w 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5">
                  <a:moveTo>
                    <a:pt x="1" y="2"/>
                  </a:move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2" y="4"/>
                    <a:pt x="3" y="5"/>
                  </a:cubicBezTo>
                  <a:cubicBezTo>
                    <a:pt x="4" y="5"/>
                    <a:pt x="7" y="5"/>
                    <a:pt x="6" y="3"/>
                  </a:cubicBezTo>
                  <a:cubicBezTo>
                    <a:pt x="5" y="2"/>
                    <a:pt x="3" y="4"/>
                    <a:pt x="3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58B619F-2048-337B-4B21-97351D2A9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877" y="1111033"/>
              <a:ext cx="14288" cy="14288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2 h 3"/>
                <a:gd name="T4" fmla="*/ 3 w 3"/>
                <a:gd name="T5" fmla="*/ 1 h 3"/>
                <a:gd name="T6" fmla="*/ 1 w 3"/>
                <a:gd name="T7" fmla="*/ 1 h 3"/>
                <a:gd name="T8" fmla="*/ 1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3" y="1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4465C01-4747-0C53-DA4E-65BD2DE70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523" y="790355"/>
              <a:ext cx="68263" cy="12700"/>
            </a:xfrm>
            <a:custGeom>
              <a:avLst/>
              <a:gdLst>
                <a:gd name="T0" fmla="*/ 3 w 15"/>
                <a:gd name="T1" fmla="*/ 0 h 3"/>
                <a:gd name="T2" fmla="*/ 1 w 15"/>
                <a:gd name="T3" fmla="*/ 1 h 3"/>
                <a:gd name="T4" fmla="*/ 3 w 15"/>
                <a:gd name="T5" fmla="*/ 3 h 3"/>
                <a:gd name="T6" fmla="*/ 8 w 15"/>
                <a:gd name="T7" fmla="*/ 3 h 3"/>
                <a:gd name="T8" fmla="*/ 11 w 15"/>
                <a:gd name="T9" fmla="*/ 3 h 3"/>
                <a:gd name="T10" fmla="*/ 13 w 15"/>
                <a:gd name="T11" fmla="*/ 3 h 3"/>
                <a:gd name="T12" fmla="*/ 13 w 15"/>
                <a:gd name="T13" fmla="*/ 2 h 3"/>
                <a:gd name="T14" fmla="*/ 14 w 15"/>
                <a:gd name="T15" fmla="*/ 1 h 3"/>
                <a:gd name="T16" fmla="*/ 11 w 15"/>
                <a:gd name="T17" fmla="*/ 0 h 3"/>
                <a:gd name="T18" fmla="*/ 7 w 15"/>
                <a:gd name="T19" fmla="*/ 0 h 3"/>
                <a:gd name="T20" fmla="*/ 6 w 15"/>
                <a:gd name="T21" fmla="*/ 0 h 3"/>
                <a:gd name="T22" fmla="*/ 4 w 15"/>
                <a:gd name="T23" fmla="*/ 1 h 3"/>
                <a:gd name="T24" fmla="*/ 3 w 15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">
                  <a:moveTo>
                    <a:pt x="3" y="0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4" y="3"/>
                    <a:pt x="6" y="3"/>
                    <a:pt x="8" y="3"/>
                  </a:cubicBezTo>
                  <a:cubicBezTo>
                    <a:pt x="9" y="3"/>
                    <a:pt x="10" y="3"/>
                    <a:pt x="11" y="3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4" y="2"/>
                    <a:pt x="14" y="1"/>
                  </a:cubicBezTo>
                  <a:cubicBezTo>
                    <a:pt x="15" y="0"/>
                    <a:pt x="12" y="0"/>
                    <a:pt x="11" y="0"/>
                  </a:cubicBezTo>
                  <a:cubicBezTo>
                    <a:pt x="10" y="0"/>
                    <a:pt x="9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83DDA75-7507-8085-4F3B-AA167E1FC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785" y="1142782"/>
              <a:ext cx="19050" cy="9525"/>
            </a:xfrm>
            <a:custGeom>
              <a:avLst/>
              <a:gdLst>
                <a:gd name="T0" fmla="*/ 2 w 4"/>
                <a:gd name="T1" fmla="*/ 0 h 2"/>
                <a:gd name="T2" fmla="*/ 3 w 4"/>
                <a:gd name="T3" fmla="*/ 2 h 2"/>
                <a:gd name="T4" fmla="*/ 4 w 4"/>
                <a:gd name="T5" fmla="*/ 1 h 2"/>
                <a:gd name="T6" fmla="*/ 2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0" y="0"/>
                    <a:pt x="2" y="1"/>
                    <a:pt x="3" y="2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B9820D8-0A30-1CFD-C167-C2E04ACB1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5072" y="1142782"/>
              <a:ext cx="1588" cy="15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11E484AF-3F62-7110-B299-2373C75DA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322" y="790355"/>
              <a:ext cx="46038" cy="31750"/>
            </a:xfrm>
            <a:custGeom>
              <a:avLst/>
              <a:gdLst>
                <a:gd name="T0" fmla="*/ 2 w 10"/>
                <a:gd name="T1" fmla="*/ 2 h 7"/>
                <a:gd name="T2" fmla="*/ 4 w 10"/>
                <a:gd name="T3" fmla="*/ 5 h 7"/>
                <a:gd name="T4" fmla="*/ 7 w 10"/>
                <a:gd name="T5" fmla="*/ 6 h 7"/>
                <a:gd name="T6" fmla="*/ 8 w 10"/>
                <a:gd name="T7" fmla="*/ 6 h 7"/>
                <a:gd name="T8" fmla="*/ 9 w 10"/>
                <a:gd name="T9" fmla="*/ 7 h 7"/>
                <a:gd name="T10" fmla="*/ 8 w 10"/>
                <a:gd name="T11" fmla="*/ 5 h 7"/>
                <a:gd name="T12" fmla="*/ 8 w 10"/>
                <a:gd name="T13" fmla="*/ 4 h 7"/>
                <a:gd name="T14" fmla="*/ 7 w 10"/>
                <a:gd name="T15" fmla="*/ 4 h 7"/>
                <a:gd name="T16" fmla="*/ 5 w 10"/>
                <a:gd name="T17" fmla="*/ 3 h 7"/>
                <a:gd name="T18" fmla="*/ 5 w 10"/>
                <a:gd name="T19" fmla="*/ 2 h 7"/>
                <a:gd name="T20" fmla="*/ 2 w 10"/>
                <a:gd name="T21" fmla="*/ 0 h 7"/>
                <a:gd name="T22" fmla="*/ 1 w 10"/>
                <a:gd name="T23" fmla="*/ 0 h 7"/>
                <a:gd name="T24" fmla="*/ 2 w 10"/>
                <a:gd name="T2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7">
                  <a:moveTo>
                    <a:pt x="2" y="2"/>
                  </a:moveTo>
                  <a:cubicBezTo>
                    <a:pt x="3" y="3"/>
                    <a:pt x="3" y="4"/>
                    <a:pt x="4" y="5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9" y="7"/>
                    <a:pt x="9" y="7"/>
                  </a:cubicBezTo>
                  <a:cubicBezTo>
                    <a:pt x="10" y="6"/>
                    <a:pt x="8" y="6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3"/>
                    <a:pt x="6" y="4"/>
                    <a:pt x="5" y="3"/>
                  </a:cubicBezTo>
                  <a:cubicBezTo>
                    <a:pt x="5" y="3"/>
                    <a:pt x="6" y="3"/>
                    <a:pt x="5" y="2"/>
                  </a:cubicBezTo>
                  <a:cubicBezTo>
                    <a:pt x="5" y="1"/>
                    <a:pt x="3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1" y="2"/>
                    <a:pt x="2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EE898546-D927-629D-6AC3-E6C583417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5072" y="114278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F2B77D77-17AA-5BEC-E900-B49DCE4D0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661" y="749079"/>
              <a:ext cx="74613" cy="41275"/>
            </a:xfrm>
            <a:custGeom>
              <a:avLst/>
              <a:gdLst>
                <a:gd name="T0" fmla="*/ 1 w 16"/>
                <a:gd name="T1" fmla="*/ 4 h 9"/>
                <a:gd name="T2" fmla="*/ 4 w 16"/>
                <a:gd name="T3" fmla="*/ 6 h 9"/>
                <a:gd name="T4" fmla="*/ 6 w 16"/>
                <a:gd name="T5" fmla="*/ 7 h 9"/>
                <a:gd name="T6" fmla="*/ 3 w 16"/>
                <a:gd name="T7" fmla="*/ 7 h 9"/>
                <a:gd name="T8" fmla="*/ 5 w 16"/>
                <a:gd name="T9" fmla="*/ 8 h 9"/>
                <a:gd name="T10" fmla="*/ 6 w 16"/>
                <a:gd name="T11" fmla="*/ 9 h 9"/>
                <a:gd name="T12" fmla="*/ 10 w 16"/>
                <a:gd name="T13" fmla="*/ 8 h 9"/>
                <a:gd name="T14" fmla="*/ 14 w 16"/>
                <a:gd name="T15" fmla="*/ 8 h 9"/>
                <a:gd name="T16" fmla="*/ 15 w 16"/>
                <a:gd name="T17" fmla="*/ 6 h 9"/>
                <a:gd name="T18" fmla="*/ 14 w 16"/>
                <a:gd name="T19" fmla="*/ 5 h 9"/>
                <a:gd name="T20" fmla="*/ 15 w 16"/>
                <a:gd name="T21" fmla="*/ 4 h 9"/>
                <a:gd name="T22" fmla="*/ 13 w 16"/>
                <a:gd name="T23" fmla="*/ 3 h 9"/>
                <a:gd name="T24" fmla="*/ 12 w 16"/>
                <a:gd name="T25" fmla="*/ 3 h 9"/>
                <a:gd name="T26" fmla="*/ 10 w 16"/>
                <a:gd name="T27" fmla="*/ 3 h 9"/>
                <a:gd name="T28" fmla="*/ 9 w 16"/>
                <a:gd name="T29" fmla="*/ 2 h 9"/>
                <a:gd name="T30" fmla="*/ 3 w 16"/>
                <a:gd name="T31" fmla="*/ 0 h 9"/>
                <a:gd name="T32" fmla="*/ 1 w 16"/>
                <a:gd name="T33" fmla="*/ 0 h 9"/>
                <a:gd name="T34" fmla="*/ 1 w 16"/>
                <a:gd name="T35" fmla="*/ 2 h 9"/>
                <a:gd name="T36" fmla="*/ 0 w 16"/>
                <a:gd name="T37" fmla="*/ 3 h 9"/>
                <a:gd name="T38" fmla="*/ 1 w 16"/>
                <a:gd name="T39" fmla="*/ 4 h 9"/>
                <a:gd name="T40" fmla="*/ 1 w 16"/>
                <a:gd name="T41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9">
                  <a:moveTo>
                    <a:pt x="1" y="4"/>
                  </a:moveTo>
                  <a:cubicBezTo>
                    <a:pt x="1" y="5"/>
                    <a:pt x="3" y="6"/>
                    <a:pt x="4" y="6"/>
                  </a:cubicBezTo>
                  <a:cubicBezTo>
                    <a:pt x="5" y="6"/>
                    <a:pt x="7" y="6"/>
                    <a:pt x="6" y="7"/>
                  </a:cubicBezTo>
                  <a:cubicBezTo>
                    <a:pt x="6" y="7"/>
                    <a:pt x="4" y="7"/>
                    <a:pt x="3" y="7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6" y="9"/>
                    <a:pt x="5" y="9"/>
                    <a:pt x="6" y="9"/>
                  </a:cubicBezTo>
                  <a:cubicBezTo>
                    <a:pt x="8" y="9"/>
                    <a:pt x="9" y="8"/>
                    <a:pt x="10" y="8"/>
                  </a:cubicBezTo>
                  <a:cubicBezTo>
                    <a:pt x="11" y="8"/>
                    <a:pt x="13" y="8"/>
                    <a:pt x="14" y="8"/>
                  </a:cubicBezTo>
                  <a:cubicBezTo>
                    <a:pt x="15" y="7"/>
                    <a:pt x="15" y="7"/>
                    <a:pt x="15" y="6"/>
                  </a:cubicBezTo>
                  <a:cubicBezTo>
                    <a:pt x="15" y="5"/>
                    <a:pt x="14" y="6"/>
                    <a:pt x="14" y="5"/>
                  </a:cubicBezTo>
                  <a:cubicBezTo>
                    <a:pt x="14" y="5"/>
                    <a:pt x="15" y="5"/>
                    <a:pt x="15" y="4"/>
                  </a:cubicBezTo>
                  <a:cubicBezTo>
                    <a:pt x="16" y="4"/>
                    <a:pt x="14" y="3"/>
                    <a:pt x="13" y="3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3"/>
                    <a:pt x="10" y="3"/>
                  </a:cubicBezTo>
                  <a:cubicBezTo>
                    <a:pt x="10" y="3"/>
                    <a:pt x="10" y="2"/>
                    <a:pt x="9" y="2"/>
                  </a:cubicBezTo>
                  <a:cubicBezTo>
                    <a:pt x="8" y="1"/>
                    <a:pt x="5" y="0"/>
                    <a:pt x="3" y="0"/>
                  </a:cubicBezTo>
                  <a:cubicBezTo>
                    <a:pt x="3" y="0"/>
                    <a:pt x="1" y="0"/>
                    <a:pt x="1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5F2D9C9B-B942-1E52-3A19-186E24374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6198" y="71256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4AA1B265-3687-467E-3887-EF45EFC4C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386" y="688755"/>
              <a:ext cx="38100" cy="26988"/>
            </a:xfrm>
            <a:custGeom>
              <a:avLst/>
              <a:gdLst>
                <a:gd name="T0" fmla="*/ 1 w 8"/>
                <a:gd name="T1" fmla="*/ 3 h 6"/>
                <a:gd name="T2" fmla="*/ 4 w 8"/>
                <a:gd name="T3" fmla="*/ 3 h 6"/>
                <a:gd name="T4" fmla="*/ 5 w 8"/>
                <a:gd name="T5" fmla="*/ 4 h 6"/>
                <a:gd name="T6" fmla="*/ 8 w 8"/>
                <a:gd name="T7" fmla="*/ 3 h 6"/>
                <a:gd name="T8" fmla="*/ 6 w 8"/>
                <a:gd name="T9" fmla="*/ 1 h 6"/>
                <a:gd name="T10" fmla="*/ 5 w 8"/>
                <a:gd name="T11" fmla="*/ 1 h 6"/>
                <a:gd name="T12" fmla="*/ 4 w 8"/>
                <a:gd name="T13" fmla="*/ 1 h 6"/>
                <a:gd name="T14" fmla="*/ 1 w 8"/>
                <a:gd name="T15" fmla="*/ 1 h 6"/>
                <a:gd name="T16" fmla="*/ 1 w 8"/>
                <a:gd name="T17" fmla="*/ 3 h 6"/>
                <a:gd name="T18" fmla="*/ 1 w 8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6">
                  <a:moveTo>
                    <a:pt x="1" y="3"/>
                  </a:moveTo>
                  <a:cubicBezTo>
                    <a:pt x="2" y="4"/>
                    <a:pt x="3" y="3"/>
                    <a:pt x="4" y="3"/>
                  </a:cubicBezTo>
                  <a:cubicBezTo>
                    <a:pt x="5" y="4"/>
                    <a:pt x="4" y="4"/>
                    <a:pt x="5" y="4"/>
                  </a:cubicBezTo>
                  <a:cubicBezTo>
                    <a:pt x="5" y="6"/>
                    <a:pt x="8" y="5"/>
                    <a:pt x="8" y="3"/>
                  </a:cubicBezTo>
                  <a:cubicBezTo>
                    <a:pt x="7" y="2"/>
                    <a:pt x="7" y="2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3"/>
                    <a:pt x="1" y="3"/>
                  </a:cubicBezTo>
                  <a:cubicBezTo>
                    <a:pt x="2" y="4"/>
                    <a:pt x="0" y="3"/>
                    <a:pt x="1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61D6E8A5-B073-82CB-1E99-314374759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5072" y="831630"/>
              <a:ext cx="147639" cy="73026"/>
            </a:xfrm>
            <a:custGeom>
              <a:avLst/>
              <a:gdLst>
                <a:gd name="T0" fmla="*/ 25 w 32"/>
                <a:gd name="T1" fmla="*/ 3 h 16"/>
                <a:gd name="T2" fmla="*/ 22 w 32"/>
                <a:gd name="T3" fmla="*/ 1 h 16"/>
                <a:gd name="T4" fmla="*/ 18 w 32"/>
                <a:gd name="T5" fmla="*/ 1 h 16"/>
                <a:gd name="T6" fmla="*/ 17 w 32"/>
                <a:gd name="T7" fmla="*/ 1 h 16"/>
                <a:gd name="T8" fmla="*/ 18 w 32"/>
                <a:gd name="T9" fmla="*/ 2 h 16"/>
                <a:gd name="T10" fmla="*/ 20 w 32"/>
                <a:gd name="T11" fmla="*/ 4 h 16"/>
                <a:gd name="T12" fmla="*/ 21 w 32"/>
                <a:gd name="T13" fmla="*/ 5 h 16"/>
                <a:gd name="T14" fmla="*/ 20 w 32"/>
                <a:gd name="T15" fmla="*/ 7 h 16"/>
                <a:gd name="T16" fmla="*/ 16 w 32"/>
                <a:gd name="T17" fmla="*/ 4 h 16"/>
                <a:gd name="T18" fmla="*/ 14 w 32"/>
                <a:gd name="T19" fmla="*/ 3 h 16"/>
                <a:gd name="T20" fmla="*/ 12 w 32"/>
                <a:gd name="T21" fmla="*/ 4 h 16"/>
                <a:gd name="T22" fmla="*/ 13 w 32"/>
                <a:gd name="T23" fmla="*/ 5 h 16"/>
                <a:gd name="T24" fmla="*/ 14 w 32"/>
                <a:gd name="T25" fmla="*/ 7 h 16"/>
                <a:gd name="T26" fmla="*/ 11 w 32"/>
                <a:gd name="T27" fmla="*/ 7 h 16"/>
                <a:gd name="T28" fmla="*/ 9 w 32"/>
                <a:gd name="T29" fmla="*/ 4 h 16"/>
                <a:gd name="T30" fmla="*/ 7 w 32"/>
                <a:gd name="T31" fmla="*/ 3 h 16"/>
                <a:gd name="T32" fmla="*/ 2 w 32"/>
                <a:gd name="T33" fmla="*/ 1 h 16"/>
                <a:gd name="T34" fmla="*/ 1 w 32"/>
                <a:gd name="T35" fmla="*/ 3 h 16"/>
                <a:gd name="T36" fmla="*/ 3 w 32"/>
                <a:gd name="T37" fmla="*/ 4 h 16"/>
                <a:gd name="T38" fmla="*/ 1 w 32"/>
                <a:gd name="T39" fmla="*/ 5 h 16"/>
                <a:gd name="T40" fmla="*/ 3 w 32"/>
                <a:gd name="T41" fmla="*/ 8 h 16"/>
                <a:gd name="T42" fmla="*/ 7 w 32"/>
                <a:gd name="T43" fmla="*/ 9 h 16"/>
                <a:gd name="T44" fmla="*/ 10 w 32"/>
                <a:gd name="T45" fmla="*/ 9 h 16"/>
                <a:gd name="T46" fmla="*/ 10 w 32"/>
                <a:gd name="T47" fmla="*/ 11 h 16"/>
                <a:gd name="T48" fmla="*/ 18 w 32"/>
                <a:gd name="T49" fmla="*/ 10 h 16"/>
                <a:gd name="T50" fmla="*/ 22 w 32"/>
                <a:gd name="T51" fmla="*/ 10 h 16"/>
                <a:gd name="T52" fmla="*/ 19 w 32"/>
                <a:gd name="T53" fmla="*/ 12 h 16"/>
                <a:gd name="T54" fmla="*/ 19 w 32"/>
                <a:gd name="T55" fmla="*/ 13 h 16"/>
                <a:gd name="T56" fmla="*/ 19 w 32"/>
                <a:gd name="T57" fmla="*/ 14 h 16"/>
                <a:gd name="T58" fmla="*/ 22 w 32"/>
                <a:gd name="T59" fmla="*/ 15 h 16"/>
                <a:gd name="T60" fmla="*/ 24 w 32"/>
                <a:gd name="T61" fmla="*/ 15 h 16"/>
                <a:gd name="T62" fmla="*/ 27 w 32"/>
                <a:gd name="T63" fmla="*/ 16 h 16"/>
                <a:gd name="T64" fmla="*/ 30 w 32"/>
                <a:gd name="T65" fmla="*/ 15 h 16"/>
                <a:gd name="T66" fmla="*/ 30 w 32"/>
                <a:gd name="T67" fmla="*/ 13 h 16"/>
                <a:gd name="T68" fmla="*/ 32 w 32"/>
                <a:gd name="T69" fmla="*/ 12 h 16"/>
                <a:gd name="T70" fmla="*/ 31 w 32"/>
                <a:gd name="T71" fmla="*/ 9 h 16"/>
                <a:gd name="T72" fmla="*/ 31 w 32"/>
                <a:gd name="T73" fmla="*/ 7 h 16"/>
                <a:gd name="T74" fmla="*/ 31 w 32"/>
                <a:gd name="T75" fmla="*/ 4 h 16"/>
                <a:gd name="T76" fmla="*/ 29 w 32"/>
                <a:gd name="T7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16">
                  <a:moveTo>
                    <a:pt x="25" y="2"/>
                  </a:moveTo>
                  <a:cubicBezTo>
                    <a:pt x="25" y="2"/>
                    <a:pt x="25" y="3"/>
                    <a:pt x="25" y="3"/>
                  </a:cubicBezTo>
                  <a:cubicBezTo>
                    <a:pt x="24" y="3"/>
                    <a:pt x="24" y="2"/>
                    <a:pt x="24" y="2"/>
                  </a:cubicBezTo>
                  <a:cubicBezTo>
                    <a:pt x="23" y="1"/>
                    <a:pt x="22" y="1"/>
                    <a:pt x="22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1"/>
                    <a:pt x="18" y="2"/>
                    <a:pt x="18" y="1"/>
                  </a:cubicBezTo>
                  <a:cubicBezTo>
                    <a:pt x="18" y="1"/>
                    <a:pt x="19" y="1"/>
                    <a:pt x="18" y="1"/>
                  </a:cubicBezTo>
                  <a:cubicBezTo>
                    <a:pt x="18" y="0"/>
                    <a:pt x="17" y="1"/>
                    <a:pt x="17" y="1"/>
                  </a:cubicBezTo>
                  <a:cubicBezTo>
                    <a:pt x="17" y="1"/>
                    <a:pt x="14" y="2"/>
                    <a:pt x="14" y="2"/>
                  </a:cubicBezTo>
                  <a:cubicBezTo>
                    <a:pt x="14" y="3"/>
                    <a:pt x="18" y="2"/>
                    <a:pt x="18" y="2"/>
                  </a:cubicBezTo>
                  <a:cubicBezTo>
                    <a:pt x="18" y="3"/>
                    <a:pt x="16" y="3"/>
                    <a:pt x="18" y="4"/>
                  </a:cubicBezTo>
                  <a:cubicBezTo>
                    <a:pt x="18" y="4"/>
                    <a:pt x="21" y="4"/>
                    <a:pt x="20" y="4"/>
                  </a:cubicBezTo>
                  <a:cubicBezTo>
                    <a:pt x="20" y="4"/>
                    <a:pt x="18" y="4"/>
                    <a:pt x="18" y="5"/>
                  </a:cubicBezTo>
                  <a:cubicBezTo>
                    <a:pt x="19" y="6"/>
                    <a:pt x="20" y="5"/>
                    <a:pt x="21" y="5"/>
                  </a:cubicBezTo>
                  <a:cubicBezTo>
                    <a:pt x="21" y="6"/>
                    <a:pt x="20" y="6"/>
                    <a:pt x="20" y="6"/>
                  </a:cubicBezTo>
                  <a:cubicBezTo>
                    <a:pt x="20" y="7"/>
                    <a:pt x="21" y="8"/>
                    <a:pt x="20" y="7"/>
                  </a:cubicBezTo>
                  <a:cubicBezTo>
                    <a:pt x="19" y="7"/>
                    <a:pt x="19" y="6"/>
                    <a:pt x="18" y="6"/>
                  </a:cubicBezTo>
                  <a:cubicBezTo>
                    <a:pt x="17" y="5"/>
                    <a:pt x="17" y="5"/>
                    <a:pt x="16" y="4"/>
                  </a:cubicBezTo>
                  <a:cubicBezTo>
                    <a:pt x="16" y="4"/>
                    <a:pt x="16" y="4"/>
                    <a:pt x="15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3" y="3"/>
                    <a:pt x="12" y="2"/>
                    <a:pt x="12" y="3"/>
                  </a:cubicBezTo>
                  <a:cubicBezTo>
                    <a:pt x="11" y="3"/>
                    <a:pt x="12" y="3"/>
                    <a:pt x="12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3" y="6"/>
                    <a:pt x="12" y="6"/>
                    <a:pt x="12" y="7"/>
                  </a:cubicBezTo>
                  <a:cubicBezTo>
                    <a:pt x="13" y="7"/>
                    <a:pt x="14" y="7"/>
                    <a:pt x="14" y="7"/>
                  </a:cubicBezTo>
                  <a:cubicBezTo>
                    <a:pt x="14" y="7"/>
                    <a:pt x="13" y="8"/>
                    <a:pt x="14" y="8"/>
                  </a:cubicBezTo>
                  <a:cubicBezTo>
                    <a:pt x="13" y="8"/>
                    <a:pt x="12" y="7"/>
                    <a:pt x="11" y="7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5"/>
                    <a:pt x="10" y="5"/>
                    <a:pt x="9" y="4"/>
                  </a:cubicBezTo>
                  <a:cubicBezTo>
                    <a:pt x="8" y="4"/>
                    <a:pt x="7" y="4"/>
                    <a:pt x="6" y="4"/>
                  </a:cubicBezTo>
                  <a:cubicBezTo>
                    <a:pt x="6" y="4"/>
                    <a:pt x="7" y="3"/>
                    <a:pt x="7" y="3"/>
                  </a:cubicBezTo>
                  <a:cubicBezTo>
                    <a:pt x="7" y="2"/>
                    <a:pt x="6" y="3"/>
                    <a:pt x="5" y="2"/>
                  </a:cubicBezTo>
                  <a:cubicBezTo>
                    <a:pt x="4" y="2"/>
                    <a:pt x="3" y="1"/>
                    <a:pt x="2" y="1"/>
                  </a:cubicBezTo>
                  <a:cubicBezTo>
                    <a:pt x="2" y="1"/>
                    <a:pt x="0" y="1"/>
                    <a:pt x="0" y="2"/>
                  </a:cubicBezTo>
                  <a:cubicBezTo>
                    <a:pt x="0" y="2"/>
                    <a:pt x="1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3" y="4"/>
                    <a:pt x="3" y="4"/>
                  </a:cubicBezTo>
                  <a:cubicBezTo>
                    <a:pt x="3" y="5"/>
                    <a:pt x="3" y="4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4" y="6"/>
                    <a:pt x="5" y="6"/>
                  </a:cubicBezTo>
                  <a:cubicBezTo>
                    <a:pt x="6" y="7"/>
                    <a:pt x="3" y="7"/>
                    <a:pt x="3" y="8"/>
                  </a:cubicBezTo>
                  <a:cubicBezTo>
                    <a:pt x="3" y="9"/>
                    <a:pt x="6" y="8"/>
                    <a:pt x="6" y="8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8" y="9"/>
                    <a:pt x="8" y="9"/>
                    <a:pt x="9" y="9"/>
                  </a:cubicBezTo>
                  <a:cubicBezTo>
                    <a:pt x="9" y="9"/>
                    <a:pt x="10" y="9"/>
                    <a:pt x="10" y="9"/>
                  </a:cubicBezTo>
                  <a:cubicBezTo>
                    <a:pt x="10" y="9"/>
                    <a:pt x="7" y="10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11" y="11"/>
                    <a:pt x="12" y="11"/>
                    <a:pt x="13" y="11"/>
                  </a:cubicBezTo>
                  <a:cubicBezTo>
                    <a:pt x="14" y="11"/>
                    <a:pt x="16" y="10"/>
                    <a:pt x="18" y="10"/>
                  </a:cubicBezTo>
                  <a:cubicBezTo>
                    <a:pt x="19" y="10"/>
                    <a:pt x="20" y="10"/>
                    <a:pt x="21" y="10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22" y="10"/>
                    <a:pt x="22" y="11"/>
                    <a:pt x="21" y="11"/>
                  </a:cubicBezTo>
                  <a:cubicBezTo>
                    <a:pt x="20" y="11"/>
                    <a:pt x="20" y="11"/>
                    <a:pt x="19" y="12"/>
                  </a:cubicBezTo>
                  <a:cubicBezTo>
                    <a:pt x="19" y="12"/>
                    <a:pt x="18" y="12"/>
                    <a:pt x="18" y="12"/>
                  </a:cubicBezTo>
                  <a:cubicBezTo>
                    <a:pt x="18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2" y="15"/>
                    <a:pt x="22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3" y="15"/>
                    <a:pt x="23" y="15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25" y="16"/>
                    <a:pt x="26" y="16"/>
                    <a:pt x="27" y="16"/>
                  </a:cubicBezTo>
                  <a:cubicBezTo>
                    <a:pt x="27" y="16"/>
                    <a:pt x="29" y="16"/>
                    <a:pt x="29" y="15"/>
                  </a:cubicBezTo>
                  <a:cubicBezTo>
                    <a:pt x="30" y="15"/>
                    <a:pt x="29" y="15"/>
                    <a:pt x="30" y="15"/>
                  </a:cubicBezTo>
                  <a:cubicBezTo>
                    <a:pt x="30" y="14"/>
                    <a:pt x="31" y="15"/>
                    <a:pt x="31" y="14"/>
                  </a:cubicBezTo>
                  <a:cubicBezTo>
                    <a:pt x="31" y="13"/>
                    <a:pt x="30" y="13"/>
                    <a:pt x="30" y="13"/>
                  </a:cubicBezTo>
                  <a:cubicBezTo>
                    <a:pt x="30" y="12"/>
                    <a:pt x="30" y="12"/>
                    <a:pt x="31" y="11"/>
                  </a:cubicBezTo>
                  <a:cubicBezTo>
                    <a:pt x="31" y="11"/>
                    <a:pt x="31" y="12"/>
                    <a:pt x="32" y="12"/>
                  </a:cubicBezTo>
                  <a:cubicBezTo>
                    <a:pt x="32" y="12"/>
                    <a:pt x="32" y="10"/>
                    <a:pt x="32" y="9"/>
                  </a:cubicBezTo>
                  <a:cubicBezTo>
                    <a:pt x="31" y="9"/>
                    <a:pt x="31" y="10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8"/>
                    <a:pt x="31" y="8"/>
                    <a:pt x="31" y="7"/>
                  </a:cubicBezTo>
                  <a:cubicBezTo>
                    <a:pt x="31" y="6"/>
                    <a:pt x="32" y="6"/>
                    <a:pt x="32" y="5"/>
                  </a:cubicBezTo>
                  <a:cubicBezTo>
                    <a:pt x="32" y="5"/>
                    <a:pt x="31" y="5"/>
                    <a:pt x="31" y="4"/>
                  </a:cubicBezTo>
                  <a:cubicBezTo>
                    <a:pt x="31" y="4"/>
                    <a:pt x="31" y="3"/>
                    <a:pt x="31" y="3"/>
                  </a:cubicBezTo>
                  <a:cubicBezTo>
                    <a:pt x="31" y="2"/>
                    <a:pt x="30" y="2"/>
                    <a:pt x="29" y="2"/>
                  </a:cubicBezTo>
                  <a:cubicBezTo>
                    <a:pt x="28" y="1"/>
                    <a:pt x="26" y="0"/>
                    <a:pt x="25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5E5E648-9B84-BBEB-50A7-E5E24B424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347" y="785593"/>
              <a:ext cx="33338" cy="9525"/>
            </a:xfrm>
            <a:custGeom>
              <a:avLst/>
              <a:gdLst>
                <a:gd name="T0" fmla="*/ 1 w 7"/>
                <a:gd name="T1" fmla="*/ 1 h 2"/>
                <a:gd name="T2" fmla="*/ 4 w 7"/>
                <a:gd name="T3" fmla="*/ 2 h 2"/>
                <a:gd name="T4" fmla="*/ 5 w 7"/>
                <a:gd name="T5" fmla="*/ 2 h 2"/>
                <a:gd name="T6" fmla="*/ 7 w 7"/>
                <a:gd name="T7" fmla="*/ 2 h 2"/>
                <a:gd name="T8" fmla="*/ 4 w 7"/>
                <a:gd name="T9" fmla="*/ 0 h 2"/>
                <a:gd name="T10" fmla="*/ 2 w 7"/>
                <a:gd name="T11" fmla="*/ 0 h 2"/>
                <a:gd name="T12" fmla="*/ 1 w 7"/>
                <a:gd name="T13" fmla="*/ 1 h 2"/>
                <a:gd name="T14" fmla="*/ 1 w 7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">
                  <a:moveTo>
                    <a:pt x="1" y="1"/>
                  </a:moveTo>
                  <a:cubicBezTo>
                    <a:pt x="0" y="2"/>
                    <a:pt x="3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2"/>
                    <a:pt x="7" y="2"/>
                    <a:pt x="7" y="2"/>
                  </a:cubicBezTo>
                  <a:cubicBezTo>
                    <a:pt x="7" y="1"/>
                    <a:pt x="4" y="0"/>
                    <a:pt x="4" y="0"/>
                  </a:cubicBezTo>
                  <a:cubicBezTo>
                    <a:pt x="3" y="0"/>
                    <a:pt x="1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05D3D56-6DCE-43C0-8C5F-70F1684082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7693" y="1625386"/>
              <a:ext cx="47625" cy="68263"/>
            </a:xfrm>
            <a:custGeom>
              <a:avLst/>
              <a:gdLst>
                <a:gd name="T0" fmla="*/ 9 w 10"/>
                <a:gd name="T1" fmla="*/ 13 h 15"/>
                <a:gd name="T2" fmla="*/ 9 w 10"/>
                <a:gd name="T3" fmla="*/ 12 h 15"/>
                <a:gd name="T4" fmla="*/ 8 w 10"/>
                <a:gd name="T5" fmla="*/ 12 h 15"/>
                <a:gd name="T6" fmla="*/ 7 w 10"/>
                <a:gd name="T7" fmla="*/ 11 h 15"/>
                <a:gd name="T8" fmla="*/ 7 w 10"/>
                <a:gd name="T9" fmla="*/ 10 h 15"/>
                <a:gd name="T10" fmla="*/ 6 w 10"/>
                <a:gd name="T11" fmla="*/ 10 h 15"/>
                <a:gd name="T12" fmla="*/ 7 w 10"/>
                <a:gd name="T13" fmla="*/ 9 h 15"/>
                <a:gd name="T14" fmla="*/ 7 w 10"/>
                <a:gd name="T15" fmla="*/ 8 h 15"/>
                <a:gd name="T16" fmla="*/ 6 w 10"/>
                <a:gd name="T17" fmla="*/ 7 h 15"/>
                <a:gd name="T18" fmla="*/ 5 w 10"/>
                <a:gd name="T19" fmla="*/ 6 h 15"/>
                <a:gd name="T20" fmla="*/ 5 w 10"/>
                <a:gd name="T21" fmla="*/ 4 h 15"/>
                <a:gd name="T22" fmla="*/ 6 w 10"/>
                <a:gd name="T23" fmla="*/ 2 h 15"/>
                <a:gd name="T24" fmla="*/ 5 w 10"/>
                <a:gd name="T25" fmla="*/ 1 h 15"/>
                <a:gd name="T26" fmla="*/ 2 w 10"/>
                <a:gd name="T27" fmla="*/ 1 h 15"/>
                <a:gd name="T28" fmla="*/ 1 w 10"/>
                <a:gd name="T29" fmla="*/ 0 h 15"/>
                <a:gd name="T30" fmla="*/ 0 w 10"/>
                <a:gd name="T31" fmla="*/ 3 h 15"/>
                <a:gd name="T32" fmla="*/ 1 w 10"/>
                <a:gd name="T33" fmla="*/ 4 h 15"/>
                <a:gd name="T34" fmla="*/ 1 w 10"/>
                <a:gd name="T35" fmla="*/ 5 h 15"/>
                <a:gd name="T36" fmla="*/ 2 w 10"/>
                <a:gd name="T37" fmla="*/ 5 h 15"/>
                <a:gd name="T38" fmla="*/ 2 w 10"/>
                <a:gd name="T39" fmla="*/ 6 h 15"/>
                <a:gd name="T40" fmla="*/ 3 w 10"/>
                <a:gd name="T41" fmla="*/ 8 h 15"/>
                <a:gd name="T42" fmla="*/ 4 w 10"/>
                <a:gd name="T43" fmla="*/ 8 h 15"/>
                <a:gd name="T44" fmla="*/ 4 w 10"/>
                <a:gd name="T45" fmla="*/ 9 h 15"/>
                <a:gd name="T46" fmla="*/ 4 w 10"/>
                <a:gd name="T47" fmla="*/ 9 h 15"/>
                <a:gd name="T48" fmla="*/ 5 w 10"/>
                <a:gd name="T49" fmla="*/ 11 h 15"/>
                <a:gd name="T50" fmla="*/ 7 w 10"/>
                <a:gd name="T51" fmla="*/ 13 h 15"/>
                <a:gd name="T52" fmla="*/ 8 w 10"/>
                <a:gd name="T53" fmla="*/ 14 h 15"/>
                <a:gd name="T54" fmla="*/ 9 w 10"/>
                <a:gd name="T55" fmla="*/ 15 h 15"/>
                <a:gd name="T56" fmla="*/ 9 w 10"/>
                <a:gd name="T57" fmla="*/ 13 h 15"/>
                <a:gd name="T58" fmla="*/ 5 w 10"/>
                <a:gd name="T59" fmla="*/ 1 h 15"/>
                <a:gd name="T60" fmla="*/ 5 w 10"/>
                <a:gd name="T61" fmla="*/ 1 h 15"/>
                <a:gd name="T62" fmla="*/ 5 w 10"/>
                <a:gd name="T63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" h="15">
                  <a:moveTo>
                    <a:pt x="9" y="13"/>
                  </a:moveTo>
                  <a:cubicBezTo>
                    <a:pt x="9" y="13"/>
                    <a:pt x="9" y="12"/>
                    <a:pt x="9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1"/>
                    <a:pt x="8" y="11"/>
                    <a:pt x="7" y="11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7" y="10"/>
                    <a:pt x="6" y="10"/>
                    <a:pt x="6" y="10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3"/>
                    <a:pt x="6" y="3"/>
                    <a:pt x="6" y="2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7"/>
                    <a:pt x="3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6" y="12"/>
                    <a:pt x="6" y="12"/>
                    <a:pt x="7" y="13"/>
                  </a:cubicBezTo>
                  <a:cubicBezTo>
                    <a:pt x="7" y="13"/>
                    <a:pt x="8" y="14"/>
                    <a:pt x="8" y="14"/>
                  </a:cubicBezTo>
                  <a:cubicBezTo>
                    <a:pt x="8" y="14"/>
                    <a:pt x="9" y="15"/>
                    <a:pt x="9" y="15"/>
                  </a:cubicBezTo>
                  <a:cubicBezTo>
                    <a:pt x="10" y="15"/>
                    <a:pt x="9" y="13"/>
                    <a:pt x="9" y="13"/>
                  </a:cubicBezTo>
                  <a:close/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09C8E811-A605-F844-E2D6-A76A0470A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530" y="1703175"/>
              <a:ext cx="138114" cy="150814"/>
            </a:xfrm>
            <a:custGeom>
              <a:avLst/>
              <a:gdLst>
                <a:gd name="T0" fmla="*/ 29 w 30"/>
                <a:gd name="T1" fmla="*/ 26 h 33"/>
                <a:gd name="T2" fmla="*/ 27 w 30"/>
                <a:gd name="T3" fmla="*/ 27 h 33"/>
                <a:gd name="T4" fmla="*/ 27 w 30"/>
                <a:gd name="T5" fmla="*/ 24 h 33"/>
                <a:gd name="T6" fmla="*/ 25 w 30"/>
                <a:gd name="T7" fmla="*/ 27 h 33"/>
                <a:gd name="T8" fmla="*/ 25 w 30"/>
                <a:gd name="T9" fmla="*/ 23 h 33"/>
                <a:gd name="T10" fmla="*/ 28 w 30"/>
                <a:gd name="T11" fmla="*/ 21 h 33"/>
                <a:gd name="T12" fmla="*/ 25 w 30"/>
                <a:gd name="T13" fmla="*/ 20 h 33"/>
                <a:gd name="T14" fmla="*/ 26 w 30"/>
                <a:gd name="T15" fmla="*/ 16 h 33"/>
                <a:gd name="T16" fmla="*/ 24 w 30"/>
                <a:gd name="T17" fmla="*/ 14 h 33"/>
                <a:gd name="T18" fmla="*/ 22 w 30"/>
                <a:gd name="T19" fmla="*/ 15 h 33"/>
                <a:gd name="T20" fmla="*/ 21 w 30"/>
                <a:gd name="T21" fmla="*/ 15 h 33"/>
                <a:gd name="T22" fmla="*/ 19 w 30"/>
                <a:gd name="T23" fmla="*/ 14 h 33"/>
                <a:gd name="T24" fmla="*/ 16 w 30"/>
                <a:gd name="T25" fmla="*/ 14 h 33"/>
                <a:gd name="T26" fmla="*/ 16 w 30"/>
                <a:gd name="T27" fmla="*/ 12 h 33"/>
                <a:gd name="T28" fmla="*/ 14 w 30"/>
                <a:gd name="T29" fmla="*/ 11 h 33"/>
                <a:gd name="T30" fmla="*/ 13 w 30"/>
                <a:gd name="T31" fmla="*/ 8 h 33"/>
                <a:gd name="T32" fmla="*/ 15 w 30"/>
                <a:gd name="T33" fmla="*/ 2 h 33"/>
                <a:gd name="T34" fmla="*/ 17 w 30"/>
                <a:gd name="T35" fmla="*/ 2 h 33"/>
                <a:gd name="T36" fmla="*/ 16 w 30"/>
                <a:gd name="T37" fmla="*/ 1 h 33"/>
                <a:gd name="T38" fmla="*/ 15 w 30"/>
                <a:gd name="T39" fmla="*/ 1 h 33"/>
                <a:gd name="T40" fmla="*/ 12 w 30"/>
                <a:gd name="T41" fmla="*/ 2 h 33"/>
                <a:gd name="T42" fmla="*/ 10 w 30"/>
                <a:gd name="T43" fmla="*/ 6 h 33"/>
                <a:gd name="T44" fmla="*/ 7 w 30"/>
                <a:gd name="T45" fmla="*/ 11 h 33"/>
                <a:gd name="T46" fmla="*/ 5 w 30"/>
                <a:gd name="T47" fmla="*/ 16 h 33"/>
                <a:gd name="T48" fmla="*/ 4 w 30"/>
                <a:gd name="T49" fmla="*/ 17 h 33"/>
                <a:gd name="T50" fmla="*/ 3 w 30"/>
                <a:gd name="T51" fmla="*/ 21 h 33"/>
                <a:gd name="T52" fmla="*/ 0 w 30"/>
                <a:gd name="T53" fmla="*/ 25 h 33"/>
                <a:gd name="T54" fmla="*/ 6 w 30"/>
                <a:gd name="T55" fmla="*/ 26 h 33"/>
                <a:gd name="T56" fmla="*/ 14 w 30"/>
                <a:gd name="T57" fmla="*/ 27 h 33"/>
                <a:gd name="T58" fmla="*/ 16 w 30"/>
                <a:gd name="T59" fmla="*/ 27 h 33"/>
                <a:gd name="T60" fmla="*/ 18 w 30"/>
                <a:gd name="T61" fmla="*/ 26 h 33"/>
                <a:gd name="T62" fmla="*/ 18 w 30"/>
                <a:gd name="T63" fmla="*/ 28 h 33"/>
                <a:gd name="T64" fmla="*/ 16 w 30"/>
                <a:gd name="T65" fmla="*/ 30 h 33"/>
                <a:gd name="T66" fmla="*/ 18 w 30"/>
                <a:gd name="T67" fmla="*/ 31 h 33"/>
                <a:gd name="T68" fmla="*/ 23 w 30"/>
                <a:gd name="T69" fmla="*/ 26 h 33"/>
                <a:gd name="T70" fmla="*/ 24 w 30"/>
                <a:gd name="T71" fmla="*/ 27 h 33"/>
                <a:gd name="T72" fmla="*/ 23 w 30"/>
                <a:gd name="T73" fmla="*/ 31 h 33"/>
                <a:gd name="T74" fmla="*/ 25 w 30"/>
                <a:gd name="T75" fmla="*/ 31 h 33"/>
                <a:gd name="T76" fmla="*/ 27 w 30"/>
                <a:gd name="T77" fmla="*/ 32 h 33"/>
                <a:gd name="T78" fmla="*/ 29 w 30"/>
                <a:gd name="T79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" h="33">
                  <a:moveTo>
                    <a:pt x="30" y="27"/>
                  </a:moveTo>
                  <a:cubicBezTo>
                    <a:pt x="30" y="27"/>
                    <a:pt x="30" y="26"/>
                    <a:pt x="29" y="26"/>
                  </a:cubicBezTo>
                  <a:cubicBezTo>
                    <a:pt x="29" y="26"/>
                    <a:pt x="29" y="26"/>
                    <a:pt x="29" y="27"/>
                  </a:cubicBezTo>
                  <a:cubicBezTo>
                    <a:pt x="29" y="27"/>
                    <a:pt x="27" y="28"/>
                    <a:pt x="27" y="27"/>
                  </a:cubicBezTo>
                  <a:cubicBezTo>
                    <a:pt x="27" y="27"/>
                    <a:pt x="29" y="24"/>
                    <a:pt x="29" y="23"/>
                  </a:cubicBezTo>
                  <a:cubicBezTo>
                    <a:pt x="28" y="23"/>
                    <a:pt x="27" y="24"/>
                    <a:pt x="27" y="24"/>
                  </a:cubicBezTo>
                  <a:cubicBezTo>
                    <a:pt x="26" y="25"/>
                    <a:pt x="27" y="25"/>
                    <a:pt x="26" y="26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4" y="26"/>
                    <a:pt x="26" y="25"/>
                    <a:pt x="26" y="24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7" y="22"/>
                    <a:pt x="27" y="21"/>
                  </a:cubicBezTo>
                  <a:cubicBezTo>
                    <a:pt x="27" y="21"/>
                    <a:pt x="28" y="22"/>
                    <a:pt x="28" y="21"/>
                  </a:cubicBezTo>
                  <a:cubicBezTo>
                    <a:pt x="28" y="19"/>
                    <a:pt x="27" y="20"/>
                    <a:pt x="26" y="20"/>
                  </a:cubicBezTo>
                  <a:cubicBezTo>
                    <a:pt x="25" y="20"/>
                    <a:pt x="25" y="21"/>
                    <a:pt x="25" y="20"/>
                  </a:cubicBezTo>
                  <a:cubicBezTo>
                    <a:pt x="25" y="19"/>
                    <a:pt x="25" y="18"/>
                    <a:pt x="25" y="17"/>
                  </a:cubicBezTo>
                  <a:cubicBezTo>
                    <a:pt x="25" y="17"/>
                    <a:pt x="26" y="17"/>
                    <a:pt x="26" y="16"/>
                  </a:cubicBezTo>
                  <a:cubicBezTo>
                    <a:pt x="25" y="15"/>
                    <a:pt x="25" y="15"/>
                    <a:pt x="24" y="15"/>
                  </a:cubicBezTo>
                  <a:cubicBezTo>
                    <a:pt x="24" y="15"/>
                    <a:pt x="24" y="14"/>
                    <a:pt x="24" y="14"/>
                  </a:cubicBezTo>
                  <a:cubicBezTo>
                    <a:pt x="23" y="14"/>
                    <a:pt x="23" y="14"/>
                    <a:pt x="23" y="15"/>
                  </a:cubicBezTo>
                  <a:cubicBezTo>
                    <a:pt x="23" y="15"/>
                    <a:pt x="22" y="15"/>
                    <a:pt x="22" y="15"/>
                  </a:cubicBezTo>
                  <a:cubicBezTo>
                    <a:pt x="22" y="15"/>
                    <a:pt x="22" y="14"/>
                    <a:pt x="21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19" y="15"/>
                    <a:pt x="19" y="14"/>
                    <a:pt x="19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7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1"/>
                    <a:pt x="16" y="12"/>
                    <a:pt x="16" y="11"/>
                  </a:cubicBezTo>
                  <a:cubicBezTo>
                    <a:pt x="15" y="11"/>
                    <a:pt x="14" y="10"/>
                    <a:pt x="14" y="11"/>
                  </a:cubicBezTo>
                  <a:cubicBezTo>
                    <a:pt x="13" y="11"/>
                    <a:pt x="12" y="13"/>
                    <a:pt x="11" y="12"/>
                  </a:cubicBezTo>
                  <a:cubicBezTo>
                    <a:pt x="11" y="11"/>
                    <a:pt x="13" y="9"/>
                    <a:pt x="13" y="8"/>
                  </a:cubicBezTo>
                  <a:cubicBezTo>
                    <a:pt x="14" y="7"/>
                    <a:pt x="17" y="5"/>
                    <a:pt x="16" y="3"/>
                  </a:cubicBezTo>
                  <a:cubicBezTo>
                    <a:pt x="16" y="3"/>
                    <a:pt x="15" y="3"/>
                    <a:pt x="15" y="2"/>
                  </a:cubicBezTo>
                  <a:cubicBezTo>
                    <a:pt x="15" y="2"/>
                    <a:pt x="16" y="2"/>
                    <a:pt x="16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1"/>
                    <a:pt x="17" y="1"/>
                  </a:cubicBezTo>
                  <a:cubicBezTo>
                    <a:pt x="17" y="0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3" y="2"/>
                    <a:pt x="13" y="2"/>
                    <a:pt x="12" y="2"/>
                  </a:cubicBezTo>
                  <a:cubicBezTo>
                    <a:pt x="11" y="3"/>
                    <a:pt x="12" y="4"/>
                    <a:pt x="11" y="5"/>
                  </a:cubicBezTo>
                  <a:cubicBezTo>
                    <a:pt x="11" y="5"/>
                    <a:pt x="10" y="6"/>
                    <a:pt x="10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8" y="8"/>
                    <a:pt x="8" y="10"/>
                    <a:pt x="7" y="11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6" y="14"/>
                    <a:pt x="5" y="15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4" y="17"/>
                    <a:pt x="4" y="17"/>
                  </a:cubicBezTo>
                  <a:cubicBezTo>
                    <a:pt x="4" y="18"/>
                    <a:pt x="2" y="19"/>
                    <a:pt x="3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3" y="22"/>
                    <a:pt x="3" y="22"/>
                    <a:pt x="2" y="22"/>
                  </a:cubicBezTo>
                  <a:cubicBezTo>
                    <a:pt x="2" y="23"/>
                    <a:pt x="0" y="24"/>
                    <a:pt x="0" y="25"/>
                  </a:cubicBezTo>
                  <a:cubicBezTo>
                    <a:pt x="0" y="26"/>
                    <a:pt x="1" y="27"/>
                    <a:pt x="2" y="26"/>
                  </a:cubicBezTo>
                  <a:cubicBezTo>
                    <a:pt x="3" y="26"/>
                    <a:pt x="5" y="26"/>
                    <a:pt x="6" y="26"/>
                  </a:cubicBezTo>
                  <a:cubicBezTo>
                    <a:pt x="7" y="26"/>
                    <a:pt x="8" y="27"/>
                    <a:pt x="10" y="27"/>
                  </a:cubicBezTo>
                  <a:cubicBezTo>
                    <a:pt x="11" y="27"/>
                    <a:pt x="12" y="27"/>
                    <a:pt x="14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7" y="28"/>
                    <a:pt x="17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19" y="26"/>
                    <a:pt x="19" y="27"/>
                  </a:cubicBezTo>
                  <a:cubicBezTo>
                    <a:pt x="19" y="28"/>
                    <a:pt x="18" y="28"/>
                    <a:pt x="18" y="28"/>
                  </a:cubicBezTo>
                  <a:cubicBezTo>
                    <a:pt x="18" y="28"/>
                    <a:pt x="18" y="29"/>
                    <a:pt x="17" y="29"/>
                  </a:cubicBezTo>
                  <a:cubicBezTo>
                    <a:pt x="17" y="30"/>
                    <a:pt x="17" y="30"/>
                    <a:pt x="16" y="30"/>
                  </a:cubicBezTo>
                  <a:cubicBezTo>
                    <a:pt x="16" y="30"/>
                    <a:pt x="15" y="30"/>
                    <a:pt x="15" y="31"/>
                  </a:cubicBezTo>
                  <a:cubicBezTo>
                    <a:pt x="14" y="32"/>
                    <a:pt x="17" y="31"/>
                    <a:pt x="18" y="31"/>
                  </a:cubicBezTo>
                  <a:cubicBezTo>
                    <a:pt x="19" y="31"/>
                    <a:pt x="19" y="29"/>
                    <a:pt x="20" y="28"/>
                  </a:cubicBezTo>
                  <a:cubicBezTo>
                    <a:pt x="21" y="27"/>
                    <a:pt x="22" y="28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6"/>
                    <a:pt x="24" y="26"/>
                    <a:pt x="24" y="2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8"/>
                    <a:pt x="24" y="29"/>
                    <a:pt x="23" y="31"/>
                  </a:cubicBezTo>
                  <a:cubicBezTo>
                    <a:pt x="23" y="32"/>
                    <a:pt x="24" y="31"/>
                    <a:pt x="24" y="30"/>
                  </a:cubicBezTo>
                  <a:cubicBezTo>
                    <a:pt x="26" y="29"/>
                    <a:pt x="26" y="30"/>
                    <a:pt x="25" y="31"/>
                  </a:cubicBezTo>
                  <a:cubicBezTo>
                    <a:pt x="25" y="32"/>
                    <a:pt x="25" y="33"/>
                    <a:pt x="26" y="33"/>
                  </a:cubicBezTo>
                  <a:cubicBezTo>
                    <a:pt x="26" y="33"/>
                    <a:pt x="26" y="32"/>
                    <a:pt x="27" y="32"/>
                  </a:cubicBezTo>
                  <a:cubicBezTo>
                    <a:pt x="27" y="33"/>
                    <a:pt x="28" y="33"/>
                    <a:pt x="29" y="32"/>
                  </a:cubicBezTo>
                  <a:cubicBezTo>
                    <a:pt x="29" y="31"/>
                    <a:pt x="29" y="30"/>
                    <a:pt x="29" y="30"/>
                  </a:cubicBezTo>
                  <a:cubicBezTo>
                    <a:pt x="29" y="28"/>
                    <a:pt x="30" y="28"/>
                    <a:pt x="30" y="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1261CDBD-FFBE-8B29-0470-6E931C52B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7404" y="1753975"/>
              <a:ext cx="65088" cy="31750"/>
            </a:xfrm>
            <a:custGeom>
              <a:avLst/>
              <a:gdLst>
                <a:gd name="T0" fmla="*/ 13 w 14"/>
                <a:gd name="T1" fmla="*/ 6 h 7"/>
                <a:gd name="T2" fmla="*/ 13 w 14"/>
                <a:gd name="T3" fmla="*/ 5 h 7"/>
                <a:gd name="T4" fmla="*/ 12 w 14"/>
                <a:gd name="T5" fmla="*/ 4 h 7"/>
                <a:gd name="T6" fmla="*/ 9 w 14"/>
                <a:gd name="T7" fmla="*/ 3 h 7"/>
                <a:gd name="T8" fmla="*/ 5 w 14"/>
                <a:gd name="T9" fmla="*/ 1 h 7"/>
                <a:gd name="T10" fmla="*/ 3 w 14"/>
                <a:gd name="T11" fmla="*/ 1 h 7"/>
                <a:gd name="T12" fmla="*/ 2 w 14"/>
                <a:gd name="T13" fmla="*/ 1 h 7"/>
                <a:gd name="T14" fmla="*/ 1 w 14"/>
                <a:gd name="T15" fmla="*/ 0 h 7"/>
                <a:gd name="T16" fmla="*/ 2 w 14"/>
                <a:gd name="T17" fmla="*/ 2 h 7"/>
                <a:gd name="T18" fmla="*/ 6 w 14"/>
                <a:gd name="T19" fmla="*/ 5 h 7"/>
                <a:gd name="T20" fmla="*/ 10 w 14"/>
                <a:gd name="T21" fmla="*/ 6 h 7"/>
                <a:gd name="T22" fmla="*/ 13 w 14"/>
                <a:gd name="T2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7">
                  <a:moveTo>
                    <a:pt x="13" y="6"/>
                  </a:moveTo>
                  <a:cubicBezTo>
                    <a:pt x="14" y="6"/>
                    <a:pt x="14" y="5"/>
                    <a:pt x="13" y="5"/>
                  </a:cubicBezTo>
                  <a:cubicBezTo>
                    <a:pt x="13" y="4"/>
                    <a:pt x="13" y="5"/>
                    <a:pt x="12" y="4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8" y="2"/>
                    <a:pt x="7" y="2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2" y="2"/>
                    <a:pt x="2" y="2"/>
                  </a:cubicBezTo>
                  <a:cubicBezTo>
                    <a:pt x="4" y="3"/>
                    <a:pt x="5" y="4"/>
                    <a:pt x="6" y="5"/>
                  </a:cubicBezTo>
                  <a:cubicBezTo>
                    <a:pt x="7" y="5"/>
                    <a:pt x="9" y="5"/>
                    <a:pt x="10" y="6"/>
                  </a:cubicBezTo>
                  <a:cubicBezTo>
                    <a:pt x="11" y="6"/>
                    <a:pt x="12" y="7"/>
                    <a:pt x="13" y="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05A865B4-2A8A-905B-0BC1-0BBA778101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97354" y="936405"/>
              <a:ext cx="1758964" cy="1050933"/>
            </a:xfrm>
            <a:custGeom>
              <a:avLst/>
              <a:gdLst>
                <a:gd name="T0" fmla="*/ 373 w 381"/>
                <a:gd name="T1" fmla="*/ 154 h 229"/>
                <a:gd name="T2" fmla="*/ 357 w 381"/>
                <a:gd name="T3" fmla="*/ 139 h 229"/>
                <a:gd name="T4" fmla="*/ 340 w 381"/>
                <a:gd name="T5" fmla="*/ 107 h 229"/>
                <a:gd name="T6" fmla="*/ 318 w 381"/>
                <a:gd name="T7" fmla="*/ 114 h 229"/>
                <a:gd name="T8" fmla="*/ 290 w 381"/>
                <a:gd name="T9" fmla="*/ 92 h 229"/>
                <a:gd name="T10" fmla="*/ 281 w 381"/>
                <a:gd name="T11" fmla="*/ 121 h 229"/>
                <a:gd name="T12" fmla="*/ 269 w 381"/>
                <a:gd name="T13" fmla="*/ 166 h 229"/>
                <a:gd name="T14" fmla="*/ 216 w 381"/>
                <a:gd name="T15" fmla="*/ 126 h 229"/>
                <a:gd name="T16" fmla="*/ 226 w 381"/>
                <a:gd name="T17" fmla="*/ 83 h 229"/>
                <a:gd name="T18" fmla="*/ 243 w 381"/>
                <a:gd name="T19" fmla="*/ 63 h 229"/>
                <a:gd name="T20" fmla="*/ 263 w 381"/>
                <a:gd name="T21" fmla="*/ 59 h 229"/>
                <a:gd name="T22" fmla="*/ 266 w 381"/>
                <a:gd name="T23" fmla="*/ 34 h 229"/>
                <a:gd name="T24" fmla="*/ 285 w 381"/>
                <a:gd name="T25" fmla="*/ 37 h 229"/>
                <a:gd name="T26" fmla="*/ 299 w 381"/>
                <a:gd name="T27" fmla="*/ 47 h 229"/>
                <a:gd name="T28" fmla="*/ 283 w 381"/>
                <a:gd name="T29" fmla="*/ 78 h 229"/>
                <a:gd name="T30" fmla="*/ 307 w 381"/>
                <a:gd name="T31" fmla="*/ 84 h 229"/>
                <a:gd name="T32" fmla="*/ 325 w 381"/>
                <a:gd name="T33" fmla="*/ 84 h 229"/>
                <a:gd name="T34" fmla="*/ 336 w 381"/>
                <a:gd name="T35" fmla="*/ 74 h 229"/>
                <a:gd name="T36" fmla="*/ 338 w 381"/>
                <a:gd name="T37" fmla="*/ 65 h 229"/>
                <a:gd name="T38" fmla="*/ 355 w 381"/>
                <a:gd name="T39" fmla="*/ 60 h 229"/>
                <a:gd name="T40" fmla="*/ 330 w 381"/>
                <a:gd name="T41" fmla="*/ 46 h 229"/>
                <a:gd name="T42" fmla="*/ 319 w 381"/>
                <a:gd name="T43" fmla="*/ 32 h 229"/>
                <a:gd name="T44" fmla="*/ 295 w 381"/>
                <a:gd name="T45" fmla="*/ 21 h 229"/>
                <a:gd name="T46" fmla="*/ 276 w 381"/>
                <a:gd name="T47" fmla="*/ 17 h 229"/>
                <a:gd name="T48" fmla="*/ 252 w 381"/>
                <a:gd name="T49" fmla="*/ 7 h 229"/>
                <a:gd name="T50" fmla="*/ 246 w 381"/>
                <a:gd name="T51" fmla="*/ 21 h 229"/>
                <a:gd name="T52" fmla="*/ 227 w 381"/>
                <a:gd name="T53" fmla="*/ 18 h 229"/>
                <a:gd name="T54" fmla="*/ 250 w 381"/>
                <a:gd name="T55" fmla="*/ 34 h 229"/>
                <a:gd name="T56" fmla="*/ 239 w 381"/>
                <a:gd name="T57" fmla="*/ 55 h 229"/>
                <a:gd name="T58" fmla="*/ 217 w 381"/>
                <a:gd name="T59" fmla="*/ 37 h 229"/>
                <a:gd name="T60" fmla="*/ 218 w 381"/>
                <a:gd name="T61" fmla="*/ 11 h 229"/>
                <a:gd name="T62" fmla="*/ 199 w 381"/>
                <a:gd name="T63" fmla="*/ 23 h 229"/>
                <a:gd name="T64" fmla="*/ 211 w 381"/>
                <a:gd name="T65" fmla="*/ 42 h 229"/>
                <a:gd name="T66" fmla="*/ 192 w 381"/>
                <a:gd name="T67" fmla="*/ 46 h 229"/>
                <a:gd name="T68" fmla="*/ 150 w 381"/>
                <a:gd name="T69" fmla="*/ 44 h 229"/>
                <a:gd name="T70" fmla="*/ 147 w 381"/>
                <a:gd name="T71" fmla="*/ 56 h 229"/>
                <a:gd name="T72" fmla="*/ 120 w 381"/>
                <a:gd name="T73" fmla="*/ 48 h 229"/>
                <a:gd name="T74" fmla="*/ 66 w 381"/>
                <a:gd name="T75" fmla="*/ 38 h 229"/>
                <a:gd name="T76" fmla="*/ 40 w 381"/>
                <a:gd name="T77" fmla="*/ 39 h 229"/>
                <a:gd name="T78" fmla="*/ 24 w 381"/>
                <a:gd name="T79" fmla="*/ 39 h 229"/>
                <a:gd name="T80" fmla="*/ 9 w 381"/>
                <a:gd name="T81" fmla="*/ 108 h 229"/>
                <a:gd name="T82" fmla="*/ 39 w 381"/>
                <a:gd name="T83" fmla="*/ 130 h 229"/>
                <a:gd name="T84" fmla="*/ 52 w 381"/>
                <a:gd name="T85" fmla="*/ 157 h 229"/>
                <a:gd name="T86" fmla="*/ 67 w 381"/>
                <a:gd name="T87" fmla="*/ 182 h 229"/>
                <a:gd name="T88" fmla="*/ 173 w 381"/>
                <a:gd name="T89" fmla="*/ 184 h 229"/>
                <a:gd name="T90" fmla="*/ 239 w 381"/>
                <a:gd name="T91" fmla="*/ 185 h 229"/>
                <a:gd name="T92" fmla="*/ 268 w 381"/>
                <a:gd name="T93" fmla="*/ 212 h 229"/>
                <a:gd name="T94" fmla="*/ 275 w 381"/>
                <a:gd name="T95" fmla="*/ 218 h 229"/>
                <a:gd name="T96" fmla="*/ 326 w 381"/>
                <a:gd name="T97" fmla="*/ 205 h 229"/>
                <a:gd name="T98" fmla="*/ 339 w 381"/>
                <a:gd name="T99" fmla="*/ 217 h 229"/>
                <a:gd name="T100" fmla="*/ 354 w 381"/>
                <a:gd name="T101" fmla="*/ 205 h 229"/>
                <a:gd name="T102" fmla="*/ 337 w 381"/>
                <a:gd name="T103" fmla="*/ 183 h 229"/>
                <a:gd name="T104" fmla="*/ 337 w 381"/>
                <a:gd name="T105" fmla="*/ 176 h 229"/>
                <a:gd name="T106" fmla="*/ 125 w 381"/>
                <a:gd name="T107" fmla="*/ 100 h 229"/>
                <a:gd name="T108" fmla="*/ 118 w 381"/>
                <a:gd name="T109" fmla="*/ 92 h 229"/>
                <a:gd name="T110" fmla="*/ 96 w 381"/>
                <a:gd name="T111" fmla="*/ 58 h 229"/>
                <a:gd name="T112" fmla="*/ 88 w 381"/>
                <a:gd name="T113" fmla="*/ 69 h 229"/>
                <a:gd name="T114" fmla="*/ 88 w 381"/>
                <a:gd name="T115" fmla="*/ 74 h 229"/>
                <a:gd name="T116" fmla="*/ 171 w 381"/>
                <a:gd name="T117" fmla="*/ 132 h 229"/>
                <a:gd name="T118" fmla="*/ 191 w 381"/>
                <a:gd name="T119" fmla="*/ 163 h 229"/>
                <a:gd name="T120" fmla="*/ 182 w 381"/>
                <a:gd name="T121" fmla="*/ 162 h 229"/>
                <a:gd name="T122" fmla="*/ 187 w 381"/>
                <a:gd name="T123" fmla="*/ 15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1" h="229">
                  <a:moveTo>
                    <a:pt x="365" y="173"/>
                  </a:moveTo>
                  <a:cubicBezTo>
                    <a:pt x="365" y="173"/>
                    <a:pt x="366" y="172"/>
                    <a:pt x="366" y="172"/>
                  </a:cubicBezTo>
                  <a:cubicBezTo>
                    <a:pt x="366" y="171"/>
                    <a:pt x="366" y="171"/>
                    <a:pt x="366" y="171"/>
                  </a:cubicBezTo>
                  <a:cubicBezTo>
                    <a:pt x="367" y="171"/>
                    <a:pt x="367" y="170"/>
                    <a:pt x="367" y="170"/>
                  </a:cubicBezTo>
                  <a:cubicBezTo>
                    <a:pt x="368" y="170"/>
                    <a:pt x="368" y="170"/>
                    <a:pt x="369" y="170"/>
                  </a:cubicBezTo>
                  <a:cubicBezTo>
                    <a:pt x="370" y="170"/>
                    <a:pt x="370" y="169"/>
                    <a:pt x="371" y="168"/>
                  </a:cubicBezTo>
                  <a:cubicBezTo>
                    <a:pt x="372" y="168"/>
                    <a:pt x="372" y="168"/>
                    <a:pt x="373" y="168"/>
                  </a:cubicBezTo>
                  <a:cubicBezTo>
                    <a:pt x="373" y="168"/>
                    <a:pt x="374" y="169"/>
                    <a:pt x="374" y="168"/>
                  </a:cubicBezTo>
                  <a:cubicBezTo>
                    <a:pt x="374" y="168"/>
                    <a:pt x="374" y="169"/>
                    <a:pt x="374" y="169"/>
                  </a:cubicBezTo>
                  <a:cubicBezTo>
                    <a:pt x="375" y="169"/>
                    <a:pt x="376" y="167"/>
                    <a:pt x="377" y="166"/>
                  </a:cubicBezTo>
                  <a:cubicBezTo>
                    <a:pt x="378" y="166"/>
                    <a:pt x="379" y="166"/>
                    <a:pt x="380" y="165"/>
                  </a:cubicBezTo>
                  <a:cubicBezTo>
                    <a:pt x="380" y="164"/>
                    <a:pt x="381" y="163"/>
                    <a:pt x="381" y="163"/>
                  </a:cubicBezTo>
                  <a:cubicBezTo>
                    <a:pt x="381" y="162"/>
                    <a:pt x="378" y="161"/>
                    <a:pt x="380" y="161"/>
                  </a:cubicBezTo>
                  <a:cubicBezTo>
                    <a:pt x="380" y="160"/>
                    <a:pt x="379" y="160"/>
                    <a:pt x="379" y="160"/>
                  </a:cubicBezTo>
                  <a:cubicBezTo>
                    <a:pt x="379" y="160"/>
                    <a:pt x="379" y="160"/>
                    <a:pt x="379" y="159"/>
                  </a:cubicBezTo>
                  <a:cubicBezTo>
                    <a:pt x="379" y="159"/>
                    <a:pt x="380" y="159"/>
                    <a:pt x="380" y="159"/>
                  </a:cubicBezTo>
                  <a:cubicBezTo>
                    <a:pt x="380" y="158"/>
                    <a:pt x="379" y="158"/>
                    <a:pt x="379" y="158"/>
                  </a:cubicBezTo>
                  <a:cubicBezTo>
                    <a:pt x="379" y="157"/>
                    <a:pt x="380" y="157"/>
                    <a:pt x="380" y="157"/>
                  </a:cubicBezTo>
                  <a:cubicBezTo>
                    <a:pt x="380" y="156"/>
                    <a:pt x="380" y="156"/>
                    <a:pt x="379" y="156"/>
                  </a:cubicBezTo>
                  <a:cubicBezTo>
                    <a:pt x="379" y="155"/>
                    <a:pt x="379" y="155"/>
                    <a:pt x="379" y="155"/>
                  </a:cubicBezTo>
                  <a:cubicBezTo>
                    <a:pt x="378" y="154"/>
                    <a:pt x="377" y="154"/>
                    <a:pt x="377" y="154"/>
                  </a:cubicBezTo>
                  <a:cubicBezTo>
                    <a:pt x="376" y="153"/>
                    <a:pt x="377" y="154"/>
                    <a:pt x="377" y="153"/>
                  </a:cubicBezTo>
                  <a:cubicBezTo>
                    <a:pt x="377" y="153"/>
                    <a:pt x="375" y="153"/>
                    <a:pt x="375" y="153"/>
                  </a:cubicBezTo>
                  <a:cubicBezTo>
                    <a:pt x="374" y="153"/>
                    <a:pt x="374" y="153"/>
                    <a:pt x="374" y="154"/>
                  </a:cubicBezTo>
                  <a:cubicBezTo>
                    <a:pt x="374" y="154"/>
                    <a:pt x="373" y="155"/>
                    <a:pt x="374" y="155"/>
                  </a:cubicBezTo>
                  <a:cubicBezTo>
                    <a:pt x="373" y="155"/>
                    <a:pt x="373" y="154"/>
                    <a:pt x="373" y="154"/>
                  </a:cubicBezTo>
                  <a:cubicBezTo>
                    <a:pt x="373" y="153"/>
                    <a:pt x="374" y="153"/>
                    <a:pt x="374" y="152"/>
                  </a:cubicBezTo>
                  <a:cubicBezTo>
                    <a:pt x="374" y="152"/>
                    <a:pt x="373" y="151"/>
                    <a:pt x="373" y="151"/>
                  </a:cubicBezTo>
                  <a:cubicBezTo>
                    <a:pt x="372" y="150"/>
                    <a:pt x="371" y="150"/>
                    <a:pt x="370" y="150"/>
                  </a:cubicBezTo>
                  <a:cubicBezTo>
                    <a:pt x="368" y="150"/>
                    <a:pt x="367" y="151"/>
                    <a:pt x="366" y="152"/>
                  </a:cubicBezTo>
                  <a:cubicBezTo>
                    <a:pt x="365" y="153"/>
                    <a:pt x="364" y="154"/>
                    <a:pt x="362" y="155"/>
                  </a:cubicBezTo>
                  <a:cubicBezTo>
                    <a:pt x="361" y="155"/>
                    <a:pt x="360" y="155"/>
                    <a:pt x="360" y="154"/>
                  </a:cubicBezTo>
                  <a:cubicBezTo>
                    <a:pt x="361" y="153"/>
                    <a:pt x="362" y="153"/>
                    <a:pt x="362" y="153"/>
                  </a:cubicBezTo>
                  <a:cubicBezTo>
                    <a:pt x="363" y="153"/>
                    <a:pt x="363" y="153"/>
                    <a:pt x="364" y="152"/>
                  </a:cubicBezTo>
                  <a:cubicBezTo>
                    <a:pt x="364" y="152"/>
                    <a:pt x="366" y="152"/>
                    <a:pt x="366" y="151"/>
                  </a:cubicBezTo>
                  <a:cubicBezTo>
                    <a:pt x="365" y="151"/>
                    <a:pt x="365" y="151"/>
                    <a:pt x="365" y="151"/>
                  </a:cubicBezTo>
                  <a:cubicBezTo>
                    <a:pt x="366" y="151"/>
                    <a:pt x="367" y="150"/>
                    <a:pt x="368" y="150"/>
                  </a:cubicBezTo>
                  <a:cubicBezTo>
                    <a:pt x="368" y="150"/>
                    <a:pt x="369" y="149"/>
                    <a:pt x="370" y="149"/>
                  </a:cubicBezTo>
                  <a:cubicBezTo>
                    <a:pt x="370" y="149"/>
                    <a:pt x="373" y="149"/>
                    <a:pt x="372" y="148"/>
                  </a:cubicBezTo>
                  <a:cubicBezTo>
                    <a:pt x="372" y="147"/>
                    <a:pt x="371" y="147"/>
                    <a:pt x="370" y="147"/>
                  </a:cubicBezTo>
                  <a:cubicBezTo>
                    <a:pt x="370" y="146"/>
                    <a:pt x="370" y="146"/>
                    <a:pt x="370" y="146"/>
                  </a:cubicBezTo>
                  <a:cubicBezTo>
                    <a:pt x="369" y="146"/>
                    <a:pt x="369" y="146"/>
                    <a:pt x="369" y="146"/>
                  </a:cubicBezTo>
                  <a:cubicBezTo>
                    <a:pt x="368" y="146"/>
                    <a:pt x="366" y="146"/>
                    <a:pt x="366" y="145"/>
                  </a:cubicBezTo>
                  <a:cubicBezTo>
                    <a:pt x="366" y="145"/>
                    <a:pt x="366" y="144"/>
                    <a:pt x="366" y="144"/>
                  </a:cubicBezTo>
                  <a:cubicBezTo>
                    <a:pt x="365" y="143"/>
                    <a:pt x="365" y="144"/>
                    <a:pt x="365" y="144"/>
                  </a:cubicBezTo>
                  <a:cubicBezTo>
                    <a:pt x="364" y="144"/>
                    <a:pt x="364" y="143"/>
                    <a:pt x="363" y="143"/>
                  </a:cubicBezTo>
                  <a:cubicBezTo>
                    <a:pt x="363" y="143"/>
                    <a:pt x="363" y="143"/>
                    <a:pt x="362" y="143"/>
                  </a:cubicBezTo>
                  <a:cubicBezTo>
                    <a:pt x="362" y="143"/>
                    <a:pt x="362" y="143"/>
                    <a:pt x="362" y="142"/>
                  </a:cubicBezTo>
                  <a:cubicBezTo>
                    <a:pt x="361" y="142"/>
                    <a:pt x="359" y="142"/>
                    <a:pt x="359" y="142"/>
                  </a:cubicBezTo>
                  <a:cubicBezTo>
                    <a:pt x="359" y="141"/>
                    <a:pt x="360" y="142"/>
                    <a:pt x="359" y="140"/>
                  </a:cubicBezTo>
                  <a:cubicBezTo>
                    <a:pt x="359" y="140"/>
                    <a:pt x="359" y="139"/>
                    <a:pt x="358" y="139"/>
                  </a:cubicBezTo>
                  <a:cubicBezTo>
                    <a:pt x="358" y="139"/>
                    <a:pt x="358" y="139"/>
                    <a:pt x="357" y="139"/>
                  </a:cubicBezTo>
                  <a:cubicBezTo>
                    <a:pt x="357" y="138"/>
                    <a:pt x="357" y="138"/>
                    <a:pt x="357" y="138"/>
                  </a:cubicBezTo>
                  <a:cubicBezTo>
                    <a:pt x="357" y="137"/>
                    <a:pt x="356" y="138"/>
                    <a:pt x="356" y="137"/>
                  </a:cubicBezTo>
                  <a:cubicBezTo>
                    <a:pt x="356" y="137"/>
                    <a:pt x="356" y="137"/>
                    <a:pt x="355" y="136"/>
                  </a:cubicBezTo>
                  <a:cubicBezTo>
                    <a:pt x="355" y="136"/>
                    <a:pt x="354" y="136"/>
                    <a:pt x="354" y="136"/>
                  </a:cubicBezTo>
                  <a:cubicBezTo>
                    <a:pt x="354" y="135"/>
                    <a:pt x="354" y="134"/>
                    <a:pt x="354" y="134"/>
                  </a:cubicBezTo>
                  <a:cubicBezTo>
                    <a:pt x="354" y="133"/>
                    <a:pt x="354" y="133"/>
                    <a:pt x="354" y="133"/>
                  </a:cubicBezTo>
                  <a:cubicBezTo>
                    <a:pt x="355" y="134"/>
                    <a:pt x="355" y="130"/>
                    <a:pt x="354" y="130"/>
                  </a:cubicBezTo>
                  <a:cubicBezTo>
                    <a:pt x="354" y="129"/>
                    <a:pt x="352" y="130"/>
                    <a:pt x="353" y="128"/>
                  </a:cubicBezTo>
                  <a:cubicBezTo>
                    <a:pt x="354" y="128"/>
                    <a:pt x="354" y="128"/>
                    <a:pt x="354" y="127"/>
                  </a:cubicBezTo>
                  <a:cubicBezTo>
                    <a:pt x="353" y="127"/>
                    <a:pt x="353" y="127"/>
                    <a:pt x="353" y="126"/>
                  </a:cubicBezTo>
                  <a:cubicBezTo>
                    <a:pt x="353" y="126"/>
                    <a:pt x="354" y="126"/>
                    <a:pt x="353" y="126"/>
                  </a:cubicBezTo>
                  <a:cubicBezTo>
                    <a:pt x="353" y="125"/>
                    <a:pt x="352" y="125"/>
                    <a:pt x="352" y="124"/>
                  </a:cubicBezTo>
                  <a:cubicBezTo>
                    <a:pt x="351" y="124"/>
                    <a:pt x="351" y="123"/>
                    <a:pt x="350" y="123"/>
                  </a:cubicBezTo>
                  <a:cubicBezTo>
                    <a:pt x="350" y="123"/>
                    <a:pt x="350" y="122"/>
                    <a:pt x="349" y="122"/>
                  </a:cubicBezTo>
                  <a:cubicBezTo>
                    <a:pt x="349" y="122"/>
                    <a:pt x="349" y="121"/>
                    <a:pt x="349" y="121"/>
                  </a:cubicBezTo>
                  <a:cubicBezTo>
                    <a:pt x="348" y="120"/>
                    <a:pt x="348" y="121"/>
                    <a:pt x="348" y="119"/>
                  </a:cubicBezTo>
                  <a:cubicBezTo>
                    <a:pt x="348" y="118"/>
                    <a:pt x="348" y="118"/>
                    <a:pt x="347" y="117"/>
                  </a:cubicBezTo>
                  <a:cubicBezTo>
                    <a:pt x="347" y="117"/>
                    <a:pt x="347" y="117"/>
                    <a:pt x="347" y="116"/>
                  </a:cubicBezTo>
                  <a:cubicBezTo>
                    <a:pt x="347" y="116"/>
                    <a:pt x="346" y="116"/>
                    <a:pt x="346" y="116"/>
                  </a:cubicBezTo>
                  <a:cubicBezTo>
                    <a:pt x="346" y="116"/>
                    <a:pt x="346" y="115"/>
                    <a:pt x="345" y="114"/>
                  </a:cubicBezTo>
                  <a:cubicBezTo>
                    <a:pt x="345" y="114"/>
                    <a:pt x="345" y="114"/>
                    <a:pt x="345" y="114"/>
                  </a:cubicBezTo>
                  <a:cubicBezTo>
                    <a:pt x="345" y="114"/>
                    <a:pt x="345" y="113"/>
                    <a:pt x="345" y="113"/>
                  </a:cubicBezTo>
                  <a:cubicBezTo>
                    <a:pt x="344" y="113"/>
                    <a:pt x="344" y="113"/>
                    <a:pt x="344" y="112"/>
                  </a:cubicBezTo>
                  <a:cubicBezTo>
                    <a:pt x="343" y="112"/>
                    <a:pt x="343" y="112"/>
                    <a:pt x="343" y="111"/>
                  </a:cubicBezTo>
                  <a:cubicBezTo>
                    <a:pt x="342" y="110"/>
                    <a:pt x="341" y="109"/>
                    <a:pt x="341" y="107"/>
                  </a:cubicBezTo>
                  <a:cubicBezTo>
                    <a:pt x="341" y="108"/>
                    <a:pt x="341" y="107"/>
                    <a:pt x="340" y="107"/>
                  </a:cubicBezTo>
                  <a:cubicBezTo>
                    <a:pt x="340" y="106"/>
                    <a:pt x="340" y="106"/>
                    <a:pt x="340" y="106"/>
                  </a:cubicBezTo>
                  <a:cubicBezTo>
                    <a:pt x="339" y="107"/>
                    <a:pt x="339" y="107"/>
                    <a:pt x="339" y="108"/>
                  </a:cubicBezTo>
                  <a:cubicBezTo>
                    <a:pt x="338" y="109"/>
                    <a:pt x="338" y="109"/>
                    <a:pt x="338" y="109"/>
                  </a:cubicBezTo>
                  <a:cubicBezTo>
                    <a:pt x="338" y="110"/>
                    <a:pt x="338" y="110"/>
                    <a:pt x="338" y="110"/>
                  </a:cubicBezTo>
                  <a:cubicBezTo>
                    <a:pt x="337" y="111"/>
                    <a:pt x="337" y="111"/>
                    <a:pt x="337" y="111"/>
                  </a:cubicBezTo>
                  <a:cubicBezTo>
                    <a:pt x="336" y="112"/>
                    <a:pt x="336" y="111"/>
                    <a:pt x="336" y="112"/>
                  </a:cubicBezTo>
                  <a:cubicBezTo>
                    <a:pt x="336" y="112"/>
                    <a:pt x="337" y="113"/>
                    <a:pt x="337" y="113"/>
                  </a:cubicBezTo>
                  <a:cubicBezTo>
                    <a:pt x="337" y="114"/>
                    <a:pt x="336" y="114"/>
                    <a:pt x="336" y="115"/>
                  </a:cubicBezTo>
                  <a:cubicBezTo>
                    <a:pt x="335" y="116"/>
                    <a:pt x="335" y="116"/>
                    <a:pt x="335" y="117"/>
                  </a:cubicBezTo>
                  <a:cubicBezTo>
                    <a:pt x="335" y="118"/>
                    <a:pt x="334" y="119"/>
                    <a:pt x="334" y="119"/>
                  </a:cubicBezTo>
                  <a:cubicBezTo>
                    <a:pt x="333" y="119"/>
                    <a:pt x="333" y="118"/>
                    <a:pt x="332" y="118"/>
                  </a:cubicBezTo>
                  <a:cubicBezTo>
                    <a:pt x="332" y="118"/>
                    <a:pt x="331" y="119"/>
                    <a:pt x="331" y="119"/>
                  </a:cubicBezTo>
                  <a:cubicBezTo>
                    <a:pt x="331" y="120"/>
                    <a:pt x="331" y="120"/>
                    <a:pt x="331" y="120"/>
                  </a:cubicBezTo>
                  <a:cubicBezTo>
                    <a:pt x="331" y="121"/>
                    <a:pt x="330" y="121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29" y="122"/>
                    <a:pt x="328" y="122"/>
                    <a:pt x="326" y="122"/>
                  </a:cubicBezTo>
                  <a:cubicBezTo>
                    <a:pt x="327" y="122"/>
                    <a:pt x="327" y="122"/>
                    <a:pt x="327" y="122"/>
                  </a:cubicBezTo>
                  <a:cubicBezTo>
                    <a:pt x="327" y="122"/>
                    <a:pt x="326" y="122"/>
                    <a:pt x="326" y="122"/>
                  </a:cubicBezTo>
                  <a:cubicBezTo>
                    <a:pt x="326" y="122"/>
                    <a:pt x="326" y="121"/>
                    <a:pt x="326" y="121"/>
                  </a:cubicBezTo>
                  <a:cubicBezTo>
                    <a:pt x="325" y="120"/>
                    <a:pt x="325" y="121"/>
                    <a:pt x="324" y="121"/>
                  </a:cubicBezTo>
                  <a:cubicBezTo>
                    <a:pt x="323" y="120"/>
                    <a:pt x="324" y="119"/>
                    <a:pt x="322" y="118"/>
                  </a:cubicBezTo>
                  <a:cubicBezTo>
                    <a:pt x="322" y="118"/>
                    <a:pt x="321" y="118"/>
                    <a:pt x="320" y="118"/>
                  </a:cubicBezTo>
                  <a:cubicBezTo>
                    <a:pt x="319" y="118"/>
                    <a:pt x="319" y="118"/>
                    <a:pt x="319" y="116"/>
                  </a:cubicBezTo>
                  <a:cubicBezTo>
                    <a:pt x="319" y="116"/>
                    <a:pt x="320" y="115"/>
                    <a:pt x="319" y="115"/>
                  </a:cubicBezTo>
                  <a:cubicBezTo>
                    <a:pt x="319" y="115"/>
                    <a:pt x="318" y="115"/>
                    <a:pt x="318" y="115"/>
                  </a:cubicBezTo>
                  <a:cubicBezTo>
                    <a:pt x="318" y="114"/>
                    <a:pt x="318" y="114"/>
                    <a:pt x="318" y="114"/>
                  </a:cubicBezTo>
                  <a:cubicBezTo>
                    <a:pt x="318" y="113"/>
                    <a:pt x="318" y="113"/>
                    <a:pt x="318" y="113"/>
                  </a:cubicBezTo>
                  <a:cubicBezTo>
                    <a:pt x="318" y="112"/>
                    <a:pt x="318" y="112"/>
                    <a:pt x="318" y="112"/>
                  </a:cubicBezTo>
                  <a:cubicBezTo>
                    <a:pt x="318" y="111"/>
                    <a:pt x="318" y="111"/>
                    <a:pt x="318" y="110"/>
                  </a:cubicBezTo>
                  <a:cubicBezTo>
                    <a:pt x="318" y="110"/>
                    <a:pt x="318" y="110"/>
                    <a:pt x="318" y="110"/>
                  </a:cubicBezTo>
                  <a:cubicBezTo>
                    <a:pt x="319" y="108"/>
                    <a:pt x="318" y="106"/>
                    <a:pt x="318" y="105"/>
                  </a:cubicBezTo>
                  <a:cubicBezTo>
                    <a:pt x="319" y="104"/>
                    <a:pt x="319" y="103"/>
                    <a:pt x="318" y="102"/>
                  </a:cubicBezTo>
                  <a:cubicBezTo>
                    <a:pt x="317" y="102"/>
                    <a:pt x="318" y="102"/>
                    <a:pt x="318" y="103"/>
                  </a:cubicBezTo>
                  <a:cubicBezTo>
                    <a:pt x="317" y="103"/>
                    <a:pt x="318" y="103"/>
                    <a:pt x="317" y="103"/>
                  </a:cubicBezTo>
                  <a:cubicBezTo>
                    <a:pt x="316" y="103"/>
                    <a:pt x="316" y="103"/>
                    <a:pt x="316" y="103"/>
                  </a:cubicBezTo>
                  <a:cubicBezTo>
                    <a:pt x="316" y="103"/>
                    <a:pt x="316" y="102"/>
                    <a:pt x="315" y="102"/>
                  </a:cubicBezTo>
                  <a:cubicBezTo>
                    <a:pt x="315" y="102"/>
                    <a:pt x="315" y="102"/>
                    <a:pt x="314" y="102"/>
                  </a:cubicBezTo>
                  <a:cubicBezTo>
                    <a:pt x="313" y="102"/>
                    <a:pt x="311" y="102"/>
                    <a:pt x="310" y="101"/>
                  </a:cubicBezTo>
                  <a:cubicBezTo>
                    <a:pt x="309" y="101"/>
                    <a:pt x="309" y="100"/>
                    <a:pt x="309" y="99"/>
                  </a:cubicBezTo>
                  <a:cubicBezTo>
                    <a:pt x="309" y="99"/>
                    <a:pt x="309" y="99"/>
                    <a:pt x="309" y="99"/>
                  </a:cubicBezTo>
                  <a:cubicBezTo>
                    <a:pt x="309" y="99"/>
                    <a:pt x="309" y="99"/>
                    <a:pt x="309" y="98"/>
                  </a:cubicBezTo>
                  <a:cubicBezTo>
                    <a:pt x="309" y="98"/>
                    <a:pt x="309" y="98"/>
                    <a:pt x="309" y="98"/>
                  </a:cubicBezTo>
                  <a:cubicBezTo>
                    <a:pt x="309" y="98"/>
                    <a:pt x="308" y="97"/>
                    <a:pt x="308" y="97"/>
                  </a:cubicBezTo>
                  <a:cubicBezTo>
                    <a:pt x="307" y="96"/>
                    <a:pt x="306" y="96"/>
                    <a:pt x="305" y="96"/>
                  </a:cubicBezTo>
                  <a:cubicBezTo>
                    <a:pt x="304" y="95"/>
                    <a:pt x="305" y="95"/>
                    <a:pt x="305" y="95"/>
                  </a:cubicBezTo>
                  <a:cubicBezTo>
                    <a:pt x="304" y="94"/>
                    <a:pt x="303" y="94"/>
                    <a:pt x="303" y="93"/>
                  </a:cubicBezTo>
                  <a:cubicBezTo>
                    <a:pt x="301" y="92"/>
                    <a:pt x="301" y="91"/>
                    <a:pt x="299" y="92"/>
                  </a:cubicBezTo>
                  <a:cubicBezTo>
                    <a:pt x="298" y="92"/>
                    <a:pt x="297" y="93"/>
                    <a:pt x="297" y="93"/>
                  </a:cubicBezTo>
                  <a:cubicBezTo>
                    <a:pt x="296" y="93"/>
                    <a:pt x="294" y="93"/>
                    <a:pt x="293" y="93"/>
                  </a:cubicBezTo>
                  <a:cubicBezTo>
                    <a:pt x="293" y="93"/>
                    <a:pt x="291" y="93"/>
                    <a:pt x="291" y="93"/>
                  </a:cubicBezTo>
                  <a:cubicBezTo>
                    <a:pt x="291" y="93"/>
                    <a:pt x="291" y="92"/>
                    <a:pt x="291" y="92"/>
                  </a:cubicBezTo>
                  <a:cubicBezTo>
                    <a:pt x="291" y="92"/>
                    <a:pt x="290" y="92"/>
                    <a:pt x="290" y="92"/>
                  </a:cubicBezTo>
                  <a:cubicBezTo>
                    <a:pt x="289" y="91"/>
                    <a:pt x="289" y="91"/>
                    <a:pt x="288" y="91"/>
                  </a:cubicBezTo>
                  <a:cubicBezTo>
                    <a:pt x="287" y="91"/>
                    <a:pt x="286" y="91"/>
                    <a:pt x="285" y="91"/>
                  </a:cubicBezTo>
                  <a:cubicBezTo>
                    <a:pt x="284" y="91"/>
                    <a:pt x="284" y="91"/>
                    <a:pt x="284" y="91"/>
                  </a:cubicBezTo>
                  <a:cubicBezTo>
                    <a:pt x="283" y="91"/>
                    <a:pt x="283" y="91"/>
                    <a:pt x="283" y="92"/>
                  </a:cubicBezTo>
                  <a:cubicBezTo>
                    <a:pt x="282" y="92"/>
                    <a:pt x="281" y="92"/>
                    <a:pt x="280" y="93"/>
                  </a:cubicBezTo>
                  <a:cubicBezTo>
                    <a:pt x="280" y="94"/>
                    <a:pt x="280" y="95"/>
                    <a:pt x="281" y="96"/>
                  </a:cubicBezTo>
                  <a:cubicBezTo>
                    <a:pt x="281" y="96"/>
                    <a:pt x="281" y="97"/>
                    <a:pt x="281" y="97"/>
                  </a:cubicBezTo>
                  <a:cubicBezTo>
                    <a:pt x="281" y="98"/>
                    <a:pt x="282" y="98"/>
                    <a:pt x="282" y="98"/>
                  </a:cubicBezTo>
                  <a:cubicBezTo>
                    <a:pt x="283" y="99"/>
                    <a:pt x="282" y="98"/>
                    <a:pt x="282" y="99"/>
                  </a:cubicBezTo>
                  <a:cubicBezTo>
                    <a:pt x="282" y="100"/>
                    <a:pt x="282" y="101"/>
                    <a:pt x="282" y="102"/>
                  </a:cubicBezTo>
                  <a:cubicBezTo>
                    <a:pt x="281" y="103"/>
                    <a:pt x="281" y="103"/>
                    <a:pt x="280" y="103"/>
                  </a:cubicBezTo>
                  <a:cubicBezTo>
                    <a:pt x="280" y="103"/>
                    <a:pt x="278" y="103"/>
                    <a:pt x="278" y="104"/>
                  </a:cubicBezTo>
                  <a:cubicBezTo>
                    <a:pt x="279" y="104"/>
                    <a:pt x="281" y="104"/>
                    <a:pt x="282" y="104"/>
                  </a:cubicBezTo>
                  <a:cubicBezTo>
                    <a:pt x="282" y="104"/>
                    <a:pt x="282" y="105"/>
                    <a:pt x="282" y="105"/>
                  </a:cubicBezTo>
                  <a:cubicBezTo>
                    <a:pt x="282" y="106"/>
                    <a:pt x="282" y="105"/>
                    <a:pt x="283" y="106"/>
                  </a:cubicBezTo>
                  <a:cubicBezTo>
                    <a:pt x="282" y="107"/>
                    <a:pt x="282" y="106"/>
                    <a:pt x="282" y="108"/>
                  </a:cubicBezTo>
                  <a:cubicBezTo>
                    <a:pt x="283" y="108"/>
                    <a:pt x="283" y="109"/>
                    <a:pt x="283" y="109"/>
                  </a:cubicBezTo>
                  <a:cubicBezTo>
                    <a:pt x="283" y="110"/>
                    <a:pt x="283" y="110"/>
                    <a:pt x="283" y="110"/>
                  </a:cubicBezTo>
                  <a:cubicBezTo>
                    <a:pt x="283" y="110"/>
                    <a:pt x="283" y="110"/>
                    <a:pt x="283" y="110"/>
                  </a:cubicBezTo>
                  <a:cubicBezTo>
                    <a:pt x="284" y="111"/>
                    <a:pt x="284" y="111"/>
                    <a:pt x="283" y="111"/>
                  </a:cubicBezTo>
                  <a:cubicBezTo>
                    <a:pt x="283" y="112"/>
                    <a:pt x="282" y="111"/>
                    <a:pt x="281" y="112"/>
                  </a:cubicBezTo>
                  <a:cubicBezTo>
                    <a:pt x="281" y="113"/>
                    <a:pt x="282" y="113"/>
                    <a:pt x="281" y="114"/>
                  </a:cubicBezTo>
                  <a:cubicBezTo>
                    <a:pt x="281" y="115"/>
                    <a:pt x="281" y="116"/>
                    <a:pt x="280" y="116"/>
                  </a:cubicBezTo>
                  <a:cubicBezTo>
                    <a:pt x="279" y="117"/>
                    <a:pt x="279" y="116"/>
                    <a:pt x="279" y="117"/>
                  </a:cubicBezTo>
                  <a:cubicBezTo>
                    <a:pt x="278" y="118"/>
                    <a:pt x="278" y="119"/>
                    <a:pt x="279" y="120"/>
                  </a:cubicBezTo>
                  <a:cubicBezTo>
                    <a:pt x="280" y="120"/>
                    <a:pt x="280" y="121"/>
                    <a:pt x="281" y="121"/>
                  </a:cubicBezTo>
                  <a:cubicBezTo>
                    <a:pt x="282" y="121"/>
                    <a:pt x="282" y="122"/>
                    <a:pt x="283" y="123"/>
                  </a:cubicBezTo>
                  <a:cubicBezTo>
                    <a:pt x="285" y="124"/>
                    <a:pt x="286" y="126"/>
                    <a:pt x="287" y="128"/>
                  </a:cubicBezTo>
                  <a:cubicBezTo>
                    <a:pt x="288" y="130"/>
                    <a:pt x="288" y="132"/>
                    <a:pt x="287" y="134"/>
                  </a:cubicBezTo>
                  <a:cubicBezTo>
                    <a:pt x="287" y="137"/>
                    <a:pt x="285" y="138"/>
                    <a:pt x="284" y="140"/>
                  </a:cubicBezTo>
                  <a:cubicBezTo>
                    <a:pt x="283" y="142"/>
                    <a:pt x="281" y="143"/>
                    <a:pt x="279" y="144"/>
                  </a:cubicBezTo>
                  <a:cubicBezTo>
                    <a:pt x="278" y="144"/>
                    <a:pt x="277" y="145"/>
                    <a:pt x="276" y="146"/>
                  </a:cubicBezTo>
                  <a:cubicBezTo>
                    <a:pt x="275" y="146"/>
                    <a:pt x="275" y="146"/>
                    <a:pt x="275" y="146"/>
                  </a:cubicBezTo>
                  <a:cubicBezTo>
                    <a:pt x="274" y="146"/>
                    <a:pt x="274" y="147"/>
                    <a:pt x="273" y="147"/>
                  </a:cubicBezTo>
                  <a:cubicBezTo>
                    <a:pt x="273" y="147"/>
                    <a:pt x="274" y="147"/>
                    <a:pt x="274" y="147"/>
                  </a:cubicBezTo>
                  <a:cubicBezTo>
                    <a:pt x="275" y="148"/>
                    <a:pt x="274" y="149"/>
                    <a:pt x="275" y="150"/>
                  </a:cubicBezTo>
                  <a:cubicBezTo>
                    <a:pt x="275" y="150"/>
                    <a:pt x="276" y="150"/>
                    <a:pt x="276" y="151"/>
                  </a:cubicBezTo>
                  <a:cubicBezTo>
                    <a:pt x="276" y="152"/>
                    <a:pt x="276" y="152"/>
                    <a:pt x="276" y="153"/>
                  </a:cubicBezTo>
                  <a:cubicBezTo>
                    <a:pt x="276" y="154"/>
                    <a:pt x="276" y="155"/>
                    <a:pt x="277" y="155"/>
                  </a:cubicBezTo>
                  <a:cubicBezTo>
                    <a:pt x="277" y="156"/>
                    <a:pt x="277" y="157"/>
                    <a:pt x="277" y="157"/>
                  </a:cubicBezTo>
                  <a:cubicBezTo>
                    <a:pt x="277" y="158"/>
                    <a:pt x="277" y="158"/>
                    <a:pt x="277" y="159"/>
                  </a:cubicBezTo>
                  <a:cubicBezTo>
                    <a:pt x="277" y="160"/>
                    <a:pt x="278" y="160"/>
                    <a:pt x="278" y="161"/>
                  </a:cubicBezTo>
                  <a:cubicBezTo>
                    <a:pt x="278" y="162"/>
                    <a:pt x="278" y="163"/>
                    <a:pt x="278" y="164"/>
                  </a:cubicBezTo>
                  <a:cubicBezTo>
                    <a:pt x="278" y="165"/>
                    <a:pt x="277" y="165"/>
                    <a:pt x="277" y="166"/>
                  </a:cubicBezTo>
                  <a:cubicBezTo>
                    <a:pt x="276" y="166"/>
                    <a:pt x="277" y="166"/>
                    <a:pt x="277" y="167"/>
                  </a:cubicBezTo>
                  <a:cubicBezTo>
                    <a:pt x="278" y="168"/>
                    <a:pt x="277" y="169"/>
                    <a:pt x="276" y="168"/>
                  </a:cubicBezTo>
                  <a:cubicBezTo>
                    <a:pt x="276" y="168"/>
                    <a:pt x="276" y="167"/>
                    <a:pt x="275" y="167"/>
                  </a:cubicBezTo>
                  <a:cubicBezTo>
                    <a:pt x="274" y="167"/>
                    <a:pt x="274" y="169"/>
                    <a:pt x="274" y="169"/>
                  </a:cubicBezTo>
                  <a:cubicBezTo>
                    <a:pt x="273" y="170"/>
                    <a:pt x="273" y="171"/>
                    <a:pt x="272" y="170"/>
                  </a:cubicBezTo>
                  <a:cubicBezTo>
                    <a:pt x="271" y="170"/>
                    <a:pt x="271" y="170"/>
                    <a:pt x="271" y="169"/>
                  </a:cubicBezTo>
                  <a:cubicBezTo>
                    <a:pt x="270" y="169"/>
                    <a:pt x="270" y="169"/>
                    <a:pt x="270" y="169"/>
                  </a:cubicBezTo>
                  <a:cubicBezTo>
                    <a:pt x="269" y="168"/>
                    <a:pt x="269" y="167"/>
                    <a:pt x="269" y="166"/>
                  </a:cubicBezTo>
                  <a:cubicBezTo>
                    <a:pt x="268" y="166"/>
                    <a:pt x="267" y="165"/>
                    <a:pt x="267" y="165"/>
                  </a:cubicBezTo>
                  <a:cubicBezTo>
                    <a:pt x="266" y="165"/>
                    <a:pt x="265" y="164"/>
                    <a:pt x="265" y="164"/>
                  </a:cubicBezTo>
                  <a:cubicBezTo>
                    <a:pt x="265" y="163"/>
                    <a:pt x="265" y="163"/>
                    <a:pt x="265" y="162"/>
                  </a:cubicBezTo>
                  <a:cubicBezTo>
                    <a:pt x="265" y="162"/>
                    <a:pt x="264" y="161"/>
                    <a:pt x="264" y="161"/>
                  </a:cubicBezTo>
                  <a:cubicBezTo>
                    <a:pt x="263" y="160"/>
                    <a:pt x="262" y="159"/>
                    <a:pt x="262" y="158"/>
                  </a:cubicBezTo>
                  <a:cubicBezTo>
                    <a:pt x="262" y="157"/>
                    <a:pt x="262" y="157"/>
                    <a:pt x="262" y="156"/>
                  </a:cubicBezTo>
                  <a:cubicBezTo>
                    <a:pt x="262" y="156"/>
                    <a:pt x="262" y="155"/>
                    <a:pt x="262" y="154"/>
                  </a:cubicBezTo>
                  <a:cubicBezTo>
                    <a:pt x="262" y="153"/>
                    <a:pt x="262" y="152"/>
                    <a:pt x="262" y="151"/>
                  </a:cubicBezTo>
                  <a:cubicBezTo>
                    <a:pt x="261" y="150"/>
                    <a:pt x="261" y="150"/>
                    <a:pt x="261" y="149"/>
                  </a:cubicBezTo>
                  <a:cubicBezTo>
                    <a:pt x="261" y="148"/>
                    <a:pt x="261" y="147"/>
                    <a:pt x="262" y="146"/>
                  </a:cubicBezTo>
                  <a:cubicBezTo>
                    <a:pt x="262" y="146"/>
                    <a:pt x="262" y="145"/>
                    <a:pt x="261" y="144"/>
                  </a:cubicBezTo>
                  <a:cubicBezTo>
                    <a:pt x="261" y="143"/>
                    <a:pt x="260" y="144"/>
                    <a:pt x="259" y="143"/>
                  </a:cubicBezTo>
                  <a:cubicBezTo>
                    <a:pt x="258" y="143"/>
                    <a:pt x="257" y="143"/>
                    <a:pt x="256" y="143"/>
                  </a:cubicBezTo>
                  <a:cubicBezTo>
                    <a:pt x="255" y="143"/>
                    <a:pt x="254" y="143"/>
                    <a:pt x="253" y="143"/>
                  </a:cubicBezTo>
                  <a:cubicBezTo>
                    <a:pt x="252" y="143"/>
                    <a:pt x="249" y="143"/>
                    <a:pt x="248" y="142"/>
                  </a:cubicBezTo>
                  <a:cubicBezTo>
                    <a:pt x="248" y="142"/>
                    <a:pt x="248" y="142"/>
                    <a:pt x="247" y="141"/>
                  </a:cubicBezTo>
                  <a:cubicBezTo>
                    <a:pt x="246" y="141"/>
                    <a:pt x="246" y="141"/>
                    <a:pt x="245" y="140"/>
                  </a:cubicBezTo>
                  <a:cubicBezTo>
                    <a:pt x="243" y="139"/>
                    <a:pt x="240" y="139"/>
                    <a:pt x="238" y="137"/>
                  </a:cubicBezTo>
                  <a:cubicBezTo>
                    <a:pt x="237" y="136"/>
                    <a:pt x="236" y="135"/>
                    <a:pt x="235" y="134"/>
                  </a:cubicBezTo>
                  <a:cubicBezTo>
                    <a:pt x="234" y="134"/>
                    <a:pt x="234" y="133"/>
                    <a:pt x="233" y="132"/>
                  </a:cubicBezTo>
                  <a:cubicBezTo>
                    <a:pt x="231" y="131"/>
                    <a:pt x="228" y="131"/>
                    <a:pt x="225" y="130"/>
                  </a:cubicBezTo>
                  <a:cubicBezTo>
                    <a:pt x="224" y="130"/>
                    <a:pt x="224" y="129"/>
                    <a:pt x="223" y="129"/>
                  </a:cubicBezTo>
                  <a:cubicBezTo>
                    <a:pt x="221" y="129"/>
                    <a:pt x="220" y="130"/>
                    <a:pt x="219" y="130"/>
                  </a:cubicBezTo>
                  <a:cubicBezTo>
                    <a:pt x="218" y="130"/>
                    <a:pt x="216" y="131"/>
                    <a:pt x="216" y="130"/>
                  </a:cubicBezTo>
                  <a:cubicBezTo>
                    <a:pt x="216" y="130"/>
                    <a:pt x="216" y="129"/>
                    <a:pt x="216" y="129"/>
                  </a:cubicBezTo>
                  <a:cubicBezTo>
                    <a:pt x="216" y="127"/>
                    <a:pt x="216" y="127"/>
                    <a:pt x="216" y="126"/>
                  </a:cubicBezTo>
                  <a:cubicBezTo>
                    <a:pt x="215" y="125"/>
                    <a:pt x="215" y="124"/>
                    <a:pt x="215" y="123"/>
                  </a:cubicBezTo>
                  <a:cubicBezTo>
                    <a:pt x="215" y="122"/>
                    <a:pt x="214" y="122"/>
                    <a:pt x="214" y="121"/>
                  </a:cubicBezTo>
                  <a:cubicBezTo>
                    <a:pt x="214" y="120"/>
                    <a:pt x="214" y="119"/>
                    <a:pt x="212" y="118"/>
                  </a:cubicBezTo>
                  <a:cubicBezTo>
                    <a:pt x="211" y="118"/>
                    <a:pt x="209" y="119"/>
                    <a:pt x="208" y="118"/>
                  </a:cubicBezTo>
                  <a:cubicBezTo>
                    <a:pt x="206" y="117"/>
                    <a:pt x="207" y="115"/>
                    <a:pt x="206" y="113"/>
                  </a:cubicBezTo>
                  <a:cubicBezTo>
                    <a:pt x="206" y="111"/>
                    <a:pt x="206" y="110"/>
                    <a:pt x="206" y="108"/>
                  </a:cubicBezTo>
                  <a:cubicBezTo>
                    <a:pt x="207" y="106"/>
                    <a:pt x="207" y="105"/>
                    <a:pt x="208" y="103"/>
                  </a:cubicBezTo>
                  <a:cubicBezTo>
                    <a:pt x="208" y="103"/>
                    <a:pt x="208" y="102"/>
                    <a:pt x="209" y="101"/>
                  </a:cubicBezTo>
                  <a:cubicBezTo>
                    <a:pt x="210" y="100"/>
                    <a:pt x="210" y="100"/>
                    <a:pt x="210" y="99"/>
                  </a:cubicBezTo>
                  <a:cubicBezTo>
                    <a:pt x="210" y="98"/>
                    <a:pt x="210" y="98"/>
                    <a:pt x="211" y="98"/>
                  </a:cubicBezTo>
                  <a:cubicBezTo>
                    <a:pt x="211" y="98"/>
                    <a:pt x="213" y="97"/>
                    <a:pt x="213" y="97"/>
                  </a:cubicBezTo>
                  <a:cubicBezTo>
                    <a:pt x="212" y="96"/>
                    <a:pt x="212" y="95"/>
                    <a:pt x="213" y="95"/>
                  </a:cubicBezTo>
                  <a:cubicBezTo>
                    <a:pt x="213" y="94"/>
                    <a:pt x="214" y="94"/>
                    <a:pt x="215" y="94"/>
                  </a:cubicBezTo>
                  <a:cubicBezTo>
                    <a:pt x="216" y="93"/>
                    <a:pt x="215" y="93"/>
                    <a:pt x="215" y="92"/>
                  </a:cubicBezTo>
                  <a:cubicBezTo>
                    <a:pt x="215" y="92"/>
                    <a:pt x="217" y="91"/>
                    <a:pt x="218" y="91"/>
                  </a:cubicBezTo>
                  <a:cubicBezTo>
                    <a:pt x="217" y="90"/>
                    <a:pt x="216" y="90"/>
                    <a:pt x="217" y="90"/>
                  </a:cubicBezTo>
                  <a:cubicBezTo>
                    <a:pt x="218" y="89"/>
                    <a:pt x="220" y="90"/>
                    <a:pt x="220" y="90"/>
                  </a:cubicBezTo>
                  <a:cubicBezTo>
                    <a:pt x="221" y="89"/>
                    <a:pt x="221" y="89"/>
                    <a:pt x="222" y="88"/>
                  </a:cubicBezTo>
                  <a:cubicBezTo>
                    <a:pt x="223" y="88"/>
                    <a:pt x="224" y="88"/>
                    <a:pt x="224" y="88"/>
                  </a:cubicBezTo>
                  <a:cubicBezTo>
                    <a:pt x="225" y="88"/>
                    <a:pt x="224" y="85"/>
                    <a:pt x="224" y="85"/>
                  </a:cubicBezTo>
                  <a:cubicBezTo>
                    <a:pt x="223" y="84"/>
                    <a:pt x="222" y="84"/>
                    <a:pt x="221" y="84"/>
                  </a:cubicBezTo>
                  <a:cubicBezTo>
                    <a:pt x="221" y="84"/>
                    <a:pt x="220" y="83"/>
                    <a:pt x="219" y="82"/>
                  </a:cubicBezTo>
                  <a:cubicBezTo>
                    <a:pt x="220" y="82"/>
                    <a:pt x="221" y="83"/>
                    <a:pt x="222" y="83"/>
                  </a:cubicBezTo>
                  <a:cubicBezTo>
                    <a:pt x="223" y="83"/>
                    <a:pt x="224" y="84"/>
                    <a:pt x="224" y="84"/>
                  </a:cubicBezTo>
                  <a:cubicBezTo>
                    <a:pt x="225" y="83"/>
                    <a:pt x="225" y="83"/>
                    <a:pt x="225" y="83"/>
                  </a:cubicBezTo>
                  <a:cubicBezTo>
                    <a:pt x="226" y="83"/>
                    <a:pt x="226" y="83"/>
                    <a:pt x="226" y="83"/>
                  </a:cubicBezTo>
                  <a:cubicBezTo>
                    <a:pt x="227" y="83"/>
                    <a:pt x="227" y="81"/>
                    <a:pt x="227" y="80"/>
                  </a:cubicBezTo>
                  <a:cubicBezTo>
                    <a:pt x="228" y="81"/>
                    <a:pt x="227" y="80"/>
                    <a:pt x="228" y="79"/>
                  </a:cubicBezTo>
                  <a:cubicBezTo>
                    <a:pt x="228" y="79"/>
                    <a:pt x="228" y="80"/>
                    <a:pt x="229" y="80"/>
                  </a:cubicBezTo>
                  <a:cubicBezTo>
                    <a:pt x="229" y="80"/>
                    <a:pt x="230" y="80"/>
                    <a:pt x="231" y="80"/>
                  </a:cubicBezTo>
                  <a:cubicBezTo>
                    <a:pt x="233" y="80"/>
                    <a:pt x="234" y="80"/>
                    <a:pt x="235" y="80"/>
                  </a:cubicBezTo>
                  <a:cubicBezTo>
                    <a:pt x="236" y="79"/>
                    <a:pt x="236" y="77"/>
                    <a:pt x="237" y="76"/>
                  </a:cubicBezTo>
                  <a:cubicBezTo>
                    <a:pt x="237" y="76"/>
                    <a:pt x="238" y="76"/>
                    <a:pt x="238" y="76"/>
                  </a:cubicBezTo>
                  <a:cubicBezTo>
                    <a:pt x="239" y="76"/>
                    <a:pt x="239" y="75"/>
                    <a:pt x="239" y="75"/>
                  </a:cubicBezTo>
                  <a:cubicBezTo>
                    <a:pt x="239" y="74"/>
                    <a:pt x="241" y="72"/>
                    <a:pt x="240" y="71"/>
                  </a:cubicBezTo>
                  <a:cubicBezTo>
                    <a:pt x="239" y="70"/>
                    <a:pt x="237" y="71"/>
                    <a:pt x="235" y="70"/>
                  </a:cubicBezTo>
                  <a:cubicBezTo>
                    <a:pt x="234" y="70"/>
                    <a:pt x="233" y="70"/>
                    <a:pt x="232" y="70"/>
                  </a:cubicBezTo>
                  <a:cubicBezTo>
                    <a:pt x="231" y="70"/>
                    <a:pt x="231" y="69"/>
                    <a:pt x="230" y="68"/>
                  </a:cubicBezTo>
                  <a:cubicBezTo>
                    <a:pt x="230" y="68"/>
                    <a:pt x="229" y="67"/>
                    <a:pt x="228" y="67"/>
                  </a:cubicBezTo>
                  <a:cubicBezTo>
                    <a:pt x="227" y="66"/>
                    <a:pt x="227" y="66"/>
                    <a:pt x="226" y="66"/>
                  </a:cubicBezTo>
                  <a:cubicBezTo>
                    <a:pt x="226" y="66"/>
                    <a:pt x="228" y="66"/>
                    <a:pt x="228" y="66"/>
                  </a:cubicBezTo>
                  <a:cubicBezTo>
                    <a:pt x="229" y="66"/>
                    <a:pt x="230" y="66"/>
                    <a:pt x="231" y="67"/>
                  </a:cubicBezTo>
                  <a:cubicBezTo>
                    <a:pt x="232" y="68"/>
                    <a:pt x="233" y="68"/>
                    <a:pt x="234" y="68"/>
                  </a:cubicBezTo>
                  <a:cubicBezTo>
                    <a:pt x="235" y="69"/>
                    <a:pt x="235" y="70"/>
                    <a:pt x="236" y="70"/>
                  </a:cubicBezTo>
                  <a:cubicBezTo>
                    <a:pt x="236" y="70"/>
                    <a:pt x="237" y="70"/>
                    <a:pt x="238" y="70"/>
                  </a:cubicBezTo>
                  <a:cubicBezTo>
                    <a:pt x="238" y="70"/>
                    <a:pt x="239" y="70"/>
                    <a:pt x="239" y="70"/>
                  </a:cubicBezTo>
                  <a:cubicBezTo>
                    <a:pt x="240" y="70"/>
                    <a:pt x="240" y="69"/>
                    <a:pt x="241" y="69"/>
                  </a:cubicBezTo>
                  <a:cubicBezTo>
                    <a:pt x="241" y="68"/>
                    <a:pt x="242" y="68"/>
                    <a:pt x="243" y="67"/>
                  </a:cubicBezTo>
                  <a:cubicBezTo>
                    <a:pt x="243" y="67"/>
                    <a:pt x="243" y="66"/>
                    <a:pt x="243" y="66"/>
                  </a:cubicBezTo>
                  <a:cubicBezTo>
                    <a:pt x="243" y="66"/>
                    <a:pt x="244" y="66"/>
                    <a:pt x="244" y="66"/>
                  </a:cubicBezTo>
                  <a:cubicBezTo>
                    <a:pt x="244" y="66"/>
                    <a:pt x="244" y="66"/>
                    <a:pt x="245" y="65"/>
                  </a:cubicBezTo>
                  <a:cubicBezTo>
                    <a:pt x="246" y="64"/>
                    <a:pt x="245" y="63"/>
                    <a:pt x="243" y="63"/>
                  </a:cubicBezTo>
                  <a:cubicBezTo>
                    <a:pt x="242" y="63"/>
                    <a:pt x="241" y="62"/>
                    <a:pt x="242" y="61"/>
                  </a:cubicBezTo>
                  <a:cubicBezTo>
                    <a:pt x="244" y="61"/>
                    <a:pt x="245" y="62"/>
                    <a:pt x="246" y="61"/>
                  </a:cubicBezTo>
                  <a:cubicBezTo>
                    <a:pt x="248" y="61"/>
                    <a:pt x="248" y="61"/>
                    <a:pt x="248" y="62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49" y="63"/>
                    <a:pt x="250" y="63"/>
                    <a:pt x="250" y="63"/>
                  </a:cubicBezTo>
                  <a:cubicBezTo>
                    <a:pt x="251" y="64"/>
                    <a:pt x="252" y="64"/>
                    <a:pt x="252" y="65"/>
                  </a:cubicBezTo>
                  <a:cubicBezTo>
                    <a:pt x="253" y="66"/>
                    <a:pt x="253" y="66"/>
                    <a:pt x="253" y="66"/>
                  </a:cubicBezTo>
                  <a:cubicBezTo>
                    <a:pt x="253" y="67"/>
                    <a:pt x="253" y="67"/>
                    <a:pt x="254" y="67"/>
                  </a:cubicBezTo>
                  <a:cubicBezTo>
                    <a:pt x="254" y="67"/>
                    <a:pt x="256" y="68"/>
                    <a:pt x="257" y="68"/>
                  </a:cubicBezTo>
                  <a:cubicBezTo>
                    <a:pt x="257" y="68"/>
                    <a:pt x="258" y="68"/>
                    <a:pt x="257" y="67"/>
                  </a:cubicBezTo>
                  <a:cubicBezTo>
                    <a:pt x="257" y="67"/>
                    <a:pt x="257" y="67"/>
                    <a:pt x="256" y="67"/>
                  </a:cubicBezTo>
                  <a:cubicBezTo>
                    <a:pt x="256" y="66"/>
                    <a:pt x="255" y="66"/>
                    <a:pt x="255" y="65"/>
                  </a:cubicBezTo>
                  <a:cubicBezTo>
                    <a:pt x="254" y="65"/>
                    <a:pt x="254" y="65"/>
                    <a:pt x="253" y="64"/>
                  </a:cubicBezTo>
                  <a:cubicBezTo>
                    <a:pt x="253" y="64"/>
                    <a:pt x="251" y="62"/>
                    <a:pt x="253" y="62"/>
                  </a:cubicBezTo>
                  <a:cubicBezTo>
                    <a:pt x="253" y="62"/>
                    <a:pt x="255" y="64"/>
                    <a:pt x="255" y="63"/>
                  </a:cubicBezTo>
                  <a:cubicBezTo>
                    <a:pt x="255" y="63"/>
                    <a:pt x="254" y="62"/>
                    <a:pt x="254" y="62"/>
                  </a:cubicBezTo>
                  <a:cubicBezTo>
                    <a:pt x="254" y="61"/>
                    <a:pt x="253" y="60"/>
                    <a:pt x="253" y="60"/>
                  </a:cubicBezTo>
                  <a:cubicBezTo>
                    <a:pt x="253" y="60"/>
                    <a:pt x="254" y="59"/>
                    <a:pt x="254" y="59"/>
                  </a:cubicBezTo>
                  <a:cubicBezTo>
                    <a:pt x="254" y="59"/>
                    <a:pt x="254" y="60"/>
                    <a:pt x="254" y="60"/>
                  </a:cubicBezTo>
                  <a:cubicBezTo>
                    <a:pt x="254" y="60"/>
                    <a:pt x="254" y="60"/>
                    <a:pt x="254" y="61"/>
                  </a:cubicBezTo>
                  <a:cubicBezTo>
                    <a:pt x="255" y="61"/>
                    <a:pt x="255" y="62"/>
                    <a:pt x="256" y="62"/>
                  </a:cubicBezTo>
                  <a:cubicBezTo>
                    <a:pt x="256" y="62"/>
                    <a:pt x="257" y="64"/>
                    <a:pt x="258" y="63"/>
                  </a:cubicBezTo>
                  <a:cubicBezTo>
                    <a:pt x="257" y="62"/>
                    <a:pt x="257" y="62"/>
                    <a:pt x="258" y="62"/>
                  </a:cubicBezTo>
                  <a:cubicBezTo>
                    <a:pt x="259" y="62"/>
                    <a:pt x="259" y="62"/>
                    <a:pt x="259" y="61"/>
                  </a:cubicBezTo>
                  <a:cubicBezTo>
                    <a:pt x="260" y="61"/>
                    <a:pt x="260" y="61"/>
                    <a:pt x="260" y="61"/>
                  </a:cubicBezTo>
                  <a:cubicBezTo>
                    <a:pt x="261" y="60"/>
                    <a:pt x="262" y="60"/>
                    <a:pt x="263" y="59"/>
                  </a:cubicBezTo>
                  <a:cubicBezTo>
                    <a:pt x="263" y="59"/>
                    <a:pt x="263" y="59"/>
                    <a:pt x="263" y="58"/>
                  </a:cubicBezTo>
                  <a:cubicBezTo>
                    <a:pt x="263" y="58"/>
                    <a:pt x="264" y="58"/>
                    <a:pt x="264" y="58"/>
                  </a:cubicBezTo>
                  <a:cubicBezTo>
                    <a:pt x="265" y="58"/>
                    <a:pt x="265" y="58"/>
                    <a:pt x="265" y="57"/>
                  </a:cubicBezTo>
                  <a:cubicBezTo>
                    <a:pt x="265" y="57"/>
                    <a:pt x="265" y="56"/>
                    <a:pt x="266" y="56"/>
                  </a:cubicBezTo>
                  <a:cubicBezTo>
                    <a:pt x="266" y="55"/>
                    <a:pt x="266" y="54"/>
                    <a:pt x="265" y="53"/>
                  </a:cubicBezTo>
                  <a:cubicBezTo>
                    <a:pt x="265" y="52"/>
                    <a:pt x="264" y="52"/>
                    <a:pt x="263" y="51"/>
                  </a:cubicBezTo>
                  <a:cubicBezTo>
                    <a:pt x="262" y="50"/>
                    <a:pt x="263" y="50"/>
                    <a:pt x="263" y="48"/>
                  </a:cubicBezTo>
                  <a:cubicBezTo>
                    <a:pt x="262" y="48"/>
                    <a:pt x="262" y="48"/>
                    <a:pt x="262" y="48"/>
                  </a:cubicBezTo>
                  <a:cubicBezTo>
                    <a:pt x="262" y="48"/>
                    <a:pt x="262" y="48"/>
                    <a:pt x="262" y="47"/>
                  </a:cubicBezTo>
                  <a:cubicBezTo>
                    <a:pt x="262" y="47"/>
                    <a:pt x="261" y="47"/>
                    <a:pt x="261" y="46"/>
                  </a:cubicBezTo>
                  <a:cubicBezTo>
                    <a:pt x="261" y="46"/>
                    <a:pt x="262" y="46"/>
                    <a:pt x="262" y="46"/>
                  </a:cubicBezTo>
                  <a:cubicBezTo>
                    <a:pt x="263" y="46"/>
                    <a:pt x="263" y="46"/>
                    <a:pt x="264" y="46"/>
                  </a:cubicBezTo>
                  <a:cubicBezTo>
                    <a:pt x="265" y="45"/>
                    <a:pt x="266" y="45"/>
                    <a:pt x="266" y="45"/>
                  </a:cubicBezTo>
                  <a:cubicBezTo>
                    <a:pt x="266" y="43"/>
                    <a:pt x="265" y="43"/>
                    <a:pt x="264" y="42"/>
                  </a:cubicBezTo>
                  <a:cubicBezTo>
                    <a:pt x="265" y="42"/>
                    <a:pt x="266" y="40"/>
                    <a:pt x="265" y="40"/>
                  </a:cubicBezTo>
                  <a:cubicBezTo>
                    <a:pt x="263" y="39"/>
                    <a:pt x="263" y="40"/>
                    <a:pt x="262" y="39"/>
                  </a:cubicBezTo>
                  <a:cubicBezTo>
                    <a:pt x="261" y="38"/>
                    <a:pt x="261" y="38"/>
                    <a:pt x="261" y="38"/>
                  </a:cubicBezTo>
                  <a:cubicBezTo>
                    <a:pt x="261" y="38"/>
                    <a:pt x="261" y="38"/>
                    <a:pt x="261" y="37"/>
                  </a:cubicBezTo>
                  <a:cubicBezTo>
                    <a:pt x="260" y="37"/>
                    <a:pt x="260" y="37"/>
                    <a:pt x="260" y="36"/>
                  </a:cubicBezTo>
                  <a:cubicBezTo>
                    <a:pt x="261" y="35"/>
                    <a:pt x="261" y="35"/>
                    <a:pt x="262" y="35"/>
                  </a:cubicBezTo>
                  <a:cubicBezTo>
                    <a:pt x="263" y="35"/>
                    <a:pt x="263" y="35"/>
                    <a:pt x="263" y="35"/>
                  </a:cubicBezTo>
                  <a:cubicBezTo>
                    <a:pt x="263" y="35"/>
                    <a:pt x="264" y="34"/>
                    <a:pt x="264" y="34"/>
                  </a:cubicBezTo>
                  <a:cubicBezTo>
                    <a:pt x="265" y="34"/>
                    <a:pt x="265" y="35"/>
                    <a:pt x="266" y="35"/>
                  </a:cubicBezTo>
                  <a:cubicBezTo>
                    <a:pt x="266" y="35"/>
                    <a:pt x="268" y="37"/>
                    <a:pt x="268" y="36"/>
                  </a:cubicBezTo>
                  <a:cubicBezTo>
                    <a:pt x="268" y="36"/>
                    <a:pt x="267" y="35"/>
                    <a:pt x="267" y="34"/>
                  </a:cubicBezTo>
                  <a:cubicBezTo>
                    <a:pt x="267" y="34"/>
                    <a:pt x="266" y="34"/>
                    <a:pt x="266" y="34"/>
                  </a:cubicBezTo>
                  <a:cubicBezTo>
                    <a:pt x="266" y="33"/>
                    <a:pt x="267" y="34"/>
                    <a:pt x="268" y="34"/>
                  </a:cubicBezTo>
                  <a:cubicBezTo>
                    <a:pt x="269" y="34"/>
                    <a:pt x="269" y="34"/>
                    <a:pt x="270" y="34"/>
                  </a:cubicBezTo>
                  <a:cubicBezTo>
                    <a:pt x="271" y="34"/>
                    <a:pt x="272" y="34"/>
                    <a:pt x="273" y="34"/>
                  </a:cubicBezTo>
                  <a:cubicBezTo>
                    <a:pt x="273" y="34"/>
                    <a:pt x="273" y="36"/>
                    <a:pt x="273" y="36"/>
                  </a:cubicBezTo>
                  <a:cubicBezTo>
                    <a:pt x="272" y="36"/>
                    <a:pt x="270" y="35"/>
                    <a:pt x="269" y="36"/>
                  </a:cubicBezTo>
                  <a:cubicBezTo>
                    <a:pt x="270" y="36"/>
                    <a:pt x="269" y="37"/>
                    <a:pt x="270" y="37"/>
                  </a:cubicBezTo>
                  <a:cubicBezTo>
                    <a:pt x="270" y="37"/>
                    <a:pt x="271" y="38"/>
                    <a:pt x="272" y="38"/>
                  </a:cubicBezTo>
                  <a:cubicBezTo>
                    <a:pt x="272" y="38"/>
                    <a:pt x="272" y="37"/>
                    <a:pt x="272" y="37"/>
                  </a:cubicBezTo>
                  <a:cubicBezTo>
                    <a:pt x="272" y="37"/>
                    <a:pt x="272" y="37"/>
                    <a:pt x="273" y="37"/>
                  </a:cubicBezTo>
                  <a:cubicBezTo>
                    <a:pt x="273" y="37"/>
                    <a:pt x="274" y="37"/>
                    <a:pt x="274" y="36"/>
                  </a:cubicBezTo>
                  <a:cubicBezTo>
                    <a:pt x="274" y="36"/>
                    <a:pt x="274" y="37"/>
                    <a:pt x="274" y="36"/>
                  </a:cubicBezTo>
                  <a:cubicBezTo>
                    <a:pt x="275" y="36"/>
                    <a:pt x="274" y="35"/>
                    <a:pt x="274" y="35"/>
                  </a:cubicBezTo>
                  <a:cubicBezTo>
                    <a:pt x="274" y="34"/>
                    <a:pt x="277" y="36"/>
                    <a:pt x="278" y="35"/>
                  </a:cubicBezTo>
                  <a:cubicBezTo>
                    <a:pt x="278" y="34"/>
                    <a:pt x="277" y="32"/>
                    <a:pt x="277" y="32"/>
                  </a:cubicBezTo>
                  <a:cubicBezTo>
                    <a:pt x="276" y="31"/>
                    <a:pt x="275" y="31"/>
                    <a:pt x="275" y="31"/>
                  </a:cubicBezTo>
                  <a:cubicBezTo>
                    <a:pt x="275" y="31"/>
                    <a:pt x="275" y="30"/>
                    <a:pt x="276" y="30"/>
                  </a:cubicBezTo>
                  <a:cubicBezTo>
                    <a:pt x="276" y="29"/>
                    <a:pt x="276" y="30"/>
                    <a:pt x="276" y="30"/>
                  </a:cubicBezTo>
                  <a:cubicBezTo>
                    <a:pt x="277" y="31"/>
                    <a:pt x="277" y="31"/>
                    <a:pt x="278" y="31"/>
                  </a:cubicBezTo>
                  <a:cubicBezTo>
                    <a:pt x="279" y="31"/>
                    <a:pt x="278" y="31"/>
                    <a:pt x="279" y="32"/>
                  </a:cubicBezTo>
                  <a:cubicBezTo>
                    <a:pt x="280" y="33"/>
                    <a:pt x="282" y="31"/>
                    <a:pt x="282" y="34"/>
                  </a:cubicBezTo>
                  <a:cubicBezTo>
                    <a:pt x="282" y="35"/>
                    <a:pt x="282" y="36"/>
                    <a:pt x="283" y="36"/>
                  </a:cubicBezTo>
                  <a:cubicBezTo>
                    <a:pt x="283" y="36"/>
                    <a:pt x="283" y="35"/>
                    <a:pt x="283" y="35"/>
                  </a:cubicBezTo>
                  <a:cubicBezTo>
                    <a:pt x="284" y="35"/>
                    <a:pt x="284" y="35"/>
                    <a:pt x="284" y="35"/>
                  </a:cubicBezTo>
                  <a:cubicBezTo>
                    <a:pt x="284" y="35"/>
                    <a:pt x="285" y="35"/>
                    <a:pt x="285" y="35"/>
                  </a:cubicBezTo>
                  <a:cubicBezTo>
                    <a:pt x="286" y="35"/>
                    <a:pt x="286" y="36"/>
                    <a:pt x="286" y="36"/>
                  </a:cubicBezTo>
                  <a:cubicBezTo>
                    <a:pt x="285" y="37"/>
                    <a:pt x="284" y="36"/>
                    <a:pt x="285" y="37"/>
                  </a:cubicBezTo>
                  <a:cubicBezTo>
                    <a:pt x="286" y="38"/>
                    <a:pt x="286" y="37"/>
                    <a:pt x="287" y="38"/>
                  </a:cubicBezTo>
                  <a:cubicBezTo>
                    <a:pt x="287" y="38"/>
                    <a:pt x="287" y="38"/>
                    <a:pt x="288" y="39"/>
                  </a:cubicBezTo>
                  <a:cubicBezTo>
                    <a:pt x="289" y="39"/>
                    <a:pt x="290" y="39"/>
                    <a:pt x="291" y="39"/>
                  </a:cubicBezTo>
                  <a:cubicBezTo>
                    <a:pt x="292" y="40"/>
                    <a:pt x="292" y="41"/>
                    <a:pt x="291" y="41"/>
                  </a:cubicBezTo>
                  <a:cubicBezTo>
                    <a:pt x="290" y="42"/>
                    <a:pt x="288" y="41"/>
                    <a:pt x="288" y="42"/>
                  </a:cubicBezTo>
                  <a:cubicBezTo>
                    <a:pt x="287" y="42"/>
                    <a:pt x="287" y="42"/>
                    <a:pt x="287" y="42"/>
                  </a:cubicBezTo>
                  <a:cubicBezTo>
                    <a:pt x="287" y="42"/>
                    <a:pt x="287" y="43"/>
                    <a:pt x="287" y="43"/>
                  </a:cubicBezTo>
                  <a:cubicBezTo>
                    <a:pt x="287" y="43"/>
                    <a:pt x="287" y="43"/>
                    <a:pt x="287" y="43"/>
                  </a:cubicBezTo>
                  <a:cubicBezTo>
                    <a:pt x="287" y="44"/>
                    <a:pt x="286" y="44"/>
                    <a:pt x="287" y="45"/>
                  </a:cubicBezTo>
                  <a:cubicBezTo>
                    <a:pt x="288" y="45"/>
                    <a:pt x="289" y="44"/>
                    <a:pt x="290" y="43"/>
                  </a:cubicBezTo>
                  <a:cubicBezTo>
                    <a:pt x="290" y="43"/>
                    <a:pt x="291" y="43"/>
                    <a:pt x="291" y="43"/>
                  </a:cubicBezTo>
                  <a:cubicBezTo>
                    <a:pt x="292" y="43"/>
                    <a:pt x="292" y="42"/>
                    <a:pt x="292" y="42"/>
                  </a:cubicBezTo>
                  <a:cubicBezTo>
                    <a:pt x="292" y="42"/>
                    <a:pt x="293" y="43"/>
                    <a:pt x="293" y="43"/>
                  </a:cubicBezTo>
                  <a:cubicBezTo>
                    <a:pt x="294" y="43"/>
                    <a:pt x="294" y="42"/>
                    <a:pt x="294" y="42"/>
                  </a:cubicBezTo>
                  <a:cubicBezTo>
                    <a:pt x="295" y="42"/>
                    <a:pt x="295" y="42"/>
                    <a:pt x="29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4"/>
                    <a:pt x="295" y="44"/>
                    <a:pt x="295" y="44"/>
                  </a:cubicBezTo>
                  <a:cubicBezTo>
                    <a:pt x="294" y="45"/>
                    <a:pt x="292" y="44"/>
                    <a:pt x="293" y="45"/>
                  </a:cubicBezTo>
                  <a:cubicBezTo>
                    <a:pt x="293" y="46"/>
                    <a:pt x="294" y="47"/>
                    <a:pt x="294" y="47"/>
                  </a:cubicBezTo>
                  <a:cubicBezTo>
                    <a:pt x="295" y="47"/>
                    <a:pt x="295" y="47"/>
                    <a:pt x="295" y="47"/>
                  </a:cubicBezTo>
                  <a:cubicBezTo>
                    <a:pt x="296" y="46"/>
                    <a:pt x="295" y="46"/>
                    <a:pt x="295" y="46"/>
                  </a:cubicBezTo>
                  <a:cubicBezTo>
                    <a:pt x="296" y="45"/>
                    <a:pt x="296" y="45"/>
                    <a:pt x="297" y="46"/>
                  </a:cubicBezTo>
                  <a:cubicBezTo>
                    <a:pt x="297" y="46"/>
                    <a:pt x="298" y="46"/>
                    <a:pt x="298" y="46"/>
                  </a:cubicBezTo>
                  <a:cubicBezTo>
                    <a:pt x="299" y="45"/>
                    <a:pt x="298" y="45"/>
                    <a:pt x="298" y="45"/>
                  </a:cubicBezTo>
                  <a:cubicBezTo>
                    <a:pt x="299" y="45"/>
                    <a:pt x="299" y="45"/>
                    <a:pt x="300" y="45"/>
                  </a:cubicBezTo>
                  <a:cubicBezTo>
                    <a:pt x="300" y="46"/>
                    <a:pt x="299" y="46"/>
                    <a:pt x="299" y="47"/>
                  </a:cubicBezTo>
                  <a:cubicBezTo>
                    <a:pt x="300" y="48"/>
                    <a:pt x="300" y="47"/>
                    <a:pt x="301" y="47"/>
                  </a:cubicBezTo>
                  <a:cubicBezTo>
                    <a:pt x="302" y="47"/>
                    <a:pt x="302" y="48"/>
                    <a:pt x="303" y="49"/>
                  </a:cubicBezTo>
                  <a:cubicBezTo>
                    <a:pt x="303" y="49"/>
                    <a:pt x="303" y="50"/>
                    <a:pt x="303" y="50"/>
                  </a:cubicBezTo>
                  <a:cubicBezTo>
                    <a:pt x="304" y="51"/>
                    <a:pt x="304" y="51"/>
                    <a:pt x="305" y="52"/>
                  </a:cubicBezTo>
                  <a:cubicBezTo>
                    <a:pt x="305" y="53"/>
                    <a:pt x="306" y="55"/>
                    <a:pt x="306" y="56"/>
                  </a:cubicBezTo>
                  <a:cubicBezTo>
                    <a:pt x="305" y="57"/>
                    <a:pt x="305" y="56"/>
                    <a:pt x="304" y="57"/>
                  </a:cubicBezTo>
                  <a:cubicBezTo>
                    <a:pt x="304" y="57"/>
                    <a:pt x="304" y="58"/>
                    <a:pt x="303" y="58"/>
                  </a:cubicBezTo>
                  <a:cubicBezTo>
                    <a:pt x="303" y="59"/>
                    <a:pt x="303" y="59"/>
                    <a:pt x="302" y="59"/>
                  </a:cubicBezTo>
                  <a:cubicBezTo>
                    <a:pt x="302" y="60"/>
                    <a:pt x="301" y="61"/>
                    <a:pt x="300" y="61"/>
                  </a:cubicBezTo>
                  <a:cubicBezTo>
                    <a:pt x="300" y="62"/>
                    <a:pt x="299" y="62"/>
                    <a:pt x="298" y="63"/>
                  </a:cubicBezTo>
                  <a:cubicBezTo>
                    <a:pt x="298" y="63"/>
                    <a:pt x="297" y="63"/>
                    <a:pt x="297" y="63"/>
                  </a:cubicBezTo>
                  <a:cubicBezTo>
                    <a:pt x="296" y="64"/>
                    <a:pt x="298" y="66"/>
                    <a:pt x="299" y="66"/>
                  </a:cubicBezTo>
                  <a:cubicBezTo>
                    <a:pt x="299" y="67"/>
                    <a:pt x="299" y="66"/>
                    <a:pt x="300" y="67"/>
                  </a:cubicBezTo>
                  <a:cubicBezTo>
                    <a:pt x="300" y="67"/>
                    <a:pt x="300" y="67"/>
                    <a:pt x="300" y="68"/>
                  </a:cubicBezTo>
                  <a:cubicBezTo>
                    <a:pt x="300" y="68"/>
                    <a:pt x="301" y="69"/>
                    <a:pt x="301" y="69"/>
                  </a:cubicBezTo>
                  <a:cubicBezTo>
                    <a:pt x="300" y="70"/>
                    <a:pt x="299" y="68"/>
                    <a:pt x="298" y="69"/>
                  </a:cubicBezTo>
                  <a:cubicBezTo>
                    <a:pt x="297" y="70"/>
                    <a:pt x="297" y="70"/>
                    <a:pt x="295" y="70"/>
                  </a:cubicBezTo>
                  <a:cubicBezTo>
                    <a:pt x="294" y="70"/>
                    <a:pt x="293" y="70"/>
                    <a:pt x="292" y="70"/>
                  </a:cubicBezTo>
                  <a:cubicBezTo>
                    <a:pt x="291" y="70"/>
                    <a:pt x="291" y="70"/>
                    <a:pt x="290" y="70"/>
                  </a:cubicBezTo>
                  <a:cubicBezTo>
                    <a:pt x="289" y="70"/>
                    <a:pt x="288" y="69"/>
                    <a:pt x="288" y="69"/>
                  </a:cubicBezTo>
                  <a:cubicBezTo>
                    <a:pt x="287" y="69"/>
                    <a:pt x="286" y="69"/>
                    <a:pt x="285" y="69"/>
                  </a:cubicBezTo>
                  <a:cubicBezTo>
                    <a:pt x="284" y="69"/>
                    <a:pt x="284" y="69"/>
                    <a:pt x="283" y="70"/>
                  </a:cubicBezTo>
                  <a:cubicBezTo>
                    <a:pt x="283" y="71"/>
                    <a:pt x="284" y="71"/>
                    <a:pt x="283" y="72"/>
                  </a:cubicBezTo>
                  <a:cubicBezTo>
                    <a:pt x="282" y="72"/>
                    <a:pt x="281" y="72"/>
                    <a:pt x="281" y="73"/>
                  </a:cubicBezTo>
                  <a:cubicBezTo>
                    <a:pt x="281" y="73"/>
                    <a:pt x="280" y="75"/>
                    <a:pt x="280" y="75"/>
                  </a:cubicBezTo>
                  <a:cubicBezTo>
                    <a:pt x="280" y="76"/>
                    <a:pt x="282" y="77"/>
                    <a:pt x="283" y="78"/>
                  </a:cubicBezTo>
                  <a:cubicBezTo>
                    <a:pt x="284" y="78"/>
                    <a:pt x="284" y="78"/>
                    <a:pt x="285" y="78"/>
                  </a:cubicBezTo>
                  <a:cubicBezTo>
                    <a:pt x="286" y="78"/>
                    <a:pt x="286" y="78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8" y="78"/>
                    <a:pt x="288" y="78"/>
                    <a:pt x="288" y="78"/>
                  </a:cubicBezTo>
                  <a:cubicBezTo>
                    <a:pt x="288" y="78"/>
                    <a:pt x="289" y="78"/>
                    <a:pt x="289" y="78"/>
                  </a:cubicBezTo>
                  <a:cubicBezTo>
                    <a:pt x="289" y="78"/>
                    <a:pt x="289" y="78"/>
                    <a:pt x="289" y="78"/>
                  </a:cubicBezTo>
                  <a:cubicBezTo>
                    <a:pt x="290" y="77"/>
                    <a:pt x="290" y="78"/>
                    <a:pt x="291" y="77"/>
                  </a:cubicBezTo>
                  <a:cubicBezTo>
                    <a:pt x="291" y="77"/>
                    <a:pt x="291" y="77"/>
                    <a:pt x="291" y="77"/>
                  </a:cubicBezTo>
                  <a:cubicBezTo>
                    <a:pt x="291" y="77"/>
                    <a:pt x="291" y="76"/>
                    <a:pt x="291" y="76"/>
                  </a:cubicBezTo>
                  <a:cubicBezTo>
                    <a:pt x="292" y="76"/>
                    <a:pt x="295" y="78"/>
                    <a:pt x="295" y="78"/>
                  </a:cubicBezTo>
                  <a:cubicBezTo>
                    <a:pt x="295" y="78"/>
                    <a:pt x="296" y="77"/>
                    <a:pt x="296" y="77"/>
                  </a:cubicBezTo>
                  <a:cubicBezTo>
                    <a:pt x="296" y="76"/>
                    <a:pt x="296" y="76"/>
                    <a:pt x="296" y="76"/>
                  </a:cubicBezTo>
                  <a:cubicBezTo>
                    <a:pt x="297" y="76"/>
                    <a:pt x="297" y="76"/>
                    <a:pt x="297" y="76"/>
                  </a:cubicBezTo>
                  <a:cubicBezTo>
                    <a:pt x="297" y="76"/>
                    <a:pt x="297" y="76"/>
                    <a:pt x="297" y="76"/>
                  </a:cubicBezTo>
                  <a:cubicBezTo>
                    <a:pt x="298" y="76"/>
                    <a:pt x="298" y="76"/>
                    <a:pt x="298" y="76"/>
                  </a:cubicBezTo>
                  <a:cubicBezTo>
                    <a:pt x="299" y="77"/>
                    <a:pt x="298" y="77"/>
                    <a:pt x="298" y="77"/>
                  </a:cubicBezTo>
                  <a:cubicBezTo>
                    <a:pt x="298" y="77"/>
                    <a:pt x="300" y="77"/>
                    <a:pt x="300" y="77"/>
                  </a:cubicBezTo>
                  <a:cubicBezTo>
                    <a:pt x="300" y="77"/>
                    <a:pt x="300" y="77"/>
                    <a:pt x="301" y="77"/>
                  </a:cubicBezTo>
                  <a:cubicBezTo>
                    <a:pt x="301" y="78"/>
                    <a:pt x="303" y="79"/>
                    <a:pt x="304" y="80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4" y="81"/>
                    <a:pt x="304" y="81"/>
                    <a:pt x="304" y="81"/>
                  </a:cubicBezTo>
                  <a:cubicBezTo>
                    <a:pt x="305" y="82"/>
                    <a:pt x="305" y="83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07" y="83"/>
                    <a:pt x="307" y="83"/>
                    <a:pt x="307" y="83"/>
                  </a:cubicBezTo>
                  <a:cubicBezTo>
                    <a:pt x="308" y="83"/>
                    <a:pt x="309" y="82"/>
                    <a:pt x="309" y="83"/>
                  </a:cubicBezTo>
                  <a:cubicBezTo>
                    <a:pt x="311" y="84"/>
                    <a:pt x="308" y="85"/>
                    <a:pt x="307" y="84"/>
                  </a:cubicBezTo>
                  <a:cubicBezTo>
                    <a:pt x="308" y="85"/>
                    <a:pt x="308" y="86"/>
                    <a:pt x="308" y="86"/>
                  </a:cubicBezTo>
                  <a:cubicBezTo>
                    <a:pt x="309" y="87"/>
                    <a:pt x="310" y="87"/>
                    <a:pt x="311" y="88"/>
                  </a:cubicBezTo>
                  <a:cubicBezTo>
                    <a:pt x="311" y="88"/>
                    <a:pt x="312" y="88"/>
                    <a:pt x="312" y="88"/>
                  </a:cubicBezTo>
                  <a:cubicBezTo>
                    <a:pt x="313" y="89"/>
                    <a:pt x="312" y="88"/>
                    <a:pt x="312" y="89"/>
                  </a:cubicBezTo>
                  <a:cubicBezTo>
                    <a:pt x="313" y="90"/>
                    <a:pt x="312" y="91"/>
                    <a:pt x="314" y="91"/>
                  </a:cubicBezTo>
                  <a:cubicBezTo>
                    <a:pt x="314" y="91"/>
                    <a:pt x="315" y="91"/>
                    <a:pt x="315" y="91"/>
                  </a:cubicBezTo>
                  <a:cubicBezTo>
                    <a:pt x="315" y="90"/>
                    <a:pt x="314" y="90"/>
                    <a:pt x="315" y="89"/>
                  </a:cubicBezTo>
                  <a:cubicBezTo>
                    <a:pt x="315" y="89"/>
                    <a:pt x="316" y="90"/>
                    <a:pt x="316" y="90"/>
                  </a:cubicBezTo>
                  <a:cubicBezTo>
                    <a:pt x="316" y="90"/>
                    <a:pt x="317" y="89"/>
                    <a:pt x="317" y="89"/>
                  </a:cubicBezTo>
                  <a:cubicBezTo>
                    <a:pt x="319" y="89"/>
                    <a:pt x="318" y="90"/>
                    <a:pt x="319" y="91"/>
                  </a:cubicBezTo>
                  <a:cubicBezTo>
                    <a:pt x="320" y="92"/>
                    <a:pt x="322" y="93"/>
                    <a:pt x="324" y="93"/>
                  </a:cubicBezTo>
                  <a:cubicBezTo>
                    <a:pt x="325" y="93"/>
                    <a:pt x="326" y="94"/>
                    <a:pt x="327" y="94"/>
                  </a:cubicBezTo>
                  <a:cubicBezTo>
                    <a:pt x="327" y="94"/>
                    <a:pt x="328" y="94"/>
                    <a:pt x="328" y="94"/>
                  </a:cubicBezTo>
                  <a:cubicBezTo>
                    <a:pt x="328" y="94"/>
                    <a:pt x="328" y="95"/>
                    <a:pt x="329" y="95"/>
                  </a:cubicBezTo>
                  <a:cubicBezTo>
                    <a:pt x="329" y="95"/>
                    <a:pt x="330" y="95"/>
                    <a:pt x="331" y="95"/>
                  </a:cubicBezTo>
                  <a:cubicBezTo>
                    <a:pt x="332" y="96"/>
                    <a:pt x="333" y="97"/>
                    <a:pt x="334" y="96"/>
                  </a:cubicBezTo>
                  <a:cubicBezTo>
                    <a:pt x="335" y="95"/>
                    <a:pt x="334" y="95"/>
                    <a:pt x="334" y="94"/>
                  </a:cubicBezTo>
                  <a:cubicBezTo>
                    <a:pt x="334" y="94"/>
                    <a:pt x="335" y="93"/>
                    <a:pt x="334" y="93"/>
                  </a:cubicBezTo>
                  <a:cubicBezTo>
                    <a:pt x="334" y="94"/>
                    <a:pt x="332" y="92"/>
                    <a:pt x="332" y="92"/>
                  </a:cubicBezTo>
                  <a:cubicBezTo>
                    <a:pt x="332" y="91"/>
                    <a:pt x="332" y="91"/>
                    <a:pt x="331" y="90"/>
                  </a:cubicBezTo>
                  <a:cubicBezTo>
                    <a:pt x="331" y="90"/>
                    <a:pt x="331" y="90"/>
                    <a:pt x="330" y="90"/>
                  </a:cubicBezTo>
                  <a:cubicBezTo>
                    <a:pt x="329" y="89"/>
                    <a:pt x="329" y="88"/>
                    <a:pt x="328" y="88"/>
                  </a:cubicBezTo>
                  <a:cubicBezTo>
                    <a:pt x="327" y="87"/>
                    <a:pt x="326" y="87"/>
                    <a:pt x="325" y="86"/>
                  </a:cubicBezTo>
                  <a:cubicBezTo>
                    <a:pt x="324" y="85"/>
                    <a:pt x="321" y="84"/>
                    <a:pt x="321" y="82"/>
                  </a:cubicBezTo>
                  <a:cubicBezTo>
                    <a:pt x="322" y="81"/>
                    <a:pt x="323" y="82"/>
                    <a:pt x="324" y="83"/>
                  </a:cubicBezTo>
                  <a:cubicBezTo>
                    <a:pt x="324" y="83"/>
                    <a:pt x="325" y="83"/>
                    <a:pt x="325" y="84"/>
                  </a:cubicBezTo>
                  <a:cubicBezTo>
                    <a:pt x="326" y="84"/>
                    <a:pt x="326" y="85"/>
                    <a:pt x="327" y="85"/>
                  </a:cubicBezTo>
                  <a:cubicBezTo>
                    <a:pt x="327" y="85"/>
                    <a:pt x="325" y="83"/>
                    <a:pt x="326" y="83"/>
                  </a:cubicBezTo>
                  <a:cubicBezTo>
                    <a:pt x="327" y="83"/>
                    <a:pt x="327" y="84"/>
                    <a:pt x="328" y="85"/>
                  </a:cubicBezTo>
                  <a:cubicBezTo>
                    <a:pt x="328" y="85"/>
                    <a:pt x="329" y="85"/>
                    <a:pt x="329" y="86"/>
                  </a:cubicBezTo>
                  <a:cubicBezTo>
                    <a:pt x="330" y="86"/>
                    <a:pt x="330" y="86"/>
                    <a:pt x="331" y="87"/>
                  </a:cubicBezTo>
                  <a:cubicBezTo>
                    <a:pt x="331" y="87"/>
                    <a:pt x="331" y="87"/>
                    <a:pt x="331" y="88"/>
                  </a:cubicBezTo>
                  <a:cubicBezTo>
                    <a:pt x="331" y="88"/>
                    <a:pt x="332" y="88"/>
                    <a:pt x="332" y="88"/>
                  </a:cubicBezTo>
                  <a:cubicBezTo>
                    <a:pt x="333" y="88"/>
                    <a:pt x="335" y="88"/>
                    <a:pt x="336" y="90"/>
                  </a:cubicBezTo>
                  <a:cubicBezTo>
                    <a:pt x="337" y="90"/>
                    <a:pt x="337" y="91"/>
                    <a:pt x="338" y="91"/>
                  </a:cubicBezTo>
                  <a:cubicBezTo>
                    <a:pt x="339" y="91"/>
                    <a:pt x="339" y="91"/>
                    <a:pt x="340" y="91"/>
                  </a:cubicBezTo>
                  <a:cubicBezTo>
                    <a:pt x="340" y="91"/>
                    <a:pt x="341" y="92"/>
                    <a:pt x="341" y="92"/>
                  </a:cubicBezTo>
                  <a:cubicBezTo>
                    <a:pt x="342" y="91"/>
                    <a:pt x="341" y="91"/>
                    <a:pt x="341" y="90"/>
                  </a:cubicBezTo>
                  <a:cubicBezTo>
                    <a:pt x="340" y="90"/>
                    <a:pt x="339" y="90"/>
                    <a:pt x="339" y="89"/>
                  </a:cubicBezTo>
                  <a:cubicBezTo>
                    <a:pt x="338" y="89"/>
                    <a:pt x="338" y="88"/>
                    <a:pt x="338" y="88"/>
                  </a:cubicBezTo>
                  <a:cubicBezTo>
                    <a:pt x="339" y="88"/>
                    <a:pt x="341" y="89"/>
                    <a:pt x="340" y="87"/>
                  </a:cubicBezTo>
                  <a:cubicBezTo>
                    <a:pt x="340" y="87"/>
                    <a:pt x="339" y="87"/>
                    <a:pt x="339" y="86"/>
                  </a:cubicBezTo>
                  <a:cubicBezTo>
                    <a:pt x="339" y="86"/>
                    <a:pt x="339" y="84"/>
                    <a:pt x="339" y="84"/>
                  </a:cubicBezTo>
                  <a:cubicBezTo>
                    <a:pt x="340" y="84"/>
                    <a:pt x="339" y="87"/>
                    <a:pt x="341" y="86"/>
                  </a:cubicBezTo>
                  <a:cubicBezTo>
                    <a:pt x="342" y="85"/>
                    <a:pt x="342" y="83"/>
                    <a:pt x="341" y="82"/>
                  </a:cubicBezTo>
                  <a:cubicBezTo>
                    <a:pt x="341" y="81"/>
                    <a:pt x="340" y="80"/>
                    <a:pt x="340" y="80"/>
                  </a:cubicBezTo>
                  <a:cubicBezTo>
                    <a:pt x="339" y="80"/>
                    <a:pt x="336" y="79"/>
                    <a:pt x="338" y="78"/>
                  </a:cubicBezTo>
                  <a:cubicBezTo>
                    <a:pt x="338" y="78"/>
                    <a:pt x="339" y="78"/>
                    <a:pt x="339" y="78"/>
                  </a:cubicBezTo>
                  <a:cubicBezTo>
                    <a:pt x="339" y="77"/>
                    <a:pt x="339" y="77"/>
                    <a:pt x="338" y="77"/>
                  </a:cubicBezTo>
                  <a:cubicBezTo>
                    <a:pt x="338" y="76"/>
                    <a:pt x="338" y="75"/>
                    <a:pt x="337" y="75"/>
                  </a:cubicBezTo>
                  <a:cubicBezTo>
                    <a:pt x="337" y="75"/>
                    <a:pt x="336" y="75"/>
                    <a:pt x="336" y="75"/>
                  </a:cubicBezTo>
                  <a:cubicBezTo>
                    <a:pt x="336" y="75"/>
                    <a:pt x="336" y="74"/>
                    <a:pt x="336" y="74"/>
                  </a:cubicBezTo>
                  <a:cubicBezTo>
                    <a:pt x="335" y="74"/>
                    <a:pt x="335" y="74"/>
                    <a:pt x="334" y="74"/>
                  </a:cubicBezTo>
                  <a:cubicBezTo>
                    <a:pt x="334" y="74"/>
                    <a:pt x="334" y="74"/>
                    <a:pt x="333" y="74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3" y="73"/>
                    <a:pt x="333" y="73"/>
                    <a:pt x="333" y="73"/>
                  </a:cubicBezTo>
                  <a:cubicBezTo>
                    <a:pt x="332" y="73"/>
                    <a:pt x="332" y="72"/>
                    <a:pt x="331" y="72"/>
                  </a:cubicBezTo>
                  <a:cubicBezTo>
                    <a:pt x="331" y="71"/>
                    <a:pt x="330" y="70"/>
                    <a:pt x="329" y="69"/>
                  </a:cubicBezTo>
                  <a:cubicBezTo>
                    <a:pt x="329" y="69"/>
                    <a:pt x="329" y="69"/>
                    <a:pt x="329" y="69"/>
                  </a:cubicBezTo>
                  <a:cubicBezTo>
                    <a:pt x="329" y="69"/>
                    <a:pt x="329" y="69"/>
                    <a:pt x="329" y="69"/>
                  </a:cubicBezTo>
                  <a:cubicBezTo>
                    <a:pt x="328" y="68"/>
                    <a:pt x="329" y="68"/>
                    <a:pt x="328" y="67"/>
                  </a:cubicBezTo>
                  <a:cubicBezTo>
                    <a:pt x="328" y="67"/>
                    <a:pt x="327" y="68"/>
                    <a:pt x="327" y="68"/>
                  </a:cubicBezTo>
                  <a:cubicBezTo>
                    <a:pt x="327" y="68"/>
                    <a:pt x="326" y="68"/>
                    <a:pt x="326" y="68"/>
                  </a:cubicBezTo>
                  <a:cubicBezTo>
                    <a:pt x="325" y="67"/>
                    <a:pt x="326" y="68"/>
                    <a:pt x="326" y="67"/>
                  </a:cubicBezTo>
                  <a:cubicBezTo>
                    <a:pt x="326" y="67"/>
                    <a:pt x="323" y="65"/>
                    <a:pt x="325" y="65"/>
                  </a:cubicBezTo>
                  <a:cubicBezTo>
                    <a:pt x="326" y="66"/>
                    <a:pt x="329" y="66"/>
                    <a:pt x="329" y="65"/>
                  </a:cubicBezTo>
                  <a:cubicBezTo>
                    <a:pt x="329" y="64"/>
                    <a:pt x="327" y="64"/>
                    <a:pt x="326" y="63"/>
                  </a:cubicBezTo>
                  <a:cubicBezTo>
                    <a:pt x="326" y="62"/>
                    <a:pt x="326" y="62"/>
                    <a:pt x="327" y="62"/>
                  </a:cubicBezTo>
                  <a:cubicBezTo>
                    <a:pt x="327" y="62"/>
                    <a:pt x="327" y="62"/>
                    <a:pt x="328" y="63"/>
                  </a:cubicBezTo>
                  <a:cubicBezTo>
                    <a:pt x="328" y="63"/>
                    <a:pt x="328" y="63"/>
                    <a:pt x="329" y="63"/>
                  </a:cubicBezTo>
                  <a:cubicBezTo>
                    <a:pt x="329" y="62"/>
                    <a:pt x="329" y="62"/>
                    <a:pt x="330" y="62"/>
                  </a:cubicBezTo>
                  <a:cubicBezTo>
                    <a:pt x="330" y="61"/>
                    <a:pt x="330" y="62"/>
                    <a:pt x="330" y="62"/>
                  </a:cubicBezTo>
                  <a:cubicBezTo>
                    <a:pt x="331" y="62"/>
                    <a:pt x="331" y="63"/>
                    <a:pt x="331" y="63"/>
                  </a:cubicBezTo>
                  <a:cubicBezTo>
                    <a:pt x="332" y="63"/>
                    <a:pt x="333" y="63"/>
                    <a:pt x="333" y="64"/>
                  </a:cubicBezTo>
                  <a:cubicBezTo>
                    <a:pt x="334" y="64"/>
                    <a:pt x="334" y="64"/>
                    <a:pt x="334" y="64"/>
                  </a:cubicBezTo>
                  <a:cubicBezTo>
                    <a:pt x="335" y="64"/>
                    <a:pt x="334" y="65"/>
                    <a:pt x="335" y="65"/>
                  </a:cubicBezTo>
                  <a:cubicBezTo>
                    <a:pt x="335" y="66"/>
                    <a:pt x="336" y="65"/>
                    <a:pt x="338" y="65"/>
                  </a:cubicBezTo>
                  <a:cubicBezTo>
                    <a:pt x="338" y="65"/>
                    <a:pt x="339" y="65"/>
                    <a:pt x="338" y="65"/>
                  </a:cubicBezTo>
                  <a:cubicBezTo>
                    <a:pt x="338" y="66"/>
                    <a:pt x="337" y="66"/>
                    <a:pt x="337" y="66"/>
                  </a:cubicBezTo>
                  <a:cubicBezTo>
                    <a:pt x="336" y="68"/>
                    <a:pt x="338" y="68"/>
                    <a:pt x="338" y="68"/>
                  </a:cubicBezTo>
                  <a:cubicBezTo>
                    <a:pt x="339" y="69"/>
                    <a:pt x="338" y="69"/>
                    <a:pt x="339" y="70"/>
                  </a:cubicBezTo>
                  <a:cubicBezTo>
                    <a:pt x="339" y="70"/>
                    <a:pt x="339" y="70"/>
                    <a:pt x="339" y="70"/>
                  </a:cubicBezTo>
                  <a:cubicBezTo>
                    <a:pt x="340" y="70"/>
                    <a:pt x="339" y="70"/>
                    <a:pt x="340" y="71"/>
                  </a:cubicBezTo>
                  <a:cubicBezTo>
                    <a:pt x="340" y="73"/>
                    <a:pt x="341" y="71"/>
                    <a:pt x="342" y="71"/>
                  </a:cubicBezTo>
                  <a:cubicBezTo>
                    <a:pt x="342" y="72"/>
                    <a:pt x="342" y="72"/>
                    <a:pt x="342" y="73"/>
                  </a:cubicBezTo>
                  <a:cubicBezTo>
                    <a:pt x="342" y="73"/>
                    <a:pt x="344" y="73"/>
                    <a:pt x="344" y="73"/>
                  </a:cubicBezTo>
                  <a:cubicBezTo>
                    <a:pt x="345" y="73"/>
                    <a:pt x="344" y="74"/>
                    <a:pt x="345" y="73"/>
                  </a:cubicBezTo>
                  <a:cubicBezTo>
                    <a:pt x="345" y="73"/>
                    <a:pt x="346" y="72"/>
                    <a:pt x="346" y="72"/>
                  </a:cubicBezTo>
                  <a:cubicBezTo>
                    <a:pt x="346" y="72"/>
                    <a:pt x="346" y="71"/>
                    <a:pt x="346" y="71"/>
                  </a:cubicBezTo>
                  <a:cubicBezTo>
                    <a:pt x="346" y="70"/>
                    <a:pt x="345" y="69"/>
                    <a:pt x="346" y="68"/>
                  </a:cubicBezTo>
                  <a:cubicBezTo>
                    <a:pt x="346" y="68"/>
                    <a:pt x="347" y="68"/>
                    <a:pt x="347" y="68"/>
                  </a:cubicBezTo>
                  <a:cubicBezTo>
                    <a:pt x="348" y="68"/>
                    <a:pt x="348" y="68"/>
                    <a:pt x="348" y="68"/>
                  </a:cubicBezTo>
                  <a:cubicBezTo>
                    <a:pt x="348" y="68"/>
                    <a:pt x="348" y="68"/>
                    <a:pt x="348" y="68"/>
                  </a:cubicBezTo>
                  <a:cubicBezTo>
                    <a:pt x="348" y="67"/>
                    <a:pt x="349" y="67"/>
                    <a:pt x="349" y="67"/>
                  </a:cubicBezTo>
                  <a:cubicBezTo>
                    <a:pt x="349" y="67"/>
                    <a:pt x="349" y="67"/>
                    <a:pt x="349" y="66"/>
                  </a:cubicBezTo>
                  <a:cubicBezTo>
                    <a:pt x="350" y="66"/>
                    <a:pt x="350" y="67"/>
                    <a:pt x="350" y="66"/>
                  </a:cubicBezTo>
                  <a:cubicBezTo>
                    <a:pt x="351" y="66"/>
                    <a:pt x="350" y="66"/>
                    <a:pt x="350" y="65"/>
                  </a:cubicBezTo>
                  <a:cubicBezTo>
                    <a:pt x="351" y="65"/>
                    <a:pt x="352" y="65"/>
                    <a:pt x="352" y="65"/>
                  </a:cubicBezTo>
                  <a:cubicBezTo>
                    <a:pt x="352" y="64"/>
                    <a:pt x="350" y="64"/>
                    <a:pt x="351" y="63"/>
                  </a:cubicBezTo>
                  <a:cubicBezTo>
                    <a:pt x="351" y="63"/>
                    <a:pt x="353" y="63"/>
                    <a:pt x="354" y="63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62"/>
                    <a:pt x="354" y="62"/>
                    <a:pt x="354" y="61"/>
                  </a:cubicBezTo>
                  <a:cubicBezTo>
                    <a:pt x="354" y="61"/>
                    <a:pt x="354" y="61"/>
                    <a:pt x="354" y="61"/>
                  </a:cubicBezTo>
                  <a:cubicBezTo>
                    <a:pt x="355" y="60"/>
                    <a:pt x="355" y="61"/>
                    <a:pt x="355" y="60"/>
                  </a:cubicBezTo>
                  <a:cubicBezTo>
                    <a:pt x="355" y="59"/>
                    <a:pt x="354" y="58"/>
                    <a:pt x="353" y="58"/>
                  </a:cubicBezTo>
                  <a:cubicBezTo>
                    <a:pt x="353" y="58"/>
                    <a:pt x="352" y="58"/>
                    <a:pt x="352" y="58"/>
                  </a:cubicBezTo>
                  <a:cubicBezTo>
                    <a:pt x="352" y="58"/>
                    <a:pt x="352" y="57"/>
                    <a:pt x="352" y="57"/>
                  </a:cubicBezTo>
                  <a:cubicBezTo>
                    <a:pt x="352" y="57"/>
                    <a:pt x="351" y="58"/>
                    <a:pt x="350" y="58"/>
                  </a:cubicBezTo>
                  <a:cubicBezTo>
                    <a:pt x="350" y="58"/>
                    <a:pt x="350" y="58"/>
                    <a:pt x="350" y="57"/>
                  </a:cubicBezTo>
                  <a:cubicBezTo>
                    <a:pt x="349" y="56"/>
                    <a:pt x="350" y="56"/>
                    <a:pt x="349" y="57"/>
                  </a:cubicBezTo>
                  <a:cubicBezTo>
                    <a:pt x="348" y="57"/>
                    <a:pt x="347" y="57"/>
                    <a:pt x="347" y="56"/>
                  </a:cubicBezTo>
                  <a:cubicBezTo>
                    <a:pt x="347" y="56"/>
                    <a:pt x="348" y="56"/>
                    <a:pt x="347" y="55"/>
                  </a:cubicBezTo>
                  <a:cubicBezTo>
                    <a:pt x="346" y="54"/>
                    <a:pt x="345" y="56"/>
                    <a:pt x="344" y="55"/>
                  </a:cubicBezTo>
                  <a:cubicBezTo>
                    <a:pt x="343" y="54"/>
                    <a:pt x="344" y="54"/>
                    <a:pt x="344" y="53"/>
                  </a:cubicBezTo>
                  <a:cubicBezTo>
                    <a:pt x="343" y="53"/>
                    <a:pt x="343" y="53"/>
                    <a:pt x="343" y="53"/>
                  </a:cubicBezTo>
                  <a:cubicBezTo>
                    <a:pt x="342" y="52"/>
                    <a:pt x="341" y="52"/>
                    <a:pt x="341" y="51"/>
                  </a:cubicBezTo>
                  <a:cubicBezTo>
                    <a:pt x="340" y="51"/>
                    <a:pt x="339" y="51"/>
                    <a:pt x="339" y="51"/>
                  </a:cubicBezTo>
                  <a:cubicBezTo>
                    <a:pt x="339" y="50"/>
                    <a:pt x="340" y="49"/>
                    <a:pt x="339" y="49"/>
                  </a:cubicBezTo>
                  <a:cubicBezTo>
                    <a:pt x="338" y="49"/>
                    <a:pt x="338" y="51"/>
                    <a:pt x="337" y="51"/>
                  </a:cubicBezTo>
                  <a:cubicBezTo>
                    <a:pt x="337" y="50"/>
                    <a:pt x="336" y="50"/>
                    <a:pt x="336" y="50"/>
                  </a:cubicBezTo>
                  <a:cubicBezTo>
                    <a:pt x="335" y="50"/>
                    <a:pt x="335" y="51"/>
                    <a:pt x="335" y="50"/>
                  </a:cubicBezTo>
                  <a:cubicBezTo>
                    <a:pt x="334" y="50"/>
                    <a:pt x="335" y="50"/>
                    <a:pt x="335" y="49"/>
                  </a:cubicBezTo>
                  <a:cubicBezTo>
                    <a:pt x="334" y="49"/>
                    <a:pt x="334" y="50"/>
                    <a:pt x="334" y="49"/>
                  </a:cubicBezTo>
                  <a:cubicBezTo>
                    <a:pt x="333" y="49"/>
                    <a:pt x="333" y="49"/>
                    <a:pt x="333" y="49"/>
                  </a:cubicBezTo>
                  <a:cubicBezTo>
                    <a:pt x="333" y="48"/>
                    <a:pt x="333" y="48"/>
                    <a:pt x="333" y="48"/>
                  </a:cubicBezTo>
                  <a:cubicBezTo>
                    <a:pt x="332" y="48"/>
                    <a:pt x="332" y="48"/>
                    <a:pt x="332" y="48"/>
                  </a:cubicBezTo>
                  <a:cubicBezTo>
                    <a:pt x="331" y="49"/>
                    <a:pt x="331" y="48"/>
                    <a:pt x="331" y="47"/>
                  </a:cubicBezTo>
                  <a:cubicBezTo>
                    <a:pt x="330" y="47"/>
                    <a:pt x="330" y="47"/>
                    <a:pt x="330" y="47"/>
                  </a:cubicBezTo>
                  <a:cubicBezTo>
                    <a:pt x="330" y="47"/>
                    <a:pt x="330" y="47"/>
                    <a:pt x="330" y="47"/>
                  </a:cubicBezTo>
                  <a:cubicBezTo>
                    <a:pt x="330" y="46"/>
                    <a:pt x="331" y="46"/>
                    <a:pt x="330" y="46"/>
                  </a:cubicBezTo>
                  <a:cubicBezTo>
                    <a:pt x="330" y="45"/>
                    <a:pt x="328" y="46"/>
                    <a:pt x="328" y="45"/>
                  </a:cubicBezTo>
                  <a:cubicBezTo>
                    <a:pt x="327" y="45"/>
                    <a:pt x="327" y="45"/>
                    <a:pt x="327" y="45"/>
                  </a:cubicBezTo>
                  <a:cubicBezTo>
                    <a:pt x="327" y="45"/>
                    <a:pt x="326" y="45"/>
                    <a:pt x="326" y="45"/>
                  </a:cubicBezTo>
                  <a:cubicBezTo>
                    <a:pt x="324" y="44"/>
                    <a:pt x="327" y="44"/>
                    <a:pt x="327" y="44"/>
                  </a:cubicBezTo>
                  <a:cubicBezTo>
                    <a:pt x="327" y="43"/>
                    <a:pt x="325" y="43"/>
                    <a:pt x="325" y="42"/>
                  </a:cubicBezTo>
                  <a:cubicBezTo>
                    <a:pt x="325" y="42"/>
                    <a:pt x="326" y="42"/>
                    <a:pt x="327" y="42"/>
                  </a:cubicBezTo>
                  <a:cubicBezTo>
                    <a:pt x="326" y="41"/>
                    <a:pt x="323" y="40"/>
                    <a:pt x="325" y="40"/>
                  </a:cubicBezTo>
                  <a:cubicBezTo>
                    <a:pt x="325" y="40"/>
                    <a:pt x="326" y="40"/>
                    <a:pt x="326" y="40"/>
                  </a:cubicBezTo>
                  <a:cubicBezTo>
                    <a:pt x="327" y="40"/>
                    <a:pt x="327" y="40"/>
                    <a:pt x="328" y="40"/>
                  </a:cubicBezTo>
                  <a:cubicBezTo>
                    <a:pt x="328" y="40"/>
                    <a:pt x="328" y="40"/>
                    <a:pt x="329" y="40"/>
                  </a:cubicBezTo>
                  <a:cubicBezTo>
                    <a:pt x="329" y="40"/>
                    <a:pt x="330" y="40"/>
                    <a:pt x="330" y="40"/>
                  </a:cubicBezTo>
                  <a:cubicBezTo>
                    <a:pt x="331" y="40"/>
                    <a:pt x="331" y="40"/>
                    <a:pt x="331" y="40"/>
                  </a:cubicBezTo>
                  <a:cubicBezTo>
                    <a:pt x="331" y="39"/>
                    <a:pt x="330" y="38"/>
                    <a:pt x="329" y="38"/>
                  </a:cubicBezTo>
                  <a:cubicBezTo>
                    <a:pt x="328" y="38"/>
                    <a:pt x="327" y="38"/>
                    <a:pt x="326" y="38"/>
                  </a:cubicBezTo>
                  <a:cubicBezTo>
                    <a:pt x="325" y="38"/>
                    <a:pt x="324" y="38"/>
                    <a:pt x="323" y="37"/>
                  </a:cubicBezTo>
                  <a:cubicBezTo>
                    <a:pt x="323" y="37"/>
                    <a:pt x="324" y="37"/>
                    <a:pt x="324" y="37"/>
                  </a:cubicBezTo>
                  <a:cubicBezTo>
                    <a:pt x="325" y="37"/>
                    <a:pt x="325" y="36"/>
                    <a:pt x="325" y="36"/>
                  </a:cubicBezTo>
                  <a:cubicBezTo>
                    <a:pt x="326" y="36"/>
                    <a:pt x="326" y="36"/>
                    <a:pt x="327" y="36"/>
                  </a:cubicBezTo>
                  <a:cubicBezTo>
                    <a:pt x="328" y="36"/>
                    <a:pt x="328" y="36"/>
                    <a:pt x="329" y="36"/>
                  </a:cubicBezTo>
                  <a:cubicBezTo>
                    <a:pt x="329" y="35"/>
                    <a:pt x="329" y="34"/>
                    <a:pt x="328" y="34"/>
                  </a:cubicBezTo>
                  <a:cubicBezTo>
                    <a:pt x="328" y="33"/>
                    <a:pt x="327" y="32"/>
                    <a:pt x="327" y="32"/>
                  </a:cubicBezTo>
                  <a:cubicBezTo>
                    <a:pt x="326" y="32"/>
                    <a:pt x="326" y="31"/>
                    <a:pt x="325" y="31"/>
                  </a:cubicBezTo>
                  <a:cubicBezTo>
                    <a:pt x="324" y="31"/>
                    <a:pt x="324" y="32"/>
                    <a:pt x="324" y="33"/>
                  </a:cubicBezTo>
                  <a:cubicBezTo>
                    <a:pt x="323" y="33"/>
                    <a:pt x="322" y="34"/>
                    <a:pt x="321" y="34"/>
                  </a:cubicBezTo>
                  <a:cubicBezTo>
                    <a:pt x="321" y="33"/>
                    <a:pt x="323" y="33"/>
                    <a:pt x="322" y="32"/>
                  </a:cubicBezTo>
                  <a:cubicBezTo>
                    <a:pt x="321" y="31"/>
                    <a:pt x="320" y="32"/>
                    <a:pt x="319" y="32"/>
                  </a:cubicBezTo>
                  <a:cubicBezTo>
                    <a:pt x="319" y="31"/>
                    <a:pt x="322" y="31"/>
                    <a:pt x="322" y="31"/>
                  </a:cubicBezTo>
                  <a:cubicBezTo>
                    <a:pt x="324" y="31"/>
                    <a:pt x="324" y="30"/>
                    <a:pt x="323" y="29"/>
                  </a:cubicBezTo>
                  <a:cubicBezTo>
                    <a:pt x="322" y="29"/>
                    <a:pt x="321" y="28"/>
                    <a:pt x="320" y="28"/>
                  </a:cubicBezTo>
                  <a:cubicBezTo>
                    <a:pt x="318" y="27"/>
                    <a:pt x="317" y="28"/>
                    <a:pt x="316" y="28"/>
                  </a:cubicBezTo>
                  <a:cubicBezTo>
                    <a:pt x="317" y="28"/>
                    <a:pt x="317" y="27"/>
                    <a:pt x="317" y="27"/>
                  </a:cubicBezTo>
                  <a:cubicBezTo>
                    <a:pt x="316" y="27"/>
                    <a:pt x="315" y="27"/>
                    <a:pt x="315" y="27"/>
                  </a:cubicBezTo>
                  <a:cubicBezTo>
                    <a:pt x="314" y="28"/>
                    <a:pt x="314" y="28"/>
                    <a:pt x="313" y="28"/>
                  </a:cubicBezTo>
                  <a:cubicBezTo>
                    <a:pt x="313" y="28"/>
                    <a:pt x="312" y="29"/>
                    <a:pt x="311" y="29"/>
                  </a:cubicBezTo>
                  <a:cubicBezTo>
                    <a:pt x="311" y="29"/>
                    <a:pt x="313" y="28"/>
                    <a:pt x="313" y="28"/>
                  </a:cubicBezTo>
                  <a:cubicBezTo>
                    <a:pt x="313" y="27"/>
                    <a:pt x="314" y="26"/>
                    <a:pt x="313" y="26"/>
                  </a:cubicBezTo>
                  <a:cubicBezTo>
                    <a:pt x="313" y="25"/>
                    <a:pt x="313" y="25"/>
                    <a:pt x="312" y="25"/>
                  </a:cubicBezTo>
                  <a:cubicBezTo>
                    <a:pt x="312" y="25"/>
                    <a:pt x="311" y="26"/>
                    <a:pt x="311" y="26"/>
                  </a:cubicBezTo>
                  <a:cubicBezTo>
                    <a:pt x="310" y="26"/>
                    <a:pt x="311" y="25"/>
                    <a:pt x="311" y="24"/>
                  </a:cubicBezTo>
                  <a:cubicBezTo>
                    <a:pt x="311" y="24"/>
                    <a:pt x="311" y="24"/>
                    <a:pt x="311" y="23"/>
                  </a:cubicBezTo>
                  <a:cubicBezTo>
                    <a:pt x="311" y="23"/>
                    <a:pt x="310" y="22"/>
                    <a:pt x="310" y="22"/>
                  </a:cubicBezTo>
                  <a:cubicBezTo>
                    <a:pt x="308" y="21"/>
                    <a:pt x="307" y="21"/>
                    <a:pt x="305" y="21"/>
                  </a:cubicBezTo>
                  <a:cubicBezTo>
                    <a:pt x="305" y="21"/>
                    <a:pt x="304" y="21"/>
                    <a:pt x="304" y="21"/>
                  </a:cubicBezTo>
                  <a:cubicBezTo>
                    <a:pt x="303" y="21"/>
                    <a:pt x="303" y="21"/>
                    <a:pt x="302" y="21"/>
                  </a:cubicBezTo>
                  <a:cubicBezTo>
                    <a:pt x="302" y="21"/>
                    <a:pt x="302" y="21"/>
                    <a:pt x="301" y="22"/>
                  </a:cubicBezTo>
                  <a:cubicBezTo>
                    <a:pt x="301" y="22"/>
                    <a:pt x="301" y="23"/>
                    <a:pt x="300" y="22"/>
                  </a:cubicBezTo>
                  <a:cubicBezTo>
                    <a:pt x="300" y="22"/>
                    <a:pt x="301" y="21"/>
                    <a:pt x="300" y="21"/>
                  </a:cubicBezTo>
                  <a:cubicBezTo>
                    <a:pt x="300" y="21"/>
                    <a:pt x="299" y="21"/>
                    <a:pt x="299" y="21"/>
                  </a:cubicBezTo>
                  <a:cubicBezTo>
                    <a:pt x="299" y="21"/>
                    <a:pt x="300" y="20"/>
                    <a:pt x="300" y="20"/>
                  </a:cubicBezTo>
                  <a:cubicBezTo>
                    <a:pt x="300" y="19"/>
                    <a:pt x="299" y="20"/>
                    <a:pt x="298" y="20"/>
                  </a:cubicBezTo>
                  <a:cubicBezTo>
                    <a:pt x="297" y="20"/>
                    <a:pt x="296" y="20"/>
                    <a:pt x="295" y="22"/>
                  </a:cubicBezTo>
                  <a:cubicBezTo>
                    <a:pt x="295" y="22"/>
                    <a:pt x="295" y="22"/>
                    <a:pt x="295" y="21"/>
                  </a:cubicBez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0"/>
                    <a:pt x="295" y="20"/>
                  </a:cubicBezTo>
                  <a:cubicBezTo>
                    <a:pt x="295" y="20"/>
                    <a:pt x="295" y="19"/>
                    <a:pt x="296" y="19"/>
                  </a:cubicBezTo>
                  <a:cubicBezTo>
                    <a:pt x="296" y="19"/>
                    <a:pt x="297" y="19"/>
                    <a:pt x="297" y="19"/>
                  </a:cubicBezTo>
                  <a:cubicBezTo>
                    <a:pt x="298" y="18"/>
                    <a:pt x="297" y="17"/>
                    <a:pt x="296" y="17"/>
                  </a:cubicBezTo>
                  <a:cubicBezTo>
                    <a:pt x="295" y="17"/>
                    <a:pt x="294" y="16"/>
                    <a:pt x="294" y="17"/>
                  </a:cubicBezTo>
                  <a:cubicBezTo>
                    <a:pt x="294" y="16"/>
                    <a:pt x="294" y="15"/>
                    <a:pt x="293" y="14"/>
                  </a:cubicBezTo>
                  <a:cubicBezTo>
                    <a:pt x="293" y="13"/>
                    <a:pt x="292" y="13"/>
                    <a:pt x="291" y="13"/>
                  </a:cubicBezTo>
                  <a:cubicBezTo>
                    <a:pt x="290" y="13"/>
                    <a:pt x="290" y="13"/>
                    <a:pt x="289" y="13"/>
                  </a:cubicBezTo>
                  <a:cubicBezTo>
                    <a:pt x="289" y="13"/>
                    <a:pt x="289" y="13"/>
                    <a:pt x="288" y="12"/>
                  </a:cubicBezTo>
                  <a:cubicBezTo>
                    <a:pt x="288" y="12"/>
                    <a:pt x="287" y="12"/>
                    <a:pt x="287" y="12"/>
                  </a:cubicBezTo>
                  <a:cubicBezTo>
                    <a:pt x="286" y="12"/>
                    <a:pt x="286" y="11"/>
                    <a:pt x="285" y="11"/>
                  </a:cubicBezTo>
                  <a:cubicBezTo>
                    <a:pt x="284" y="11"/>
                    <a:pt x="284" y="11"/>
                    <a:pt x="283" y="11"/>
                  </a:cubicBezTo>
                  <a:cubicBezTo>
                    <a:pt x="282" y="12"/>
                    <a:pt x="281" y="11"/>
                    <a:pt x="281" y="12"/>
                  </a:cubicBezTo>
                  <a:cubicBezTo>
                    <a:pt x="281" y="12"/>
                    <a:pt x="281" y="12"/>
                    <a:pt x="281" y="12"/>
                  </a:cubicBezTo>
                  <a:cubicBezTo>
                    <a:pt x="280" y="12"/>
                    <a:pt x="279" y="12"/>
                    <a:pt x="279" y="13"/>
                  </a:cubicBezTo>
                  <a:cubicBezTo>
                    <a:pt x="279" y="14"/>
                    <a:pt x="279" y="14"/>
                    <a:pt x="279" y="14"/>
                  </a:cubicBezTo>
                  <a:cubicBezTo>
                    <a:pt x="280" y="15"/>
                    <a:pt x="281" y="15"/>
                    <a:pt x="282" y="15"/>
                  </a:cubicBezTo>
                  <a:cubicBezTo>
                    <a:pt x="281" y="15"/>
                    <a:pt x="279" y="14"/>
                    <a:pt x="278" y="15"/>
                  </a:cubicBezTo>
                  <a:cubicBezTo>
                    <a:pt x="279" y="15"/>
                    <a:pt x="279" y="16"/>
                    <a:pt x="279" y="16"/>
                  </a:cubicBezTo>
                  <a:cubicBezTo>
                    <a:pt x="279" y="17"/>
                    <a:pt x="279" y="17"/>
                    <a:pt x="280" y="18"/>
                  </a:cubicBezTo>
                  <a:cubicBezTo>
                    <a:pt x="280" y="18"/>
                    <a:pt x="280" y="19"/>
                    <a:pt x="279" y="18"/>
                  </a:cubicBezTo>
                  <a:cubicBezTo>
                    <a:pt x="278" y="18"/>
                    <a:pt x="278" y="16"/>
                    <a:pt x="278" y="15"/>
                  </a:cubicBezTo>
                  <a:cubicBezTo>
                    <a:pt x="278" y="15"/>
                    <a:pt x="277" y="14"/>
                    <a:pt x="277" y="15"/>
                  </a:cubicBezTo>
                  <a:cubicBezTo>
                    <a:pt x="276" y="15"/>
                    <a:pt x="277" y="16"/>
                    <a:pt x="277" y="16"/>
                  </a:cubicBezTo>
                  <a:cubicBezTo>
                    <a:pt x="276" y="16"/>
                    <a:pt x="276" y="18"/>
                    <a:pt x="276" y="17"/>
                  </a:cubicBezTo>
                  <a:cubicBezTo>
                    <a:pt x="275" y="17"/>
                    <a:pt x="276" y="16"/>
                    <a:pt x="276" y="16"/>
                  </a:cubicBezTo>
                  <a:cubicBezTo>
                    <a:pt x="275" y="15"/>
                    <a:pt x="275" y="15"/>
                    <a:pt x="274" y="15"/>
                  </a:cubicBezTo>
                  <a:cubicBezTo>
                    <a:pt x="274" y="15"/>
                    <a:pt x="273" y="13"/>
                    <a:pt x="272" y="13"/>
                  </a:cubicBezTo>
                  <a:cubicBezTo>
                    <a:pt x="272" y="13"/>
                    <a:pt x="271" y="14"/>
                    <a:pt x="271" y="14"/>
                  </a:cubicBezTo>
                  <a:cubicBezTo>
                    <a:pt x="271" y="15"/>
                    <a:pt x="271" y="15"/>
                    <a:pt x="271" y="15"/>
                  </a:cubicBezTo>
                  <a:cubicBezTo>
                    <a:pt x="271" y="15"/>
                    <a:pt x="270" y="16"/>
                    <a:pt x="270" y="16"/>
                  </a:cubicBezTo>
                  <a:cubicBezTo>
                    <a:pt x="270" y="16"/>
                    <a:pt x="270" y="16"/>
                    <a:pt x="270" y="16"/>
                  </a:cubicBezTo>
                  <a:cubicBezTo>
                    <a:pt x="270" y="17"/>
                    <a:pt x="270" y="17"/>
                    <a:pt x="269" y="17"/>
                  </a:cubicBezTo>
                  <a:cubicBezTo>
                    <a:pt x="269" y="18"/>
                    <a:pt x="268" y="18"/>
                    <a:pt x="268" y="17"/>
                  </a:cubicBezTo>
                  <a:cubicBezTo>
                    <a:pt x="267" y="17"/>
                    <a:pt x="268" y="17"/>
                    <a:pt x="268" y="17"/>
                  </a:cubicBezTo>
                  <a:cubicBezTo>
                    <a:pt x="268" y="16"/>
                    <a:pt x="268" y="16"/>
                    <a:pt x="268" y="16"/>
                  </a:cubicBezTo>
                  <a:cubicBezTo>
                    <a:pt x="268" y="15"/>
                    <a:pt x="268" y="15"/>
                    <a:pt x="269" y="15"/>
                  </a:cubicBezTo>
                  <a:cubicBezTo>
                    <a:pt x="269" y="14"/>
                    <a:pt x="269" y="14"/>
                    <a:pt x="269" y="14"/>
                  </a:cubicBezTo>
                  <a:cubicBezTo>
                    <a:pt x="269" y="13"/>
                    <a:pt x="268" y="14"/>
                    <a:pt x="268" y="13"/>
                  </a:cubicBezTo>
                  <a:cubicBezTo>
                    <a:pt x="268" y="13"/>
                    <a:pt x="269" y="12"/>
                    <a:pt x="269" y="12"/>
                  </a:cubicBezTo>
                  <a:cubicBezTo>
                    <a:pt x="269" y="12"/>
                    <a:pt x="270" y="12"/>
                    <a:pt x="270" y="11"/>
                  </a:cubicBezTo>
                  <a:cubicBezTo>
                    <a:pt x="270" y="10"/>
                    <a:pt x="269" y="10"/>
                    <a:pt x="269" y="9"/>
                  </a:cubicBezTo>
                  <a:cubicBezTo>
                    <a:pt x="268" y="9"/>
                    <a:pt x="269" y="8"/>
                    <a:pt x="268" y="8"/>
                  </a:cubicBezTo>
                  <a:cubicBezTo>
                    <a:pt x="268" y="8"/>
                    <a:pt x="268" y="8"/>
                    <a:pt x="267" y="7"/>
                  </a:cubicBezTo>
                  <a:cubicBezTo>
                    <a:pt x="266" y="7"/>
                    <a:pt x="267" y="6"/>
                    <a:pt x="266" y="5"/>
                  </a:cubicBezTo>
                  <a:cubicBezTo>
                    <a:pt x="265" y="4"/>
                    <a:pt x="264" y="4"/>
                    <a:pt x="263" y="4"/>
                  </a:cubicBezTo>
                  <a:cubicBezTo>
                    <a:pt x="262" y="4"/>
                    <a:pt x="260" y="4"/>
                    <a:pt x="259" y="4"/>
                  </a:cubicBezTo>
                  <a:cubicBezTo>
                    <a:pt x="258" y="4"/>
                    <a:pt x="256" y="4"/>
                    <a:pt x="256" y="5"/>
                  </a:cubicBezTo>
                  <a:cubicBezTo>
                    <a:pt x="255" y="5"/>
                    <a:pt x="255" y="5"/>
                    <a:pt x="255" y="6"/>
                  </a:cubicBezTo>
                  <a:cubicBezTo>
                    <a:pt x="255" y="5"/>
                    <a:pt x="253" y="6"/>
                    <a:pt x="252" y="6"/>
                  </a:cubicBezTo>
                  <a:cubicBezTo>
                    <a:pt x="251" y="6"/>
                    <a:pt x="252" y="6"/>
                    <a:pt x="252" y="7"/>
                  </a:cubicBezTo>
                  <a:cubicBezTo>
                    <a:pt x="251" y="7"/>
                    <a:pt x="250" y="6"/>
                    <a:pt x="249" y="7"/>
                  </a:cubicBezTo>
                  <a:cubicBezTo>
                    <a:pt x="249" y="8"/>
                    <a:pt x="251" y="9"/>
                    <a:pt x="252" y="9"/>
                  </a:cubicBezTo>
                  <a:cubicBezTo>
                    <a:pt x="251" y="9"/>
                    <a:pt x="249" y="8"/>
                    <a:pt x="249" y="9"/>
                  </a:cubicBezTo>
                  <a:cubicBezTo>
                    <a:pt x="249" y="9"/>
                    <a:pt x="251" y="10"/>
                    <a:pt x="252" y="10"/>
                  </a:cubicBezTo>
                  <a:cubicBezTo>
                    <a:pt x="251" y="10"/>
                    <a:pt x="250" y="10"/>
                    <a:pt x="249" y="10"/>
                  </a:cubicBezTo>
                  <a:cubicBezTo>
                    <a:pt x="249" y="10"/>
                    <a:pt x="248" y="9"/>
                    <a:pt x="247" y="10"/>
                  </a:cubicBezTo>
                  <a:cubicBezTo>
                    <a:pt x="246" y="10"/>
                    <a:pt x="247" y="11"/>
                    <a:pt x="247" y="12"/>
                  </a:cubicBezTo>
                  <a:cubicBezTo>
                    <a:pt x="247" y="13"/>
                    <a:pt x="247" y="14"/>
                    <a:pt x="249" y="14"/>
                  </a:cubicBezTo>
                  <a:cubicBezTo>
                    <a:pt x="249" y="14"/>
                    <a:pt x="250" y="14"/>
                    <a:pt x="250" y="15"/>
                  </a:cubicBezTo>
                  <a:cubicBezTo>
                    <a:pt x="250" y="16"/>
                    <a:pt x="249" y="15"/>
                    <a:pt x="248" y="15"/>
                  </a:cubicBezTo>
                  <a:cubicBezTo>
                    <a:pt x="246" y="15"/>
                    <a:pt x="248" y="16"/>
                    <a:pt x="247" y="17"/>
                  </a:cubicBezTo>
                  <a:cubicBezTo>
                    <a:pt x="247" y="17"/>
                    <a:pt x="245" y="17"/>
                    <a:pt x="246" y="18"/>
                  </a:cubicBezTo>
                  <a:cubicBezTo>
                    <a:pt x="246" y="18"/>
                    <a:pt x="247" y="18"/>
                    <a:pt x="247" y="18"/>
                  </a:cubicBezTo>
                  <a:cubicBezTo>
                    <a:pt x="247" y="19"/>
                    <a:pt x="247" y="19"/>
                    <a:pt x="248" y="20"/>
                  </a:cubicBezTo>
                  <a:cubicBezTo>
                    <a:pt x="248" y="21"/>
                    <a:pt x="249" y="20"/>
                    <a:pt x="250" y="21"/>
                  </a:cubicBezTo>
                  <a:cubicBezTo>
                    <a:pt x="251" y="21"/>
                    <a:pt x="252" y="21"/>
                    <a:pt x="251" y="22"/>
                  </a:cubicBezTo>
                  <a:cubicBezTo>
                    <a:pt x="251" y="22"/>
                    <a:pt x="251" y="22"/>
                    <a:pt x="251" y="23"/>
                  </a:cubicBezTo>
                  <a:cubicBezTo>
                    <a:pt x="250" y="23"/>
                    <a:pt x="250" y="24"/>
                    <a:pt x="250" y="24"/>
                  </a:cubicBezTo>
                  <a:cubicBezTo>
                    <a:pt x="250" y="25"/>
                    <a:pt x="250" y="25"/>
                    <a:pt x="250" y="25"/>
                  </a:cubicBezTo>
                  <a:cubicBezTo>
                    <a:pt x="249" y="25"/>
                    <a:pt x="248" y="25"/>
                    <a:pt x="248" y="25"/>
                  </a:cubicBezTo>
                  <a:cubicBezTo>
                    <a:pt x="246" y="25"/>
                    <a:pt x="244" y="26"/>
                    <a:pt x="242" y="26"/>
                  </a:cubicBezTo>
                  <a:cubicBezTo>
                    <a:pt x="243" y="25"/>
                    <a:pt x="244" y="25"/>
                    <a:pt x="245" y="25"/>
                  </a:cubicBezTo>
                  <a:cubicBezTo>
                    <a:pt x="246" y="24"/>
                    <a:pt x="247" y="24"/>
                    <a:pt x="248" y="24"/>
                  </a:cubicBezTo>
                  <a:cubicBezTo>
                    <a:pt x="248" y="24"/>
                    <a:pt x="250" y="24"/>
                    <a:pt x="250" y="23"/>
                  </a:cubicBezTo>
                  <a:cubicBezTo>
                    <a:pt x="250" y="22"/>
                    <a:pt x="248" y="22"/>
                    <a:pt x="247" y="22"/>
                  </a:cubicBezTo>
                  <a:cubicBezTo>
                    <a:pt x="247" y="21"/>
                    <a:pt x="247" y="21"/>
                    <a:pt x="246" y="21"/>
                  </a:cubicBezTo>
                  <a:cubicBezTo>
                    <a:pt x="246" y="20"/>
                    <a:pt x="245" y="19"/>
                    <a:pt x="244" y="19"/>
                  </a:cubicBezTo>
                  <a:cubicBezTo>
                    <a:pt x="243" y="18"/>
                    <a:pt x="243" y="16"/>
                    <a:pt x="243" y="15"/>
                  </a:cubicBezTo>
                  <a:cubicBezTo>
                    <a:pt x="243" y="14"/>
                    <a:pt x="244" y="14"/>
                    <a:pt x="244" y="14"/>
                  </a:cubicBezTo>
                  <a:cubicBezTo>
                    <a:pt x="243" y="13"/>
                    <a:pt x="242" y="13"/>
                    <a:pt x="242" y="12"/>
                  </a:cubicBezTo>
                  <a:cubicBezTo>
                    <a:pt x="242" y="11"/>
                    <a:pt x="242" y="10"/>
                    <a:pt x="243" y="10"/>
                  </a:cubicBezTo>
                  <a:cubicBezTo>
                    <a:pt x="244" y="9"/>
                    <a:pt x="244" y="8"/>
                    <a:pt x="244" y="7"/>
                  </a:cubicBezTo>
                  <a:cubicBezTo>
                    <a:pt x="245" y="6"/>
                    <a:pt x="247" y="5"/>
                    <a:pt x="249" y="4"/>
                  </a:cubicBezTo>
                  <a:cubicBezTo>
                    <a:pt x="252" y="3"/>
                    <a:pt x="247" y="3"/>
                    <a:pt x="246" y="3"/>
                  </a:cubicBezTo>
                  <a:cubicBezTo>
                    <a:pt x="245" y="3"/>
                    <a:pt x="245" y="2"/>
                    <a:pt x="244" y="2"/>
                  </a:cubicBezTo>
                  <a:cubicBezTo>
                    <a:pt x="243" y="2"/>
                    <a:pt x="243" y="2"/>
                    <a:pt x="242" y="2"/>
                  </a:cubicBezTo>
                  <a:cubicBezTo>
                    <a:pt x="241" y="2"/>
                    <a:pt x="239" y="3"/>
                    <a:pt x="238" y="3"/>
                  </a:cubicBezTo>
                  <a:cubicBezTo>
                    <a:pt x="237" y="3"/>
                    <a:pt x="237" y="4"/>
                    <a:pt x="236" y="4"/>
                  </a:cubicBezTo>
                  <a:cubicBezTo>
                    <a:pt x="235" y="5"/>
                    <a:pt x="235" y="5"/>
                    <a:pt x="234" y="6"/>
                  </a:cubicBezTo>
                  <a:cubicBezTo>
                    <a:pt x="233" y="6"/>
                    <a:pt x="232" y="7"/>
                    <a:pt x="231" y="8"/>
                  </a:cubicBezTo>
                  <a:cubicBezTo>
                    <a:pt x="231" y="8"/>
                    <a:pt x="230" y="9"/>
                    <a:pt x="230" y="9"/>
                  </a:cubicBezTo>
                  <a:cubicBezTo>
                    <a:pt x="230" y="9"/>
                    <a:pt x="230" y="10"/>
                    <a:pt x="230" y="10"/>
                  </a:cubicBezTo>
                  <a:cubicBezTo>
                    <a:pt x="230" y="10"/>
                    <a:pt x="230" y="11"/>
                    <a:pt x="230" y="11"/>
                  </a:cubicBezTo>
                  <a:cubicBezTo>
                    <a:pt x="230" y="11"/>
                    <a:pt x="230" y="11"/>
                    <a:pt x="230" y="11"/>
                  </a:cubicBezTo>
                  <a:cubicBezTo>
                    <a:pt x="230" y="11"/>
                    <a:pt x="229" y="12"/>
                    <a:pt x="229" y="11"/>
                  </a:cubicBezTo>
                  <a:cubicBezTo>
                    <a:pt x="230" y="11"/>
                    <a:pt x="229" y="12"/>
                    <a:pt x="229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29" y="12"/>
                    <a:pt x="228" y="13"/>
                    <a:pt x="228" y="13"/>
                  </a:cubicBezTo>
                  <a:cubicBezTo>
                    <a:pt x="228" y="14"/>
                    <a:pt x="228" y="14"/>
                    <a:pt x="228" y="15"/>
                  </a:cubicBezTo>
                  <a:cubicBezTo>
                    <a:pt x="228" y="16"/>
                    <a:pt x="229" y="16"/>
                    <a:pt x="228" y="16"/>
                  </a:cubicBezTo>
                  <a:cubicBezTo>
                    <a:pt x="228" y="17"/>
                    <a:pt x="228" y="16"/>
                    <a:pt x="227" y="17"/>
                  </a:cubicBezTo>
                  <a:cubicBezTo>
                    <a:pt x="227" y="17"/>
                    <a:pt x="227" y="18"/>
                    <a:pt x="227" y="18"/>
                  </a:cubicBezTo>
                  <a:cubicBezTo>
                    <a:pt x="227" y="19"/>
                    <a:pt x="228" y="19"/>
                    <a:pt x="228" y="19"/>
                  </a:cubicBezTo>
                  <a:cubicBezTo>
                    <a:pt x="228" y="20"/>
                    <a:pt x="228" y="20"/>
                    <a:pt x="228" y="20"/>
                  </a:cubicBezTo>
                  <a:cubicBezTo>
                    <a:pt x="227" y="21"/>
                    <a:pt x="227" y="22"/>
                    <a:pt x="228" y="23"/>
                  </a:cubicBezTo>
                  <a:cubicBezTo>
                    <a:pt x="228" y="23"/>
                    <a:pt x="229" y="23"/>
                    <a:pt x="230" y="23"/>
                  </a:cubicBezTo>
                  <a:cubicBezTo>
                    <a:pt x="231" y="23"/>
                    <a:pt x="232" y="23"/>
                    <a:pt x="233" y="23"/>
                  </a:cubicBezTo>
                  <a:cubicBezTo>
                    <a:pt x="234" y="24"/>
                    <a:pt x="235" y="24"/>
                    <a:pt x="236" y="24"/>
                  </a:cubicBezTo>
                  <a:cubicBezTo>
                    <a:pt x="237" y="24"/>
                    <a:pt x="236" y="24"/>
                    <a:pt x="237" y="24"/>
                  </a:cubicBezTo>
                  <a:cubicBezTo>
                    <a:pt x="238" y="25"/>
                    <a:pt x="240" y="25"/>
                    <a:pt x="240" y="25"/>
                  </a:cubicBezTo>
                  <a:cubicBezTo>
                    <a:pt x="240" y="26"/>
                    <a:pt x="237" y="26"/>
                    <a:pt x="237" y="26"/>
                  </a:cubicBezTo>
                  <a:cubicBezTo>
                    <a:pt x="236" y="26"/>
                    <a:pt x="235" y="26"/>
                    <a:pt x="234" y="26"/>
                  </a:cubicBezTo>
                  <a:cubicBezTo>
                    <a:pt x="233" y="25"/>
                    <a:pt x="232" y="25"/>
                    <a:pt x="232" y="25"/>
                  </a:cubicBezTo>
                  <a:cubicBezTo>
                    <a:pt x="231" y="25"/>
                    <a:pt x="230" y="25"/>
                    <a:pt x="229" y="25"/>
                  </a:cubicBezTo>
                  <a:cubicBezTo>
                    <a:pt x="231" y="26"/>
                    <a:pt x="229" y="26"/>
                    <a:pt x="230" y="27"/>
                  </a:cubicBezTo>
                  <a:cubicBezTo>
                    <a:pt x="230" y="27"/>
                    <a:pt x="231" y="27"/>
                    <a:pt x="231" y="28"/>
                  </a:cubicBezTo>
                  <a:cubicBezTo>
                    <a:pt x="231" y="28"/>
                    <a:pt x="231" y="29"/>
                    <a:pt x="232" y="29"/>
                  </a:cubicBezTo>
                  <a:cubicBezTo>
                    <a:pt x="233" y="30"/>
                    <a:pt x="234" y="30"/>
                    <a:pt x="235" y="31"/>
                  </a:cubicBezTo>
                  <a:cubicBezTo>
                    <a:pt x="235" y="31"/>
                    <a:pt x="235" y="31"/>
                    <a:pt x="236" y="31"/>
                  </a:cubicBezTo>
                  <a:cubicBezTo>
                    <a:pt x="236" y="31"/>
                    <a:pt x="236" y="32"/>
                    <a:pt x="237" y="32"/>
                  </a:cubicBezTo>
                  <a:cubicBezTo>
                    <a:pt x="238" y="32"/>
                    <a:pt x="238" y="31"/>
                    <a:pt x="238" y="31"/>
                  </a:cubicBezTo>
                  <a:cubicBezTo>
                    <a:pt x="239" y="31"/>
                    <a:pt x="239" y="32"/>
                    <a:pt x="239" y="32"/>
                  </a:cubicBezTo>
                  <a:cubicBezTo>
                    <a:pt x="239" y="32"/>
                    <a:pt x="239" y="32"/>
                    <a:pt x="240" y="32"/>
                  </a:cubicBezTo>
                  <a:cubicBezTo>
                    <a:pt x="240" y="32"/>
                    <a:pt x="241" y="31"/>
                    <a:pt x="242" y="31"/>
                  </a:cubicBezTo>
                  <a:cubicBezTo>
                    <a:pt x="243" y="32"/>
                    <a:pt x="243" y="32"/>
                    <a:pt x="244" y="33"/>
                  </a:cubicBezTo>
                  <a:cubicBezTo>
                    <a:pt x="245" y="34"/>
                    <a:pt x="247" y="34"/>
                    <a:pt x="248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9" y="33"/>
                    <a:pt x="249" y="34"/>
                    <a:pt x="250" y="34"/>
                  </a:cubicBezTo>
                  <a:cubicBezTo>
                    <a:pt x="251" y="34"/>
                    <a:pt x="252" y="34"/>
                    <a:pt x="254" y="34"/>
                  </a:cubicBezTo>
                  <a:cubicBezTo>
                    <a:pt x="255" y="34"/>
                    <a:pt x="256" y="34"/>
                    <a:pt x="257" y="34"/>
                  </a:cubicBezTo>
                  <a:cubicBezTo>
                    <a:pt x="257" y="34"/>
                    <a:pt x="259" y="34"/>
                    <a:pt x="259" y="35"/>
                  </a:cubicBezTo>
                  <a:cubicBezTo>
                    <a:pt x="259" y="35"/>
                    <a:pt x="259" y="36"/>
                    <a:pt x="259" y="36"/>
                  </a:cubicBezTo>
                  <a:cubicBezTo>
                    <a:pt x="259" y="37"/>
                    <a:pt x="258" y="36"/>
                    <a:pt x="258" y="36"/>
                  </a:cubicBezTo>
                  <a:cubicBezTo>
                    <a:pt x="257" y="36"/>
                    <a:pt x="257" y="36"/>
                    <a:pt x="257" y="36"/>
                  </a:cubicBezTo>
                  <a:cubicBezTo>
                    <a:pt x="256" y="36"/>
                    <a:pt x="256" y="36"/>
                    <a:pt x="256" y="36"/>
                  </a:cubicBezTo>
                  <a:cubicBezTo>
                    <a:pt x="256" y="35"/>
                    <a:pt x="255" y="36"/>
                    <a:pt x="255" y="35"/>
                  </a:cubicBezTo>
                  <a:cubicBezTo>
                    <a:pt x="254" y="35"/>
                    <a:pt x="254" y="35"/>
                    <a:pt x="253" y="35"/>
                  </a:cubicBezTo>
                  <a:cubicBezTo>
                    <a:pt x="253" y="35"/>
                    <a:pt x="252" y="34"/>
                    <a:pt x="251" y="35"/>
                  </a:cubicBezTo>
                  <a:cubicBezTo>
                    <a:pt x="250" y="35"/>
                    <a:pt x="250" y="36"/>
                    <a:pt x="249" y="36"/>
                  </a:cubicBezTo>
                  <a:cubicBezTo>
                    <a:pt x="248" y="36"/>
                    <a:pt x="248" y="35"/>
                    <a:pt x="247" y="36"/>
                  </a:cubicBezTo>
                  <a:cubicBezTo>
                    <a:pt x="247" y="37"/>
                    <a:pt x="247" y="37"/>
                    <a:pt x="247" y="38"/>
                  </a:cubicBezTo>
                  <a:cubicBezTo>
                    <a:pt x="248" y="39"/>
                    <a:pt x="247" y="40"/>
                    <a:pt x="248" y="40"/>
                  </a:cubicBezTo>
                  <a:cubicBezTo>
                    <a:pt x="249" y="41"/>
                    <a:pt x="250" y="40"/>
                    <a:pt x="250" y="41"/>
                  </a:cubicBezTo>
                  <a:cubicBezTo>
                    <a:pt x="251" y="42"/>
                    <a:pt x="249" y="42"/>
                    <a:pt x="249" y="43"/>
                  </a:cubicBezTo>
                  <a:cubicBezTo>
                    <a:pt x="249" y="43"/>
                    <a:pt x="250" y="43"/>
                    <a:pt x="250" y="43"/>
                  </a:cubicBezTo>
                  <a:cubicBezTo>
                    <a:pt x="249" y="44"/>
                    <a:pt x="247" y="43"/>
                    <a:pt x="246" y="44"/>
                  </a:cubicBezTo>
                  <a:cubicBezTo>
                    <a:pt x="246" y="45"/>
                    <a:pt x="246" y="46"/>
                    <a:pt x="246" y="46"/>
                  </a:cubicBezTo>
                  <a:cubicBezTo>
                    <a:pt x="246" y="48"/>
                    <a:pt x="246" y="49"/>
                    <a:pt x="245" y="50"/>
                  </a:cubicBezTo>
                  <a:cubicBezTo>
                    <a:pt x="245" y="50"/>
                    <a:pt x="244" y="50"/>
                    <a:pt x="243" y="51"/>
                  </a:cubicBezTo>
                  <a:cubicBezTo>
                    <a:pt x="243" y="52"/>
                    <a:pt x="243" y="53"/>
                    <a:pt x="243" y="53"/>
                  </a:cubicBezTo>
                  <a:cubicBezTo>
                    <a:pt x="243" y="55"/>
                    <a:pt x="243" y="54"/>
                    <a:pt x="242" y="54"/>
                  </a:cubicBezTo>
                  <a:cubicBezTo>
                    <a:pt x="241" y="54"/>
                    <a:pt x="241" y="55"/>
                    <a:pt x="241" y="55"/>
                  </a:cubicBezTo>
                  <a:cubicBezTo>
                    <a:pt x="240" y="55"/>
                    <a:pt x="239" y="56"/>
                    <a:pt x="239" y="56"/>
                  </a:cubicBezTo>
                  <a:cubicBezTo>
                    <a:pt x="239" y="56"/>
                    <a:pt x="239" y="55"/>
                    <a:pt x="239" y="55"/>
                  </a:cubicBezTo>
                  <a:cubicBezTo>
                    <a:pt x="238" y="55"/>
                    <a:pt x="238" y="54"/>
                    <a:pt x="238" y="54"/>
                  </a:cubicBezTo>
                  <a:cubicBezTo>
                    <a:pt x="237" y="53"/>
                    <a:pt x="236" y="52"/>
                    <a:pt x="236" y="52"/>
                  </a:cubicBezTo>
                  <a:cubicBezTo>
                    <a:pt x="235" y="51"/>
                    <a:pt x="235" y="49"/>
                    <a:pt x="235" y="48"/>
                  </a:cubicBezTo>
                  <a:cubicBezTo>
                    <a:pt x="234" y="47"/>
                    <a:pt x="235" y="47"/>
                    <a:pt x="236" y="47"/>
                  </a:cubicBezTo>
                  <a:cubicBezTo>
                    <a:pt x="237" y="48"/>
                    <a:pt x="237" y="48"/>
                    <a:pt x="237" y="47"/>
                  </a:cubicBezTo>
                  <a:cubicBezTo>
                    <a:pt x="237" y="46"/>
                    <a:pt x="237" y="46"/>
                    <a:pt x="237" y="45"/>
                  </a:cubicBezTo>
                  <a:cubicBezTo>
                    <a:pt x="236" y="45"/>
                    <a:pt x="237" y="44"/>
                    <a:pt x="236" y="44"/>
                  </a:cubicBezTo>
                  <a:cubicBezTo>
                    <a:pt x="236" y="43"/>
                    <a:pt x="236" y="42"/>
                    <a:pt x="235" y="42"/>
                  </a:cubicBezTo>
                  <a:cubicBezTo>
                    <a:pt x="235" y="42"/>
                    <a:pt x="233" y="41"/>
                    <a:pt x="233" y="42"/>
                  </a:cubicBezTo>
                  <a:cubicBezTo>
                    <a:pt x="233" y="42"/>
                    <a:pt x="232" y="40"/>
                    <a:pt x="231" y="40"/>
                  </a:cubicBezTo>
                  <a:cubicBezTo>
                    <a:pt x="230" y="39"/>
                    <a:pt x="230" y="40"/>
                    <a:pt x="230" y="41"/>
                  </a:cubicBezTo>
                  <a:cubicBezTo>
                    <a:pt x="229" y="41"/>
                    <a:pt x="229" y="41"/>
                    <a:pt x="229" y="42"/>
                  </a:cubicBezTo>
                  <a:cubicBezTo>
                    <a:pt x="228" y="43"/>
                    <a:pt x="229" y="43"/>
                    <a:pt x="228" y="44"/>
                  </a:cubicBezTo>
                  <a:cubicBezTo>
                    <a:pt x="227" y="45"/>
                    <a:pt x="227" y="46"/>
                    <a:pt x="227" y="48"/>
                  </a:cubicBezTo>
                  <a:cubicBezTo>
                    <a:pt x="226" y="47"/>
                    <a:pt x="226" y="47"/>
                    <a:pt x="225" y="46"/>
                  </a:cubicBezTo>
                  <a:cubicBezTo>
                    <a:pt x="225" y="46"/>
                    <a:pt x="225" y="45"/>
                    <a:pt x="225" y="44"/>
                  </a:cubicBezTo>
                  <a:cubicBezTo>
                    <a:pt x="225" y="43"/>
                    <a:pt x="225" y="43"/>
                    <a:pt x="225" y="42"/>
                  </a:cubicBezTo>
                  <a:cubicBezTo>
                    <a:pt x="225" y="42"/>
                    <a:pt x="224" y="41"/>
                    <a:pt x="224" y="41"/>
                  </a:cubicBezTo>
                  <a:cubicBezTo>
                    <a:pt x="224" y="41"/>
                    <a:pt x="223" y="40"/>
                    <a:pt x="223" y="40"/>
                  </a:cubicBezTo>
                  <a:cubicBezTo>
                    <a:pt x="223" y="40"/>
                    <a:pt x="223" y="39"/>
                    <a:pt x="224" y="40"/>
                  </a:cubicBezTo>
                  <a:cubicBezTo>
                    <a:pt x="224" y="40"/>
                    <a:pt x="224" y="40"/>
                    <a:pt x="225" y="40"/>
                  </a:cubicBezTo>
                  <a:cubicBezTo>
                    <a:pt x="225" y="40"/>
                    <a:pt x="226" y="40"/>
                    <a:pt x="226" y="39"/>
                  </a:cubicBezTo>
                  <a:cubicBezTo>
                    <a:pt x="226" y="37"/>
                    <a:pt x="223" y="38"/>
                    <a:pt x="222" y="37"/>
                  </a:cubicBezTo>
                  <a:cubicBezTo>
                    <a:pt x="221" y="37"/>
                    <a:pt x="222" y="37"/>
                    <a:pt x="221" y="37"/>
                  </a:cubicBezTo>
                  <a:cubicBezTo>
                    <a:pt x="220" y="37"/>
                    <a:pt x="220" y="37"/>
                    <a:pt x="219" y="37"/>
                  </a:cubicBezTo>
                  <a:cubicBezTo>
                    <a:pt x="218" y="38"/>
                    <a:pt x="218" y="37"/>
                    <a:pt x="217" y="37"/>
                  </a:cubicBezTo>
                  <a:cubicBezTo>
                    <a:pt x="217" y="36"/>
                    <a:pt x="216" y="37"/>
                    <a:pt x="215" y="36"/>
                  </a:cubicBezTo>
                  <a:cubicBezTo>
                    <a:pt x="215" y="35"/>
                    <a:pt x="219" y="35"/>
                    <a:pt x="218" y="33"/>
                  </a:cubicBezTo>
                  <a:cubicBezTo>
                    <a:pt x="218" y="33"/>
                    <a:pt x="216" y="33"/>
                    <a:pt x="217" y="32"/>
                  </a:cubicBezTo>
                  <a:cubicBezTo>
                    <a:pt x="218" y="32"/>
                    <a:pt x="219" y="33"/>
                    <a:pt x="220" y="33"/>
                  </a:cubicBezTo>
                  <a:cubicBezTo>
                    <a:pt x="220" y="32"/>
                    <a:pt x="219" y="31"/>
                    <a:pt x="219" y="31"/>
                  </a:cubicBezTo>
                  <a:cubicBezTo>
                    <a:pt x="219" y="31"/>
                    <a:pt x="218" y="31"/>
                    <a:pt x="218" y="30"/>
                  </a:cubicBezTo>
                  <a:cubicBezTo>
                    <a:pt x="218" y="30"/>
                    <a:pt x="218" y="30"/>
                    <a:pt x="217" y="30"/>
                  </a:cubicBezTo>
                  <a:cubicBezTo>
                    <a:pt x="217" y="29"/>
                    <a:pt x="216" y="28"/>
                    <a:pt x="215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4" y="26"/>
                    <a:pt x="214" y="26"/>
                    <a:pt x="214" y="25"/>
                  </a:cubicBezTo>
                  <a:cubicBezTo>
                    <a:pt x="214" y="24"/>
                    <a:pt x="214" y="23"/>
                    <a:pt x="214" y="23"/>
                  </a:cubicBezTo>
                  <a:cubicBezTo>
                    <a:pt x="214" y="23"/>
                    <a:pt x="214" y="22"/>
                    <a:pt x="213" y="22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3" y="21"/>
                    <a:pt x="213" y="21"/>
                    <a:pt x="212" y="21"/>
                  </a:cubicBezTo>
                  <a:cubicBezTo>
                    <a:pt x="212" y="21"/>
                    <a:pt x="211" y="21"/>
                    <a:pt x="211" y="21"/>
                  </a:cubicBezTo>
                  <a:cubicBezTo>
                    <a:pt x="211" y="19"/>
                    <a:pt x="210" y="20"/>
                    <a:pt x="210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9"/>
                    <a:pt x="208" y="20"/>
                    <a:pt x="208" y="20"/>
                  </a:cubicBezTo>
                  <a:cubicBezTo>
                    <a:pt x="208" y="19"/>
                    <a:pt x="207" y="18"/>
                    <a:pt x="208" y="17"/>
                  </a:cubicBezTo>
                  <a:cubicBezTo>
                    <a:pt x="208" y="17"/>
                    <a:pt x="209" y="17"/>
                    <a:pt x="209" y="17"/>
                  </a:cubicBezTo>
                  <a:cubicBezTo>
                    <a:pt x="209" y="17"/>
                    <a:pt x="210" y="16"/>
                    <a:pt x="210" y="16"/>
                  </a:cubicBezTo>
                  <a:cubicBezTo>
                    <a:pt x="210" y="15"/>
                    <a:pt x="210" y="15"/>
                    <a:pt x="211" y="15"/>
                  </a:cubicBezTo>
                  <a:cubicBezTo>
                    <a:pt x="211" y="14"/>
                    <a:pt x="211" y="15"/>
                    <a:pt x="211" y="14"/>
                  </a:cubicBezTo>
                  <a:cubicBezTo>
                    <a:pt x="212" y="13"/>
                    <a:pt x="210" y="12"/>
                    <a:pt x="209" y="11"/>
                  </a:cubicBezTo>
                  <a:cubicBezTo>
                    <a:pt x="211" y="11"/>
                    <a:pt x="213" y="12"/>
                    <a:pt x="215" y="12"/>
                  </a:cubicBezTo>
                  <a:cubicBezTo>
                    <a:pt x="216" y="12"/>
                    <a:pt x="217" y="12"/>
                    <a:pt x="218" y="11"/>
                  </a:cubicBezTo>
                  <a:cubicBezTo>
                    <a:pt x="219" y="10"/>
                    <a:pt x="219" y="10"/>
                    <a:pt x="220" y="9"/>
                  </a:cubicBezTo>
                  <a:cubicBezTo>
                    <a:pt x="222" y="8"/>
                    <a:pt x="223" y="6"/>
                    <a:pt x="224" y="5"/>
                  </a:cubicBezTo>
                  <a:cubicBezTo>
                    <a:pt x="225" y="4"/>
                    <a:pt x="226" y="3"/>
                    <a:pt x="226" y="2"/>
                  </a:cubicBezTo>
                  <a:cubicBezTo>
                    <a:pt x="226" y="1"/>
                    <a:pt x="224" y="1"/>
                    <a:pt x="224" y="1"/>
                  </a:cubicBezTo>
                  <a:cubicBezTo>
                    <a:pt x="223" y="1"/>
                    <a:pt x="222" y="1"/>
                    <a:pt x="221" y="1"/>
                  </a:cubicBezTo>
                  <a:cubicBezTo>
                    <a:pt x="220" y="1"/>
                    <a:pt x="220" y="1"/>
                    <a:pt x="219" y="1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5" y="0"/>
                    <a:pt x="213" y="0"/>
                    <a:pt x="211" y="0"/>
                  </a:cubicBezTo>
                  <a:cubicBezTo>
                    <a:pt x="209" y="0"/>
                    <a:pt x="207" y="0"/>
                    <a:pt x="205" y="1"/>
                  </a:cubicBezTo>
                  <a:cubicBezTo>
                    <a:pt x="204" y="1"/>
                    <a:pt x="203" y="1"/>
                    <a:pt x="204" y="2"/>
                  </a:cubicBezTo>
                  <a:cubicBezTo>
                    <a:pt x="205" y="3"/>
                    <a:pt x="206" y="4"/>
                    <a:pt x="207" y="4"/>
                  </a:cubicBezTo>
                  <a:cubicBezTo>
                    <a:pt x="206" y="4"/>
                    <a:pt x="205" y="4"/>
                    <a:pt x="205" y="4"/>
                  </a:cubicBezTo>
                  <a:cubicBezTo>
                    <a:pt x="204" y="4"/>
                    <a:pt x="204" y="3"/>
                    <a:pt x="203" y="3"/>
                  </a:cubicBezTo>
                  <a:cubicBezTo>
                    <a:pt x="202" y="3"/>
                    <a:pt x="202" y="5"/>
                    <a:pt x="202" y="6"/>
                  </a:cubicBezTo>
                  <a:cubicBezTo>
                    <a:pt x="202" y="7"/>
                    <a:pt x="202" y="7"/>
                    <a:pt x="202" y="8"/>
                  </a:cubicBezTo>
                  <a:cubicBezTo>
                    <a:pt x="202" y="9"/>
                    <a:pt x="202" y="10"/>
                    <a:pt x="202" y="11"/>
                  </a:cubicBezTo>
                  <a:cubicBezTo>
                    <a:pt x="202" y="11"/>
                    <a:pt x="203" y="12"/>
                    <a:pt x="203" y="12"/>
                  </a:cubicBezTo>
                  <a:cubicBezTo>
                    <a:pt x="203" y="12"/>
                    <a:pt x="204" y="13"/>
                    <a:pt x="204" y="13"/>
                  </a:cubicBezTo>
                  <a:cubicBezTo>
                    <a:pt x="204" y="14"/>
                    <a:pt x="204" y="14"/>
                    <a:pt x="204" y="15"/>
                  </a:cubicBezTo>
                  <a:cubicBezTo>
                    <a:pt x="204" y="16"/>
                    <a:pt x="204" y="17"/>
                    <a:pt x="204" y="18"/>
                  </a:cubicBezTo>
                  <a:cubicBezTo>
                    <a:pt x="204" y="18"/>
                    <a:pt x="204" y="18"/>
                    <a:pt x="204" y="18"/>
                  </a:cubicBezTo>
                  <a:cubicBezTo>
                    <a:pt x="203" y="19"/>
                    <a:pt x="204" y="19"/>
                    <a:pt x="203" y="20"/>
                  </a:cubicBezTo>
                  <a:cubicBezTo>
                    <a:pt x="203" y="20"/>
                    <a:pt x="201" y="21"/>
                    <a:pt x="201" y="21"/>
                  </a:cubicBezTo>
                  <a:cubicBezTo>
                    <a:pt x="201" y="21"/>
                    <a:pt x="204" y="22"/>
                    <a:pt x="203" y="23"/>
                  </a:cubicBezTo>
                  <a:cubicBezTo>
                    <a:pt x="202" y="24"/>
                    <a:pt x="201" y="22"/>
                    <a:pt x="200" y="22"/>
                  </a:cubicBezTo>
                  <a:cubicBezTo>
                    <a:pt x="200" y="22"/>
                    <a:pt x="199" y="23"/>
                    <a:pt x="199" y="23"/>
                  </a:cubicBezTo>
                  <a:cubicBezTo>
                    <a:pt x="198" y="23"/>
                    <a:pt x="198" y="23"/>
                    <a:pt x="198" y="24"/>
                  </a:cubicBezTo>
                  <a:cubicBezTo>
                    <a:pt x="198" y="24"/>
                    <a:pt x="198" y="25"/>
                    <a:pt x="198" y="25"/>
                  </a:cubicBezTo>
                  <a:cubicBezTo>
                    <a:pt x="198" y="26"/>
                    <a:pt x="197" y="27"/>
                    <a:pt x="198" y="28"/>
                  </a:cubicBezTo>
                  <a:cubicBezTo>
                    <a:pt x="199" y="29"/>
                    <a:pt x="200" y="29"/>
                    <a:pt x="199" y="30"/>
                  </a:cubicBezTo>
                  <a:cubicBezTo>
                    <a:pt x="199" y="31"/>
                    <a:pt x="198" y="31"/>
                    <a:pt x="198" y="32"/>
                  </a:cubicBezTo>
                  <a:cubicBezTo>
                    <a:pt x="199" y="33"/>
                    <a:pt x="199" y="33"/>
                    <a:pt x="200" y="34"/>
                  </a:cubicBezTo>
                  <a:cubicBezTo>
                    <a:pt x="200" y="34"/>
                    <a:pt x="200" y="35"/>
                    <a:pt x="200" y="35"/>
                  </a:cubicBezTo>
                  <a:cubicBezTo>
                    <a:pt x="201" y="36"/>
                    <a:pt x="201" y="35"/>
                    <a:pt x="202" y="35"/>
                  </a:cubicBezTo>
                  <a:cubicBezTo>
                    <a:pt x="202" y="36"/>
                    <a:pt x="203" y="36"/>
                    <a:pt x="203" y="36"/>
                  </a:cubicBezTo>
                  <a:cubicBezTo>
                    <a:pt x="203" y="36"/>
                    <a:pt x="203" y="36"/>
                    <a:pt x="204" y="36"/>
                  </a:cubicBezTo>
                  <a:cubicBezTo>
                    <a:pt x="204" y="36"/>
                    <a:pt x="205" y="37"/>
                    <a:pt x="206" y="37"/>
                  </a:cubicBezTo>
                  <a:cubicBezTo>
                    <a:pt x="206" y="37"/>
                    <a:pt x="206" y="37"/>
                    <a:pt x="206" y="37"/>
                  </a:cubicBezTo>
                  <a:cubicBezTo>
                    <a:pt x="207" y="37"/>
                    <a:pt x="207" y="37"/>
                    <a:pt x="207" y="37"/>
                  </a:cubicBezTo>
                  <a:cubicBezTo>
                    <a:pt x="208" y="38"/>
                    <a:pt x="209" y="38"/>
                    <a:pt x="210" y="38"/>
                  </a:cubicBezTo>
                  <a:cubicBezTo>
                    <a:pt x="210" y="38"/>
                    <a:pt x="211" y="37"/>
                    <a:pt x="211" y="38"/>
                  </a:cubicBezTo>
                  <a:cubicBezTo>
                    <a:pt x="211" y="38"/>
                    <a:pt x="211" y="39"/>
                    <a:pt x="211" y="39"/>
                  </a:cubicBezTo>
                  <a:cubicBezTo>
                    <a:pt x="211" y="39"/>
                    <a:pt x="211" y="39"/>
                    <a:pt x="211" y="40"/>
                  </a:cubicBezTo>
                  <a:cubicBezTo>
                    <a:pt x="211" y="40"/>
                    <a:pt x="211" y="40"/>
                    <a:pt x="210" y="40"/>
                  </a:cubicBezTo>
                  <a:cubicBezTo>
                    <a:pt x="211" y="39"/>
                    <a:pt x="211" y="39"/>
                    <a:pt x="210" y="39"/>
                  </a:cubicBezTo>
                  <a:cubicBezTo>
                    <a:pt x="209" y="39"/>
                    <a:pt x="209" y="39"/>
                    <a:pt x="208" y="39"/>
                  </a:cubicBezTo>
                  <a:cubicBezTo>
                    <a:pt x="208" y="40"/>
                    <a:pt x="208" y="40"/>
                    <a:pt x="208" y="41"/>
                  </a:cubicBezTo>
                  <a:cubicBezTo>
                    <a:pt x="208" y="42"/>
                    <a:pt x="208" y="41"/>
                    <a:pt x="208" y="42"/>
                  </a:cubicBezTo>
                  <a:cubicBezTo>
                    <a:pt x="207" y="42"/>
                    <a:pt x="206" y="43"/>
                    <a:pt x="207" y="43"/>
                  </a:cubicBezTo>
                  <a:cubicBezTo>
                    <a:pt x="207" y="44"/>
                    <a:pt x="208" y="44"/>
                    <a:pt x="209" y="43"/>
                  </a:cubicBezTo>
                  <a:cubicBezTo>
                    <a:pt x="209" y="43"/>
                    <a:pt x="209" y="43"/>
                    <a:pt x="209" y="42"/>
                  </a:cubicBezTo>
                  <a:cubicBezTo>
                    <a:pt x="210" y="42"/>
                    <a:pt x="211" y="42"/>
                    <a:pt x="211" y="42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45"/>
                    <a:pt x="211" y="45"/>
                    <a:pt x="210" y="46"/>
                  </a:cubicBezTo>
                  <a:cubicBezTo>
                    <a:pt x="209" y="46"/>
                    <a:pt x="209" y="46"/>
                    <a:pt x="208" y="47"/>
                  </a:cubicBezTo>
                  <a:cubicBezTo>
                    <a:pt x="208" y="47"/>
                    <a:pt x="208" y="47"/>
                    <a:pt x="208" y="48"/>
                  </a:cubicBezTo>
                  <a:cubicBezTo>
                    <a:pt x="208" y="48"/>
                    <a:pt x="206" y="50"/>
                    <a:pt x="206" y="50"/>
                  </a:cubicBezTo>
                  <a:cubicBezTo>
                    <a:pt x="206" y="49"/>
                    <a:pt x="204" y="49"/>
                    <a:pt x="204" y="49"/>
                  </a:cubicBezTo>
                  <a:cubicBezTo>
                    <a:pt x="203" y="49"/>
                    <a:pt x="203" y="50"/>
                    <a:pt x="202" y="51"/>
                  </a:cubicBezTo>
                  <a:cubicBezTo>
                    <a:pt x="202" y="52"/>
                    <a:pt x="202" y="52"/>
                    <a:pt x="203" y="52"/>
                  </a:cubicBezTo>
                  <a:cubicBezTo>
                    <a:pt x="204" y="53"/>
                    <a:pt x="203" y="53"/>
                    <a:pt x="203" y="53"/>
                  </a:cubicBezTo>
                  <a:cubicBezTo>
                    <a:pt x="204" y="54"/>
                    <a:pt x="203" y="57"/>
                    <a:pt x="202" y="55"/>
                  </a:cubicBezTo>
                  <a:cubicBezTo>
                    <a:pt x="202" y="55"/>
                    <a:pt x="202" y="54"/>
                    <a:pt x="201" y="54"/>
                  </a:cubicBezTo>
                  <a:cubicBezTo>
                    <a:pt x="201" y="54"/>
                    <a:pt x="200" y="56"/>
                    <a:pt x="200" y="56"/>
                  </a:cubicBezTo>
                  <a:cubicBezTo>
                    <a:pt x="199" y="55"/>
                    <a:pt x="200" y="54"/>
                    <a:pt x="200" y="54"/>
                  </a:cubicBezTo>
                  <a:cubicBezTo>
                    <a:pt x="199" y="53"/>
                    <a:pt x="199" y="54"/>
                    <a:pt x="199" y="53"/>
                  </a:cubicBezTo>
                  <a:cubicBezTo>
                    <a:pt x="199" y="53"/>
                    <a:pt x="200" y="53"/>
                    <a:pt x="200" y="53"/>
                  </a:cubicBezTo>
                  <a:cubicBezTo>
                    <a:pt x="200" y="52"/>
                    <a:pt x="200" y="50"/>
                    <a:pt x="200" y="49"/>
                  </a:cubicBezTo>
                  <a:cubicBezTo>
                    <a:pt x="200" y="48"/>
                    <a:pt x="200" y="48"/>
                    <a:pt x="200" y="48"/>
                  </a:cubicBezTo>
                  <a:cubicBezTo>
                    <a:pt x="200" y="48"/>
                    <a:pt x="198" y="48"/>
                    <a:pt x="199" y="48"/>
                  </a:cubicBezTo>
                  <a:cubicBezTo>
                    <a:pt x="198" y="48"/>
                    <a:pt x="198" y="50"/>
                    <a:pt x="197" y="49"/>
                  </a:cubicBezTo>
                  <a:cubicBezTo>
                    <a:pt x="197" y="49"/>
                    <a:pt x="198" y="48"/>
                    <a:pt x="198" y="48"/>
                  </a:cubicBezTo>
                  <a:cubicBezTo>
                    <a:pt x="198" y="47"/>
                    <a:pt x="197" y="48"/>
                    <a:pt x="197" y="48"/>
                  </a:cubicBezTo>
                  <a:cubicBezTo>
                    <a:pt x="196" y="47"/>
                    <a:pt x="196" y="47"/>
                    <a:pt x="195" y="47"/>
                  </a:cubicBezTo>
                  <a:cubicBezTo>
                    <a:pt x="195" y="46"/>
                    <a:pt x="194" y="46"/>
                    <a:pt x="194" y="46"/>
                  </a:cubicBezTo>
                  <a:cubicBezTo>
                    <a:pt x="194" y="46"/>
                    <a:pt x="193" y="46"/>
                    <a:pt x="193" y="46"/>
                  </a:cubicBezTo>
                  <a:cubicBezTo>
                    <a:pt x="193" y="46"/>
                    <a:pt x="193" y="46"/>
                    <a:pt x="192" y="46"/>
                  </a:cubicBezTo>
                  <a:cubicBezTo>
                    <a:pt x="191" y="45"/>
                    <a:pt x="192" y="45"/>
                    <a:pt x="192" y="46"/>
                  </a:cubicBezTo>
                  <a:cubicBezTo>
                    <a:pt x="191" y="48"/>
                    <a:pt x="191" y="47"/>
                    <a:pt x="190" y="47"/>
                  </a:cubicBezTo>
                  <a:cubicBezTo>
                    <a:pt x="188" y="46"/>
                    <a:pt x="189" y="48"/>
                    <a:pt x="189" y="49"/>
                  </a:cubicBezTo>
                  <a:cubicBezTo>
                    <a:pt x="189" y="49"/>
                    <a:pt x="188" y="49"/>
                    <a:pt x="188" y="49"/>
                  </a:cubicBezTo>
                  <a:cubicBezTo>
                    <a:pt x="188" y="50"/>
                    <a:pt x="188" y="50"/>
                    <a:pt x="189" y="50"/>
                  </a:cubicBezTo>
                  <a:cubicBezTo>
                    <a:pt x="190" y="52"/>
                    <a:pt x="188" y="52"/>
                    <a:pt x="187" y="52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5" y="51"/>
                    <a:pt x="185" y="51"/>
                    <a:pt x="185" y="51"/>
                  </a:cubicBezTo>
                  <a:cubicBezTo>
                    <a:pt x="185" y="51"/>
                    <a:pt x="184" y="51"/>
                    <a:pt x="184" y="51"/>
                  </a:cubicBezTo>
                  <a:cubicBezTo>
                    <a:pt x="183" y="51"/>
                    <a:pt x="181" y="51"/>
                    <a:pt x="180" y="51"/>
                  </a:cubicBezTo>
                  <a:cubicBezTo>
                    <a:pt x="179" y="51"/>
                    <a:pt x="179" y="51"/>
                    <a:pt x="178" y="51"/>
                  </a:cubicBezTo>
                  <a:cubicBezTo>
                    <a:pt x="178" y="51"/>
                    <a:pt x="177" y="51"/>
                    <a:pt x="177" y="52"/>
                  </a:cubicBezTo>
                  <a:cubicBezTo>
                    <a:pt x="176" y="52"/>
                    <a:pt x="176" y="52"/>
                    <a:pt x="175" y="52"/>
                  </a:cubicBezTo>
                  <a:cubicBezTo>
                    <a:pt x="175" y="52"/>
                    <a:pt x="174" y="51"/>
                    <a:pt x="173" y="51"/>
                  </a:cubicBezTo>
                  <a:cubicBezTo>
                    <a:pt x="172" y="51"/>
                    <a:pt x="172" y="51"/>
                    <a:pt x="171" y="51"/>
                  </a:cubicBezTo>
                  <a:cubicBezTo>
                    <a:pt x="171" y="51"/>
                    <a:pt x="170" y="51"/>
                    <a:pt x="169" y="50"/>
                  </a:cubicBezTo>
                  <a:cubicBezTo>
                    <a:pt x="169" y="50"/>
                    <a:pt x="168" y="50"/>
                    <a:pt x="168" y="50"/>
                  </a:cubicBezTo>
                  <a:cubicBezTo>
                    <a:pt x="168" y="50"/>
                    <a:pt x="167" y="48"/>
                    <a:pt x="167" y="49"/>
                  </a:cubicBezTo>
                  <a:cubicBezTo>
                    <a:pt x="167" y="49"/>
                    <a:pt x="167" y="49"/>
                    <a:pt x="167" y="49"/>
                  </a:cubicBezTo>
                  <a:cubicBezTo>
                    <a:pt x="167" y="49"/>
                    <a:pt x="166" y="49"/>
                    <a:pt x="165" y="49"/>
                  </a:cubicBezTo>
                  <a:cubicBezTo>
                    <a:pt x="165" y="49"/>
                    <a:pt x="164" y="49"/>
                    <a:pt x="163" y="49"/>
                  </a:cubicBezTo>
                  <a:cubicBezTo>
                    <a:pt x="163" y="49"/>
                    <a:pt x="163" y="48"/>
                    <a:pt x="162" y="48"/>
                  </a:cubicBezTo>
                  <a:cubicBezTo>
                    <a:pt x="162" y="47"/>
                    <a:pt x="161" y="48"/>
                    <a:pt x="161" y="47"/>
                  </a:cubicBezTo>
                  <a:cubicBezTo>
                    <a:pt x="160" y="47"/>
                    <a:pt x="159" y="47"/>
                    <a:pt x="158" y="46"/>
                  </a:cubicBezTo>
                  <a:cubicBezTo>
                    <a:pt x="158" y="46"/>
                    <a:pt x="158" y="45"/>
                    <a:pt x="158" y="45"/>
                  </a:cubicBezTo>
                  <a:cubicBezTo>
                    <a:pt x="158" y="43"/>
                    <a:pt x="156" y="43"/>
                    <a:pt x="155" y="43"/>
                  </a:cubicBezTo>
                  <a:cubicBezTo>
                    <a:pt x="153" y="43"/>
                    <a:pt x="152" y="44"/>
                    <a:pt x="150" y="44"/>
                  </a:cubicBezTo>
                  <a:cubicBezTo>
                    <a:pt x="148" y="45"/>
                    <a:pt x="146" y="44"/>
                    <a:pt x="145" y="46"/>
                  </a:cubicBezTo>
                  <a:cubicBezTo>
                    <a:pt x="144" y="46"/>
                    <a:pt x="144" y="47"/>
                    <a:pt x="144" y="47"/>
                  </a:cubicBezTo>
                  <a:cubicBezTo>
                    <a:pt x="144" y="48"/>
                    <a:pt x="145" y="47"/>
                    <a:pt x="145" y="48"/>
                  </a:cubicBezTo>
                  <a:cubicBezTo>
                    <a:pt x="146" y="48"/>
                    <a:pt x="145" y="48"/>
                    <a:pt x="146" y="49"/>
                  </a:cubicBezTo>
                  <a:cubicBezTo>
                    <a:pt x="146" y="49"/>
                    <a:pt x="148" y="48"/>
                    <a:pt x="148" y="48"/>
                  </a:cubicBezTo>
                  <a:cubicBezTo>
                    <a:pt x="148" y="47"/>
                    <a:pt x="148" y="47"/>
                    <a:pt x="149" y="47"/>
                  </a:cubicBezTo>
                  <a:cubicBezTo>
                    <a:pt x="150" y="47"/>
                    <a:pt x="150" y="48"/>
                    <a:pt x="150" y="48"/>
                  </a:cubicBezTo>
                  <a:cubicBezTo>
                    <a:pt x="151" y="48"/>
                    <a:pt x="151" y="47"/>
                    <a:pt x="151" y="47"/>
                  </a:cubicBezTo>
                  <a:cubicBezTo>
                    <a:pt x="151" y="47"/>
                    <a:pt x="152" y="47"/>
                    <a:pt x="152" y="47"/>
                  </a:cubicBezTo>
                  <a:cubicBezTo>
                    <a:pt x="152" y="47"/>
                    <a:pt x="153" y="47"/>
                    <a:pt x="153" y="47"/>
                  </a:cubicBezTo>
                  <a:cubicBezTo>
                    <a:pt x="153" y="47"/>
                    <a:pt x="153" y="47"/>
                    <a:pt x="153" y="47"/>
                  </a:cubicBezTo>
                  <a:cubicBezTo>
                    <a:pt x="153" y="48"/>
                    <a:pt x="152" y="48"/>
                    <a:pt x="151" y="49"/>
                  </a:cubicBezTo>
                  <a:cubicBezTo>
                    <a:pt x="151" y="49"/>
                    <a:pt x="150" y="49"/>
                    <a:pt x="150" y="49"/>
                  </a:cubicBezTo>
                  <a:cubicBezTo>
                    <a:pt x="149" y="50"/>
                    <a:pt x="148" y="49"/>
                    <a:pt x="148" y="49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8" y="50"/>
                    <a:pt x="147" y="51"/>
                    <a:pt x="147" y="51"/>
                  </a:cubicBezTo>
                  <a:cubicBezTo>
                    <a:pt x="147" y="52"/>
                    <a:pt x="147" y="52"/>
                    <a:pt x="148" y="52"/>
                  </a:cubicBezTo>
                  <a:cubicBezTo>
                    <a:pt x="148" y="53"/>
                    <a:pt x="148" y="53"/>
                    <a:pt x="149" y="54"/>
                  </a:cubicBezTo>
                  <a:cubicBezTo>
                    <a:pt x="149" y="54"/>
                    <a:pt x="149" y="55"/>
                    <a:pt x="149" y="55"/>
                  </a:cubicBezTo>
                  <a:cubicBezTo>
                    <a:pt x="149" y="56"/>
                    <a:pt x="149" y="57"/>
                    <a:pt x="149" y="57"/>
                  </a:cubicBezTo>
                  <a:cubicBezTo>
                    <a:pt x="149" y="58"/>
                    <a:pt x="149" y="58"/>
                    <a:pt x="149" y="58"/>
                  </a:cubicBezTo>
                  <a:cubicBezTo>
                    <a:pt x="149" y="58"/>
                    <a:pt x="149" y="58"/>
                    <a:pt x="149" y="58"/>
                  </a:cubicBezTo>
                  <a:cubicBezTo>
                    <a:pt x="148" y="59"/>
                    <a:pt x="149" y="59"/>
                    <a:pt x="149" y="59"/>
                  </a:cubicBezTo>
                  <a:cubicBezTo>
                    <a:pt x="148" y="60"/>
                    <a:pt x="147" y="59"/>
                    <a:pt x="147" y="59"/>
                  </a:cubicBezTo>
                  <a:cubicBezTo>
                    <a:pt x="146" y="58"/>
                    <a:pt x="145" y="58"/>
                    <a:pt x="146" y="57"/>
                  </a:cubicBezTo>
                  <a:cubicBezTo>
                    <a:pt x="147" y="57"/>
                    <a:pt x="147" y="57"/>
                    <a:pt x="147" y="56"/>
                  </a:cubicBezTo>
                  <a:cubicBezTo>
                    <a:pt x="148" y="56"/>
                    <a:pt x="147" y="55"/>
                    <a:pt x="147" y="55"/>
                  </a:cubicBezTo>
                  <a:cubicBezTo>
                    <a:pt x="147" y="55"/>
                    <a:pt x="146" y="53"/>
                    <a:pt x="146" y="53"/>
                  </a:cubicBezTo>
                  <a:cubicBezTo>
                    <a:pt x="145" y="53"/>
                    <a:pt x="145" y="54"/>
                    <a:pt x="145" y="54"/>
                  </a:cubicBezTo>
                  <a:cubicBezTo>
                    <a:pt x="145" y="54"/>
                    <a:pt x="145" y="53"/>
                    <a:pt x="144" y="52"/>
                  </a:cubicBezTo>
                  <a:cubicBezTo>
                    <a:pt x="144" y="53"/>
                    <a:pt x="144" y="54"/>
                    <a:pt x="144" y="54"/>
                  </a:cubicBezTo>
                  <a:cubicBezTo>
                    <a:pt x="143" y="55"/>
                    <a:pt x="143" y="54"/>
                    <a:pt x="143" y="53"/>
                  </a:cubicBezTo>
                  <a:cubicBezTo>
                    <a:pt x="143" y="53"/>
                    <a:pt x="142" y="52"/>
                    <a:pt x="141" y="52"/>
                  </a:cubicBezTo>
                  <a:cubicBezTo>
                    <a:pt x="141" y="51"/>
                    <a:pt x="140" y="52"/>
                    <a:pt x="140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39" y="50"/>
                    <a:pt x="139" y="50"/>
                    <a:pt x="138" y="50"/>
                  </a:cubicBezTo>
                  <a:cubicBezTo>
                    <a:pt x="138" y="50"/>
                    <a:pt x="138" y="49"/>
                    <a:pt x="138" y="49"/>
                  </a:cubicBezTo>
                  <a:cubicBezTo>
                    <a:pt x="137" y="49"/>
                    <a:pt x="136" y="50"/>
                    <a:pt x="135" y="50"/>
                  </a:cubicBezTo>
                  <a:cubicBezTo>
                    <a:pt x="135" y="51"/>
                    <a:pt x="135" y="51"/>
                    <a:pt x="134" y="51"/>
                  </a:cubicBezTo>
                  <a:cubicBezTo>
                    <a:pt x="134" y="51"/>
                    <a:pt x="133" y="52"/>
                    <a:pt x="134" y="51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2" y="51"/>
                    <a:pt x="132" y="52"/>
                    <a:pt x="131" y="52"/>
                  </a:cubicBezTo>
                  <a:cubicBezTo>
                    <a:pt x="130" y="52"/>
                    <a:pt x="129" y="52"/>
                    <a:pt x="127" y="52"/>
                  </a:cubicBezTo>
                  <a:cubicBezTo>
                    <a:pt x="125" y="52"/>
                    <a:pt x="123" y="52"/>
                    <a:pt x="121" y="52"/>
                  </a:cubicBezTo>
                  <a:cubicBezTo>
                    <a:pt x="120" y="52"/>
                    <a:pt x="119" y="52"/>
                    <a:pt x="117" y="51"/>
                  </a:cubicBezTo>
                  <a:cubicBezTo>
                    <a:pt x="117" y="51"/>
                    <a:pt x="115" y="51"/>
                    <a:pt x="114" y="51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4" y="49"/>
                    <a:pt x="115" y="50"/>
                    <a:pt x="115" y="49"/>
                  </a:cubicBezTo>
                  <a:cubicBezTo>
                    <a:pt x="115" y="49"/>
                    <a:pt x="115" y="49"/>
                    <a:pt x="115" y="48"/>
                  </a:cubicBezTo>
                  <a:cubicBezTo>
                    <a:pt x="115" y="48"/>
                    <a:pt x="116" y="48"/>
                    <a:pt x="116" y="48"/>
                  </a:cubicBezTo>
                  <a:cubicBezTo>
                    <a:pt x="117" y="48"/>
                    <a:pt x="118" y="47"/>
                    <a:pt x="119" y="47"/>
                  </a:cubicBezTo>
                  <a:cubicBezTo>
                    <a:pt x="119" y="47"/>
                    <a:pt x="120" y="48"/>
                    <a:pt x="120" y="48"/>
                  </a:cubicBezTo>
                  <a:cubicBezTo>
                    <a:pt x="120" y="47"/>
                    <a:pt x="120" y="46"/>
                    <a:pt x="120" y="46"/>
                  </a:cubicBezTo>
                  <a:cubicBezTo>
                    <a:pt x="119" y="44"/>
                    <a:pt x="117" y="44"/>
                    <a:pt x="116" y="43"/>
                  </a:cubicBezTo>
                  <a:cubicBezTo>
                    <a:pt x="115" y="43"/>
                    <a:pt x="113" y="42"/>
                    <a:pt x="113" y="42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1" y="42"/>
                    <a:pt x="111" y="42"/>
                    <a:pt x="110" y="42"/>
                  </a:cubicBezTo>
                  <a:cubicBezTo>
                    <a:pt x="110" y="43"/>
                    <a:pt x="111" y="43"/>
                    <a:pt x="110" y="43"/>
                  </a:cubicBezTo>
                  <a:cubicBezTo>
                    <a:pt x="110" y="43"/>
                    <a:pt x="110" y="43"/>
                    <a:pt x="109" y="43"/>
                  </a:cubicBezTo>
                  <a:cubicBezTo>
                    <a:pt x="108" y="43"/>
                    <a:pt x="107" y="43"/>
                    <a:pt x="107" y="43"/>
                  </a:cubicBezTo>
                  <a:cubicBezTo>
                    <a:pt x="105" y="42"/>
                    <a:pt x="103" y="41"/>
                    <a:pt x="101" y="41"/>
                  </a:cubicBezTo>
                  <a:cubicBezTo>
                    <a:pt x="99" y="40"/>
                    <a:pt x="98" y="40"/>
                    <a:pt x="96" y="39"/>
                  </a:cubicBezTo>
                  <a:cubicBezTo>
                    <a:pt x="93" y="39"/>
                    <a:pt x="91" y="38"/>
                    <a:pt x="89" y="37"/>
                  </a:cubicBezTo>
                  <a:cubicBezTo>
                    <a:pt x="87" y="35"/>
                    <a:pt x="85" y="35"/>
                    <a:pt x="83" y="35"/>
                  </a:cubicBezTo>
                  <a:cubicBezTo>
                    <a:pt x="82" y="35"/>
                    <a:pt x="80" y="35"/>
                    <a:pt x="80" y="36"/>
                  </a:cubicBezTo>
                  <a:cubicBezTo>
                    <a:pt x="79" y="36"/>
                    <a:pt x="80" y="37"/>
                    <a:pt x="80" y="37"/>
                  </a:cubicBezTo>
                  <a:cubicBezTo>
                    <a:pt x="80" y="38"/>
                    <a:pt x="80" y="37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9"/>
                    <a:pt x="78" y="39"/>
                    <a:pt x="77" y="39"/>
                  </a:cubicBezTo>
                  <a:cubicBezTo>
                    <a:pt x="77" y="39"/>
                    <a:pt x="74" y="39"/>
                    <a:pt x="74" y="39"/>
                  </a:cubicBezTo>
                  <a:cubicBezTo>
                    <a:pt x="73" y="38"/>
                    <a:pt x="75" y="38"/>
                    <a:pt x="75" y="37"/>
                  </a:cubicBezTo>
                  <a:cubicBezTo>
                    <a:pt x="76" y="36"/>
                    <a:pt x="74" y="36"/>
                    <a:pt x="74" y="36"/>
                  </a:cubicBezTo>
                  <a:cubicBezTo>
                    <a:pt x="74" y="35"/>
                    <a:pt x="74" y="34"/>
                    <a:pt x="74" y="33"/>
                  </a:cubicBezTo>
                  <a:cubicBezTo>
                    <a:pt x="74" y="32"/>
                    <a:pt x="73" y="33"/>
                    <a:pt x="72" y="34"/>
                  </a:cubicBezTo>
                  <a:cubicBezTo>
                    <a:pt x="71" y="34"/>
                    <a:pt x="70" y="36"/>
                    <a:pt x="70" y="36"/>
                  </a:cubicBezTo>
                  <a:cubicBezTo>
                    <a:pt x="70" y="37"/>
                    <a:pt x="71" y="39"/>
                    <a:pt x="69" y="39"/>
                  </a:cubicBezTo>
                  <a:cubicBezTo>
                    <a:pt x="68" y="39"/>
                    <a:pt x="67" y="38"/>
                    <a:pt x="66" y="38"/>
                  </a:cubicBezTo>
                  <a:cubicBezTo>
                    <a:pt x="66" y="37"/>
                    <a:pt x="65" y="37"/>
                    <a:pt x="65" y="36"/>
                  </a:cubicBezTo>
                  <a:cubicBezTo>
                    <a:pt x="65" y="36"/>
                    <a:pt x="64" y="36"/>
                    <a:pt x="64" y="36"/>
                  </a:cubicBezTo>
                  <a:cubicBezTo>
                    <a:pt x="63" y="35"/>
                    <a:pt x="63" y="34"/>
                    <a:pt x="62" y="33"/>
                  </a:cubicBezTo>
                  <a:cubicBezTo>
                    <a:pt x="61" y="32"/>
                    <a:pt x="60" y="30"/>
                    <a:pt x="59" y="30"/>
                  </a:cubicBezTo>
                  <a:cubicBezTo>
                    <a:pt x="58" y="29"/>
                    <a:pt x="57" y="28"/>
                    <a:pt x="57" y="30"/>
                  </a:cubicBezTo>
                  <a:cubicBezTo>
                    <a:pt x="57" y="30"/>
                    <a:pt x="57" y="31"/>
                    <a:pt x="57" y="31"/>
                  </a:cubicBezTo>
                  <a:cubicBezTo>
                    <a:pt x="58" y="31"/>
                    <a:pt x="58" y="31"/>
                    <a:pt x="59" y="32"/>
                  </a:cubicBezTo>
                  <a:cubicBezTo>
                    <a:pt x="58" y="32"/>
                    <a:pt x="57" y="32"/>
                    <a:pt x="57" y="32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6" y="34"/>
                    <a:pt x="55" y="35"/>
                  </a:cubicBezTo>
                  <a:cubicBezTo>
                    <a:pt x="55" y="35"/>
                    <a:pt x="54" y="36"/>
                    <a:pt x="54" y="36"/>
                  </a:cubicBezTo>
                  <a:cubicBezTo>
                    <a:pt x="52" y="36"/>
                    <a:pt x="53" y="35"/>
                    <a:pt x="52" y="35"/>
                  </a:cubicBezTo>
                  <a:cubicBezTo>
                    <a:pt x="51" y="34"/>
                    <a:pt x="51" y="35"/>
                    <a:pt x="50" y="35"/>
                  </a:cubicBezTo>
                  <a:cubicBezTo>
                    <a:pt x="49" y="36"/>
                    <a:pt x="47" y="36"/>
                    <a:pt x="46" y="37"/>
                  </a:cubicBezTo>
                  <a:cubicBezTo>
                    <a:pt x="46" y="38"/>
                    <a:pt x="45" y="39"/>
                    <a:pt x="44" y="39"/>
                  </a:cubicBezTo>
                  <a:cubicBezTo>
                    <a:pt x="43" y="39"/>
                    <a:pt x="43" y="38"/>
                    <a:pt x="43" y="38"/>
                  </a:cubicBezTo>
                  <a:cubicBezTo>
                    <a:pt x="43" y="38"/>
                    <a:pt x="41" y="38"/>
                    <a:pt x="41" y="39"/>
                  </a:cubicBezTo>
                  <a:cubicBezTo>
                    <a:pt x="40" y="39"/>
                    <a:pt x="41" y="39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40" y="40"/>
                    <a:pt x="39" y="40"/>
                    <a:pt x="38" y="40"/>
                  </a:cubicBezTo>
                  <a:cubicBezTo>
                    <a:pt x="37" y="41"/>
                    <a:pt x="37" y="41"/>
                    <a:pt x="37" y="42"/>
                  </a:cubicBezTo>
                  <a:cubicBezTo>
                    <a:pt x="37" y="42"/>
                    <a:pt x="37" y="43"/>
                    <a:pt x="37" y="43"/>
                  </a:cubicBezTo>
                  <a:cubicBezTo>
                    <a:pt x="36" y="44"/>
                    <a:pt x="35" y="43"/>
                    <a:pt x="35" y="42"/>
                  </a:cubicBezTo>
                  <a:cubicBezTo>
                    <a:pt x="35" y="41"/>
                    <a:pt x="36" y="41"/>
                    <a:pt x="36" y="41"/>
                  </a:cubicBezTo>
                  <a:cubicBezTo>
                    <a:pt x="37" y="40"/>
                    <a:pt x="37" y="40"/>
                    <a:pt x="38" y="40"/>
                  </a:cubicBezTo>
                  <a:cubicBezTo>
                    <a:pt x="38" y="39"/>
                    <a:pt x="39" y="39"/>
                    <a:pt x="40" y="39"/>
                  </a:cubicBezTo>
                  <a:cubicBezTo>
                    <a:pt x="40" y="39"/>
                    <a:pt x="40" y="38"/>
                    <a:pt x="40" y="38"/>
                  </a:cubicBezTo>
                  <a:cubicBezTo>
                    <a:pt x="42" y="37"/>
                    <a:pt x="43" y="37"/>
                    <a:pt x="45" y="37"/>
                  </a:cubicBezTo>
                  <a:cubicBezTo>
                    <a:pt x="46" y="36"/>
                    <a:pt x="47" y="35"/>
                    <a:pt x="48" y="35"/>
                  </a:cubicBezTo>
                  <a:cubicBezTo>
                    <a:pt x="49" y="34"/>
                    <a:pt x="52" y="34"/>
                    <a:pt x="51" y="32"/>
                  </a:cubicBezTo>
                  <a:cubicBezTo>
                    <a:pt x="50" y="31"/>
                    <a:pt x="50" y="33"/>
                    <a:pt x="49" y="33"/>
                  </a:cubicBezTo>
                  <a:cubicBezTo>
                    <a:pt x="48" y="33"/>
                    <a:pt x="48" y="33"/>
                    <a:pt x="47" y="33"/>
                  </a:cubicBezTo>
                  <a:cubicBezTo>
                    <a:pt x="46" y="33"/>
                    <a:pt x="45" y="33"/>
                    <a:pt x="45" y="34"/>
                  </a:cubicBezTo>
                  <a:cubicBezTo>
                    <a:pt x="44" y="34"/>
                    <a:pt x="44" y="35"/>
                    <a:pt x="44" y="35"/>
                  </a:cubicBezTo>
                  <a:cubicBezTo>
                    <a:pt x="43" y="35"/>
                    <a:pt x="43" y="34"/>
                    <a:pt x="42" y="35"/>
                  </a:cubicBezTo>
                  <a:cubicBezTo>
                    <a:pt x="42" y="35"/>
                    <a:pt x="41" y="35"/>
                    <a:pt x="41" y="36"/>
                  </a:cubicBezTo>
                  <a:cubicBezTo>
                    <a:pt x="40" y="36"/>
                    <a:pt x="39" y="36"/>
                    <a:pt x="38" y="36"/>
                  </a:cubicBezTo>
                  <a:cubicBezTo>
                    <a:pt x="37" y="36"/>
                    <a:pt x="36" y="36"/>
                    <a:pt x="36" y="37"/>
                  </a:cubicBezTo>
                  <a:cubicBezTo>
                    <a:pt x="35" y="37"/>
                    <a:pt x="35" y="38"/>
                    <a:pt x="34" y="39"/>
                  </a:cubicBezTo>
                  <a:cubicBezTo>
                    <a:pt x="33" y="39"/>
                    <a:pt x="33" y="39"/>
                    <a:pt x="32" y="39"/>
                  </a:cubicBezTo>
                  <a:cubicBezTo>
                    <a:pt x="32" y="39"/>
                    <a:pt x="31" y="39"/>
                    <a:pt x="30" y="39"/>
                  </a:cubicBezTo>
                  <a:cubicBezTo>
                    <a:pt x="30" y="39"/>
                    <a:pt x="32" y="38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0" y="36"/>
                    <a:pt x="29" y="36"/>
                  </a:cubicBezTo>
                  <a:cubicBezTo>
                    <a:pt x="29" y="36"/>
                    <a:pt x="29" y="36"/>
                    <a:pt x="29" y="37"/>
                  </a:cubicBezTo>
                  <a:cubicBezTo>
                    <a:pt x="29" y="37"/>
                    <a:pt x="29" y="37"/>
                    <a:pt x="29" y="38"/>
                  </a:cubicBezTo>
                  <a:cubicBezTo>
                    <a:pt x="29" y="38"/>
                    <a:pt x="29" y="38"/>
                    <a:pt x="28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5" y="38"/>
                    <a:pt x="26" y="38"/>
                    <a:pt x="25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3" y="40"/>
                    <a:pt x="23" y="40"/>
                  </a:cubicBezTo>
                  <a:cubicBezTo>
                    <a:pt x="22" y="40"/>
                    <a:pt x="22" y="40"/>
                    <a:pt x="23" y="41"/>
                  </a:cubicBezTo>
                  <a:cubicBezTo>
                    <a:pt x="22" y="42"/>
                    <a:pt x="22" y="42"/>
                    <a:pt x="23" y="43"/>
                  </a:cubicBezTo>
                  <a:cubicBezTo>
                    <a:pt x="23" y="43"/>
                    <a:pt x="24" y="42"/>
                    <a:pt x="25" y="43"/>
                  </a:cubicBezTo>
                  <a:cubicBezTo>
                    <a:pt x="25" y="43"/>
                    <a:pt x="25" y="44"/>
                    <a:pt x="25" y="44"/>
                  </a:cubicBezTo>
                  <a:cubicBezTo>
                    <a:pt x="25" y="44"/>
                    <a:pt x="23" y="44"/>
                    <a:pt x="23" y="44"/>
                  </a:cubicBezTo>
                  <a:cubicBezTo>
                    <a:pt x="20" y="42"/>
                    <a:pt x="17" y="42"/>
                    <a:pt x="14" y="41"/>
                  </a:cubicBezTo>
                  <a:cubicBezTo>
                    <a:pt x="13" y="40"/>
                    <a:pt x="11" y="39"/>
                    <a:pt x="10" y="39"/>
                  </a:cubicBezTo>
                  <a:cubicBezTo>
                    <a:pt x="9" y="38"/>
                    <a:pt x="9" y="38"/>
                    <a:pt x="8" y="37"/>
                  </a:cubicBezTo>
                  <a:cubicBezTo>
                    <a:pt x="8" y="37"/>
                    <a:pt x="9" y="37"/>
                    <a:pt x="8" y="37"/>
                  </a:cubicBezTo>
                  <a:cubicBezTo>
                    <a:pt x="8" y="37"/>
                    <a:pt x="8" y="37"/>
                    <a:pt x="7" y="37"/>
                  </a:cubicBezTo>
                  <a:cubicBezTo>
                    <a:pt x="7" y="38"/>
                    <a:pt x="6" y="37"/>
                    <a:pt x="6" y="37"/>
                  </a:cubicBezTo>
                  <a:cubicBezTo>
                    <a:pt x="5" y="37"/>
                    <a:pt x="5" y="37"/>
                    <a:pt x="4" y="37"/>
                  </a:cubicBezTo>
                  <a:cubicBezTo>
                    <a:pt x="2" y="37"/>
                    <a:pt x="1" y="37"/>
                    <a:pt x="0" y="37"/>
                  </a:cubicBezTo>
                  <a:cubicBezTo>
                    <a:pt x="0" y="37"/>
                    <a:pt x="0" y="63"/>
                    <a:pt x="0" y="66"/>
                  </a:cubicBezTo>
                  <a:cubicBezTo>
                    <a:pt x="0" y="76"/>
                    <a:pt x="0" y="85"/>
                    <a:pt x="0" y="95"/>
                  </a:cubicBezTo>
                  <a:cubicBezTo>
                    <a:pt x="0" y="98"/>
                    <a:pt x="0" y="101"/>
                    <a:pt x="0" y="104"/>
                  </a:cubicBezTo>
                  <a:cubicBezTo>
                    <a:pt x="0" y="104"/>
                    <a:pt x="0" y="107"/>
                    <a:pt x="0" y="107"/>
                  </a:cubicBezTo>
                  <a:cubicBezTo>
                    <a:pt x="1" y="107"/>
                    <a:pt x="1" y="108"/>
                    <a:pt x="2" y="108"/>
                  </a:cubicBezTo>
                  <a:cubicBezTo>
                    <a:pt x="2" y="108"/>
                    <a:pt x="3" y="107"/>
                    <a:pt x="3" y="107"/>
                  </a:cubicBezTo>
                  <a:cubicBezTo>
                    <a:pt x="3" y="107"/>
                    <a:pt x="4" y="108"/>
                    <a:pt x="4" y="108"/>
                  </a:cubicBezTo>
                  <a:cubicBezTo>
                    <a:pt x="5" y="108"/>
                    <a:pt x="5" y="107"/>
                    <a:pt x="6" y="107"/>
                  </a:cubicBezTo>
                  <a:cubicBezTo>
                    <a:pt x="6" y="107"/>
                    <a:pt x="8" y="107"/>
                    <a:pt x="8" y="107"/>
                  </a:cubicBezTo>
                  <a:cubicBezTo>
                    <a:pt x="9" y="107"/>
                    <a:pt x="8" y="107"/>
                    <a:pt x="9" y="108"/>
                  </a:cubicBezTo>
                  <a:cubicBezTo>
                    <a:pt x="9" y="108"/>
                    <a:pt x="9" y="109"/>
                    <a:pt x="8" y="109"/>
                  </a:cubicBezTo>
                  <a:cubicBezTo>
                    <a:pt x="8" y="110"/>
                    <a:pt x="7" y="110"/>
                    <a:pt x="8" y="110"/>
                  </a:cubicBezTo>
                  <a:cubicBezTo>
                    <a:pt x="8" y="110"/>
                    <a:pt x="9" y="111"/>
                    <a:pt x="9" y="111"/>
                  </a:cubicBezTo>
                  <a:cubicBezTo>
                    <a:pt x="10" y="110"/>
                    <a:pt x="9" y="110"/>
                    <a:pt x="10" y="110"/>
                  </a:cubicBezTo>
                  <a:cubicBezTo>
                    <a:pt x="11" y="110"/>
                    <a:pt x="11" y="112"/>
                    <a:pt x="12" y="112"/>
                  </a:cubicBezTo>
                  <a:cubicBezTo>
                    <a:pt x="12" y="112"/>
                    <a:pt x="16" y="115"/>
                    <a:pt x="15" y="115"/>
                  </a:cubicBezTo>
                  <a:cubicBezTo>
                    <a:pt x="16" y="115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7"/>
                    <a:pt x="18" y="116"/>
                    <a:pt x="18" y="116"/>
                  </a:cubicBezTo>
                  <a:cubicBezTo>
                    <a:pt x="18" y="116"/>
                    <a:pt x="19" y="116"/>
                    <a:pt x="19" y="115"/>
                  </a:cubicBezTo>
                  <a:cubicBezTo>
                    <a:pt x="19" y="115"/>
                    <a:pt x="20" y="115"/>
                    <a:pt x="20" y="115"/>
                  </a:cubicBezTo>
                  <a:cubicBezTo>
                    <a:pt x="20" y="115"/>
                    <a:pt x="20" y="115"/>
                    <a:pt x="20" y="114"/>
                  </a:cubicBezTo>
                  <a:cubicBezTo>
                    <a:pt x="21" y="113"/>
                    <a:pt x="20" y="114"/>
                    <a:pt x="21" y="11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2" y="112"/>
                    <a:pt x="21" y="112"/>
                    <a:pt x="22" y="112"/>
                  </a:cubicBezTo>
                  <a:cubicBezTo>
                    <a:pt x="24" y="112"/>
                    <a:pt x="25" y="110"/>
                    <a:pt x="26" y="112"/>
                  </a:cubicBezTo>
                  <a:cubicBezTo>
                    <a:pt x="26" y="112"/>
                    <a:pt x="27" y="112"/>
                    <a:pt x="27" y="113"/>
                  </a:cubicBezTo>
                  <a:cubicBezTo>
                    <a:pt x="27" y="113"/>
                    <a:pt x="26" y="113"/>
                    <a:pt x="27" y="114"/>
                  </a:cubicBezTo>
                  <a:cubicBezTo>
                    <a:pt x="27" y="114"/>
                    <a:pt x="27" y="114"/>
                    <a:pt x="28" y="115"/>
                  </a:cubicBezTo>
                  <a:cubicBezTo>
                    <a:pt x="28" y="115"/>
                    <a:pt x="28" y="115"/>
                    <a:pt x="28" y="116"/>
                  </a:cubicBezTo>
                  <a:cubicBezTo>
                    <a:pt x="29" y="116"/>
                    <a:pt x="29" y="116"/>
                    <a:pt x="30" y="117"/>
                  </a:cubicBezTo>
                  <a:cubicBezTo>
                    <a:pt x="30" y="118"/>
                    <a:pt x="30" y="118"/>
                    <a:pt x="31" y="118"/>
                  </a:cubicBezTo>
                  <a:cubicBezTo>
                    <a:pt x="32" y="119"/>
                    <a:pt x="33" y="119"/>
                    <a:pt x="34" y="120"/>
                  </a:cubicBezTo>
                  <a:cubicBezTo>
                    <a:pt x="35" y="123"/>
                    <a:pt x="37" y="126"/>
                    <a:pt x="39" y="128"/>
                  </a:cubicBezTo>
                  <a:cubicBezTo>
                    <a:pt x="39" y="129"/>
                    <a:pt x="39" y="129"/>
                    <a:pt x="39" y="130"/>
                  </a:cubicBezTo>
                  <a:cubicBezTo>
                    <a:pt x="39" y="131"/>
                    <a:pt x="39" y="130"/>
                    <a:pt x="39" y="130"/>
                  </a:cubicBezTo>
                  <a:cubicBezTo>
                    <a:pt x="40" y="131"/>
                    <a:pt x="40" y="130"/>
                    <a:pt x="40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0" y="131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1" y="132"/>
                    <a:pt x="41" y="133"/>
                    <a:pt x="41" y="133"/>
                  </a:cubicBezTo>
                  <a:cubicBezTo>
                    <a:pt x="41" y="133"/>
                    <a:pt x="42" y="133"/>
                    <a:pt x="42" y="134"/>
                  </a:cubicBezTo>
                  <a:cubicBezTo>
                    <a:pt x="42" y="134"/>
                    <a:pt x="43" y="134"/>
                    <a:pt x="43" y="134"/>
                  </a:cubicBezTo>
                  <a:cubicBezTo>
                    <a:pt x="43" y="134"/>
                    <a:pt x="43" y="135"/>
                    <a:pt x="44" y="135"/>
                  </a:cubicBezTo>
                  <a:cubicBezTo>
                    <a:pt x="44" y="135"/>
                    <a:pt x="45" y="135"/>
                    <a:pt x="45" y="135"/>
                  </a:cubicBezTo>
                  <a:cubicBezTo>
                    <a:pt x="46" y="135"/>
                    <a:pt x="46" y="135"/>
                    <a:pt x="47" y="136"/>
                  </a:cubicBezTo>
                  <a:cubicBezTo>
                    <a:pt x="47" y="136"/>
                    <a:pt x="47" y="137"/>
                    <a:pt x="47" y="137"/>
                  </a:cubicBezTo>
                  <a:cubicBezTo>
                    <a:pt x="48" y="137"/>
                    <a:pt x="48" y="137"/>
                    <a:pt x="48" y="137"/>
                  </a:cubicBezTo>
                  <a:cubicBezTo>
                    <a:pt x="49" y="137"/>
                    <a:pt x="49" y="138"/>
                    <a:pt x="49" y="139"/>
                  </a:cubicBezTo>
                  <a:cubicBezTo>
                    <a:pt x="48" y="140"/>
                    <a:pt x="48" y="140"/>
                    <a:pt x="49" y="141"/>
                  </a:cubicBezTo>
                  <a:cubicBezTo>
                    <a:pt x="49" y="141"/>
                    <a:pt x="49" y="142"/>
                    <a:pt x="49" y="142"/>
                  </a:cubicBezTo>
                  <a:cubicBezTo>
                    <a:pt x="49" y="142"/>
                    <a:pt x="49" y="143"/>
                    <a:pt x="49" y="144"/>
                  </a:cubicBezTo>
                  <a:cubicBezTo>
                    <a:pt x="49" y="144"/>
                    <a:pt x="48" y="144"/>
                    <a:pt x="48" y="145"/>
                  </a:cubicBezTo>
                  <a:cubicBezTo>
                    <a:pt x="48" y="146"/>
                    <a:pt x="48" y="146"/>
                    <a:pt x="48" y="147"/>
                  </a:cubicBezTo>
                  <a:cubicBezTo>
                    <a:pt x="47" y="147"/>
                    <a:pt x="47" y="147"/>
                    <a:pt x="47" y="148"/>
                  </a:cubicBezTo>
                  <a:cubicBezTo>
                    <a:pt x="47" y="149"/>
                    <a:pt x="49" y="150"/>
                    <a:pt x="49" y="150"/>
                  </a:cubicBezTo>
                  <a:cubicBezTo>
                    <a:pt x="49" y="151"/>
                    <a:pt x="48" y="153"/>
                    <a:pt x="48" y="153"/>
                  </a:cubicBezTo>
                  <a:cubicBezTo>
                    <a:pt x="47" y="154"/>
                    <a:pt x="46" y="153"/>
                    <a:pt x="47" y="155"/>
                  </a:cubicBezTo>
                  <a:cubicBezTo>
                    <a:pt x="47" y="156"/>
                    <a:pt x="48" y="157"/>
                    <a:pt x="49" y="157"/>
                  </a:cubicBezTo>
                  <a:cubicBezTo>
                    <a:pt x="50" y="157"/>
                    <a:pt x="51" y="157"/>
                    <a:pt x="51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3" y="158"/>
                    <a:pt x="52" y="158"/>
                    <a:pt x="52" y="158"/>
                  </a:cubicBezTo>
                  <a:cubicBezTo>
                    <a:pt x="52" y="159"/>
                    <a:pt x="52" y="159"/>
                    <a:pt x="52" y="159"/>
                  </a:cubicBezTo>
                  <a:cubicBezTo>
                    <a:pt x="51" y="160"/>
                    <a:pt x="52" y="161"/>
                    <a:pt x="52" y="161"/>
                  </a:cubicBezTo>
                  <a:cubicBezTo>
                    <a:pt x="53" y="162"/>
                    <a:pt x="54" y="161"/>
                    <a:pt x="54" y="161"/>
                  </a:cubicBezTo>
                  <a:cubicBezTo>
                    <a:pt x="55" y="162"/>
                    <a:pt x="54" y="163"/>
                    <a:pt x="56" y="163"/>
                  </a:cubicBezTo>
                  <a:cubicBezTo>
                    <a:pt x="56" y="163"/>
                    <a:pt x="57" y="164"/>
                    <a:pt x="57" y="165"/>
                  </a:cubicBezTo>
                  <a:cubicBezTo>
                    <a:pt x="57" y="166"/>
                    <a:pt x="57" y="166"/>
                    <a:pt x="57" y="167"/>
                  </a:cubicBezTo>
                  <a:cubicBezTo>
                    <a:pt x="57" y="167"/>
                    <a:pt x="57" y="168"/>
                    <a:pt x="58" y="169"/>
                  </a:cubicBezTo>
                  <a:cubicBezTo>
                    <a:pt x="58" y="169"/>
                    <a:pt x="59" y="168"/>
                    <a:pt x="59" y="168"/>
                  </a:cubicBezTo>
                  <a:cubicBezTo>
                    <a:pt x="59" y="168"/>
                    <a:pt x="59" y="170"/>
                    <a:pt x="59" y="170"/>
                  </a:cubicBezTo>
                  <a:cubicBezTo>
                    <a:pt x="59" y="171"/>
                    <a:pt x="60" y="170"/>
                    <a:pt x="60" y="170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71"/>
                    <a:pt x="61" y="172"/>
                    <a:pt x="61" y="172"/>
                  </a:cubicBezTo>
                  <a:cubicBezTo>
                    <a:pt x="62" y="172"/>
                    <a:pt x="63" y="172"/>
                    <a:pt x="64" y="173"/>
                  </a:cubicBezTo>
                  <a:cubicBezTo>
                    <a:pt x="64" y="173"/>
                    <a:pt x="66" y="174"/>
                    <a:pt x="65" y="175"/>
                  </a:cubicBezTo>
                  <a:cubicBezTo>
                    <a:pt x="65" y="175"/>
                    <a:pt x="63" y="174"/>
                    <a:pt x="62" y="174"/>
                  </a:cubicBezTo>
                  <a:cubicBezTo>
                    <a:pt x="61" y="174"/>
                    <a:pt x="60" y="174"/>
                    <a:pt x="60" y="173"/>
                  </a:cubicBezTo>
                  <a:cubicBezTo>
                    <a:pt x="59" y="173"/>
                    <a:pt x="59" y="173"/>
                    <a:pt x="58" y="172"/>
                  </a:cubicBezTo>
                  <a:cubicBezTo>
                    <a:pt x="58" y="172"/>
                    <a:pt x="56" y="172"/>
                    <a:pt x="56" y="173"/>
                  </a:cubicBezTo>
                  <a:cubicBezTo>
                    <a:pt x="56" y="174"/>
                    <a:pt x="58" y="175"/>
                    <a:pt x="58" y="176"/>
                  </a:cubicBezTo>
                  <a:cubicBezTo>
                    <a:pt x="58" y="176"/>
                    <a:pt x="58" y="177"/>
                    <a:pt x="58" y="177"/>
                  </a:cubicBezTo>
                  <a:cubicBezTo>
                    <a:pt x="59" y="178"/>
                    <a:pt x="59" y="177"/>
                    <a:pt x="60" y="178"/>
                  </a:cubicBezTo>
                  <a:cubicBezTo>
                    <a:pt x="61" y="178"/>
                    <a:pt x="61" y="179"/>
                    <a:pt x="62" y="180"/>
                  </a:cubicBezTo>
                  <a:cubicBezTo>
                    <a:pt x="62" y="180"/>
                    <a:pt x="63" y="180"/>
                    <a:pt x="63" y="180"/>
                  </a:cubicBezTo>
                  <a:cubicBezTo>
                    <a:pt x="63" y="181"/>
                    <a:pt x="63" y="181"/>
                    <a:pt x="64" y="181"/>
                  </a:cubicBezTo>
                  <a:cubicBezTo>
                    <a:pt x="65" y="182"/>
                    <a:pt x="66" y="181"/>
                    <a:pt x="67" y="182"/>
                  </a:cubicBezTo>
                  <a:cubicBezTo>
                    <a:pt x="68" y="183"/>
                    <a:pt x="68" y="184"/>
                    <a:pt x="68" y="185"/>
                  </a:cubicBezTo>
                  <a:cubicBezTo>
                    <a:pt x="69" y="186"/>
                    <a:pt x="71" y="186"/>
                    <a:pt x="72" y="187"/>
                  </a:cubicBezTo>
                  <a:cubicBezTo>
                    <a:pt x="73" y="188"/>
                    <a:pt x="74" y="188"/>
                    <a:pt x="75" y="188"/>
                  </a:cubicBezTo>
                  <a:cubicBezTo>
                    <a:pt x="76" y="188"/>
                    <a:pt x="78" y="189"/>
                    <a:pt x="79" y="188"/>
                  </a:cubicBezTo>
                  <a:cubicBezTo>
                    <a:pt x="79" y="188"/>
                    <a:pt x="79" y="188"/>
                    <a:pt x="79" y="188"/>
                  </a:cubicBezTo>
                  <a:cubicBezTo>
                    <a:pt x="79" y="187"/>
                    <a:pt x="78" y="186"/>
                    <a:pt x="78" y="185"/>
                  </a:cubicBezTo>
                  <a:cubicBezTo>
                    <a:pt x="77" y="184"/>
                    <a:pt x="76" y="183"/>
                    <a:pt x="75" y="183"/>
                  </a:cubicBezTo>
                  <a:cubicBezTo>
                    <a:pt x="74" y="183"/>
                    <a:pt x="74" y="183"/>
                    <a:pt x="73" y="182"/>
                  </a:cubicBezTo>
                  <a:cubicBezTo>
                    <a:pt x="73" y="182"/>
                    <a:pt x="73" y="181"/>
                    <a:pt x="73" y="180"/>
                  </a:cubicBezTo>
                  <a:cubicBezTo>
                    <a:pt x="72" y="179"/>
                    <a:pt x="69" y="178"/>
                    <a:pt x="70" y="176"/>
                  </a:cubicBezTo>
                  <a:cubicBezTo>
                    <a:pt x="70" y="176"/>
                    <a:pt x="72" y="177"/>
                    <a:pt x="73" y="177"/>
                  </a:cubicBezTo>
                  <a:cubicBezTo>
                    <a:pt x="73" y="177"/>
                    <a:pt x="73" y="178"/>
                    <a:pt x="73" y="178"/>
                  </a:cubicBezTo>
                  <a:cubicBezTo>
                    <a:pt x="73" y="179"/>
                    <a:pt x="73" y="179"/>
                    <a:pt x="74" y="179"/>
                  </a:cubicBezTo>
                  <a:cubicBezTo>
                    <a:pt x="75" y="179"/>
                    <a:pt x="75" y="179"/>
                    <a:pt x="76" y="179"/>
                  </a:cubicBezTo>
                  <a:cubicBezTo>
                    <a:pt x="76" y="180"/>
                    <a:pt x="76" y="180"/>
                    <a:pt x="76" y="181"/>
                  </a:cubicBezTo>
                  <a:cubicBezTo>
                    <a:pt x="76" y="181"/>
                    <a:pt x="77" y="182"/>
                    <a:pt x="78" y="182"/>
                  </a:cubicBezTo>
                  <a:cubicBezTo>
                    <a:pt x="78" y="182"/>
                    <a:pt x="79" y="181"/>
                    <a:pt x="79" y="181"/>
                  </a:cubicBezTo>
                  <a:cubicBezTo>
                    <a:pt x="80" y="182"/>
                    <a:pt x="79" y="183"/>
                    <a:pt x="80" y="184"/>
                  </a:cubicBezTo>
                  <a:cubicBezTo>
                    <a:pt x="80" y="184"/>
                    <a:pt x="80" y="184"/>
                    <a:pt x="80" y="184"/>
                  </a:cubicBezTo>
                  <a:cubicBezTo>
                    <a:pt x="81" y="184"/>
                    <a:pt x="81" y="184"/>
                    <a:pt x="81" y="184"/>
                  </a:cubicBezTo>
                  <a:cubicBezTo>
                    <a:pt x="81" y="184"/>
                    <a:pt x="81" y="184"/>
                    <a:pt x="81" y="184"/>
                  </a:cubicBezTo>
                  <a:cubicBezTo>
                    <a:pt x="82" y="184"/>
                    <a:pt x="82" y="184"/>
                    <a:pt x="83" y="184"/>
                  </a:cubicBezTo>
                  <a:cubicBezTo>
                    <a:pt x="85" y="184"/>
                    <a:pt x="87" y="184"/>
                    <a:pt x="89" y="184"/>
                  </a:cubicBezTo>
                  <a:cubicBezTo>
                    <a:pt x="94" y="184"/>
                    <a:pt x="100" y="184"/>
                    <a:pt x="105" y="184"/>
                  </a:cubicBezTo>
                  <a:cubicBezTo>
                    <a:pt x="111" y="184"/>
                    <a:pt x="117" y="184"/>
                    <a:pt x="123" y="184"/>
                  </a:cubicBezTo>
                  <a:cubicBezTo>
                    <a:pt x="140" y="184"/>
                    <a:pt x="156" y="184"/>
                    <a:pt x="173" y="184"/>
                  </a:cubicBezTo>
                  <a:cubicBezTo>
                    <a:pt x="176" y="184"/>
                    <a:pt x="179" y="184"/>
                    <a:pt x="181" y="184"/>
                  </a:cubicBezTo>
                  <a:cubicBezTo>
                    <a:pt x="184" y="184"/>
                    <a:pt x="187" y="184"/>
                    <a:pt x="190" y="184"/>
                  </a:cubicBezTo>
                  <a:cubicBezTo>
                    <a:pt x="191" y="184"/>
                    <a:pt x="195" y="184"/>
                    <a:pt x="195" y="185"/>
                  </a:cubicBezTo>
                  <a:cubicBezTo>
                    <a:pt x="195" y="185"/>
                    <a:pt x="203" y="185"/>
                    <a:pt x="204" y="185"/>
                  </a:cubicBezTo>
                  <a:cubicBezTo>
                    <a:pt x="204" y="184"/>
                    <a:pt x="204" y="183"/>
                    <a:pt x="204" y="182"/>
                  </a:cubicBezTo>
                  <a:cubicBezTo>
                    <a:pt x="206" y="181"/>
                    <a:pt x="206" y="183"/>
                    <a:pt x="206" y="185"/>
                  </a:cubicBezTo>
                  <a:cubicBezTo>
                    <a:pt x="207" y="186"/>
                    <a:pt x="209" y="186"/>
                    <a:pt x="210" y="187"/>
                  </a:cubicBezTo>
                  <a:cubicBezTo>
                    <a:pt x="211" y="188"/>
                    <a:pt x="210" y="188"/>
                    <a:pt x="212" y="187"/>
                  </a:cubicBezTo>
                  <a:cubicBezTo>
                    <a:pt x="212" y="187"/>
                    <a:pt x="212" y="187"/>
                    <a:pt x="213" y="187"/>
                  </a:cubicBezTo>
                  <a:cubicBezTo>
                    <a:pt x="213" y="187"/>
                    <a:pt x="214" y="187"/>
                    <a:pt x="215" y="187"/>
                  </a:cubicBezTo>
                  <a:cubicBezTo>
                    <a:pt x="215" y="188"/>
                    <a:pt x="216" y="188"/>
                    <a:pt x="216" y="188"/>
                  </a:cubicBezTo>
                  <a:cubicBezTo>
                    <a:pt x="216" y="188"/>
                    <a:pt x="216" y="189"/>
                    <a:pt x="217" y="189"/>
                  </a:cubicBezTo>
                  <a:cubicBezTo>
                    <a:pt x="217" y="189"/>
                    <a:pt x="217" y="189"/>
                    <a:pt x="218" y="189"/>
                  </a:cubicBezTo>
                  <a:cubicBezTo>
                    <a:pt x="218" y="189"/>
                    <a:pt x="218" y="189"/>
                    <a:pt x="219" y="189"/>
                  </a:cubicBezTo>
                  <a:cubicBezTo>
                    <a:pt x="219" y="189"/>
                    <a:pt x="219" y="190"/>
                    <a:pt x="220" y="190"/>
                  </a:cubicBezTo>
                  <a:cubicBezTo>
                    <a:pt x="221" y="191"/>
                    <a:pt x="222" y="189"/>
                    <a:pt x="223" y="190"/>
                  </a:cubicBezTo>
                  <a:cubicBezTo>
                    <a:pt x="224" y="190"/>
                    <a:pt x="224" y="190"/>
                    <a:pt x="225" y="190"/>
                  </a:cubicBezTo>
                  <a:cubicBezTo>
                    <a:pt x="226" y="191"/>
                    <a:pt x="227" y="191"/>
                    <a:pt x="228" y="191"/>
                  </a:cubicBezTo>
                  <a:cubicBezTo>
                    <a:pt x="228" y="191"/>
                    <a:pt x="229" y="191"/>
                    <a:pt x="230" y="191"/>
                  </a:cubicBezTo>
                  <a:cubicBezTo>
                    <a:pt x="231" y="190"/>
                    <a:pt x="231" y="189"/>
                    <a:pt x="231" y="188"/>
                  </a:cubicBezTo>
                  <a:cubicBezTo>
                    <a:pt x="232" y="187"/>
                    <a:pt x="232" y="188"/>
                    <a:pt x="233" y="188"/>
                  </a:cubicBezTo>
                  <a:cubicBezTo>
                    <a:pt x="234" y="188"/>
                    <a:pt x="233" y="186"/>
                    <a:pt x="234" y="186"/>
                  </a:cubicBezTo>
                  <a:cubicBezTo>
                    <a:pt x="235" y="187"/>
                    <a:pt x="236" y="187"/>
                    <a:pt x="235" y="186"/>
                  </a:cubicBezTo>
                  <a:cubicBezTo>
                    <a:pt x="235" y="185"/>
                    <a:pt x="235" y="186"/>
                    <a:pt x="235" y="185"/>
                  </a:cubicBezTo>
                  <a:cubicBezTo>
                    <a:pt x="235" y="185"/>
                    <a:pt x="236" y="185"/>
                    <a:pt x="236" y="185"/>
                  </a:cubicBezTo>
                  <a:cubicBezTo>
                    <a:pt x="237" y="185"/>
                    <a:pt x="238" y="185"/>
                    <a:pt x="239" y="185"/>
                  </a:cubicBezTo>
                  <a:cubicBezTo>
                    <a:pt x="240" y="186"/>
                    <a:pt x="240" y="186"/>
                    <a:pt x="241" y="186"/>
                  </a:cubicBezTo>
                  <a:cubicBezTo>
                    <a:pt x="243" y="186"/>
                    <a:pt x="243" y="186"/>
                    <a:pt x="244" y="188"/>
                  </a:cubicBezTo>
                  <a:cubicBezTo>
                    <a:pt x="245" y="188"/>
                    <a:pt x="245" y="190"/>
                    <a:pt x="246" y="191"/>
                  </a:cubicBezTo>
                  <a:cubicBezTo>
                    <a:pt x="247" y="192"/>
                    <a:pt x="251" y="189"/>
                    <a:pt x="250" y="192"/>
                  </a:cubicBezTo>
                  <a:cubicBezTo>
                    <a:pt x="250" y="193"/>
                    <a:pt x="249" y="193"/>
                    <a:pt x="250" y="194"/>
                  </a:cubicBezTo>
                  <a:cubicBezTo>
                    <a:pt x="250" y="195"/>
                    <a:pt x="251" y="195"/>
                    <a:pt x="251" y="196"/>
                  </a:cubicBezTo>
                  <a:cubicBezTo>
                    <a:pt x="251" y="196"/>
                    <a:pt x="250" y="197"/>
                    <a:pt x="250" y="197"/>
                  </a:cubicBezTo>
                  <a:cubicBezTo>
                    <a:pt x="250" y="197"/>
                    <a:pt x="251" y="197"/>
                    <a:pt x="251" y="198"/>
                  </a:cubicBezTo>
                  <a:cubicBezTo>
                    <a:pt x="252" y="198"/>
                    <a:pt x="251" y="199"/>
                    <a:pt x="251" y="199"/>
                  </a:cubicBezTo>
                  <a:cubicBezTo>
                    <a:pt x="251" y="199"/>
                    <a:pt x="251" y="200"/>
                    <a:pt x="251" y="200"/>
                  </a:cubicBezTo>
                  <a:cubicBezTo>
                    <a:pt x="252" y="201"/>
                    <a:pt x="252" y="200"/>
                    <a:pt x="252" y="200"/>
                  </a:cubicBezTo>
                  <a:cubicBezTo>
                    <a:pt x="253" y="201"/>
                    <a:pt x="253" y="201"/>
                    <a:pt x="254" y="201"/>
                  </a:cubicBezTo>
                  <a:cubicBezTo>
                    <a:pt x="254" y="202"/>
                    <a:pt x="253" y="202"/>
                    <a:pt x="254" y="202"/>
                  </a:cubicBezTo>
                  <a:cubicBezTo>
                    <a:pt x="254" y="202"/>
                    <a:pt x="254" y="202"/>
                    <a:pt x="255" y="202"/>
                  </a:cubicBezTo>
                  <a:cubicBezTo>
                    <a:pt x="255" y="202"/>
                    <a:pt x="256" y="202"/>
                    <a:pt x="257" y="202"/>
                  </a:cubicBezTo>
                  <a:cubicBezTo>
                    <a:pt x="258" y="203"/>
                    <a:pt x="260" y="203"/>
                    <a:pt x="262" y="203"/>
                  </a:cubicBezTo>
                  <a:cubicBezTo>
                    <a:pt x="264" y="203"/>
                    <a:pt x="266" y="203"/>
                    <a:pt x="268" y="204"/>
                  </a:cubicBezTo>
                  <a:cubicBezTo>
                    <a:pt x="269" y="205"/>
                    <a:pt x="269" y="207"/>
                    <a:pt x="270" y="207"/>
                  </a:cubicBezTo>
                  <a:cubicBezTo>
                    <a:pt x="270" y="208"/>
                    <a:pt x="270" y="208"/>
                    <a:pt x="271" y="208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2" y="209"/>
                    <a:pt x="272" y="209"/>
                    <a:pt x="272" y="210"/>
                  </a:cubicBezTo>
                  <a:cubicBezTo>
                    <a:pt x="272" y="210"/>
                    <a:pt x="273" y="210"/>
                    <a:pt x="272" y="211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1"/>
                    <a:pt x="272" y="212"/>
                    <a:pt x="272" y="213"/>
                  </a:cubicBezTo>
                  <a:cubicBezTo>
                    <a:pt x="272" y="214"/>
                    <a:pt x="271" y="214"/>
                    <a:pt x="270" y="213"/>
                  </a:cubicBezTo>
                  <a:cubicBezTo>
                    <a:pt x="269" y="213"/>
                    <a:pt x="269" y="212"/>
                    <a:pt x="268" y="212"/>
                  </a:cubicBezTo>
                  <a:cubicBezTo>
                    <a:pt x="268" y="212"/>
                    <a:pt x="268" y="212"/>
                    <a:pt x="268" y="212"/>
                  </a:cubicBezTo>
                  <a:cubicBezTo>
                    <a:pt x="267" y="211"/>
                    <a:pt x="267" y="211"/>
                    <a:pt x="267" y="210"/>
                  </a:cubicBezTo>
                  <a:cubicBezTo>
                    <a:pt x="267" y="210"/>
                    <a:pt x="265" y="208"/>
                    <a:pt x="265" y="208"/>
                  </a:cubicBezTo>
                  <a:cubicBezTo>
                    <a:pt x="264" y="209"/>
                    <a:pt x="265" y="210"/>
                    <a:pt x="266" y="210"/>
                  </a:cubicBezTo>
                  <a:cubicBezTo>
                    <a:pt x="266" y="211"/>
                    <a:pt x="266" y="212"/>
                    <a:pt x="265" y="213"/>
                  </a:cubicBezTo>
                  <a:cubicBezTo>
                    <a:pt x="265" y="213"/>
                    <a:pt x="265" y="214"/>
                    <a:pt x="265" y="214"/>
                  </a:cubicBezTo>
                  <a:cubicBezTo>
                    <a:pt x="264" y="215"/>
                    <a:pt x="265" y="216"/>
                    <a:pt x="265" y="216"/>
                  </a:cubicBezTo>
                  <a:cubicBezTo>
                    <a:pt x="265" y="217"/>
                    <a:pt x="264" y="218"/>
                    <a:pt x="264" y="219"/>
                  </a:cubicBezTo>
                  <a:cubicBezTo>
                    <a:pt x="264" y="219"/>
                    <a:pt x="264" y="220"/>
                    <a:pt x="264" y="220"/>
                  </a:cubicBezTo>
                  <a:cubicBezTo>
                    <a:pt x="264" y="222"/>
                    <a:pt x="263" y="221"/>
                    <a:pt x="262" y="222"/>
                  </a:cubicBezTo>
                  <a:cubicBezTo>
                    <a:pt x="262" y="222"/>
                    <a:pt x="260" y="223"/>
                    <a:pt x="260" y="224"/>
                  </a:cubicBezTo>
                  <a:cubicBezTo>
                    <a:pt x="260" y="225"/>
                    <a:pt x="262" y="225"/>
                    <a:pt x="261" y="226"/>
                  </a:cubicBezTo>
                  <a:cubicBezTo>
                    <a:pt x="261" y="227"/>
                    <a:pt x="259" y="227"/>
                    <a:pt x="258" y="227"/>
                  </a:cubicBezTo>
                  <a:cubicBezTo>
                    <a:pt x="258" y="227"/>
                    <a:pt x="256" y="226"/>
                    <a:pt x="256" y="227"/>
                  </a:cubicBezTo>
                  <a:cubicBezTo>
                    <a:pt x="256" y="228"/>
                    <a:pt x="259" y="229"/>
                    <a:pt x="260" y="229"/>
                  </a:cubicBezTo>
                  <a:cubicBezTo>
                    <a:pt x="261" y="229"/>
                    <a:pt x="261" y="228"/>
                    <a:pt x="261" y="228"/>
                  </a:cubicBezTo>
                  <a:cubicBezTo>
                    <a:pt x="262" y="227"/>
                    <a:pt x="262" y="227"/>
                    <a:pt x="263" y="227"/>
                  </a:cubicBezTo>
                  <a:cubicBezTo>
                    <a:pt x="264" y="227"/>
                    <a:pt x="265" y="225"/>
                    <a:pt x="266" y="225"/>
                  </a:cubicBezTo>
                  <a:cubicBezTo>
                    <a:pt x="268" y="225"/>
                    <a:pt x="269" y="225"/>
                    <a:pt x="270" y="225"/>
                  </a:cubicBezTo>
                  <a:cubicBezTo>
                    <a:pt x="270" y="225"/>
                    <a:pt x="270" y="224"/>
                    <a:pt x="271" y="224"/>
                  </a:cubicBezTo>
                  <a:cubicBezTo>
                    <a:pt x="271" y="224"/>
                    <a:pt x="272" y="224"/>
                    <a:pt x="273" y="224"/>
                  </a:cubicBezTo>
                  <a:cubicBezTo>
                    <a:pt x="273" y="224"/>
                    <a:pt x="274" y="224"/>
                    <a:pt x="275" y="223"/>
                  </a:cubicBezTo>
                  <a:cubicBezTo>
                    <a:pt x="275" y="223"/>
                    <a:pt x="276" y="223"/>
                    <a:pt x="276" y="223"/>
                  </a:cubicBezTo>
                  <a:cubicBezTo>
                    <a:pt x="276" y="223"/>
                    <a:pt x="276" y="222"/>
                    <a:pt x="276" y="221"/>
                  </a:cubicBezTo>
                  <a:cubicBezTo>
                    <a:pt x="276" y="221"/>
                    <a:pt x="274" y="222"/>
                    <a:pt x="273" y="221"/>
                  </a:cubicBezTo>
                  <a:cubicBezTo>
                    <a:pt x="273" y="220"/>
                    <a:pt x="274" y="219"/>
                    <a:pt x="275" y="218"/>
                  </a:cubicBezTo>
                  <a:cubicBezTo>
                    <a:pt x="276" y="217"/>
                    <a:pt x="278" y="217"/>
                    <a:pt x="280" y="217"/>
                  </a:cubicBezTo>
                  <a:cubicBezTo>
                    <a:pt x="280" y="216"/>
                    <a:pt x="281" y="216"/>
                    <a:pt x="282" y="216"/>
                  </a:cubicBezTo>
                  <a:cubicBezTo>
                    <a:pt x="283" y="216"/>
                    <a:pt x="284" y="217"/>
                    <a:pt x="285" y="217"/>
                  </a:cubicBezTo>
                  <a:cubicBezTo>
                    <a:pt x="286" y="216"/>
                    <a:pt x="287" y="215"/>
                    <a:pt x="288" y="215"/>
                  </a:cubicBezTo>
                  <a:cubicBezTo>
                    <a:pt x="288" y="215"/>
                    <a:pt x="289" y="215"/>
                    <a:pt x="289" y="215"/>
                  </a:cubicBezTo>
                  <a:cubicBezTo>
                    <a:pt x="289" y="215"/>
                    <a:pt x="290" y="215"/>
                    <a:pt x="290" y="215"/>
                  </a:cubicBezTo>
                  <a:cubicBezTo>
                    <a:pt x="290" y="215"/>
                    <a:pt x="290" y="214"/>
                    <a:pt x="290" y="214"/>
                  </a:cubicBezTo>
                  <a:cubicBezTo>
                    <a:pt x="292" y="212"/>
                    <a:pt x="293" y="211"/>
                    <a:pt x="294" y="210"/>
                  </a:cubicBezTo>
                  <a:cubicBezTo>
                    <a:pt x="295" y="210"/>
                    <a:pt x="297" y="210"/>
                    <a:pt x="297" y="210"/>
                  </a:cubicBezTo>
                  <a:cubicBezTo>
                    <a:pt x="300" y="210"/>
                    <a:pt x="302" y="210"/>
                    <a:pt x="304" y="210"/>
                  </a:cubicBezTo>
                  <a:cubicBezTo>
                    <a:pt x="305" y="210"/>
                    <a:pt x="307" y="210"/>
                    <a:pt x="308" y="210"/>
                  </a:cubicBezTo>
                  <a:cubicBezTo>
                    <a:pt x="310" y="210"/>
                    <a:pt x="309" y="210"/>
                    <a:pt x="310" y="209"/>
                  </a:cubicBezTo>
                  <a:cubicBezTo>
                    <a:pt x="310" y="208"/>
                    <a:pt x="311" y="208"/>
                    <a:pt x="311" y="208"/>
                  </a:cubicBezTo>
                  <a:cubicBezTo>
                    <a:pt x="312" y="208"/>
                    <a:pt x="312" y="209"/>
                    <a:pt x="312" y="208"/>
                  </a:cubicBezTo>
                  <a:cubicBezTo>
                    <a:pt x="313" y="208"/>
                    <a:pt x="313" y="207"/>
                    <a:pt x="313" y="207"/>
                  </a:cubicBezTo>
                  <a:cubicBezTo>
                    <a:pt x="314" y="206"/>
                    <a:pt x="315" y="206"/>
                    <a:pt x="315" y="205"/>
                  </a:cubicBezTo>
                  <a:cubicBezTo>
                    <a:pt x="315" y="204"/>
                    <a:pt x="315" y="203"/>
                    <a:pt x="315" y="202"/>
                  </a:cubicBezTo>
                  <a:cubicBezTo>
                    <a:pt x="316" y="201"/>
                    <a:pt x="316" y="201"/>
                    <a:pt x="316" y="200"/>
                  </a:cubicBezTo>
                  <a:cubicBezTo>
                    <a:pt x="316" y="200"/>
                    <a:pt x="316" y="199"/>
                    <a:pt x="317" y="199"/>
                  </a:cubicBezTo>
                  <a:cubicBezTo>
                    <a:pt x="317" y="198"/>
                    <a:pt x="318" y="197"/>
                    <a:pt x="318" y="197"/>
                  </a:cubicBezTo>
                  <a:cubicBezTo>
                    <a:pt x="319" y="196"/>
                    <a:pt x="319" y="195"/>
                    <a:pt x="320" y="195"/>
                  </a:cubicBezTo>
                  <a:cubicBezTo>
                    <a:pt x="321" y="195"/>
                    <a:pt x="321" y="196"/>
                    <a:pt x="322" y="196"/>
                  </a:cubicBezTo>
                  <a:cubicBezTo>
                    <a:pt x="323" y="196"/>
                    <a:pt x="324" y="195"/>
                    <a:pt x="324" y="195"/>
                  </a:cubicBezTo>
                  <a:cubicBezTo>
                    <a:pt x="325" y="195"/>
                    <a:pt x="326" y="196"/>
                    <a:pt x="326" y="196"/>
                  </a:cubicBezTo>
                  <a:cubicBezTo>
                    <a:pt x="327" y="198"/>
                    <a:pt x="326" y="200"/>
                    <a:pt x="327" y="201"/>
                  </a:cubicBezTo>
                  <a:cubicBezTo>
                    <a:pt x="327" y="203"/>
                    <a:pt x="326" y="204"/>
                    <a:pt x="326" y="205"/>
                  </a:cubicBezTo>
                  <a:cubicBezTo>
                    <a:pt x="326" y="206"/>
                    <a:pt x="326" y="206"/>
                    <a:pt x="327" y="206"/>
                  </a:cubicBezTo>
                  <a:cubicBezTo>
                    <a:pt x="327" y="206"/>
                    <a:pt x="327" y="206"/>
                    <a:pt x="328" y="206"/>
                  </a:cubicBezTo>
                  <a:cubicBezTo>
                    <a:pt x="328" y="207"/>
                    <a:pt x="328" y="207"/>
                    <a:pt x="328" y="208"/>
                  </a:cubicBezTo>
                  <a:cubicBezTo>
                    <a:pt x="328" y="209"/>
                    <a:pt x="328" y="209"/>
                    <a:pt x="329" y="209"/>
                  </a:cubicBezTo>
                  <a:cubicBezTo>
                    <a:pt x="330" y="209"/>
                    <a:pt x="331" y="209"/>
                    <a:pt x="332" y="209"/>
                  </a:cubicBezTo>
                  <a:cubicBezTo>
                    <a:pt x="333" y="209"/>
                    <a:pt x="333" y="209"/>
                    <a:pt x="334" y="209"/>
                  </a:cubicBezTo>
                  <a:cubicBezTo>
                    <a:pt x="335" y="208"/>
                    <a:pt x="335" y="209"/>
                    <a:pt x="336" y="208"/>
                  </a:cubicBezTo>
                  <a:cubicBezTo>
                    <a:pt x="337" y="208"/>
                    <a:pt x="337" y="207"/>
                    <a:pt x="339" y="207"/>
                  </a:cubicBezTo>
                  <a:cubicBezTo>
                    <a:pt x="339" y="207"/>
                    <a:pt x="340" y="206"/>
                    <a:pt x="340" y="206"/>
                  </a:cubicBezTo>
                  <a:cubicBezTo>
                    <a:pt x="340" y="205"/>
                    <a:pt x="340" y="204"/>
                    <a:pt x="340" y="204"/>
                  </a:cubicBezTo>
                  <a:cubicBezTo>
                    <a:pt x="340" y="204"/>
                    <a:pt x="341" y="206"/>
                    <a:pt x="341" y="206"/>
                  </a:cubicBezTo>
                  <a:cubicBezTo>
                    <a:pt x="341" y="207"/>
                    <a:pt x="340" y="207"/>
                    <a:pt x="340" y="207"/>
                  </a:cubicBezTo>
                  <a:cubicBezTo>
                    <a:pt x="339" y="208"/>
                    <a:pt x="340" y="208"/>
                    <a:pt x="341" y="208"/>
                  </a:cubicBezTo>
                  <a:cubicBezTo>
                    <a:pt x="342" y="208"/>
                    <a:pt x="344" y="208"/>
                    <a:pt x="344" y="208"/>
                  </a:cubicBezTo>
                  <a:cubicBezTo>
                    <a:pt x="344" y="208"/>
                    <a:pt x="343" y="208"/>
                    <a:pt x="343" y="208"/>
                  </a:cubicBezTo>
                  <a:cubicBezTo>
                    <a:pt x="342" y="209"/>
                    <a:pt x="342" y="209"/>
                    <a:pt x="342" y="208"/>
                  </a:cubicBezTo>
                  <a:cubicBezTo>
                    <a:pt x="341" y="208"/>
                    <a:pt x="339" y="209"/>
                    <a:pt x="339" y="210"/>
                  </a:cubicBezTo>
                  <a:cubicBezTo>
                    <a:pt x="338" y="210"/>
                    <a:pt x="338" y="210"/>
                    <a:pt x="337" y="211"/>
                  </a:cubicBezTo>
                  <a:cubicBezTo>
                    <a:pt x="337" y="211"/>
                    <a:pt x="337" y="211"/>
                    <a:pt x="337" y="211"/>
                  </a:cubicBezTo>
                  <a:cubicBezTo>
                    <a:pt x="337" y="211"/>
                    <a:pt x="336" y="211"/>
                    <a:pt x="336" y="211"/>
                  </a:cubicBezTo>
                  <a:cubicBezTo>
                    <a:pt x="336" y="212"/>
                    <a:pt x="336" y="212"/>
                    <a:pt x="335" y="213"/>
                  </a:cubicBezTo>
                  <a:cubicBezTo>
                    <a:pt x="335" y="213"/>
                    <a:pt x="334" y="213"/>
                    <a:pt x="334" y="214"/>
                  </a:cubicBezTo>
                  <a:cubicBezTo>
                    <a:pt x="333" y="215"/>
                    <a:pt x="334" y="217"/>
                    <a:pt x="334" y="218"/>
                  </a:cubicBezTo>
                  <a:cubicBezTo>
                    <a:pt x="335" y="218"/>
                    <a:pt x="335" y="217"/>
                    <a:pt x="335" y="218"/>
                  </a:cubicBezTo>
                  <a:cubicBezTo>
                    <a:pt x="336" y="218"/>
                    <a:pt x="335" y="219"/>
                    <a:pt x="336" y="219"/>
                  </a:cubicBezTo>
                  <a:cubicBezTo>
                    <a:pt x="337" y="219"/>
                    <a:pt x="338" y="218"/>
                    <a:pt x="339" y="217"/>
                  </a:cubicBezTo>
                  <a:cubicBezTo>
                    <a:pt x="340" y="216"/>
                    <a:pt x="341" y="216"/>
                    <a:pt x="341" y="215"/>
                  </a:cubicBezTo>
                  <a:cubicBezTo>
                    <a:pt x="342" y="214"/>
                    <a:pt x="342" y="213"/>
                    <a:pt x="343" y="213"/>
                  </a:cubicBezTo>
                  <a:cubicBezTo>
                    <a:pt x="343" y="213"/>
                    <a:pt x="344" y="213"/>
                    <a:pt x="345" y="213"/>
                  </a:cubicBezTo>
                  <a:cubicBezTo>
                    <a:pt x="346" y="213"/>
                    <a:pt x="346" y="213"/>
                    <a:pt x="346" y="212"/>
                  </a:cubicBezTo>
                  <a:cubicBezTo>
                    <a:pt x="347" y="212"/>
                    <a:pt x="347" y="212"/>
                    <a:pt x="348" y="212"/>
                  </a:cubicBezTo>
                  <a:cubicBezTo>
                    <a:pt x="350" y="212"/>
                    <a:pt x="352" y="211"/>
                    <a:pt x="353" y="210"/>
                  </a:cubicBezTo>
                  <a:cubicBezTo>
                    <a:pt x="354" y="209"/>
                    <a:pt x="354" y="209"/>
                    <a:pt x="354" y="209"/>
                  </a:cubicBezTo>
                  <a:cubicBezTo>
                    <a:pt x="355" y="209"/>
                    <a:pt x="356" y="209"/>
                    <a:pt x="356" y="208"/>
                  </a:cubicBezTo>
                  <a:cubicBezTo>
                    <a:pt x="356" y="207"/>
                    <a:pt x="355" y="208"/>
                    <a:pt x="355" y="208"/>
                  </a:cubicBezTo>
                  <a:cubicBezTo>
                    <a:pt x="355" y="207"/>
                    <a:pt x="360" y="206"/>
                    <a:pt x="360" y="205"/>
                  </a:cubicBezTo>
                  <a:cubicBezTo>
                    <a:pt x="360" y="205"/>
                    <a:pt x="360" y="205"/>
                    <a:pt x="361" y="205"/>
                  </a:cubicBezTo>
                  <a:cubicBezTo>
                    <a:pt x="361" y="204"/>
                    <a:pt x="361" y="204"/>
                    <a:pt x="362" y="204"/>
                  </a:cubicBezTo>
                  <a:cubicBezTo>
                    <a:pt x="362" y="203"/>
                    <a:pt x="362" y="202"/>
                    <a:pt x="361" y="202"/>
                  </a:cubicBezTo>
                  <a:cubicBezTo>
                    <a:pt x="360" y="202"/>
                    <a:pt x="359" y="203"/>
                    <a:pt x="358" y="203"/>
                  </a:cubicBezTo>
                  <a:cubicBezTo>
                    <a:pt x="357" y="204"/>
                    <a:pt x="358" y="204"/>
                    <a:pt x="359" y="204"/>
                  </a:cubicBezTo>
                  <a:cubicBezTo>
                    <a:pt x="358" y="206"/>
                    <a:pt x="356" y="205"/>
                    <a:pt x="357" y="204"/>
                  </a:cubicBezTo>
                  <a:cubicBezTo>
                    <a:pt x="359" y="203"/>
                    <a:pt x="360" y="202"/>
                    <a:pt x="360" y="201"/>
                  </a:cubicBezTo>
                  <a:cubicBezTo>
                    <a:pt x="360" y="200"/>
                    <a:pt x="360" y="200"/>
                    <a:pt x="360" y="199"/>
                  </a:cubicBezTo>
                  <a:cubicBezTo>
                    <a:pt x="360" y="199"/>
                    <a:pt x="360" y="199"/>
                    <a:pt x="360" y="198"/>
                  </a:cubicBezTo>
                  <a:cubicBezTo>
                    <a:pt x="359" y="198"/>
                    <a:pt x="359" y="198"/>
                    <a:pt x="359" y="198"/>
                  </a:cubicBezTo>
                  <a:cubicBezTo>
                    <a:pt x="359" y="198"/>
                    <a:pt x="358" y="197"/>
                    <a:pt x="358" y="197"/>
                  </a:cubicBezTo>
                  <a:cubicBezTo>
                    <a:pt x="358" y="198"/>
                    <a:pt x="358" y="198"/>
                    <a:pt x="358" y="198"/>
                  </a:cubicBezTo>
                  <a:cubicBezTo>
                    <a:pt x="358" y="199"/>
                    <a:pt x="357" y="199"/>
                    <a:pt x="357" y="199"/>
                  </a:cubicBezTo>
                  <a:cubicBezTo>
                    <a:pt x="356" y="200"/>
                    <a:pt x="357" y="201"/>
                    <a:pt x="356" y="202"/>
                  </a:cubicBezTo>
                  <a:cubicBezTo>
                    <a:pt x="355" y="203"/>
                    <a:pt x="354" y="203"/>
                    <a:pt x="354" y="204"/>
                  </a:cubicBezTo>
                  <a:cubicBezTo>
                    <a:pt x="354" y="204"/>
                    <a:pt x="354" y="205"/>
                    <a:pt x="354" y="205"/>
                  </a:cubicBezTo>
                  <a:cubicBezTo>
                    <a:pt x="354" y="205"/>
                    <a:pt x="354" y="205"/>
                    <a:pt x="354" y="206"/>
                  </a:cubicBezTo>
                  <a:cubicBezTo>
                    <a:pt x="354" y="206"/>
                    <a:pt x="353" y="206"/>
                    <a:pt x="353" y="206"/>
                  </a:cubicBezTo>
                  <a:cubicBezTo>
                    <a:pt x="352" y="205"/>
                    <a:pt x="353" y="205"/>
                    <a:pt x="352" y="205"/>
                  </a:cubicBezTo>
                  <a:cubicBezTo>
                    <a:pt x="352" y="205"/>
                    <a:pt x="351" y="205"/>
                    <a:pt x="351" y="206"/>
                  </a:cubicBezTo>
                  <a:cubicBezTo>
                    <a:pt x="351" y="206"/>
                    <a:pt x="350" y="206"/>
                    <a:pt x="350" y="206"/>
                  </a:cubicBezTo>
                  <a:cubicBezTo>
                    <a:pt x="349" y="206"/>
                    <a:pt x="348" y="206"/>
                    <a:pt x="347" y="206"/>
                  </a:cubicBezTo>
                  <a:cubicBezTo>
                    <a:pt x="346" y="206"/>
                    <a:pt x="345" y="205"/>
                    <a:pt x="344" y="205"/>
                  </a:cubicBezTo>
                  <a:cubicBezTo>
                    <a:pt x="344" y="204"/>
                    <a:pt x="344" y="204"/>
                    <a:pt x="344" y="204"/>
                  </a:cubicBezTo>
                  <a:cubicBezTo>
                    <a:pt x="343" y="204"/>
                    <a:pt x="344" y="204"/>
                    <a:pt x="344" y="204"/>
                  </a:cubicBezTo>
                  <a:cubicBezTo>
                    <a:pt x="342" y="203"/>
                    <a:pt x="340" y="202"/>
                    <a:pt x="340" y="200"/>
                  </a:cubicBezTo>
                  <a:cubicBezTo>
                    <a:pt x="339" y="199"/>
                    <a:pt x="339" y="199"/>
                    <a:pt x="339" y="198"/>
                  </a:cubicBezTo>
                  <a:cubicBezTo>
                    <a:pt x="339" y="196"/>
                    <a:pt x="338" y="197"/>
                    <a:pt x="338" y="197"/>
                  </a:cubicBezTo>
                  <a:cubicBezTo>
                    <a:pt x="338" y="196"/>
                    <a:pt x="339" y="195"/>
                    <a:pt x="339" y="194"/>
                  </a:cubicBezTo>
                  <a:cubicBezTo>
                    <a:pt x="339" y="194"/>
                    <a:pt x="340" y="193"/>
                    <a:pt x="341" y="192"/>
                  </a:cubicBezTo>
                  <a:cubicBezTo>
                    <a:pt x="340" y="192"/>
                    <a:pt x="340" y="193"/>
                    <a:pt x="340" y="193"/>
                  </a:cubicBezTo>
                  <a:cubicBezTo>
                    <a:pt x="339" y="193"/>
                    <a:pt x="339" y="192"/>
                    <a:pt x="339" y="192"/>
                  </a:cubicBezTo>
                  <a:cubicBezTo>
                    <a:pt x="338" y="192"/>
                    <a:pt x="338" y="192"/>
                    <a:pt x="337" y="193"/>
                  </a:cubicBezTo>
                  <a:cubicBezTo>
                    <a:pt x="336" y="193"/>
                    <a:pt x="336" y="194"/>
                    <a:pt x="335" y="193"/>
                  </a:cubicBezTo>
                  <a:cubicBezTo>
                    <a:pt x="335" y="193"/>
                    <a:pt x="335" y="192"/>
                    <a:pt x="335" y="192"/>
                  </a:cubicBezTo>
                  <a:cubicBezTo>
                    <a:pt x="335" y="192"/>
                    <a:pt x="334" y="192"/>
                    <a:pt x="334" y="192"/>
                  </a:cubicBezTo>
                  <a:cubicBezTo>
                    <a:pt x="334" y="192"/>
                    <a:pt x="332" y="192"/>
                    <a:pt x="332" y="191"/>
                  </a:cubicBezTo>
                  <a:cubicBezTo>
                    <a:pt x="333" y="191"/>
                    <a:pt x="334" y="191"/>
                    <a:pt x="334" y="191"/>
                  </a:cubicBezTo>
                  <a:cubicBezTo>
                    <a:pt x="336" y="191"/>
                    <a:pt x="339" y="191"/>
                    <a:pt x="340" y="189"/>
                  </a:cubicBezTo>
                  <a:cubicBezTo>
                    <a:pt x="341" y="188"/>
                    <a:pt x="342" y="187"/>
                    <a:pt x="342" y="185"/>
                  </a:cubicBezTo>
                  <a:cubicBezTo>
                    <a:pt x="341" y="184"/>
                    <a:pt x="340" y="184"/>
                    <a:pt x="339" y="183"/>
                  </a:cubicBezTo>
                  <a:cubicBezTo>
                    <a:pt x="338" y="183"/>
                    <a:pt x="338" y="183"/>
                    <a:pt x="337" y="183"/>
                  </a:cubicBezTo>
                  <a:cubicBezTo>
                    <a:pt x="336" y="183"/>
                    <a:pt x="335" y="183"/>
                    <a:pt x="334" y="183"/>
                  </a:cubicBezTo>
                  <a:cubicBezTo>
                    <a:pt x="332" y="183"/>
                    <a:pt x="331" y="184"/>
                    <a:pt x="329" y="185"/>
                  </a:cubicBezTo>
                  <a:cubicBezTo>
                    <a:pt x="327" y="185"/>
                    <a:pt x="326" y="186"/>
                    <a:pt x="324" y="187"/>
                  </a:cubicBezTo>
                  <a:cubicBezTo>
                    <a:pt x="324" y="188"/>
                    <a:pt x="323" y="188"/>
                    <a:pt x="322" y="188"/>
                  </a:cubicBezTo>
                  <a:cubicBezTo>
                    <a:pt x="322" y="189"/>
                    <a:pt x="321" y="190"/>
                    <a:pt x="320" y="190"/>
                  </a:cubicBezTo>
                  <a:cubicBezTo>
                    <a:pt x="318" y="192"/>
                    <a:pt x="317" y="195"/>
                    <a:pt x="315" y="197"/>
                  </a:cubicBezTo>
                  <a:cubicBezTo>
                    <a:pt x="314" y="197"/>
                    <a:pt x="312" y="199"/>
                    <a:pt x="312" y="198"/>
                  </a:cubicBezTo>
                  <a:cubicBezTo>
                    <a:pt x="311" y="198"/>
                    <a:pt x="313" y="197"/>
                    <a:pt x="313" y="197"/>
                  </a:cubicBezTo>
                  <a:cubicBezTo>
                    <a:pt x="313" y="197"/>
                    <a:pt x="314" y="196"/>
                    <a:pt x="314" y="195"/>
                  </a:cubicBezTo>
                  <a:cubicBezTo>
                    <a:pt x="315" y="194"/>
                    <a:pt x="315" y="194"/>
                    <a:pt x="316" y="193"/>
                  </a:cubicBezTo>
                  <a:cubicBezTo>
                    <a:pt x="316" y="192"/>
                    <a:pt x="317" y="192"/>
                    <a:pt x="317" y="191"/>
                  </a:cubicBezTo>
                  <a:cubicBezTo>
                    <a:pt x="317" y="191"/>
                    <a:pt x="317" y="191"/>
                    <a:pt x="317" y="190"/>
                  </a:cubicBezTo>
                  <a:cubicBezTo>
                    <a:pt x="318" y="190"/>
                    <a:pt x="318" y="189"/>
                    <a:pt x="319" y="189"/>
                  </a:cubicBezTo>
                  <a:cubicBezTo>
                    <a:pt x="319" y="188"/>
                    <a:pt x="319" y="188"/>
                    <a:pt x="320" y="187"/>
                  </a:cubicBezTo>
                  <a:cubicBezTo>
                    <a:pt x="320" y="186"/>
                    <a:pt x="321" y="186"/>
                    <a:pt x="321" y="186"/>
                  </a:cubicBezTo>
                  <a:cubicBezTo>
                    <a:pt x="322" y="185"/>
                    <a:pt x="322" y="184"/>
                    <a:pt x="323" y="184"/>
                  </a:cubicBezTo>
                  <a:cubicBezTo>
                    <a:pt x="324" y="184"/>
                    <a:pt x="324" y="184"/>
                    <a:pt x="325" y="184"/>
                  </a:cubicBezTo>
                  <a:cubicBezTo>
                    <a:pt x="325" y="184"/>
                    <a:pt x="325" y="183"/>
                    <a:pt x="325" y="183"/>
                  </a:cubicBezTo>
                  <a:cubicBezTo>
                    <a:pt x="325" y="183"/>
                    <a:pt x="325" y="183"/>
                    <a:pt x="326" y="183"/>
                  </a:cubicBezTo>
                  <a:cubicBezTo>
                    <a:pt x="327" y="183"/>
                    <a:pt x="327" y="182"/>
                    <a:pt x="328" y="182"/>
                  </a:cubicBezTo>
                  <a:cubicBezTo>
                    <a:pt x="329" y="182"/>
                    <a:pt x="328" y="181"/>
                    <a:pt x="329" y="180"/>
                  </a:cubicBezTo>
                  <a:cubicBezTo>
                    <a:pt x="329" y="179"/>
                    <a:pt x="330" y="179"/>
                    <a:pt x="330" y="178"/>
                  </a:cubicBezTo>
                  <a:cubicBezTo>
                    <a:pt x="330" y="178"/>
                    <a:pt x="331" y="177"/>
                    <a:pt x="331" y="177"/>
                  </a:cubicBezTo>
                  <a:cubicBezTo>
                    <a:pt x="332" y="177"/>
                    <a:pt x="332" y="177"/>
                    <a:pt x="333" y="177"/>
                  </a:cubicBezTo>
                  <a:cubicBezTo>
                    <a:pt x="333" y="177"/>
                    <a:pt x="334" y="177"/>
                    <a:pt x="334" y="177"/>
                  </a:cubicBezTo>
                  <a:cubicBezTo>
                    <a:pt x="335" y="176"/>
                    <a:pt x="336" y="176"/>
                    <a:pt x="337" y="176"/>
                  </a:cubicBezTo>
                  <a:cubicBezTo>
                    <a:pt x="338" y="176"/>
                    <a:pt x="338" y="176"/>
                    <a:pt x="339" y="176"/>
                  </a:cubicBezTo>
                  <a:cubicBezTo>
                    <a:pt x="341" y="176"/>
                    <a:pt x="342" y="176"/>
                    <a:pt x="343" y="176"/>
                  </a:cubicBezTo>
                  <a:cubicBezTo>
                    <a:pt x="345" y="177"/>
                    <a:pt x="347" y="176"/>
                    <a:pt x="349" y="176"/>
                  </a:cubicBezTo>
                  <a:cubicBezTo>
                    <a:pt x="350" y="176"/>
                    <a:pt x="351" y="176"/>
                    <a:pt x="353" y="177"/>
                  </a:cubicBezTo>
                  <a:cubicBezTo>
                    <a:pt x="354" y="177"/>
                    <a:pt x="355" y="177"/>
                    <a:pt x="357" y="177"/>
                  </a:cubicBezTo>
                  <a:cubicBezTo>
                    <a:pt x="358" y="176"/>
                    <a:pt x="359" y="176"/>
                    <a:pt x="360" y="176"/>
                  </a:cubicBezTo>
                  <a:cubicBezTo>
                    <a:pt x="361" y="176"/>
                    <a:pt x="361" y="176"/>
                    <a:pt x="362" y="175"/>
                  </a:cubicBezTo>
                  <a:cubicBezTo>
                    <a:pt x="362" y="175"/>
                    <a:pt x="363" y="174"/>
                    <a:pt x="363" y="174"/>
                  </a:cubicBezTo>
                  <a:cubicBezTo>
                    <a:pt x="364" y="174"/>
                    <a:pt x="364" y="173"/>
                    <a:pt x="364" y="173"/>
                  </a:cubicBezTo>
                  <a:cubicBezTo>
                    <a:pt x="365" y="173"/>
                    <a:pt x="365" y="173"/>
                    <a:pt x="365" y="173"/>
                  </a:cubicBezTo>
                  <a:close/>
                  <a:moveTo>
                    <a:pt x="373" y="152"/>
                  </a:moveTo>
                  <a:cubicBezTo>
                    <a:pt x="373" y="152"/>
                    <a:pt x="373" y="152"/>
                    <a:pt x="373" y="152"/>
                  </a:cubicBezTo>
                  <a:cubicBezTo>
                    <a:pt x="373" y="152"/>
                    <a:pt x="373" y="152"/>
                    <a:pt x="373" y="152"/>
                  </a:cubicBezTo>
                  <a:close/>
                  <a:moveTo>
                    <a:pt x="141" y="90"/>
                  </a:moveTo>
                  <a:cubicBezTo>
                    <a:pt x="141" y="90"/>
                    <a:pt x="140" y="90"/>
                    <a:pt x="139" y="90"/>
                  </a:cubicBezTo>
                  <a:cubicBezTo>
                    <a:pt x="138" y="89"/>
                    <a:pt x="138" y="89"/>
                    <a:pt x="137" y="89"/>
                  </a:cubicBezTo>
                  <a:cubicBezTo>
                    <a:pt x="136" y="89"/>
                    <a:pt x="133" y="89"/>
                    <a:pt x="134" y="90"/>
                  </a:cubicBezTo>
                  <a:cubicBezTo>
                    <a:pt x="135" y="91"/>
                    <a:pt x="137" y="90"/>
                    <a:pt x="138" y="90"/>
                  </a:cubicBezTo>
                  <a:cubicBezTo>
                    <a:pt x="138" y="90"/>
                    <a:pt x="139" y="90"/>
                    <a:pt x="139" y="91"/>
                  </a:cubicBezTo>
                  <a:cubicBezTo>
                    <a:pt x="138" y="91"/>
                    <a:pt x="136" y="91"/>
                    <a:pt x="136" y="91"/>
                  </a:cubicBezTo>
                  <a:cubicBezTo>
                    <a:pt x="136" y="91"/>
                    <a:pt x="138" y="91"/>
                    <a:pt x="137" y="92"/>
                  </a:cubicBezTo>
                  <a:cubicBezTo>
                    <a:pt x="137" y="92"/>
                    <a:pt x="136" y="92"/>
                    <a:pt x="135" y="92"/>
                  </a:cubicBezTo>
                  <a:cubicBezTo>
                    <a:pt x="133" y="92"/>
                    <a:pt x="132" y="93"/>
                    <a:pt x="131" y="94"/>
                  </a:cubicBezTo>
                  <a:cubicBezTo>
                    <a:pt x="131" y="96"/>
                    <a:pt x="131" y="95"/>
                    <a:pt x="130" y="96"/>
                  </a:cubicBezTo>
                  <a:cubicBezTo>
                    <a:pt x="129" y="97"/>
                    <a:pt x="129" y="97"/>
                    <a:pt x="128" y="98"/>
                  </a:cubicBezTo>
                  <a:cubicBezTo>
                    <a:pt x="127" y="99"/>
                    <a:pt x="126" y="100"/>
                    <a:pt x="125" y="100"/>
                  </a:cubicBezTo>
                  <a:cubicBezTo>
                    <a:pt x="125" y="100"/>
                    <a:pt x="125" y="99"/>
                    <a:pt x="124" y="99"/>
                  </a:cubicBezTo>
                  <a:cubicBezTo>
                    <a:pt x="124" y="99"/>
                    <a:pt x="123" y="99"/>
                    <a:pt x="123" y="99"/>
                  </a:cubicBezTo>
                  <a:cubicBezTo>
                    <a:pt x="123" y="100"/>
                    <a:pt x="122" y="100"/>
                    <a:pt x="122" y="100"/>
                  </a:cubicBezTo>
                  <a:cubicBezTo>
                    <a:pt x="121" y="100"/>
                    <a:pt x="122" y="100"/>
                    <a:pt x="122" y="101"/>
                  </a:cubicBezTo>
                  <a:cubicBezTo>
                    <a:pt x="122" y="102"/>
                    <a:pt x="121" y="102"/>
                    <a:pt x="121" y="102"/>
                  </a:cubicBezTo>
                  <a:cubicBezTo>
                    <a:pt x="120" y="103"/>
                    <a:pt x="119" y="102"/>
                    <a:pt x="117" y="103"/>
                  </a:cubicBezTo>
                  <a:cubicBezTo>
                    <a:pt x="117" y="103"/>
                    <a:pt x="115" y="103"/>
                    <a:pt x="114" y="103"/>
                  </a:cubicBezTo>
                  <a:cubicBezTo>
                    <a:pt x="113" y="103"/>
                    <a:pt x="112" y="103"/>
                    <a:pt x="111" y="103"/>
                  </a:cubicBezTo>
                  <a:cubicBezTo>
                    <a:pt x="110" y="103"/>
                    <a:pt x="109" y="103"/>
                    <a:pt x="108" y="102"/>
                  </a:cubicBezTo>
                  <a:cubicBezTo>
                    <a:pt x="107" y="102"/>
                    <a:pt x="106" y="102"/>
                    <a:pt x="105" y="101"/>
                  </a:cubicBezTo>
                  <a:cubicBezTo>
                    <a:pt x="105" y="101"/>
                    <a:pt x="104" y="100"/>
                    <a:pt x="104" y="100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04" y="100"/>
                    <a:pt x="105" y="100"/>
                    <a:pt x="105" y="100"/>
                  </a:cubicBezTo>
                  <a:cubicBezTo>
                    <a:pt x="106" y="100"/>
                    <a:pt x="106" y="101"/>
                    <a:pt x="106" y="101"/>
                  </a:cubicBezTo>
                  <a:cubicBezTo>
                    <a:pt x="108" y="102"/>
                    <a:pt x="107" y="100"/>
                    <a:pt x="108" y="100"/>
                  </a:cubicBezTo>
                  <a:cubicBezTo>
                    <a:pt x="109" y="99"/>
                    <a:pt x="110" y="101"/>
                    <a:pt x="111" y="101"/>
                  </a:cubicBezTo>
                  <a:cubicBezTo>
                    <a:pt x="112" y="101"/>
                    <a:pt x="112" y="101"/>
                    <a:pt x="112" y="100"/>
                  </a:cubicBezTo>
                  <a:cubicBezTo>
                    <a:pt x="112" y="100"/>
                    <a:pt x="112" y="100"/>
                    <a:pt x="112" y="99"/>
                  </a:cubicBezTo>
                  <a:cubicBezTo>
                    <a:pt x="112" y="99"/>
                    <a:pt x="113" y="98"/>
                    <a:pt x="113" y="98"/>
                  </a:cubicBezTo>
                  <a:cubicBezTo>
                    <a:pt x="114" y="97"/>
                    <a:pt x="113" y="97"/>
                    <a:pt x="114" y="97"/>
                  </a:cubicBezTo>
                  <a:cubicBezTo>
                    <a:pt x="115" y="97"/>
                    <a:pt x="117" y="97"/>
                    <a:pt x="117" y="96"/>
                  </a:cubicBezTo>
                  <a:cubicBezTo>
                    <a:pt x="117" y="95"/>
                    <a:pt x="116" y="94"/>
                    <a:pt x="116" y="94"/>
                  </a:cubicBezTo>
                  <a:cubicBezTo>
                    <a:pt x="115" y="94"/>
                    <a:pt x="115" y="93"/>
                    <a:pt x="115" y="93"/>
                  </a:cubicBezTo>
                  <a:cubicBezTo>
                    <a:pt x="114" y="92"/>
                    <a:pt x="115" y="91"/>
                    <a:pt x="115" y="91"/>
                  </a:cubicBezTo>
                  <a:cubicBezTo>
                    <a:pt x="116" y="91"/>
                    <a:pt x="116" y="92"/>
                    <a:pt x="116" y="92"/>
                  </a:cubicBezTo>
                  <a:cubicBezTo>
                    <a:pt x="117" y="92"/>
                    <a:pt x="118" y="92"/>
                    <a:pt x="118" y="92"/>
                  </a:cubicBezTo>
                  <a:cubicBezTo>
                    <a:pt x="119" y="92"/>
                    <a:pt x="120" y="93"/>
                    <a:pt x="121" y="93"/>
                  </a:cubicBezTo>
                  <a:cubicBezTo>
                    <a:pt x="121" y="94"/>
                    <a:pt x="122" y="95"/>
                    <a:pt x="123" y="95"/>
                  </a:cubicBezTo>
                  <a:cubicBezTo>
                    <a:pt x="124" y="95"/>
                    <a:pt x="124" y="95"/>
                    <a:pt x="125" y="95"/>
                  </a:cubicBezTo>
                  <a:cubicBezTo>
                    <a:pt x="126" y="95"/>
                    <a:pt x="126" y="95"/>
                    <a:pt x="127" y="95"/>
                  </a:cubicBezTo>
                  <a:cubicBezTo>
                    <a:pt x="129" y="94"/>
                    <a:pt x="130" y="92"/>
                    <a:pt x="131" y="91"/>
                  </a:cubicBezTo>
                  <a:cubicBezTo>
                    <a:pt x="133" y="88"/>
                    <a:pt x="136" y="88"/>
                    <a:pt x="139" y="89"/>
                  </a:cubicBezTo>
                  <a:cubicBezTo>
                    <a:pt x="140" y="89"/>
                    <a:pt x="143" y="89"/>
                    <a:pt x="143" y="89"/>
                  </a:cubicBezTo>
                  <a:cubicBezTo>
                    <a:pt x="143" y="90"/>
                    <a:pt x="142" y="91"/>
                    <a:pt x="142" y="91"/>
                  </a:cubicBezTo>
                  <a:cubicBezTo>
                    <a:pt x="141" y="91"/>
                    <a:pt x="142" y="90"/>
                    <a:pt x="141" y="90"/>
                  </a:cubicBezTo>
                  <a:close/>
                  <a:moveTo>
                    <a:pt x="115" y="91"/>
                  </a:moveTo>
                  <a:cubicBezTo>
                    <a:pt x="114" y="91"/>
                    <a:pt x="114" y="92"/>
                    <a:pt x="113" y="92"/>
                  </a:cubicBezTo>
                  <a:cubicBezTo>
                    <a:pt x="113" y="91"/>
                    <a:pt x="113" y="91"/>
                    <a:pt x="112" y="91"/>
                  </a:cubicBezTo>
                  <a:cubicBezTo>
                    <a:pt x="112" y="91"/>
                    <a:pt x="111" y="90"/>
                    <a:pt x="111" y="89"/>
                  </a:cubicBezTo>
                  <a:cubicBezTo>
                    <a:pt x="112" y="89"/>
                    <a:pt x="113" y="90"/>
                    <a:pt x="113" y="90"/>
                  </a:cubicBezTo>
                  <a:cubicBezTo>
                    <a:pt x="114" y="90"/>
                    <a:pt x="115" y="90"/>
                    <a:pt x="115" y="91"/>
                  </a:cubicBezTo>
                  <a:cubicBezTo>
                    <a:pt x="115" y="91"/>
                    <a:pt x="115" y="91"/>
                    <a:pt x="115" y="91"/>
                  </a:cubicBezTo>
                  <a:close/>
                  <a:moveTo>
                    <a:pt x="71" y="63"/>
                  </a:moveTo>
                  <a:cubicBezTo>
                    <a:pt x="71" y="62"/>
                    <a:pt x="72" y="63"/>
                    <a:pt x="73" y="63"/>
                  </a:cubicBezTo>
                  <a:cubicBezTo>
                    <a:pt x="73" y="63"/>
                    <a:pt x="73" y="63"/>
                    <a:pt x="74" y="63"/>
                  </a:cubicBezTo>
                  <a:cubicBezTo>
                    <a:pt x="74" y="63"/>
                    <a:pt x="74" y="62"/>
                    <a:pt x="74" y="62"/>
                  </a:cubicBezTo>
                  <a:cubicBezTo>
                    <a:pt x="74" y="62"/>
                    <a:pt x="75" y="63"/>
                    <a:pt x="75" y="63"/>
                  </a:cubicBezTo>
                  <a:cubicBezTo>
                    <a:pt x="76" y="63"/>
                    <a:pt x="77" y="62"/>
                    <a:pt x="78" y="62"/>
                  </a:cubicBezTo>
                  <a:cubicBezTo>
                    <a:pt x="79" y="61"/>
                    <a:pt x="81" y="61"/>
                    <a:pt x="82" y="61"/>
                  </a:cubicBezTo>
                  <a:cubicBezTo>
                    <a:pt x="85" y="60"/>
                    <a:pt x="88" y="59"/>
                    <a:pt x="90" y="58"/>
                  </a:cubicBezTo>
                  <a:cubicBezTo>
                    <a:pt x="91" y="58"/>
                    <a:pt x="93" y="57"/>
                    <a:pt x="94" y="57"/>
                  </a:cubicBezTo>
                  <a:cubicBezTo>
                    <a:pt x="95" y="57"/>
                    <a:pt x="96" y="58"/>
                    <a:pt x="96" y="58"/>
                  </a:cubicBezTo>
                  <a:cubicBezTo>
                    <a:pt x="97" y="58"/>
                    <a:pt x="98" y="58"/>
                    <a:pt x="98" y="59"/>
                  </a:cubicBezTo>
                  <a:cubicBezTo>
                    <a:pt x="98" y="59"/>
                    <a:pt x="96" y="59"/>
                    <a:pt x="96" y="59"/>
                  </a:cubicBezTo>
                  <a:cubicBezTo>
                    <a:pt x="95" y="60"/>
                    <a:pt x="94" y="60"/>
                    <a:pt x="94" y="61"/>
                  </a:cubicBezTo>
                  <a:cubicBezTo>
                    <a:pt x="93" y="61"/>
                    <a:pt x="92" y="61"/>
                    <a:pt x="92" y="62"/>
                  </a:cubicBezTo>
                  <a:cubicBezTo>
                    <a:pt x="91" y="62"/>
                    <a:pt x="93" y="62"/>
                    <a:pt x="94" y="62"/>
                  </a:cubicBezTo>
                  <a:cubicBezTo>
                    <a:pt x="96" y="63"/>
                    <a:pt x="98" y="63"/>
                    <a:pt x="99" y="62"/>
                  </a:cubicBezTo>
                  <a:cubicBezTo>
                    <a:pt x="101" y="62"/>
                    <a:pt x="101" y="62"/>
                    <a:pt x="102" y="61"/>
                  </a:cubicBezTo>
                  <a:cubicBezTo>
                    <a:pt x="102" y="61"/>
                    <a:pt x="104" y="60"/>
                    <a:pt x="103" y="61"/>
                  </a:cubicBezTo>
                  <a:cubicBezTo>
                    <a:pt x="105" y="61"/>
                    <a:pt x="104" y="62"/>
                    <a:pt x="104" y="63"/>
                  </a:cubicBezTo>
                  <a:cubicBezTo>
                    <a:pt x="104" y="63"/>
                    <a:pt x="104" y="64"/>
                    <a:pt x="104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3" y="65"/>
                    <a:pt x="102" y="65"/>
                    <a:pt x="102" y="66"/>
                  </a:cubicBezTo>
                  <a:cubicBezTo>
                    <a:pt x="102" y="67"/>
                    <a:pt x="103" y="67"/>
                    <a:pt x="103" y="67"/>
                  </a:cubicBezTo>
                  <a:cubicBezTo>
                    <a:pt x="103" y="67"/>
                    <a:pt x="101" y="68"/>
                    <a:pt x="101" y="68"/>
                  </a:cubicBezTo>
                  <a:cubicBezTo>
                    <a:pt x="100" y="67"/>
                    <a:pt x="99" y="67"/>
                    <a:pt x="98" y="67"/>
                  </a:cubicBezTo>
                  <a:cubicBezTo>
                    <a:pt x="97" y="67"/>
                    <a:pt x="96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8"/>
                    <a:pt x="94" y="68"/>
                    <a:pt x="93" y="68"/>
                  </a:cubicBezTo>
                  <a:cubicBezTo>
                    <a:pt x="94" y="69"/>
                    <a:pt x="94" y="69"/>
                    <a:pt x="95" y="69"/>
                  </a:cubicBezTo>
                  <a:cubicBezTo>
                    <a:pt x="95" y="69"/>
                    <a:pt x="96" y="69"/>
                    <a:pt x="95" y="70"/>
                  </a:cubicBezTo>
                  <a:cubicBezTo>
                    <a:pt x="95" y="70"/>
                    <a:pt x="94" y="70"/>
                    <a:pt x="94" y="70"/>
                  </a:cubicBezTo>
                  <a:cubicBezTo>
                    <a:pt x="93" y="71"/>
                    <a:pt x="93" y="71"/>
                    <a:pt x="93" y="71"/>
                  </a:cubicBezTo>
                  <a:cubicBezTo>
                    <a:pt x="92" y="72"/>
                    <a:pt x="90" y="74"/>
                    <a:pt x="89" y="73"/>
                  </a:cubicBezTo>
                  <a:cubicBezTo>
                    <a:pt x="88" y="72"/>
                    <a:pt x="90" y="71"/>
                    <a:pt x="90" y="70"/>
                  </a:cubicBezTo>
                  <a:cubicBezTo>
                    <a:pt x="91" y="70"/>
                    <a:pt x="93" y="69"/>
                    <a:pt x="92" y="68"/>
                  </a:cubicBezTo>
                  <a:cubicBezTo>
                    <a:pt x="91" y="68"/>
                    <a:pt x="89" y="69"/>
                    <a:pt x="88" y="69"/>
                  </a:cubicBezTo>
                  <a:cubicBezTo>
                    <a:pt x="87" y="70"/>
                    <a:pt x="87" y="70"/>
                    <a:pt x="86" y="71"/>
                  </a:cubicBezTo>
                  <a:cubicBezTo>
                    <a:pt x="86" y="71"/>
                    <a:pt x="87" y="72"/>
                    <a:pt x="86" y="72"/>
                  </a:cubicBezTo>
                  <a:cubicBezTo>
                    <a:pt x="86" y="72"/>
                    <a:pt x="85" y="73"/>
                    <a:pt x="84" y="73"/>
                  </a:cubicBezTo>
                  <a:cubicBezTo>
                    <a:pt x="84" y="73"/>
                    <a:pt x="83" y="73"/>
                    <a:pt x="83" y="73"/>
                  </a:cubicBezTo>
                  <a:cubicBezTo>
                    <a:pt x="82" y="72"/>
                    <a:pt x="81" y="72"/>
                    <a:pt x="80" y="72"/>
                  </a:cubicBezTo>
                  <a:cubicBezTo>
                    <a:pt x="80" y="72"/>
                    <a:pt x="77" y="72"/>
                    <a:pt x="79" y="71"/>
                  </a:cubicBezTo>
                  <a:cubicBezTo>
                    <a:pt x="79" y="71"/>
                    <a:pt x="80" y="71"/>
                    <a:pt x="81" y="71"/>
                  </a:cubicBezTo>
                  <a:cubicBezTo>
                    <a:pt x="81" y="70"/>
                    <a:pt x="81" y="69"/>
                    <a:pt x="81" y="69"/>
                  </a:cubicBezTo>
                  <a:cubicBezTo>
                    <a:pt x="81" y="68"/>
                    <a:pt x="82" y="68"/>
                    <a:pt x="83" y="68"/>
                  </a:cubicBezTo>
                  <a:cubicBezTo>
                    <a:pt x="83" y="68"/>
                    <a:pt x="84" y="67"/>
                    <a:pt x="84" y="67"/>
                  </a:cubicBezTo>
                  <a:cubicBezTo>
                    <a:pt x="84" y="66"/>
                    <a:pt x="81" y="65"/>
                    <a:pt x="83" y="65"/>
                  </a:cubicBezTo>
                  <a:cubicBezTo>
                    <a:pt x="84" y="65"/>
                    <a:pt x="85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8" y="64"/>
                    <a:pt x="87" y="65"/>
                    <a:pt x="87" y="64"/>
                  </a:cubicBezTo>
                  <a:cubicBezTo>
                    <a:pt x="86" y="64"/>
                    <a:pt x="86" y="63"/>
                    <a:pt x="85" y="63"/>
                  </a:cubicBezTo>
                  <a:cubicBezTo>
                    <a:pt x="85" y="63"/>
                    <a:pt x="83" y="63"/>
                    <a:pt x="82" y="63"/>
                  </a:cubicBezTo>
                  <a:cubicBezTo>
                    <a:pt x="82" y="63"/>
                    <a:pt x="81" y="63"/>
                    <a:pt x="80" y="63"/>
                  </a:cubicBezTo>
                  <a:cubicBezTo>
                    <a:pt x="80" y="64"/>
                    <a:pt x="80" y="64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7" y="64"/>
                    <a:pt x="76" y="64"/>
                    <a:pt x="75" y="64"/>
                  </a:cubicBezTo>
                  <a:cubicBezTo>
                    <a:pt x="75" y="64"/>
                    <a:pt x="74" y="64"/>
                    <a:pt x="73" y="64"/>
                  </a:cubicBezTo>
                  <a:cubicBezTo>
                    <a:pt x="73" y="64"/>
                    <a:pt x="73" y="65"/>
                    <a:pt x="73" y="65"/>
                  </a:cubicBezTo>
                  <a:cubicBezTo>
                    <a:pt x="72" y="66"/>
                    <a:pt x="70" y="64"/>
                    <a:pt x="71" y="63"/>
                  </a:cubicBezTo>
                  <a:close/>
                  <a:moveTo>
                    <a:pt x="88" y="73"/>
                  </a:moveTo>
                  <a:cubicBezTo>
                    <a:pt x="88" y="73"/>
                    <a:pt x="89" y="73"/>
                    <a:pt x="88" y="74"/>
                  </a:cubicBezTo>
                  <a:cubicBezTo>
                    <a:pt x="87" y="74"/>
                    <a:pt x="87" y="73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lose/>
                  <a:moveTo>
                    <a:pt x="153" y="115"/>
                  </a:moveTo>
                  <a:cubicBezTo>
                    <a:pt x="151" y="115"/>
                    <a:pt x="149" y="115"/>
                    <a:pt x="147" y="115"/>
                  </a:cubicBezTo>
                  <a:cubicBezTo>
                    <a:pt x="146" y="116"/>
                    <a:pt x="144" y="116"/>
                    <a:pt x="143" y="116"/>
                  </a:cubicBezTo>
                  <a:cubicBezTo>
                    <a:pt x="142" y="116"/>
                    <a:pt x="140" y="116"/>
                    <a:pt x="139" y="117"/>
                  </a:cubicBezTo>
                  <a:cubicBezTo>
                    <a:pt x="138" y="117"/>
                    <a:pt x="137" y="117"/>
                    <a:pt x="137" y="118"/>
                  </a:cubicBezTo>
                  <a:cubicBezTo>
                    <a:pt x="137" y="118"/>
                    <a:pt x="136" y="119"/>
                    <a:pt x="136" y="119"/>
                  </a:cubicBezTo>
                  <a:cubicBezTo>
                    <a:pt x="136" y="119"/>
                    <a:pt x="136" y="119"/>
                    <a:pt x="136" y="119"/>
                  </a:cubicBezTo>
                  <a:cubicBezTo>
                    <a:pt x="135" y="119"/>
                    <a:pt x="135" y="119"/>
                    <a:pt x="135" y="119"/>
                  </a:cubicBezTo>
                  <a:cubicBezTo>
                    <a:pt x="134" y="119"/>
                    <a:pt x="134" y="119"/>
                    <a:pt x="134" y="119"/>
                  </a:cubicBezTo>
                  <a:cubicBezTo>
                    <a:pt x="133" y="119"/>
                    <a:pt x="132" y="119"/>
                    <a:pt x="132" y="118"/>
                  </a:cubicBezTo>
                  <a:cubicBezTo>
                    <a:pt x="132" y="118"/>
                    <a:pt x="133" y="118"/>
                    <a:pt x="133" y="118"/>
                  </a:cubicBezTo>
                  <a:cubicBezTo>
                    <a:pt x="134" y="118"/>
                    <a:pt x="134" y="117"/>
                    <a:pt x="135" y="117"/>
                  </a:cubicBezTo>
                  <a:cubicBezTo>
                    <a:pt x="136" y="116"/>
                    <a:pt x="137" y="116"/>
                    <a:pt x="138" y="115"/>
                  </a:cubicBezTo>
                  <a:cubicBezTo>
                    <a:pt x="138" y="114"/>
                    <a:pt x="139" y="113"/>
                    <a:pt x="141" y="113"/>
                  </a:cubicBezTo>
                  <a:cubicBezTo>
                    <a:pt x="142" y="112"/>
                    <a:pt x="142" y="114"/>
                    <a:pt x="143" y="114"/>
                  </a:cubicBezTo>
                  <a:cubicBezTo>
                    <a:pt x="144" y="114"/>
                    <a:pt x="145" y="113"/>
                    <a:pt x="147" y="114"/>
                  </a:cubicBezTo>
                  <a:cubicBezTo>
                    <a:pt x="148" y="114"/>
                    <a:pt x="149" y="114"/>
                    <a:pt x="150" y="115"/>
                  </a:cubicBezTo>
                  <a:cubicBezTo>
                    <a:pt x="152" y="115"/>
                    <a:pt x="154" y="114"/>
                    <a:pt x="155" y="115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73" y="132"/>
                  </a:moveTo>
                  <a:cubicBezTo>
                    <a:pt x="172" y="133"/>
                    <a:pt x="171" y="135"/>
                    <a:pt x="170" y="135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69" y="135"/>
                    <a:pt x="168" y="133"/>
                    <a:pt x="169" y="133"/>
                  </a:cubicBezTo>
                  <a:cubicBezTo>
                    <a:pt x="169" y="134"/>
                    <a:pt x="171" y="132"/>
                    <a:pt x="171" y="132"/>
                  </a:cubicBezTo>
                  <a:cubicBezTo>
                    <a:pt x="172" y="131"/>
                    <a:pt x="171" y="131"/>
                    <a:pt x="171" y="130"/>
                  </a:cubicBezTo>
                  <a:cubicBezTo>
                    <a:pt x="170" y="129"/>
                    <a:pt x="171" y="129"/>
                    <a:pt x="171" y="128"/>
                  </a:cubicBezTo>
                  <a:cubicBezTo>
                    <a:pt x="171" y="127"/>
                    <a:pt x="171" y="126"/>
                    <a:pt x="172" y="125"/>
                  </a:cubicBezTo>
                  <a:cubicBezTo>
                    <a:pt x="172" y="125"/>
                    <a:pt x="174" y="123"/>
                    <a:pt x="174" y="123"/>
                  </a:cubicBezTo>
                  <a:cubicBezTo>
                    <a:pt x="175" y="123"/>
                    <a:pt x="174" y="124"/>
                    <a:pt x="174" y="124"/>
                  </a:cubicBezTo>
                  <a:cubicBezTo>
                    <a:pt x="175" y="125"/>
                    <a:pt x="175" y="124"/>
                    <a:pt x="175" y="124"/>
                  </a:cubicBezTo>
                  <a:cubicBezTo>
                    <a:pt x="177" y="125"/>
                    <a:pt x="175" y="127"/>
                    <a:pt x="174" y="128"/>
                  </a:cubicBezTo>
                  <a:cubicBezTo>
                    <a:pt x="174" y="128"/>
                    <a:pt x="174" y="128"/>
                    <a:pt x="174" y="129"/>
                  </a:cubicBezTo>
                  <a:cubicBezTo>
                    <a:pt x="174" y="129"/>
                    <a:pt x="174" y="130"/>
                    <a:pt x="174" y="130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32"/>
                    <a:pt x="173" y="131"/>
                    <a:pt x="173" y="132"/>
                  </a:cubicBezTo>
                  <a:close/>
                  <a:moveTo>
                    <a:pt x="199" y="174"/>
                  </a:moveTo>
                  <a:cubicBezTo>
                    <a:pt x="199" y="174"/>
                    <a:pt x="198" y="174"/>
                    <a:pt x="198" y="174"/>
                  </a:cubicBezTo>
                  <a:cubicBezTo>
                    <a:pt x="198" y="174"/>
                    <a:pt x="198" y="175"/>
                    <a:pt x="198" y="175"/>
                  </a:cubicBezTo>
                  <a:cubicBezTo>
                    <a:pt x="198" y="175"/>
                    <a:pt x="197" y="176"/>
                    <a:pt x="197" y="176"/>
                  </a:cubicBezTo>
                  <a:cubicBezTo>
                    <a:pt x="196" y="177"/>
                    <a:pt x="196" y="175"/>
                    <a:pt x="196" y="175"/>
                  </a:cubicBezTo>
                  <a:cubicBezTo>
                    <a:pt x="196" y="173"/>
                    <a:pt x="196" y="172"/>
                    <a:pt x="196" y="171"/>
                  </a:cubicBezTo>
                  <a:cubicBezTo>
                    <a:pt x="196" y="170"/>
                    <a:pt x="196" y="170"/>
                    <a:pt x="196" y="169"/>
                  </a:cubicBezTo>
                  <a:cubicBezTo>
                    <a:pt x="196" y="169"/>
                    <a:pt x="197" y="169"/>
                    <a:pt x="197" y="168"/>
                  </a:cubicBezTo>
                  <a:cubicBezTo>
                    <a:pt x="198" y="166"/>
                    <a:pt x="195" y="169"/>
                    <a:pt x="195" y="168"/>
                  </a:cubicBezTo>
                  <a:cubicBezTo>
                    <a:pt x="194" y="168"/>
                    <a:pt x="195" y="167"/>
                    <a:pt x="195" y="167"/>
                  </a:cubicBezTo>
                  <a:cubicBezTo>
                    <a:pt x="195" y="167"/>
                    <a:pt x="195" y="166"/>
                    <a:pt x="195" y="166"/>
                  </a:cubicBezTo>
                  <a:cubicBezTo>
                    <a:pt x="195" y="165"/>
                    <a:pt x="194" y="165"/>
                    <a:pt x="194" y="165"/>
                  </a:cubicBezTo>
                  <a:cubicBezTo>
                    <a:pt x="194" y="165"/>
                    <a:pt x="194" y="164"/>
                    <a:pt x="193" y="164"/>
                  </a:cubicBezTo>
                  <a:cubicBezTo>
                    <a:pt x="192" y="164"/>
                    <a:pt x="193" y="165"/>
                    <a:pt x="192" y="166"/>
                  </a:cubicBezTo>
                  <a:cubicBezTo>
                    <a:pt x="191" y="165"/>
                    <a:pt x="192" y="164"/>
                    <a:pt x="191" y="163"/>
                  </a:cubicBezTo>
                  <a:cubicBezTo>
                    <a:pt x="191" y="163"/>
                    <a:pt x="190" y="163"/>
                    <a:pt x="190" y="163"/>
                  </a:cubicBezTo>
                  <a:cubicBezTo>
                    <a:pt x="190" y="163"/>
                    <a:pt x="190" y="162"/>
                    <a:pt x="190" y="162"/>
                  </a:cubicBezTo>
                  <a:cubicBezTo>
                    <a:pt x="189" y="162"/>
                    <a:pt x="189" y="161"/>
                    <a:pt x="188" y="161"/>
                  </a:cubicBezTo>
                  <a:cubicBezTo>
                    <a:pt x="188" y="160"/>
                    <a:pt x="187" y="160"/>
                    <a:pt x="187" y="159"/>
                  </a:cubicBezTo>
                  <a:cubicBezTo>
                    <a:pt x="188" y="159"/>
                    <a:pt x="188" y="158"/>
                    <a:pt x="188" y="158"/>
                  </a:cubicBezTo>
                  <a:cubicBezTo>
                    <a:pt x="188" y="158"/>
                    <a:pt x="186" y="157"/>
                    <a:pt x="185" y="158"/>
                  </a:cubicBezTo>
                  <a:cubicBezTo>
                    <a:pt x="185" y="158"/>
                    <a:pt x="185" y="158"/>
                    <a:pt x="185" y="158"/>
                  </a:cubicBezTo>
                  <a:cubicBezTo>
                    <a:pt x="184" y="157"/>
                    <a:pt x="184" y="157"/>
                    <a:pt x="184" y="157"/>
                  </a:cubicBezTo>
                  <a:cubicBezTo>
                    <a:pt x="182" y="158"/>
                    <a:pt x="184" y="158"/>
                    <a:pt x="184" y="159"/>
                  </a:cubicBezTo>
                  <a:cubicBezTo>
                    <a:pt x="185" y="161"/>
                    <a:pt x="184" y="162"/>
                    <a:pt x="184" y="163"/>
                  </a:cubicBezTo>
                  <a:cubicBezTo>
                    <a:pt x="184" y="164"/>
                    <a:pt x="184" y="164"/>
                    <a:pt x="184" y="164"/>
                  </a:cubicBezTo>
                  <a:cubicBezTo>
                    <a:pt x="184" y="164"/>
                    <a:pt x="184" y="165"/>
                    <a:pt x="184" y="165"/>
                  </a:cubicBezTo>
                  <a:cubicBezTo>
                    <a:pt x="184" y="165"/>
                    <a:pt x="184" y="166"/>
                    <a:pt x="185" y="166"/>
                  </a:cubicBezTo>
                  <a:cubicBezTo>
                    <a:pt x="186" y="167"/>
                    <a:pt x="187" y="166"/>
                    <a:pt x="188" y="167"/>
                  </a:cubicBezTo>
                  <a:cubicBezTo>
                    <a:pt x="189" y="168"/>
                    <a:pt x="188" y="168"/>
                    <a:pt x="188" y="169"/>
                  </a:cubicBezTo>
                  <a:cubicBezTo>
                    <a:pt x="188" y="170"/>
                    <a:pt x="190" y="170"/>
                    <a:pt x="189" y="171"/>
                  </a:cubicBezTo>
                  <a:cubicBezTo>
                    <a:pt x="189" y="171"/>
                    <a:pt x="188" y="171"/>
                    <a:pt x="188" y="172"/>
                  </a:cubicBezTo>
                  <a:cubicBezTo>
                    <a:pt x="189" y="172"/>
                    <a:pt x="189" y="172"/>
                    <a:pt x="190" y="172"/>
                  </a:cubicBezTo>
                  <a:cubicBezTo>
                    <a:pt x="191" y="173"/>
                    <a:pt x="193" y="174"/>
                    <a:pt x="192" y="176"/>
                  </a:cubicBezTo>
                  <a:cubicBezTo>
                    <a:pt x="192" y="177"/>
                    <a:pt x="191" y="178"/>
                    <a:pt x="190" y="177"/>
                  </a:cubicBezTo>
                  <a:cubicBezTo>
                    <a:pt x="189" y="176"/>
                    <a:pt x="190" y="176"/>
                    <a:pt x="189" y="175"/>
                  </a:cubicBezTo>
                  <a:cubicBezTo>
                    <a:pt x="189" y="175"/>
                    <a:pt x="189" y="174"/>
                    <a:pt x="188" y="173"/>
                  </a:cubicBezTo>
                  <a:cubicBezTo>
                    <a:pt x="188" y="171"/>
                    <a:pt x="187" y="170"/>
                    <a:pt x="187" y="169"/>
                  </a:cubicBezTo>
                  <a:cubicBezTo>
                    <a:pt x="186" y="167"/>
                    <a:pt x="185" y="168"/>
                    <a:pt x="184" y="168"/>
                  </a:cubicBezTo>
                  <a:cubicBezTo>
                    <a:pt x="182" y="167"/>
                    <a:pt x="182" y="165"/>
                    <a:pt x="182" y="164"/>
                  </a:cubicBezTo>
                  <a:cubicBezTo>
                    <a:pt x="182" y="164"/>
                    <a:pt x="182" y="163"/>
                    <a:pt x="182" y="162"/>
                  </a:cubicBezTo>
                  <a:cubicBezTo>
                    <a:pt x="182" y="162"/>
                    <a:pt x="183" y="161"/>
                    <a:pt x="183" y="161"/>
                  </a:cubicBezTo>
                  <a:cubicBezTo>
                    <a:pt x="183" y="160"/>
                    <a:pt x="183" y="159"/>
                    <a:pt x="182" y="159"/>
                  </a:cubicBezTo>
                  <a:cubicBezTo>
                    <a:pt x="181" y="159"/>
                    <a:pt x="182" y="160"/>
                    <a:pt x="181" y="161"/>
                  </a:cubicBezTo>
                  <a:cubicBezTo>
                    <a:pt x="181" y="161"/>
                    <a:pt x="181" y="160"/>
                    <a:pt x="180" y="159"/>
                  </a:cubicBezTo>
                  <a:cubicBezTo>
                    <a:pt x="180" y="160"/>
                    <a:pt x="179" y="160"/>
                    <a:pt x="179" y="160"/>
                  </a:cubicBezTo>
                  <a:cubicBezTo>
                    <a:pt x="178" y="160"/>
                    <a:pt x="178" y="158"/>
                    <a:pt x="179" y="158"/>
                  </a:cubicBezTo>
                  <a:cubicBezTo>
                    <a:pt x="179" y="157"/>
                    <a:pt x="181" y="158"/>
                    <a:pt x="181" y="157"/>
                  </a:cubicBezTo>
                  <a:cubicBezTo>
                    <a:pt x="181" y="157"/>
                    <a:pt x="180" y="156"/>
                    <a:pt x="180" y="155"/>
                  </a:cubicBezTo>
                  <a:cubicBezTo>
                    <a:pt x="180" y="155"/>
                    <a:pt x="179" y="155"/>
                    <a:pt x="179" y="154"/>
                  </a:cubicBezTo>
                  <a:cubicBezTo>
                    <a:pt x="179" y="154"/>
                    <a:pt x="181" y="154"/>
                    <a:pt x="181" y="153"/>
                  </a:cubicBezTo>
                  <a:cubicBezTo>
                    <a:pt x="181" y="153"/>
                    <a:pt x="180" y="153"/>
                    <a:pt x="180" y="153"/>
                  </a:cubicBezTo>
                  <a:cubicBezTo>
                    <a:pt x="180" y="153"/>
                    <a:pt x="181" y="152"/>
                    <a:pt x="181" y="152"/>
                  </a:cubicBezTo>
                  <a:cubicBezTo>
                    <a:pt x="181" y="152"/>
                    <a:pt x="181" y="152"/>
                    <a:pt x="181" y="151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2" y="149"/>
                    <a:pt x="182" y="150"/>
                    <a:pt x="182" y="151"/>
                  </a:cubicBezTo>
                  <a:cubicBezTo>
                    <a:pt x="182" y="151"/>
                    <a:pt x="181" y="151"/>
                    <a:pt x="182" y="152"/>
                  </a:cubicBezTo>
                  <a:cubicBezTo>
                    <a:pt x="182" y="152"/>
                    <a:pt x="182" y="152"/>
                    <a:pt x="182" y="152"/>
                  </a:cubicBezTo>
                  <a:cubicBezTo>
                    <a:pt x="183" y="152"/>
                    <a:pt x="184" y="151"/>
                    <a:pt x="185" y="151"/>
                  </a:cubicBezTo>
                  <a:cubicBezTo>
                    <a:pt x="185" y="153"/>
                    <a:pt x="183" y="153"/>
                    <a:pt x="183" y="154"/>
                  </a:cubicBezTo>
                  <a:cubicBezTo>
                    <a:pt x="183" y="154"/>
                    <a:pt x="183" y="155"/>
                    <a:pt x="183" y="156"/>
                  </a:cubicBezTo>
                  <a:cubicBezTo>
                    <a:pt x="184" y="157"/>
                    <a:pt x="184" y="156"/>
                    <a:pt x="185" y="156"/>
                  </a:cubicBezTo>
                  <a:cubicBezTo>
                    <a:pt x="185" y="156"/>
                    <a:pt x="185" y="156"/>
                    <a:pt x="185" y="156"/>
                  </a:cubicBezTo>
                  <a:cubicBezTo>
                    <a:pt x="185" y="156"/>
                    <a:pt x="185" y="156"/>
                    <a:pt x="185" y="156"/>
                  </a:cubicBezTo>
                  <a:cubicBezTo>
                    <a:pt x="185" y="157"/>
                    <a:pt x="185" y="157"/>
                    <a:pt x="186" y="157"/>
                  </a:cubicBezTo>
                  <a:cubicBezTo>
                    <a:pt x="186" y="157"/>
                    <a:pt x="186" y="157"/>
                    <a:pt x="186" y="156"/>
                  </a:cubicBezTo>
                  <a:cubicBezTo>
                    <a:pt x="186" y="156"/>
                    <a:pt x="187" y="155"/>
                    <a:pt x="187" y="155"/>
                  </a:cubicBezTo>
                  <a:cubicBezTo>
                    <a:pt x="187" y="154"/>
                    <a:pt x="187" y="154"/>
                    <a:pt x="187" y="153"/>
                  </a:cubicBezTo>
                  <a:cubicBezTo>
                    <a:pt x="188" y="152"/>
                    <a:pt x="189" y="153"/>
                    <a:pt x="190" y="152"/>
                  </a:cubicBezTo>
                  <a:cubicBezTo>
                    <a:pt x="191" y="152"/>
                    <a:pt x="190" y="149"/>
                    <a:pt x="191" y="149"/>
                  </a:cubicBezTo>
                  <a:cubicBezTo>
                    <a:pt x="192" y="149"/>
                    <a:pt x="192" y="149"/>
                    <a:pt x="192" y="150"/>
                  </a:cubicBezTo>
                  <a:cubicBezTo>
                    <a:pt x="192" y="150"/>
                    <a:pt x="191" y="150"/>
                    <a:pt x="191" y="151"/>
                  </a:cubicBezTo>
                  <a:cubicBezTo>
                    <a:pt x="191" y="152"/>
                    <a:pt x="192" y="151"/>
                    <a:pt x="193" y="151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53"/>
                    <a:pt x="192" y="153"/>
                    <a:pt x="193" y="154"/>
                  </a:cubicBezTo>
                  <a:cubicBezTo>
                    <a:pt x="193" y="155"/>
                    <a:pt x="194" y="156"/>
                    <a:pt x="194" y="157"/>
                  </a:cubicBezTo>
                  <a:cubicBezTo>
                    <a:pt x="194" y="157"/>
                    <a:pt x="194" y="158"/>
                    <a:pt x="194" y="159"/>
                  </a:cubicBezTo>
                  <a:cubicBezTo>
                    <a:pt x="195" y="159"/>
                    <a:pt x="195" y="159"/>
                    <a:pt x="195" y="160"/>
                  </a:cubicBezTo>
                  <a:cubicBezTo>
                    <a:pt x="195" y="160"/>
                    <a:pt x="195" y="161"/>
                    <a:pt x="196" y="161"/>
                  </a:cubicBezTo>
                  <a:cubicBezTo>
                    <a:pt x="196" y="162"/>
                    <a:pt x="196" y="162"/>
                    <a:pt x="196" y="163"/>
                  </a:cubicBezTo>
                  <a:cubicBezTo>
                    <a:pt x="196" y="164"/>
                    <a:pt x="197" y="165"/>
                    <a:pt x="197" y="166"/>
                  </a:cubicBezTo>
                  <a:cubicBezTo>
                    <a:pt x="197" y="166"/>
                    <a:pt x="197" y="167"/>
                    <a:pt x="197" y="168"/>
                  </a:cubicBezTo>
                  <a:cubicBezTo>
                    <a:pt x="197" y="168"/>
                    <a:pt x="198" y="168"/>
                    <a:pt x="198" y="168"/>
                  </a:cubicBezTo>
                  <a:cubicBezTo>
                    <a:pt x="200" y="169"/>
                    <a:pt x="199" y="170"/>
                    <a:pt x="199" y="171"/>
                  </a:cubicBezTo>
                  <a:cubicBezTo>
                    <a:pt x="199" y="172"/>
                    <a:pt x="200" y="173"/>
                    <a:pt x="199" y="174"/>
                  </a:cubicBezTo>
                  <a:close/>
                  <a:moveTo>
                    <a:pt x="236" y="179"/>
                  </a:moveTo>
                  <a:cubicBezTo>
                    <a:pt x="236" y="180"/>
                    <a:pt x="236" y="180"/>
                    <a:pt x="236" y="181"/>
                  </a:cubicBezTo>
                  <a:cubicBezTo>
                    <a:pt x="235" y="182"/>
                    <a:pt x="235" y="182"/>
                    <a:pt x="234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2" y="181"/>
                    <a:pt x="232" y="179"/>
                    <a:pt x="233" y="177"/>
                  </a:cubicBezTo>
                  <a:cubicBezTo>
                    <a:pt x="234" y="175"/>
                    <a:pt x="236" y="177"/>
                    <a:pt x="236" y="17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326C76BA-E71E-45C4-ECE8-91CBD5D35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6929" y="1839700"/>
              <a:ext cx="46038" cy="33338"/>
            </a:xfrm>
            <a:custGeom>
              <a:avLst/>
              <a:gdLst>
                <a:gd name="T0" fmla="*/ 9 w 10"/>
                <a:gd name="T1" fmla="*/ 5 h 7"/>
                <a:gd name="T2" fmla="*/ 9 w 10"/>
                <a:gd name="T3" fmla="*/ 4 h 7"/>
                <a:gd name="T4" fmla="*/ 6 w 10"/>
                <a:gd name="T5" fmla="*/ 4 h 7"/>
                <a:gd name="T6" fmla="*/ 4 w 10"/>
                <a:gd name="T7" fmla="*/ 4 h 7"/>
                <a:gd name="T8" fmla="*/ 3 w 10"/>
                <a:gd name="T9" fmla="*/ 3 h 7"/>
                <a:gd name="T10" fmla="*/ 1 w 10"/>
                <a:gd name="T11" fmla="*/ 2 h 7"/>
                <a:gd name="T12" fmla="*/ 1 w 10"/>
                <a:gd name="T13" fmla="*/ 1 h 7"/>
                <a:gd name="T14" fmla="*/ 0 w 10"/>
                <a:gd name="T15" fmla="*/ 2 h 7"/>
                <a:gd name="T16" fmla="*/ 1 w 10"/>
                <a:gd name="T17" fmla="*/ 3 h 7"/>
                <a:gd name="T18" fmla="*/ 1 w 10"/>
                <a:gd name="T19" fmla="*/ 4 h 7"/>
                <a:gd name="T20" fmla="*/ 2 w 10"/>
                <a:gd name="T21" fmla="*/ 4 h 7"/>
                <a:gd name="T22" fmla="*/ 3 w 10"/>
                <a:gd name="T23" fmla="*/ 5 h 7"/>
                <a:gd name="T24" fmla="*/ 5 w 10"/>
                <a:gd name="T25" fmla="*/ 6 h 7"/>
                <a:gd name="T26" fmla="*/ 6 w 10"/>
                <a:gd name="T27" fmla="*/ 6 h 7"/>
                <a:gd name="T28" fmla="*/ 7 w 10"/>
                <a:gd name="T29" fmla="*/ 7 h 7"/>
                <a:gd name="T30" fmla="*/ 8 w 10"/>
                <a:gd name="T31" fmla="*/ 6 h 7"/>
                <a:gd name="T32" fmla="*/ 9 w 10"/>
                <a:gd name="T3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7">
                  <a:moveTo>
                    <a:pt x="9" y="5"/>
                  </a:moveTo>
                  <a:cubicBezTo>
                    <a:pt x="10" y="5"/>
                    <a:pt x="9" y="4"/>
                    <a:pt x="9" y="4"/>
                  </a:cubicBezTo>
                  <a:cubicBezTo>
                    <a:pt x="8" y="3"/>
                    <a:pt x="7" y="4"/>
                    <a:pt x="6" y="4"/>
                  </a:cubicBezTo>
                  <a:cubicBezTo>
                    <a:pt x="6" y="4"/>
                    <a:pt x="5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2" y="3"/>
                    <a:pt x="1" y="4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2"/>
                    <a:pt x="0" y="2"/>
                  </a:cubicBezTo>
                  <a:cubicBezTo>
                    <a:pt x="0" y="3"/>
                    <a:pt x="0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2" y="4"/>
                    <a:pt x="2" y="4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4" y="6"/>
                    <a:pt x="5" y="6"/>
                  </a:cubicBezTo>
                  <a:cubicBezTo>
                    <a:pt x="5" y="6"/>
                    <a:pt x="5" y="5"/>
                    <a:pt x="6" y="6"/>
                  </a:cubicBezTo>
                  <a:cubicBezTo>
                    <a:pt x="6" y="6"/>
                    <a:pt x="6" y="7"/>
                    <a:pt x="7" y="7"/>
                  </a:cubicBezTo>
                  <a:cubicBezTo>
                    <a:pt x="8" y="7"/>
                    <a:pt x="7" y="7"/>
                    <a:pt x="8" y="6"/>
                  </a:cubicBezTo>
                  <a:cubicBezTo>
                    <a:pt x="8" y="5"/>
                    <a:pt x="8" y="5"/>
                    <a:pt x="9" y="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4FB20315-63B8-5DBC-2B99-90B2173CD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513" y="1873039"/>
              <a:ext cx="23813" cy="12700"/>
            </a:xfrm>
            <a:custGeom>
              <a:avLst/>
              <a:gdLst>
                <a:gd name="T0" fmla="*/ 4 w 5"/>
                <a:gd name="T1" fmla="*/ 0 h 3"/>
                <a:gd name="T2" fmla="*/ 3 w 5"/>
                <a:gd name="T3" fmla="*/ 0 h 3"/>
                <a:gd name="T4" fmla="*/ 0 w 5"/>
                <a:gd name="T5" fmla="*/ 1 h 3"/>
                <a:gd name="T6" fmla="*/ 3 w 5"/>
                <a:gd name="T7" fmla="*/ 3 h 3"/>
                <a:gd name="T8" fmla="*/ 4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1" y="1"/>
                    <a:pt x="2" y="3"/>
                    <a:pt x="3" y="3"/>
                  </a:cubicBezTo>
                  <a:cubicBezTo>
                    <a:pt x="4" y="3"/>
                    <a:pt x="5" y="1"/>
                    <a:pt x="4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446D4502-991A-78AE-B5AA-DE4729BAC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801" y="1652374"/>
              <a:ext cx="26988" cy="19050"/>
            </a:xfrm>
            <a:custGeom>
              <a:avLst/>
              <a:gdLst>
                <a:gd name="T0" fmla="*/ 0 w 6"/>
                <a:gd name="T1" fmla="*/ 2 h 4"/>
                <a:gd name="T2" fmla="*/ 2 w 6"/>
                <a:gd name="T3" fmla="*/ 3 h 4"/>
                <a:gd name="T4" fmla="*/ 4 w 6"/>
                <a:gd name="T5" fmla="*/ 4 h 4"/>
                <a:gd name="T6" fmla="*/ 6 w 6"/>
                <a:gd name="T7" fmla="*/ 3 h 4"/>
                <a:gd name="T8" fmla="*/ 3 w 6"/>
                <a:gd name="T9" fmla="*/ 1 h 4"/>
                <a:gd name="T10" fmla="*/ 0 w 6"/>
                <a:gd name="T11" fmla="*/ 1 h 4"/>
                <a:gd name="T12" fmla="*/ 1 w 6"/>
                <a:gd name="T13" fmla="*/ 1 h 4"/>
                <a:gd name="T14" fmla="*/ 0 w 6"/>
                <a:gd name="T15" fmla="*/ 2 h 4"/>
                <a:gd name="T16" fmla="*/ 0 w 6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3"/>
                    <a:pt x="1" y="3"/>
                    <a:pt x="2" y="3"/>
                  </a:cubicBezTo>
                  <a:cubicBezTo>
                    <a:pt x="3" y="3"/>
                    <a:pt x="3" y="3"/>
                    <a:pt x="4" y="4"/>
                  </a:cubicBezTo>
                  <a:cubicBezTo>
                    <a:pt x="5" y="4"/>
                    <a:pt x="6" y="4"/>
                    <a:pt x="6" y="3"/>
                  </a:cubicBezTo>
                  <a:cubicBezTo>
                    <a:pt x="5" y="2"/>
                    <a:pt x="4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393585C3-A6CD-F14D-5812-37D30320D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0419" y="798293"/>
              <a:ext cx="152401" cy="79376"/>
            </a:xfrm>
            <a:custGeom>
              <a:avLst/>
              <a:gdLst>
                <a:gd name="T0" fmla="*/ 1 w 33"/>
                <a:gd name="T1" fmla="*/ 13 h 17"/>
                <a:gd name="T2" fmla="*/ 1 w 33"/>
                <a:gd name="T3" fmla="*/ 14 h 17"/>
                <a:gd name="T4" fmla="*/ 4 w 33"/>
                <a:gd name="T5" fmla="*/ 14 h 17"/>
                <a:gd name="T6" fmla="*/ 6 w 33"/>
                <a:gd name="T7" fmla="*/ 14 h 17"/>
                <a:gd name="T8" fmla="*/ 8 w 33"/>
                <a:gd name="T9" fmla="*/ 14 h 17"/>
                <a:gd name="T10" fmla="*/ 7 w 33"/>
                <a:gd name="T11" fmla="*/ 16 h 17"/>
                <a:gd name="T12" fmla="*/ 9 w 33"/>
                <a:gd name="T13" fmla="*/ 16 h 17"/>
                <a:gd name="T14" fmla="*/ 8 w 33"/>
                <a:gd name="T15" fmla="*/ 12 h 17"/>
                <a:gd name="T16" fmla="*/ 9 w 33"/>
                <a:gd name="T17" fmla="*/ 13 h 17"/>
                <a:gd name="T18" fmla="*/ 10 w 33"/>
                <a:gd name="T19" fmla="*/ 14 h 17"/>
                <a:gd name="T20" fmla="*/ 10 w 33"/>
                <a:gd name="T21" fmla="*/ 14 h 17"/>
                <a:gd name="T22" fmla="*/ 10 w 33"/>
                <a:gd name="T23" fmla="*/ 14 h 17"/>
                <a:gd name="T24" fmla="*/ 11 w 33"/>
                <a:gd name="T25" fmla="*/ 15 h 17"/>
                <a:gd name="T26" fmla="*/ 12 w 33"/>
                <a:gd name="T27" fmla="*/ 15 h 17"/>
                <a:gd name="T28" fmla="*/ 13 w 33"/>
                <a:gd name="T29" fmla="*/ 15 h 17"/>
                <a:gd name="T30" fmla="*/ 15 w 33"/>
                <a:gd name="T31" fmla="*/ 14 h 17"/>
                <a:gd name="T32" fmla="*/ 15 w 33"/>
                <a:gd name="T33" fmla="*/ 13 h 17"/>
                <a:gd name="T34" fmla="*/ 15 w 33"/>
                <a:gd name="T35" fmla="*/ 12 h 17"/>
                <a:gd name="T36" fmla="*/ 15 w 33"/>
                <a:gd name="T37" fmla="*/ 12 h 17"/>
                <a:gd name="T38" fmla="*/ 17 w 33"/>
                <a:gd name="T39" fmla="*/ 12 h 17"/>
                <a:gd name="T40" fmla="*/ 18 w 33"/>
                <a:gd name="T41" fmla="*/ 11 h 17"/>
                <a:gd name="T42" fmla="*/ 19 w 33"/>
                <a:gd name="T43" fmla="*/ 10 h 17"/>
                <a:gd name="T44" fmla="*/ 18 w 33"/>
                <a:gd name="T45" fmla="*/ 9 h 17"/>
                <a:gd name="T46" fmla="*/ 19 w 33"/>
                <a:gd name="T47" fmla="*/ 9 h 17"/>
                <a:gd name="T48" fmla="*/ 20 w 33"/>
                <a:gd name="T49" fmla="*/ 7 h 17"/>
                <a:gd name="T50" fmla="*/ 21 w 33"/>
                <a:gd name="T51" fmla="*/ 7 h 17"/>
                <a:gd name="T52" fmla="*/ 22 w 33"/>
                <a:gd name="T53" fmla="*/ 7 h 17"/>
                <a:gd name="T54" fmla="*/ 22 w 33"/>
                <a:gd name="T55" fmla="*/ 9 h 17"/>
                <a:gd name="T56" fmla="*/ 21 w 33"/>
                <a:gd name="T57" fmla="*/ 11 h 17"/>
                <a:gd name="T58" fmla="*/ 26 w 33"/>
                <a:gd name="T59" fmla="*/ 11 h 17"/>
                <a:gd name="T60" fmla="*/ 28 w 33"/>
                <a:gd name="T61" fmla="*/ 8 h 17"/>
                <a:gd name="T62" fmla="*/ 30 w 33"/>
                <a:gd name="T63" fmla="*/ 8 h 17"/>
                <a:gd name="T64" fmla="*/ 29 w 33"/>
                <a:gd name="T65" fmla="*/ 6 h 17"/>
                <a:gd name="T66" fmla="*/ 31 w 33"/>
                <a:gd name="T67" fmla="*/ 5 h 17"/>
                <a:gd name="T68" fmla="*/ 29 w 33"/>
                <a:gd name="T69" fmla="*/ 4 h 17"/>
                <a:gd name="T70" fmla="*/ 32 w 33"/>
                <a:gd name="T71" fmla="*/ 3 h 17"/>
                <a:gd name="T72" fmla="*/ 31 w 33"/>
                <a:gd name="T73" fmla="*/ 2 h 17"/>
                <a:gd name="T74" fmla="*/ 27 w 33"/>
                <a:gd name="T75" fmla="*/ 0 h 17"/>
                <a:gd name="T76" fmla="*/ 26 w 33"/>
                <a:gd name="T77" fmla="*/ 1 h 17"/>
                <a:gd name="T78" fmla="*/ 26 w 33"/>
                <a:gd name="T79" fmla="*/ 2 h 17"/>
                <a:gd name="T80" fmla="*/ 27 w 33"/>
                <a:gd name="T81" fmla="*/ 2 h 17"/>
                <a:gd name="T82" fmla="*/ 26 w 33"/>
                <a:gd name="T83" fmla="*/ 3 h 17"/>
                <a:gd name="T84" fmla="*/ 22 w 33"/>
                <a:gd name="T85" fmla="*/ 2 h 17"/>
                <a:gd name="T86" fmla="*/ 18 w 33"/>
                <a:gd name="T87" fmla="*/ 2 h 17"/>
                <a:gd name="T88" fmla="*/ 16 w 33"/>
                <a:gd name="T89" fmla="*/ 2 h 17"/>
                <a:gd name="T90" fmla="*/ 15 w 33"/>
                <a:gd name="T91" fmla="*/ 4 h 17"/>
                <a:gd name="T92" fmla="*/ 14 w 33"/>
                <a:gd name="T93" fmla="*/ 4 h 17"/>
                <a:gd name="T94" fmla="*/ 12 w 33"/>
                <a:gd name="T95" fmla="*/ 5 h 17"/>
                <a:gd name="T96" fmla="*/ 10 w 33"/>
                <a:gd name="T97" fmla="*/ 7 h 17"/>
                <a:gd name="T98" fmla="*/ 9 w 33"/>
                <a:gd name="T99" fmla="*/ 7 h 17"/>
                <a:gd name="T100" fmla="*/ 7 w 33"/>
                <a:gd name="T101" fmla="*/ 8 h 17"/>
                <a:gd name="T102" fmla="*/ 5 w 33"/>
                <a:gd name="T103" fmla="*/ 10 h 17"/>
                <a:gd name="T104" fmla="*/ 0 w 33"/>
                <a:gd name="T105" fmla="*/ 12 h 17"/>
                <a:gd name="T106" fmla="*/ 1 w 33"/>
                <a:gd name="T10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" h="17">
                  <a:moveTo>
                    <a:pt x="1" y="13"/>
                  </a:moveTo>
                  <a:cubicBezTo>
                    <a:pt x="2" y="13"/>
                    <a:pt x="1" y="14"/>
                    <a:pt x="1" y="14"/>
                  </a:cubicBezTo>
                  <a:cubicBezTo>
                    <a:pt x="1" y="15"/>
                    <a:pt x="3" y="14"/>
                    <a:pt x="4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7" y="14"/>
                    <a:pt x="7" y="14"/>
                    <a:pt x="8" y="14"/>
                  </a:cubicBezTo>
                  <a:cubicBezTo>
                    <a:pt x="8" y="15"/>
                    <a:pt x="7" y="16"/>
                    <a:pt x="7" y="16"/>
                  </a:cubicBezTo>
                  <a:cubicBezTo>
                    <a:pt x="7" y="17"/>
                    <a:pt x="8" y="16"/>
                    <a:pt x="9" y="16"/>
                  </a:cubicBezTo>
                  <a:cubicBezTo>
                    <a:pt x="10" y="14"/>
                    <a:pt x="7" y="13"/>
                    <a:pt x="8" y="12"/>
                  </a:cubicBezTo>
                  <a:cubicBezTo>
                    <a:pt x="9" y="11"/>
                    <a:pt x="9" y="13"/>
                    <a:pt x="9" y="13"/>
                  </a:cubicBezTo>
                  <a:cubicBezTo>
                    <a:pt x="10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5"/>
                    <a:pt x="10" y="16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3" y="15"/>
                    <a:pt x="13" y="15"/>
                  </a:cubicBezTo>
                  <a:cubicBezTo>
                    <a:pt x="14" y="15"/>
                    <a:pt x="14" y="15"/>
                    <a:pt x="15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4" y="13"/>
                    <a:pt x="14" y="13"/>
                    <a:pt x="15" y="12"/>
                  </a:cubicBezTo>
                  <a:cubicBezTo>
                    <a:pt x="15" y="10"/>
                    <a:pt x="15" y="12"/>
                    <a:pt x="15" y="12"/>
                  </a:cubicBezTo>
                  <a:cubicBezTo>
                    <a:pt x="16" y="13"/>
                    <a:pt x="17" y="13"/>
                    <a:pt x="17" y="12"/>
                  </a:cubicBezTo>
                  <a:cubicBezTo>
                    <a:pt x="18" y="12"/>
                    <a:pt x="17" y="12"/>
                    <a:pt x="18" y="11"/>
                  </a:cubicBezTo>
                  <a:cubicBezTo>
                    <a:pt x="18" y="11"/>
                    <a:pt x="19" y="11"/>
                    <a:pt x="19" y="10"/>
                  </a:cubicBezTo>
                  <a:cubicBezTo>
                    <a:pt x="19" y="10"/>
                    <a:pt x="18" y="9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20" y="9"/>
                    <a:pt x="19" y="8"/>
                    <a:pt x="20" y="7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3" y="8"/>
                    <a:pt x="22" y="8"/>
                    <a:pt x="22" y="9"/>
                  </a:cubicBezTo>
                  <a:cubicBezTo>
                    <a:pt x="21" y="9"/>
                    <a:pt x="21" y="10"/>
                    <a:pt x="21" y="11"/>
                  </a:cubicBezTo>
                  <a:cubicBezTo>
                    <a:pt x="22" y="12"/>
                    <a:pt x="25" y="12"/>
                    <a:pt x="26" y="11"/>
                  </a:cubicBezTo>
                  <a:cubicBezTo>
                    <a:pt x="27" y="10"/>
                    <a:pt x="26" y="9"/>
                    <a:pt x="28" y="8"/>
                  </a:cubicBezTo>
                  <a:cubicBezTo>
                    <a:pt x="28" y="8"/>
                    <a:pt x="30" y="9"/>
                    <a:pt x="30" y="8"/>
                  </a:cubicBezTo>
                  <a:cubicBezTo>
                    <a:pt x="31" y="7"/>
                    <a:pt x="30" y="7"/>
                    <a:pt x="29" y="6"/>
                  </a:cubicBezTo>
                  <a:cubicBezTo>
                    <a:pt x="30" y="6"/>
                    <a:pt x="32" y="6"/>
                    <a:pt x="31" y="5"/>
                  </a:cubicBezTo>
                  <a:cubicBezTo>
                    <a:pt x="30" y="5"/>
                    <a:pt x="29" y="5"/>
                    <a:pt x="29" y="4"/>
                  </a:cubicBezTo>
                  <a:cubicBezTo>
                    <a:pt x="30" y="3"/>
                    <a:pt x="32" y="4"/>
                    <a:pt x="32" y="3"/>
                  </a:cubicBezTo>
                  <a:cubicBezTo>
                    <a:pt x="33" y="2"/>
                    <a:pt x="31" y="2"/>
                    <a:pt x="31" y="2"/>
                  </a:cubicBezTo>
                  <a:cubicBezTo>
                    <a:pt x="29" y="1"/>
                    <a:pt x="28" y="0"/>
                    <a:pt x="27" y="0"/>
                  </a:cubicBezTo>
                  <a:cubicBezTo>
                    <a:pt x="26" y="0"/>
                    <a:pt x="26" y="1"/>
                    <a:pt x="26" y="1"/>
                  </a:cubicBezTo>
                  <a:cubicBezTo>
                    <a:pt x="26" y="2"/>
                    <a:pt x="26" y="1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3"/>
                    <a:pt x="26" y="3"/>
                    <a:pt x="26" y="3"/>
                  </a:cubicBezTo>
                  <a:cubicBezTo>
                    <a:pt x="25" y="2"/>
                    <a:pt x="23" y="2"/>
                    <a:pt x="22" y="2"/>
                  </a:cubicBezTo>
                  <a:cubicBezTo>
                    <a:pt x="21" y="2"/>
                    <a:pt x="19" y="2"/>
                    <a:pt x="18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3"/>
                    <a:pt x="15" y="3"/>
                    <a:pt x="15" y="4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3" y="4"/>
                    <a:pt x="13" y="5"/>
                    <a:pt x="12" y="5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10" y="7"/>
                    <a:pt x="9" y="7"/>
                    <a:pt x="9" y="7"/>
                  </a:cubicBezTo>
                  <a:cubicBezTo>
                    <a:pt x="9" y="7"/>
                    <a:pt x="8" y="8"/>
                    <a:pt x="7" y="8"/>
                  </a:cubicBezTo>
                  <a:cubicBezTo>
                    <a:pt x="7" y="9"/>
                    <a:pt x="6" y="10"/>
                    <a:pt x="5" y="10"/>
                  </a:cubicBezTo>
                  <a:cubicBezTo>
                    <a:pt x="4" y="11"/>
                    <a:pt x="0" y="10"/>
                    <a:pt x="0" y="12"/>
                  </a:cubicBezTo>
                  <a:cubicBezTo>
                    <a:pt x="0" y="13"/>
                    <a:pt x="1" y="12"/>
                    <a:pt x="1" y="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0AC87040-0B74-BA1D-B67C-F498469D6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583" y="780830"/>
              <a:ext cx="38100" cy="14288"/>
            </a:xfrm>
            <a:custGeom>
              <a:avLst/>
              <a:gdLst>
                <a:gd name="T0" fmla="*/ 2 w 8"/>
                <a:gd name="T1" fmla="*/ 2 h 3"/>
                <a:gd name="T2" fmla="*/ 5 w 8"/>
                <a:gd name="T3" fmla="*/ 3 h 3"/>
                <a:gd name="T4" fmla="*/ 6 w 8"/>
                <a:gd name="T5" fmla="*/ 1 h 3"/>
                <a:gd name="T6" fmla="*/ 6 w 8"/>
                <a:gd name="T7" fmla="*/ 1 h 3"/>
                <a:gd name="T8" fmla="*/ 5 w 8"/>
                <a:gd name="T9" fmla="*/ 0 h 3"/>
                <a:gd name="T10" fmla="*/ 3 w 8"/>
                <a:gd name="T11" fmla="*/ 0 h 3"/>
                <a:gd name="T12" fmla="*/ 2 w 8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3" y="3"/>
                    <a:pt x="4" y="3"/>
                    <a:pt x="5" y="3"/>
                  </a:cubicBezTo>
                  <a:cubicBezTo>
                    <a:pt x="6" y="3"/>
                    <a:pt x="8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1" y="0"/>
                    <a:pt x="0" y="1"/>
                    <a:pt x="2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D1DDFDF5-8B31-AFDB-A7E5-0C3D81A88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2346" y="826867"/>
              <a:ext cx="33338" cy="9525"/>
            </a:xfrm>
            <a:custGeom>
              <a:avLst/>
              <a:gdLst>
                <a:gd name="T0" fmla="*/ 5 w 7"/>
                <a:gd name="T1" fmla="*/ 0 h 2"/>
                <a:gd name="T2" fmla="*/ 3 w 7"/>
                <a:gd name="T3" fmla="*/ 0 h 2"/>
                <a:gd name="T4" fmla="*/ 0 w 7"/>
                <a:gd name="T5" fmla="*/ 1 h 2"/>
                <a:gd name="T6" fmla="*/ 5 w 7"/>
                <a:gd name="T7" fmla="*/ 1 h 2"/>
                <a:gd name="T8" fmla="*/ 7 w 7"/>
                <a:gd name="T9" fmla="*/ 1 h 2"/>
                <a:gd name="T10" fmla="*/ 5 w 7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">
                  <a:moveTo>
                    <a:pt x="5" y="0"/>
                  </a:moveTo>
                  <a:cubicBezTo>
                    <a:pt x="6" y="0"/>
                    <a:pt x="3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6" y="1"/>
                    <a:pt x="6" y="2"/>
                    <a:pt x="7" y="1"/>
                  </a:cubicBezTo>
                  <a:cubicBezTo>
                    <a:pt x="7" y="1"/>
                    <a:pt x="6" y="0"/>
                    <a:pt x="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829F0982-17C0-C134-CEE9-BA0EBA35C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683" y="749079"/>
              <a:ext cx="87313" cy="22225"/>
            </a:xfrm>
            <a:custGeom>
              <a:avLst/>
              <a:gdLst>
                <a:gd name="T0" fmla="*/ 2 w 19"/>
                <a:gd name="T1" fmla="*/ 4 h 5"/>
                <a:gd name="T2" fmla="*/ 6 w 19"/>
                <a:gd name="T3" fmla="*/ 4 h 5"/>
                <a:gd name="T4" fmla="*/ 8 w 19"/>
                <a:gd name="T5" fmla="*/ 5 h 5"/>
                <a:gd name="T6" fmla="*/ 10 w 19"/>
                <a:gd name="T7" fmla="*/ 4 h 5"/>
                <a:gd name="T8" fmla="*/ 11 w 19"/>
                <a:gd name="T9" fmla="*/ 4 h 5"/>
                <a:gd name="T10" fmla="*/ 12 w 19"/>
                <a:gd name="T11" fmla="*/ 5 h 5"/>
                <a:gd name="T12" fmla="*/ 15 w 19"/>
                <a:gd name="T13" fmla="*/ 4 h 5"/>
                <a:gd name="T14" fmla="*/ 17 w 19"/>
                <a:gd name="T15" fmla="*/ 5 h 5"/>
                <a:gd name="T16" fmla="*/ 17 w 19"/>
                <a:gd name="T17" fmla="*/ 2 h 5"/>
                <a:gd name="T18" fmla="*/ 15 w 19"/>
                <a:gd name="T19" fmla="*/ 1 h 5"/>
                <a:gd name="T20" fmla="*/ 12 w 19"/>
                <a:gd name="T21" fmla="*/ 1 h 5"/>
                <a:gd name="T22" fmla="*/ 8 w 19"/>
                <a:gd name="T23" fmla="*/ 2 h 5"/>
                <a:gd name="T24" fmla="*/ 5 w 19"/>
                <a:gd name="T25" fmla="*/ 3 h 5"/>
                <a:gd name="T26" fmla="*/ 1 w 19"/>
                <a:gd name="T27" fmla="*/ 4 h 5"/>
                <a:gd name="T28" fmla="*/ 2 w 19"/>
                <a:gd name="T29" fmla="*/ 4 h 5"/>
                <a:gd name="T30" fmla="*/ 2 w 19"/>
                <a:gd name="T3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5">
                  <a:moveTo>
                    <a:pt x="2" y="4"/>
                  </a:moveTo>
                  <a:cubicBezTo>
                    <a:pt x="4" y="4"/>
                    <a:pt x="5" y="4"/>
                    <a:pt x="6" y="4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9" y="5"/>
                    <a:pt x="9" y="5"/>
                    <a:pt x="10" y="4"/>
                  </a:cubicBezTo>
                  <a:cubicBezTo>
                    <a:pt x="10" y="4"/>
                    <a:pt x="10" y="4"/>
                    <a:pt x="11" y="4"/>
                  </a:cubicBezTo>
                  <a:cubicBezTo>
                    <a:pt x="11" y="4"/>
                    <a:pt x="11" y="5"/>
                    <a:pt x="12" y="5"/>
                  </a:cubicBezTo>
                  <a:cubicBezTo>
                    <a:pt x="12" y="5"/>
                    <a:pt x="15" y="5"/>
                    <a:pt x="15" y="4"/>
                  </a:cubicBezTo>
                  <a:cubicBezTo>
                    <a:pt x="15" y="4"/>
                    <a:pt x="17" y="5"/>
                    <a:pt x="17" y="5"/>
                  </a:cubicBezTo>
                  <a:cubicBezTo>
                    <a:pt x="19" y="4"/>
                    <a:pt x="18" y="3"/>
                    <a:pt x="17" y="2"/>
                  </a:cubicBezTo>
                  <a:cubicBezTo>
                    <a:pt x="16" y="2"/>
                    <a:pt x="16" y="1"/>
                    <a:pt x="15" y="1"/>
                  </a:cubicBezTo>
                  <a:cubicBezTo>
                    <a:pt x="14" y="1"/>
                    <a:pt x="13" y="0"/>
                    <a:pt x="12" y="1"/>
                  </a:cubicBezTo>
                  <a:cubicBezTo>
                    <a:pt x="10" y="1"/>
                    <a:pt x="9" y="2"/>
                    <a:pt x="8" y="2"/>
                  </a:cubicBezTo>
                  <a:cubicBezTo>
                    <a:pt x="7" y="2"/>
                    <a:pt x="6" y="2"/>
                    <a:pt x="5" y="3"/>
                  </a:cubicBezTo>
                  <a:cubicBezTo>
                    <a:pt x="4" y="3"/>
                    <a:pt x="2" y="3"/>
                    <a:pt x="1" y="4"/>
                  </a:cubicBezTo>
                  <a:cubicBezTo>
                    <a:pt x="0" y="5"/>
                    <a:pt x="1" y="5"/>
                    <a:pt x="2" y="4"/>
                  </a:cubicBezTo>
                  <a:cubicBezTo>
                    <a:pt x="3" y="4"/>
                    <a:pt x="2" y="5"/>
                    <a:pt x="2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FCDEB802-EC7B-F33E-2ECE-4770410E6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918" y="918944"/>
              <a:ext cx="215902" cy="136526"/>
            </a:xfrm>
            <a:custGeom>
              <a:avLst/>
              <a:gdLst>
                <a:gd name="T0" fmla="*/ 1 w 47"/>
                <a:gd name="T1" fmla="*/ 22 h 30"/>
                <a:gd name="T2" fmla="*/ 3 w 47"/>
                <a:gd name="T3" fmla="*/ 22 h 30"/>
                <a:gd name="T4" fmla="*/ 4 w 47"/>
                <a:gd name="T5" fmla="*/ 23 h 30"/>
                <a:gd name="T6" fmla="*/ 9 w 47"/>
                <a:gd name="T7" fmla="*/ 25 h 30"/>
                <a:gd name="T8" fmla="*/ 11 w 47"/>
                <a:gd name="T9" fmla="*/ 28 h 30"/>
                <a:gd name="T10" fmla="*/ 14 w 47"/>
                <a:gd name="T11" fmla="*/ 29 h 30"/>
                <a:gd name="T12" fmla="*/ 16 w 47"/>
                <a:gd name="T13" fmla="*/ 28 h 30"/>
                <a:gd name="T14" fmla="*/ 18 w 47"/>
                <a:gd name="T15" fmla="*/ 28 h 30"/>
                <a:gd name="T16" fmla="*/ 19 w 47"/>
                <a:gd name="T17" fmla="*/ 27 h 30"/>
                <a:gd name="T18" fmla="*/ 20 w 47"/>
                <a:gd name="T19" fmla="*/ 27 h 30"/>
                <a:gd name="T20" fmla="*/ 23 w 47"/>
                <a:gd name="T21" fmla="*/ 26 h 30"/>
                <a:gd name="T22" fmla="*/ 24 w 47"/>
                <a:gd name="T23" fmla="*/ 23 h 30"/>
                <a:gd name="T24" fmla="*/ 25 w 47"/>
                <a:gd name="T25" fmla="*/ 22 h 30"/>
                <a:gd name="T26" fmla="*/ 26 w 47"/>
                <a:gd name="T27" fmla="*/ 21 h 30"/>
                <a:gd name="T28" fmla="*/ 26 w 47"/>
                <a:gd name="T29" fmla="*/ 19 h 30"/>
                <a:gd name="T30" fmla="*/ 28 w 47"/>
                <a:gd name="T31" fmla="*/ 19 h 30"/>
                <a:gd name="T32" fmla="*/ 30 w 47"/>
                <a:gd name="T33" fmla="*/ 17 h 30"/>
                <a:gd name="T34" fmla="*/ 34 w 47"/>
                <a:gd name="T35" fmla="*/ 14 h 30"/>
                <a:gd name="T36" fmla="*/ 41 w 47"/>
                <a:gd name="T37" fmla="*/ 12 h 30"/>
                <a:gd name="T38" fmla="*/ 45 w 47"/>
                <a:gd name="T39" fmla="*/ 10 h 30"/>
                <a:gd name="T40" fmla="*/ 47 w 47"/>
                <a:gd name="T41" fmla="*/ 9 h 30"/>
                <a:gd name="T42" fmla="*/ 46 w 47"/>
                <a:gd name="T43" fmla="*/ 8 h 30"/>
                <a:gd name="T44" fmla="*/ 43 w 47"/>
                <a:gd name="T45" fmla="*/ 6 h 30"/>
                <a:gd name="T46" fmla="*/ 39 w 47"/>
                <a:gd name="T47" fmla="*/ 4 h 30"/>
                <a:gd name="T48" fmla="*/ 34 w 47"/>
                <a:gd name="T49" fmla="*/ 3 h 30"/>
                <a:gd name="T50" fmla="*/ 32 w 47"/>
                <a:gd name="T51" fmla="*/ 3 h 30"/>
                <a:gd name="T52" fmla="*/ 30 w 47"/>
                <a:gd name="T53" fmla="*/ 5 h 30"/>
                <a:gd name="T54" fmla="*/ 30 w 47"/>
                <a:gd name="T55" fmla="*/ 3 h 30"/>
                <a:gd name="T56" fmla="*/ 28 w 47"/>
                <a:gd name="T57" fmla="*/ 3 h 30"/>
                <a:gd name="T58" fmla="*/ 26 w 47"/>
                <a:gd name="T59" fmla="*/ 3 h 30"/>
                <a:gd name="T60" fmla="*/ 23 w 47"/>
                <a:gd name="T61" fmla="*/ 1 h 30"/>
                <a:gd name="T62" fmla="*/ 19 w 47"/>
                <a:gd name="T63" fmla="*/ 0 h 30"/>
                <a:gd name="T64" fmla="*/ 12 w 47"/>
                <a:gd name="T65" fmla="*/ 1 h 30"/>
                <a:gd name="T66" fmla="*/ 5 w 47"/>
                <a:gd name="T67" fmla="*/ 2 h 30"/>
                <a:gd name="T68" fmla="*/ 8 w 47"/>
                <a:gd name="T69" fmla="*/ 6 h 30"/>
                <a:gd name="T70" fmla="*/ 9 w 47"/>
                <a:gd name="T71" fmla="*/ 7 h 30"/>
                <a:gd name="T72" fmla="*/ 8 w 47"/>
                <a:gd name="T73" fmla="*/ 8 h 30"/>
                <a:gd name="T74" fmla="*/ 6 w 47"/>
                <a:gd name="T75" fmla="*/ 10 h 30"/>
                <a:gd name="T76" fmla="*/ 5 w 47"/>
                <a:gd name="T77" fmla="*/ 12 h 30"/>
                <a:gd name="T78" fmla="*/ 6 w 47"/>
                <a:gd name="T79" fmla="*/ 14 h 30"/>
                <a:gd name="T80" fmla="*/ 3 w 47"/>
                <a:gd name="T81" fmla="*/ 18 h 30"/>
                <a:gd name="T82" fmla="*/ 1 w 47"/>
                <a:gd name="T83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" h="30">
                  <a:moveTo>
                    <a:pt x="1" y="22"/>
                  </a:moveTo>
                  <a:cubicBezTo>
                    <a:pt x="2" y="22"/>
                    <a:pt x="2" y="22"/>
                    <a:pt x="3" y="22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6" y="24"/>
                    <a:pt x="7" y="24"/>
                    <a:pt x="9" y="25"/>
                  </a:cubicBezTo>
                  <a:cubicBezTo>
                    <a:pt x="10" y="25"/>
                    <a:pt x="11" y="26"/>
                    <a:pt x="11" y="28"/>
                  </a:cubicBezTo>
                  <a:cubicBezTo>
                    <a:pt x="12" y="29"/>
                    <a:pt x="13" y="30"/>
                    <a:pt x="14" y="29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7" y="28"/>
                    <a:pt x="17" y="28"/>
                    <a:pt x="18" y="28"/>
                  </a:cubicBezTo>
                  <a:cubicBezTo>
                    <a:pt x="18" y="27"/>
                    <a:pt x="18" y="27"/>
                    <a:pt x="19" y="27"/>
                  </a:cubicBezTo>
                  <a:cubicBezTo>
                    <a:pt x="20" y="26"/>
                    <a:pt x="19" y="27"/>
                    <a:pt x="20" y="27"/>
                  </a:cubicBezTo>
                  <a:cubicBezTo>
                    <a:pt x="21" y="27"/>
                    <a:pt x="22" y="27"/>
                    <a:pt x="23" y="26"/>
                  </a:cubicBezTo>
                  <a:cubicBezTo>
                    <a:pt x="24" y="25"/>
                    <a:pt x="24" y="25"/>
                    <a:pt x="24" y="23"/>
                  </a:cubicBezTo>
                  <a:cubicBezTo>
                    <a:pt x="24" y="23"/>
                    <a:pt x="24" y="22"/>
                    <a:pt x="25" y="22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6" y="20"/>
                    <a:pt x="26" y="20"/>
                    <a:pt x="26" y="19"/>
                  </a:cubicBezTo>
                  <a:cubicBezTo>
                    <a:pt x="26" y="19"/>
                    <a:pt x="27" y="19"/>
                    <a:pt x="28" y="19"/>
                  </a:cubicBezTo>
                  <a:cubicBezTo>
                    <a:pt x="29" y="19"/>
                    <a:pt x="29" y="18"/>
                    <a:pt x="30" y="17"/>
                  </a:cubicBezTo>
                  <a:cubicBezTo>
                    <a:pt x="31" y="16"/>
                    <a:pt x="33" y="15"/>
                    <a:pt x="34" y="14"/>
                  </a:cubicBezTo>
                  <a:cubicBezTo>
                    <a:pt x="36" y="13"/>
                    <a:pt x="39" y="12"/>
                    <a:pt x="41" y="12"/>
                  </a:cubicBezTo>
                  <a:cubicBezTo>
                    <a:pt x="42" y="11"/>
                    <a:pt x="44" y="11"/>
                    <a:pt x="45" y="10"/>
                  </a:cubicBezTo>
                  <a:cubicBezTo>
                    <a:pt x="46" y="10"/>
                    <a:pt x="47" y="10"/>
                    <a:pt x="47" y="9"/>
                  </a:cubicBezTo>
                  <a:cubicBezTo>
                    <a:pt x="47" y="8"/>
                    <a:pt x="46" y="8"/>
                    <a:pt x="46" y="8"/>
                  </a:cubicBezTo>
                  <a:cubicBezTo>
                    <a:pt x="45" y="7"/>
                    <a:pt x="44" y="7"/>
                    <a:pt x="43" y="6"/>
                  </a:cubicBezTo>
                  <a:cubicBezTo>
                    <a:pt x="42" y="5"/>
                    <a:pt x="41" y="4"/>
                    <a:pt x="39" y="4"/>
                  </a:cubicBezTo>
                  <a:cubicBezTo>
                    <a:pt x="38" y="3"/>
                    <a:pt x="36" y="3"/>
                    <a:pt x="34" y="3"/>
                  </a:cubicBezTo>
                  <a:cubicBezTo>
                    <a:pt x="34" y="3"/>
                    <a:pt x="33" y="3"/>
                    <a:pt x="32" y="3"/>
                  </a:cubicBezTo>
                  <a:cubicBezTo>
                    <a:pt x="31" y="4"/>
                    <a:pt x="31" y="4"/>
                    <a:pt x="30" y="5"/>
                  </a:cubicBezTo>
                  <a:cubicBezTo>
                    <a:pt x="30" y="4"/>
                    <a:pt x="31" y="4"/>
                    <a:pt x="30" y="3"/>
                  </a:cubicBezTo>
                  <a:cubicBezTo>
                    <a:pt x="30" y="3"/>
                    <a:pt x="29" y="3"/>
                    <a:pt x="28" y="3"/>
                  </a:cubicBezTo>
                  <a:cubicBezTo>
                    <a:pt x="28" y="3"/>
                    <a:pt x="27" y="3"/>
                    <a:pt x="26" y="3"/>
                  </a:cubicBezTo>
                  <a:cubicBezTo>
                    <a:pt x="24" y="2"/>
                    <a:pt x="24" y="2"/>
                    <a:pt x="23" y="1"/>
                  </a:cubicBezTo>
                  <a:cubicBezTo>
                    <a:pt x="21" y="0"/>
                    <a:pt x="21" y="0"/>
                    <a:pt x="19" y="0"/>
                  </a:cubicBezTo>
                  <a:cubicBezTo>
                    <a:pt x="17" y="0"/>
                    <a:pt x="15" y="1"/>
                    <a:pt x="12" y="1"/>
                  </a:cubicBezTo>
                  <a:cubicBezTo>
                    <a:pt x="10" y="1"/>
                    <a:pt x="8" y="1"/>
                    <a:pt x="5" y="2"/>
                  </a:cubicBezTo>
                  <a:cubicBezTo>
                    <a:pt x="6" y="2"/>
                    <a:pt x="7" y="5"/>
                    <a:pt x="8" y="6"/>
                  </a:cubicBezTo>
                  <a:cubicBezTo>
                    <a:pt x="8" y="6"/>
                    <a:pt x="9" y="7"/>
                    <a:pt x="9" y="7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7" y="9"/>
                    <a:pt x="7" y="9"/>
                    <a:pt x="6" y="10"/>
                  </a:cubicBezTo>
                  <a:cubicBezTo>
                    <a:pt x="6" y="11"/>
                    <a:pt x="5" y="12"/>
                    <a:pt x="5" y="12"/>
                  </a:cubicBezTo>
                  <a:cubicBezTo>
                    <a:pt x="5" y="13"/>
                    <a:pt x="6" y="13"/>
                    <a:pt x="6" y="14"/>
                  </a:cubicBezTo>
                  <a:cubicBezTo>
                    <a:pt x="4" y="14"/>
                    <a:pt x="5" y="16"/>
                    <a:pt x="3" y="18"/>
                  </a:cubicBezTo>
                  <a:cubicBezTo>
                    <a:pt x="3" y="18"/>
                    <a:pt x="0" y="21"/>
                    <a:pt x="1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2C285E25-3E46-FD45-E9D3-07C61A904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0269" y="853855"/>
              <a:ext cx="41275" cy="26988"/>
            </a:xfrm>
            <a:custGeom>
              <a:avLst/>
              <a:gdLst>
                <a:gd name="T0" fmla="*/ 3 w 9"/>
                <a:gd name="T1" fmla="*/ 6 h 6"/>
                <a:gd name="T2" fmla="*/ 8 w 9"/>
                <a:gd name="T3" fmla="*/ 2 h 6"/>
                <a:gd name="T4" fmla="*/ 8 w 9"/>
                <a:gd name="T5" fmla="*/ 1 h 6"/>
                <a:gd name="T6" fmla="*/ 5 w 9"/>
                <a:gd name="T7" fmla="*/ 2 h 6"/>
                <a:gd name="T8" fmla="*/ 3 w 9"/>
                <a:gd name="T9" fmla="*/ 3 h 6"/>
                <a:gd name="T10" fmla="*/ 1 w 9"/>
                <a:gd name="T11" fmla="*/ 4 h 6"/>
                <a:gd name="T12" fmla="*/ 0 w 9"/>
                <a:gd name="T13" fmla="*/ 5 h 6"/>
                <a:gd name="T14" fmla="*/ 3 w 9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6">
                  <a:moveTo>
                    <a:pt x="3" y="6"/>
                  </a:moveTo>
                  <a:cubicBezTo>
                    <a:pt x="5" y="6"/>
                    <a:pt x="7" y="4"/>
                    <a:pt x="8" y="2"/>
                  </a:cubicBezTo>
                  <a:cubicBezTo>
                    <a:pt x="8" y="2"/>
                    <a:pt x="9" y="1"/>
                    <a:pt x="8" y="1"/>
                  </a:cubicBezTo>
                  <a:cubicBezTo>
                    <a:pt x="8" y="0"/>
                    <a:pt x="6" y="2"/>
                    <a:pt x="5" y="2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1" y="6"/>
                    <a:pt x="2" y="5"/>
                    <a:pt x="3" y="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5780DE5-B7F0-209D-3612-445A7AF50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683" y="771305"/>
              <a:ext cx="77788" cy="41275"/>
            </a:xfrm>
            <a:custGeom>
              <a:avLst/>
              <a:gdLst>
                <a:gd name="T0" fmla="*/ 12 w 17"/>
                <a:gd name="T1" fmla="*/ 3 h 9"/>
                <a:gd name="T2" fmla="*/ 17 w 17"/>
                <a:gd name="T3" fmla="*/ 2 h 9"/>
                <a:gd name="T4" fmla="*/ 11 w 17"/>
                <a:gd name="T5" fmla="*/ 1 h 9"/>
                <a:gd name="T6" fmla="*/ 5 w 17"/>
                <a:gd name="T7" fmla="*/ 2 h 9"/>
                <a:gd name="T8" fmla="*/ 1 w 17"/>
                <a:gd name="T9" fmla="*/ 3 h 9"/>
                <a:gd name="T10" fmla="*/ 1 w 17"/>
                <a:gd name="T11" fmla="*/ 5 h 9"/>
                <a:gd name="T12" fmla="*/ 2 w 17"/>
                <a:gd name="T13" fmla="*/ 7 h 9"/>
                <a:gd name="T14" fmla="*/ 3 w 17"/>
                <a:gd name="T15" fmla="*/ 7 h 9"/>
                <a:gd name="T16" fmla="*/ 4 w 17"/>
                <a:gd name="T17" fmla="*/ 8 h 9"/>
                <a:gd name="T18" fmla="*/ 6 w 17"/>
                <a:gd name="T19" fmla="*/ 8 h 9"/>
                <a:gd name="T20" fmla="*/ 10 w 17"/>
                <a:gd name="T21" fmla="*/ 7 h 9"/>
                <a:gd name="T22" fmla="*/ 12 w 17"/>
                <a:gd name="T23" fmla="*/ 7 h 9"/>
                <a:gd name="T24" fmla="*/ 14 w 17"/>
                <a:gd name="T25" fmla="*/ 6 h 9"/>
                <a:gd name="T26" fmla="*/ 14 w 17"/>
                <a:gd name="T27" fmla="*/ 4 h 9"/>
                <a:gd name="T28" fmla="*/ 12 w 17"/>
                <a:gd name="T2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9">
                  <a:moveTo>
                    <a:pt x="12" y="3"/>
                  </a:moveTo>
                  <a:cubicBezTo>
                    <a:pt x="13" y="3"/>
                    <a:pt x="17" y="4"/>
                    <a:pt x="17" y="2"/>
                  </a:cubicBezTo>
                  <a:cubicBezTo>
                    <a:pt x="16" y="0"/>
                    <a:pt x="12" y="1"/>
                    <a:pt x="11" y="1"/>
                  </a:cubicBezTo>
                  <a:cubicBezTo>
                    <a:pt x="9" y="2"/>
                    <a:pt x="7" y="2"/>
                    <a:pt x="5" y="2"/>
                  </a:cubicBezTo>
                  <a:cubicBezTo>
                    <a:pt x="4" y="3"/>
                    <a:pt x="3" y="2"/>
                    <a:pt x="1" y="3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8"/>
                    <a:pt x="4" y="8"/>
                  </a:cubicBezTo>
                  <a:cubicBezTo>
                    <a:pt x="4" y="9"/>
                    <a:pt x="6" y="8"/>
                    <a:pt x="6" y="8"/>
                  </a:cubicBezTo>
                  <a:cubicBezTo>
                    <a:pt x="8" y="8"/>
                    <a:pt x="8" y="8"/>
                    <a:pt x="10" y="7"/>
                  </a:cubicBezTo>
                  <a:cubicBezTo>
                    <a:pt x="11" y="7"/>
                    <a:pt x="11" y="7"/>
                    <a:pt x="12" y="7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5" y="6"/>
                    <a:pt x="14" y="5"/>
                    <a:pt x="14" y="4"/>
                  </a:cubicBezTo>
                  <a:cubicBezTo>
                    <a:pt x="14" y="4"/>
                    <a:pt x="10" y="4"/>
                    <a:pt x="12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87A91FC-26FE-13D4-F5FA-C5C0590C0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782" y="826867"/>
              <a:ext cx="254002" cy="100013"/>
            </a:xfrm>
            <a:custGeom>
              <a:avLst/>
              <a:gdLst>
                <a:gd name="T0" fmla="*/ 9 w 55"/>
                <a:gd name="T1" fmla="*/ 6 h 22"/>
                <a:gd name="T2" fmla="*/ 10 w 55"/>
                <a:gd name="T3" fmla="*/ 6 h 22"/>
                <a:gd name="T4" fmla="*/ 4 w 55"/>
                <a:gd name="T5" fmla="*/ 7 h 22"/>
                <a:gd name="T6" fmla="*/ 8 w 55"/>
                <a:gd name="T7" fmla="*/ 9 h 22"/>
                <a:gd name="T8" fmla="*/ 2 w 55"/>
                <a:gd name="T9" fmla="*/ 11 h 22"/>
                <a:gd name="T10" fmla="*/ 7 w 55"/>
                <a:gd name="T11" fmla="*/ 11 h 22"/>
                <a:gd name="T12" fmla="*/ 11 w 55"/>
                <a:gd name="T13" fmla="*/ 11 h 22"/>
                <a:gd name="T14" fmla="*/ 2 w 55"/>
                <a:gd name="T15" fmla="*/ 13 h 22"/>
                <a:gd name="T16" fmla="*/ 4 w 55"/>
                <a:gd name="T17" fmla="*/ 15 h 22"/>
                <a:gd name="T18" fmla="*/ 6 w 55"/>
                <a:gd name="T19" fmla="*/ 16 h 22"/>
                <a:gd name="T20" fmla="*/ 9 w 55"/>
                <a:gd name="T21" fmla="*/ 15 h 22"/>
                <a:gd name="T22" fmla="*/ 14 w 55"/>
                <a:gd name="T23" fmla="*/ 14 h 22"/>
                <a:gd name="T24" fmla="*/ 16 w 55"/>
                <a:gd name="T25" fmla="*/ 12 h 22"/>
                <a:gd name="T26" fmla="*/ 16 w 55"/>
                <a:gd name="T27" fmla="*/ 15 h 22"/>
                <a:gd name="T28" fmla="*/ 18 w 55"/>
                <a:gd name="T29" fmla="*/ 16 h 22"/>
                <a:gd name="T30" fmla="*/ 22 w 55"/>
                <a:gd name="T31" fmla="*/ 15 h 22"/>
                <a:gd name="T32" fmla="*/ 24 w 55"/>
                <a:gd name="T33" fmla="*/ 15 h 22"/>
                <a:gd name="T34" fmla="*/ 29 w 55"/>
                <a:gd name="T35" fmla="*/ 14 h 22"/>
                <a:gd name="T36" fmla="*/ 20 w 55"/>
                <a:gd name="T37" fmla="*/ 18 h 22"/>
                <a:gd name="T38" fmla="*/ 14 w 55"/>
                <a:gd name="T39" fmla="*/ 20 h 22"/>
                <a:gd name="T40" fmla="*/ 26 w 55"/>
                <a:gd name="T41" fmla="*/ 21 h 22"/>
                <a:gd name="T42" fmla="*/ 31 w 55"/>
                <a:gd name="T43" fmla="*/ 19 h 22"/>
                <a:gd name="T44" fmla="*/ 35 w 55"/>
                <a:gd name="T45" fmla="*/ 17 h 22"/>
                <a:gd name="T46" fmla="*/ 40 w 55"/>
                <a:gd name="T47" fmla="*/ 16 h 22"/>
                <a:gd name="T48" fmla="*/ 44 w 55"/>
                <a:gd name="T49" fmla="*/ 16 h 22"/>
                <a:gd name="T50" fmla="*/ 48 w 55"/>
                <a:gd name="T51" fmla="*/ 17 h 22"/>
                <a:gd name="T52" fmla="*/ 50 w 55"/>
                <a:gd name="T53" fmla="*/ 16 h 22"/>
                <a:gd name="T54" fmla="*/ 53 w 55"/>
                <a:gd name="T55" fmla="*/ 13 h 22"/>
                <a:gd name="T56" fmla="*/ 54 w 55"/>
                <a:gd name="T57" fmla="*/ 12 h 22"/>
                <a:gd name="T58" fmla="*/ 53 w 55"/>
                <a:gd name="T59" fmla="*/ 8 h 22"/>
                <a:gd name="T60" fmla="*/ 48 w 55"/>
                <a:gd name="T61" fmla="*/ 9 h 22"/>
                <a:gd name="T62" fmla="*/ 47 w 55"/>
                <a:gd name="T63" fmla="*/ 9 h 22"/>
                <a:gd name="T64" fmla="*/ 43 w 55"/>
                <a:gd name="T65" fmla="*/ 9 h 22"/>
                <a:gd name="T66" fmla="*/ 41 w 55"/>
                <a:gd name="T67" fmla="*/ 7 h 22"/>
                <a:gd name="T68" fmla="*/ 41 w 55"/>
                <a:gd name="T69" fmla="*/ 4 h 22"/>
                <a:gd name="T70" fmla="*/ 40 w 55"/>
                <a:gd name="T71" fmla="*/ 2 h 22"/>
                <a:gd name="T72" fmla="*/ 40 w 55"/>
                <a:gd name="T73" fmla="*/ 1 h 22"/>
                <a:gd name="T74" fmla="*/ 37 w 55"/>
                <a:gd name="T75" fmla="*/ 1 h 22"/>
                <a:gd name="T76" fmla="*/ 34 w 55"/>
                <a:gd name="T77" fmla="*/ 4 h 22"/>
                <a:gd name="T78" fmla="*/ 33 w 55"/>
                <a:gd name="T79" fmla="*/ 6 h 22"/>
                <a:gd name="T80" fmla="*/ 36 w 55"/>
                <a:gd name="T81" fmla="*/ 6 h 22"/>
                <a:gd name="T82" fmla="*/ 34 w 55"/>
                <a:gd name="T83" fmla="*/ 8 h 22"/>
                <a:gd name="T84" fmla="*/ 36 w 55"/>
                <a:gd name="T85" fmla="*/ 10 h 22"/>
                <a:gd name="T86" fmla="*/ 39 w 55"/>
                <a:gd name="T87" fmla="*/ 11 h 22"/>
                <a:gd name="T88" fmla="*/ 34 w 55"/>
                <a:gd name="T89" fmla="*/ 12 h 22"/>
                <a:gd name="T90" fmla="*/ 29 w 55"/>
                <a:gd name="T91" fmla="*/ 12 h 22"/>
                <a:gd name="T92" fmla="*/ 24 w 55"/>
                <a:gd name="T93" fmla="*/ 9 h 22"/>
                <a:gd name="T94" fmla="*/ 24 w 55"/>
                <a:gd name="T95" fmla="*/ 8 h 22"/>
                <a:gd name="T96" fmla="*/ 16 w 55"/>
                <a:gd name="T97" fmla="*/ 6 h 22"/>
                <a:gd name="T98" fmla="*/ 15 w 55"/>
                <a:gd name="T99" fmla="*/ 4 h 22"/>
                <a:gd name="T100" fmla="*/ 9 w 55"/>
                <a:gd name="T101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" h="22">
                  <a:moveTo>
                    <a:pt x="9" y="4"/>
                  </a:moveTo>
                  <a:cubicBezTo>
                    <a:pt x="8" y="5"/>
                    <a:pt x="8" y="6"/>
                    <a:pt x="9" y="6"/>
                  </a:cubicBezTo>
                  <a:cubicBezTo>
                    <a:pt x="10" y="6"/>
                    <a:pt x="12" y="5"/>
                    <a:pt x="13" y="7"/>
                  </a:cubicBezTo>
                  <a:cubicBezTo>
                    <a:pt x="12" y="7"/>
                    <a:pt x="11" y="6"/>
                    <a:pt x="10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7" y="6"/>
                    <a:pt x="5" y="6"/>
                    <a:pt x="4" y="7"/>
                  </a:cubicBezTo>
                  <a:cubicBezTo>
                    <a:pt x="3" y="10"/>
                    <a:pt x="12" y="8"/>
                    <a:pt x="12" y="9"/>
                  </a:cubicBezTo>
                  <a:cubicBezTo>
                    <a:pt x="12" y="10"/>
                    <a:pt x="9" y="9"/>
                    <a:pt x="8" y="9"/>
                  </a:cubicBezTo>
                  <a:cubicBezTo>
                    <a:pt x="7" y="9"/>
                    <a:pt x="5" y="9"/>
                    <a:pt x="4" y="10"/>
                  </a:cubicBezTo>
                  <a:cubicBezTo>
                    <a:pt x="3" y="10"/>
                    <a:pt x="2" y="11"/>
                    <a:pt x="2" y="11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5" y="12"/>
                    <a:pt x="6" y="12"/>
                    <a:pt x="7" y="11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10" y="11"/>
                    <a:pt x="10" y="11"/>
                    <a:pt x="11" y="11"/>
                  </a:cubicBezTo>
                  <a:cubicBezTo>
                    <a:pt x="10" y="12"/>
                    <a:pt x="8" y="12"/>
                    <a:pt x="7" y="12"/>
                  </a:cubicBezTo>
                  <a:cubicBezTo>
                    <a:pt x="5" y="13"/>
                    <a:pt x="4" y="12"/>
                    <a:pt x="2" y="13"/>
                  </a:cubicBezTo>
                  <a:cubicBezTo>
                    <a:pt x="2" y="13"/>
                    <a:pt x="0" y="14"/>
                    <a:pt x="0" y="14"/>
                  </a:cubicBezTo>
                  <a:cubicBezTo>
                    <a:pt x="1" y="15"/>
                    <a:pt x="4" y="15"/>
                    <a:pt x="4" y="15"/>
                  </a:cubicBezTo>
                  <a:cubicBezTo>
                    <a:pt x="5" y="15"/>
                    <a:pt x="5" y="14"/>
                    <a:pt x="6" y="14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9" y="16"/>
                    <a:pt x="9" y="15"/>
                  </a:cubicBezTo>
                  <a:cubicBezTo>
                    <a:pt x="11" y="15"/>
                    <a:pt x="10" y="17"/>
                    <a:pt x="11" y="17"/>
                  </a:cubicBezTo>
                  <a:cubicBezTo>
                    <a:pt x="12" y="18"/>
                    <a:pt x="15" y="15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6" y="14"/>
                    <a:pt x="16" y="12"/>
                    <a:pt x="16" y="12"/>
                  </a:cubicBezTo>
                  <a:cubicBezTo>
                    <a:pt x="17" y="12"/>
                    <a:pt x="16" y="13"/>
                    <a:pt x="18" y="13"/>
                  </a:cubicBezTo>
                  <a:cubicBezTo>
                    <a:pt x="17" y="13"/>
                    <a:pt x="16" y="15"/>
                    <a:pt x="16" y="15"/>
                  </a:cubicBezTo>
                  <a:cubicBezTo>
                    <a:pt x="16" y="16"/>
                    <a:pt x="16" y="16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9" y="16"/>
                    <a:pt x="20" y="16"/>
                    <a:pt x="20" y="15"/>
                  </a:cubicBezTo>
                  <a:cubicBezTo>
                    <a:pt x="21" y="15"/>
                    <a:pt x="21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5"/>
                    <a:pt x="23" y="15"/>
                    <a:pt x="24" y="15"/>
                  </a:cubicBezTo>
                  <a:cubicBezTo>
                    <a:pt x="25" y="15"/>
                    <a:pt x="26" y="15"/>
                    <a:pt x="27" y="15"/>
                  </a:cubicBezTo>
                  <a:cubicBezTo>
                    <a:pt x="27" y="15"/>
                    <a:pt x="29" y="14"/>
                    <a:pt x="29" y="14"/>
                  </a:cubicBezTo>
                  <a:cubicBezTo>
                    <a:pt x="30" y="16"/>
                    <a:pt x="24" y="17"/>
                    <a:pt x="23" y="17"/>
                  </a:cubicBezTo>
                  <a:cubicBezTo>
                    <a:pt x="22" y="17"/>
                    <a:pt x="21" y="17"/>
                    <a:pt x="20" y="18"/>
                  </a:cubicBezTo>
                  <a:cubicBezTo>
                    <a:pt x="19" y="18"/>
                    <a:pt x="18" y="18"/>
                    <a:pt x="16" y="19"/>
                  </a:cubicBezTo>
                  <a:cubicBezTo>
                    <a:pt x="16" y="19"/>
                    <a:pt x="14" y="19"/>
                    <a:pt x="14" y="20"/>
                  </a:cubicBezTo>
                  <a:cubicBezTo>
                    <a:pt x="15" y="20"/>
                    <a:pt x="16" y="21"/>
                    <a:pt x="17" y="21"/>
                  </a:cubicBezTo>
                  <a:cubicBezTo>
                    <a:pt x="20" y="22"/>
                    <a:pt x="23" y="21"/>
                    <a:pt x="26" y="21"/>
                  </a:cubicBezTo>
                  <a:cubicBezTo>
                    <a:pt x="27" y="20"/>
                    <a:pt x="28" y="20"/>
                    <a:pt x="29" y="20"/>
                  </a:cubicBezTo>
                  <a:cubicBezTo>
                    <a:pt x="30" y="19"/>
                    <a:pt x="30" y="19"/>
                    <a:pt x="31" y="19"/>
                  </a:cubicBezTo>
                  <a:cubicBezTo>
                    <a:pt x="32" y="19"/>
                    <a:pt x="32" y="18"/>
                    <a:pt x="32" y="18"/>
                  </a:cubicBezTo>
                  <a:cubicBezTo>
                    <a:pt x="33" y="17"/>
                    <a:pt x="34" y="17"/>
                    <a:pt x="35" y="17"/>
                  </a:cubicBezTo>
                  <a:cubicBezTo>
                    <a:pt x="37" y="17"/>
                    <a:pt x="37" y="17"/>
                    <a:pt x="38" y="16"/>
                  </a:cubicBezTo>
                  <a:cubicBezTo>
                    <a:pt x="39" y="16"/>
                    <a:pt x="39" y="16"/>
                    <a:pt x="40" y="16"/>
                  </a:cubicBezTo>
                  <a:cubicBezTo>
                    <a:pt x="40" y="16"/>
                    <a:pt x="41" y="17"/>
                    <a:pt x="41" y="17"/>
                  </a:cubicBezTo>
                  <a:cubicBezTo>
                    <a:pt x="42" y="17"/>
                    <a:pt x="44" y="17"/>
                    <a:pt x="44" y="16"/>
                  </a:cubicBezTo>
                  <a:cubicBezTo>
                    <a:pt x="45" y="17"/>
                    <a:pt x="46" y="17"/>
                    <a:pt x="47" y="17"/>
                  </a:cubicBezTo>
                  <a:cubicBezTo>
                    <a:pt x="47" y="17"/>
                    <a:pt x="48" y="17"/>
                    <a:pt x="48" y="17"/>
                  </a:cubicBezTo>
                  <a:cubicBezTo>
                    <a:pt x="49" y="17"/>
                    <a:pt x="49" y="16"/>
                    <a:pt x="49" y="16"/>
                  </a:cubicBezTo>
                  <a:cubicBezTo>
                    <a:pt x="49" y="16"/>
                    <a:pt x="50" y="16"/>
                    <a:pt x="50" y="16"/>
                  </a:cubicBezTo>
                  <a:cubicBezTo>
                    <a:pt x="51" y="16"/>
                    <a:pt x="52" y="16"/>
                    <a:pt x="52" y="15"/>
                  </a:cubicBezTo>
                  <a:cubicBezTo>
                    <a:pt x="53" y="14"/>
                    <a:pt x="53" y="14"/>
                    <a:pt x="53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5" y="11"/>
                    <a:pt x="54" y="10"/>
                  </a:cubicBezTo>
                  <a:cubicBezTo>
                    <a:pt x="54" y="9"/>
                    <a:pt x="54" y="8"/>
                    <a:pt x="53" y="8"/>
                  </a:cubicBezTo>
                  <a:cubicBezTo>
                    <a:pt x="52" y="7"/>
                    <a:pt x="50" y="7"/>
                    <a:pt x="49" y="7"/>
                  </a:cubicBezTo>
                  <a:cubicBezTo>
                    <a:pt x="48" y="8"/>
                    <a:pt x="48" y="8"/>
                    <a:pt x="48" y="9"/>
                  </a:cubicBezTo>
                  <a:cubicBezTo>
                    <a:pt x="48" y="9"/>
                    <a:pt x="49" y="11"/>
                    <a:pt x="47" y="10"/>
                  </a:cubicBezTo>
                  <a:cubicBezTo>
                    <a:pt x="47" y="10"/>
                    <a:pt x="47" y="9"/>
                    <a:pt x="47" y="9"/>
                  </a:cubicBezTo>
                  <a:cubicBezTo>
                    <a:pt x="46" y="8"/>
                    <a:pt x="45" y="9"/>
                    <a:pt x="45" y="9"/>
                  </a:cubicBezTo>
                  <a:cubicBezTo>
                    <a:pt x="44" y="9"/>
                    <a:pt x="43" y="10"/>
                    <a:pt x="43" y="9"/>
                  </a:cubicBezTo>
                  <a:cubicBezTo>
                    <a:pt x="43" y="9"/>
                    <a:pt x="44" y="8"/>
                    <a:pt x="44" y="8"/>
                  </a:cubicBezTo>
                  <a:cubicBezTo>
                    <a:pt x="45" y="6"/>
                    <a:pt x="41" y="8"/>
                    <a:pt x="41" y="7"/>
                  </a:cubicBezTo>
                  <a:cubicBezTo>
                    <a:pt x="41" y="6"/>
                    <a:pt x="42" y="6"/>
                    <a:pt x="42" y="5"/>
                  </a:cubicBezTo>
                  <a:cubicBezTo>
                    <a:pt x="42" y="4"/>
                    <a:pt x="41" y="4"/>
                    <a:pt x="41" y="4"/>
                  </a:cubicBezTo>
                  <a:cubicBezTo>
                    <a:pt x="41" y="4"/>
                    <a:pt x="41" y="4"/>
                    <a:pt x="40" y="4"/>
                  </a:cubicBezTo>
                  <a:cubicBezTo>
                    <a:pt x="40" y="3"/>
                    <a:pt x="40" y="2"/>
                    <a:pt x="40" y="2"/>
                  </a:cubicBezTo>
                  <a:cubicBezTo>
                    <a:pt x="40" y="2"/>
                    <a:pt x="41" y="2"/>
                    <a:pt x="41" y="2"/>
                  </a:cubicBezTo>
                  <a:cubicBezTo>
                    <a:pt x="40" y="1"/>
                    <a:pt x="41" y="1"/>
                    <a:pt x="40" y="1"/>
                  </a:cubicBezTo>
                  <a:cubicBezTo>
                    <a:pt x="39" y="0"/>
                    <a:pt x="40" y="0"/>
                    <a:pt x="39" y="1"/>
                  </a:cubicBezTo>
                  <a:cubicBezTo>
                    <a:pt x="38" y="1"/>
                    <a:pt x="38" y="0"/>
                    <a:pt x="37" y="1"/>
                  </a:cubicBezTo>
                  <a:cubicBezTo>
                    <a:pt x="36" y="1"/>
                    <a:pt x="36" y="2"/>
                    <a:pt x="35" y="3"/>
                  </a:cubicBezTo>
                  <a:cubicBezTo>
                    <a:pt x="35" y="3"/>
                    <a:pt x="34" y="3"/>
                    <a:pt x="34" y="4"/>
                  </a:cubicBezTo>
                  <a:cubicBezTo>
                    <a:pt x="33" y="4"/>
                    <a:pt x="32" y="4"/>
                    <a:pt x="33" y="5"/>
                  </a:cubicBezTo>
                  <a:cubicBezTo>
                    <a:pt x="33" y="5"/>
                    <a:pt x="33" y="5"/>
                    <a:pt x="33" y="6"/>
                  </a:cubicBezTo>
                  <a:cubicBezTo>
                    <a:pt x="33" y="6"/>
                    <a:pt x="34" y="6"/>
                    <a:pt x="34" y="6"/>
                  </a:cubicBezTo>
                  <a:cubicBezTo>
                    <a:pt x="35" y="6"/>
                    <a:pt x="35" y="6"/>
                    <a:pt x="36" y="6"/>
                  </a:cubicBezTo>
                  <a:cubicBezTo>
                    <a:pt x="37" y="7"/>
                    <a:pt x="37" y="7"/>
                    <a:pt x="37" y="8"/>
                  </a:cubicBezTo>
                  <a:cubicBezTo>
                    <a:pt x="36" y="8"/>
                    <a:pt x="35" y="8"/>
                    <a:pt x="34" y="8"/>
                  </a:cubicBezTo>
                  <a:cubicBezTo>
                    <a:pt x="34" y="9"/>
                    <a:pt x="35" y="9"/>
                    <a:pt x="36" y="9"/>
                  </a:cubicBezTo>
                  <a:cubicBezTo>
                    <a:pt x="36" y="9"/>
                    <a:pt x="36" y="10"/>
                    <a:pt x="36" y="10"/>
                  </a:cubicBezTo>
                  <a:cubicBezTo>
                    <a:pt x="37" y="10"/>
                    <a:pt x="37" y="10"/>
                    <a:pt x="38" y="10"/>
                  </a:cubicBezTo>
                  <a:cubicBezTo>
                    <a:pt x="38" y="10"/>
                    <a:pt x="39" y="10"/>
                    <a:pt x="39" y="11"/>
                  </a:cubicBezTo>
                  <a:cubicBezTo>
                    <a:pt x="39" y="13"/>
                    <a:pt x="38" y="12"/>
                    <a:pt x="37" y="12"/>
                  </a:cubicBezTo>
                  <a:cubicBezTo>
                    <a:pt x="36" y="12"/>
                    <a:pt x="35" y="12"/>
                    <a:pt x="34" y="12"/>
                  </a:cubicBezTo>
                  <a:cubicBezTo>
                    <a:pt x="33" y="12"/>
                    <a:pt x="32" y="11"/>
                    <a:pt x="31" y="11"/>
                  </a:cubicBezTo>
                  <a:cubicBezTo>
                    <a:pt x="31" y="11"/>
                    <a:pt x="30" y="12"/>
                    <a:pt x="29" y="12"/>
                  </a:cubicBezTo>
                  <a:cubicBezTo>
                    <a:pt x="28" y="11"/>
                    <a:pt x="28" y="11"/>
                    <a:pt x="28" y="10"/>
                  </a:cubicBezTo>
                  <a:cubicBezTo>
                    <a:pt x="27" y="9"/>
                    <a:pt x="25" y="10"/>
                    <a:pt x="24" y="9"/>
                  </a:cubicBezTo>
                  <a:cubicBezTo>
                    <a:pt x="24" y="9"/>
                    <a:pt x="27" y="9"/>
                    <a:pt x="26" y="8"/>
                  </a:cubicBezTo>
                  <a:cubicBezTo>
                    <a:pt x="26" y="8"/>
                    <a:pt x="25" y="8"/>
                    <a:pt x="24" y="8"/>
                  </a:cubicBezTo>
                  <a:cubicBezTo>
                    <a:pt x="23" y="8"/>
                    <a:pt x="24" y="7"/>
                    <a:pt x="23" y="7"/>
                  </a:cubicBezTo>
                  <a:cubicBezTo>
                    <a:pt x="22" y="5"/>
                    <a:pt x="18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4"/>
                    <a:pt x="15" y="4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12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FFF2D453-9BD7-49B2-0A6C-B4CAB42A9D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98125" y="3133524"/>
              <a:ext cx="314328" cy="203202"/>
            </a:xfrm>
            <a:custGeom>
              <a:avLst/>
              <a:gdLst>
                <a:gd name="T0" fmla="*/ 47 w 68"/>
                <a:gd name="T1" fmla="*/ 40 h 44"/>
                <a:gd name="T2" fmla="*/ 42 w 68"/>
                <a:gd name="T3" fmla="*/ 37 h 44"/>
                <a:gd name="T4" fmla="*/ 42 w 68"/>
                <a:gd name="T5" fmla="*/ 14 h 44"/>
                <a:gd name="T6" fmla="*/ 38 w 68"/>
                <a:gd name="T7" fmla="*/ 17 h 44"/>
                <a:gd name="T8" fmla="*/ 35 w 68"/>
                <a:gd name="T9" fmla="*/ 18 h 44"/>
                <a:gd name="T10" fmla="*/ 39 w 68"/>
                <a:gd name="T11" fmla="*/ 20 h 44"/>
                <a:gd name="T12" fmla="*/ 44 w 68"/>
                <a:gd name="T13" fmla="*/ 19 h 44"/>
                <a:gd name="T14" fmla="*/ 48 w 68"/>
                <a:gd name="T15" fmla="*/ 16 h 44"/>
                <a:gd name="T16" fmla="*/ 51 w 68"/>
                <a:gd name="T17" fmla="*/ 10 h 44"/>
                <a:gd name="T18" fmla="*/ 48 w 68"/>
                <a:gd name="T19" fmla="*/ 10 h 44"/>
                <a:gd name="T20" fmla="*/ 47 w 68"/>
                <a:gd name="T21" fmla="*/ 14 h 44"/>
                <a:gd name="T22" fmla="*/ 46 w 68"/>
                <a:gd name="T23" fmla="*/ 16 h 44"/>
                <a:gd name="T24" fmla="*/ 43 w 68"/>
                <a:gd name="T25" fmla="*/ 16 h 44"/>
                <a:gd name="T26" fmla="*/ 42 w 68"/>
                <a:gd name="T27" fmla="*/ 16 h 44"/>
                <a:gd name="T28" fmla="*/ 54 w 68"/>
                <a:gd name="T29" fmla="*/ 8 h 44"/>
                <a:gd name="T30" fmla="*/ 50 w 68"/>
                <a:gd name="T31" fmla="*/ 4 h 44"/>
                <a:gd name="T32" fmla="*/ 44 w 68"/>
                <a:gd name="T33" fmla="*/ 1 h 44"/>
                <a:gd name="T34" fmla="*/ 51 w 68"/>
                <a:gd name="T35" fmla="*/ 6 h 44"/>
                <a:gd name="T36" fmla="*/ 54 w 68"/>
                <a:gd name="T37" fmla="*/ 13 h 44"/>
                <a:gd name="T38" fmla="*/ 64 w 68"/>
                <a:gd name="T39" fmla="*/ 17 h 44"/>
                <a:gd name="T40" fmla="*/ 62 w 68"/>
                <a:gd name="T41" fmla="*/ 17 h 44"/>
                <a:gd name="T42" fmla="*/ 65 w 68"/>
                <a:gd name="T43" fmla="*/ 22 h 44"/>
                <a:gd name="T44" fmla="*/ 65 w 68"/>
                <a:gd name="T45" fmla="*/ 19 h 44"/>
                <a:gd name="T46" fmla="*/ 44 w 68"/>
                <a:gd name="T47" fmla="*/ 43 h 44"/>
                <a:gd name="T48" fmla="*/ 42 w 68"/>
                <a:gd name="T49" fmla="*/ 41 h 44"/>
                <a:gd name="T50" fmla="*/ 38 w 68"/>
                <a:gd name="T51" fmla="*/ 37 h 44"/>
                <a:gd name="T52" fmla="*/ 35 w 68"/>
                <a:gd name="T53" fmla="*/ 34 h 44"/>
                <a:gd name="T54" fmla="*/ 33 w 68"/>
                <a:gd name="T55" fmla="*/ 29 h 44"/>
                <a:gd name="T56" fmla="*/ 28 w 68"/>
                <a:gd name="T57" fmla="*/ 27 h 44"/>
                <a:gd name="T58" fmla="*/ 30 w 68"/>
                <a:gd name="T59" fmla="*/ 23 h 44"/>
                <a:gd name="T60" fmla="*/ 28 w 68"/>
                <a:gd name="T61" fmla="*/ 19 h 44"/>
                <a:gd name="T62" fmla="*/ 22 w 68"/>
                <a:gd name="T63" fmla="*/ 13 h 44"/>
                <a:gd name="T64" fmla="*/ 19 w 68"/>
                <a:gd name="T65" fmla="*/ 10 h 44"/>
                <a:gd name="T66" fmla="*/ 18 w 68"/>
                <a:gd name="T67" fmla="*/ 8 h 44"/>
                <a:gd name="T68" fmla="*/ 11 w 68"/>
                <a:gd name="T69" fmla="*/ 5 h 44"/>
                <a:gd name="T70" fmla="*/ 2 w 68"/>
                <a:gd name="T71" fmla="*/ 1 h 44"/>
                <a:gd name="T72" fmla="*/ 1 w 68"/>
                <a:gd name="T73" fmla="*/ 6 h 44"/>
                <a:gd name="T74" fmla="*/ 0 w 68"/>
                <a:gd name="T75" fmla="*/ 23 h 44"/>
                <a:gd name="T76" fmla="*/ 1 w 68"/>
                <a:gd name="T77" fmla="*/ 32 h 44"/>
                <a:gd name="T78" fmla="*/ 4 w 68"/>
                <a:gd name="T79" fmla="*/ 36 h 44"/>
                <a:gd name="T80" fmla="*/ 11 w 68"/>
                <a:gd name="T81" fmla="*/ 35 h 44"/>
                <a:gd name="T82" fmla="*/ 8 w 68"/>
                <a:gd name="T83" fmla="*/ 31 h 44"/>
                <a:gd name="T84" fmla="*/ 13 w 68"/>
                <a:gd name="T85" fmla="*/ 29 h 44"/>
                <a:gd name="T86" fmla="*/ 17 w 68"/>
                <a:gd name="T87" fmla="*/ 28 h 44"/>
                <a:gd name="T88" fmla="*/ 21 w 68"/>
                <a:gd name="T89" fmla="*/ 29 h 44"/>
                <a:gd name="T90" fmla="*/ 25 w 68"/>
                <a:gd name="T91" fmla="*/ 33 h 44"/>
                <a:gd name="T92" fmla="*/ 28 w 68"/>
                <a:gd name="T93" fmla="*/ 38 h 44"/>
                <a:gd name="T94" fmla="*/ 39 w 68"/>
                <a:gd name="T95" fmla="*/ 43 h 44"/>
                <a:gd name="T96" fmla="*/ 44 w 68"/>
                <a:gd name="T9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" h="44">
                  <a:moveTo>
                    <a:pt x="45" y="37"/>
                  </a:moveTo>
                  <a:cubicBezTo>
                    <a:pt x="45" y="37"/>
                    <a:pt x="45" y="38"/>
                    <a:pt x="45" y="39"/>
                  </a:cubicBezTo>
                  <a:cubicBezTo>
                    <a:pt x="46" y="40"/>
                    <a:pt x="46" y="40"/>
                    <a:pt x="47" y="40"/>
                  </a:cubicBezTo>
                  <a:cubicBezTo>
                    <a:pt x="47" y="41"/>
                    <a:pt x="46" y="42"/>
                    <a:pt x="46" y="41"/>
                  </a:cubicBezTo>
                  <a:cubicBezTo>
                    <a:pt x="45" y="41"/>
                    <a:pt x="45" y="40"/>
                    <a:pt x="44" y="39"/>
                  </a:cubicBezTo>
                  <a:cubicBezTo>
                    <a:pt x="44" y="38"/>
                    <a:pt x="42" y="38"/>
                    <a:pt x="42" y="37"/>
                  </a:cubicBezTo>
                  <a:cubicBezTo>
                    <a:pt x="42" y="36"/>
                    <a:pt x="44" y="37"/>
                    <a:pt x="45" y="37"/>
                  </a:cubicBezTo>
                  <a:close/>
                  <a:moveTo>
                    <a:pt x="42" y="16"/>
                  </a:moveTo>
                  <a:cubicBezTo>
                    <a:pt x="42" y="16"/>
                    <a:pt x="42" y="14"/>
                    <a:pt x="42" y="14"/>
                  </a:cubicBezTo>
                  <a:cubicBezTo>
                    <a:pt x="41" y="14"/>
                    <a:pt x="41" y="16"/>
                    <a:pt x="41" y="16"/>
                  </a:cubicBezTo>
                  <a:cubicBezTo>
                    <a:pt x="40" y="17"/>
                    <a:pt x="40" y="16"/>
                    <a:pt x="39" y="16"/>
                  </a:cubicBezTo>
                  <a:cubicBezTo>
                    <a:pt x="39" y="16"/>
                    <a:pt x="38" y="17"/>
                    <a:pt x="38" y="17"/>
                  </a:cubicBezTo>
                  <a:cubicBezTo>
                    <a:pt x="37" y="17"/>
                    <a:pt x="37" y="16"/>
                    <a:pt x="37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3" y="17"/>
                    <a:pt x="35" y="18"/>
                  </a:cubicBezTo>
                  <a:cubicBezTo>
                    <a:pt x="35" y="18"/>
                    <a:pt x="36" y="19"/>
                    <a:pt x="36" y="19"/>
                  </a:cubicBezTo>
                  <a:cubicBezTo>
                    <a:pt x="37" y="20"/>
                    <a:pt x="37" y="19"/>
                    <a:pt x="38" y="19"/>
                  </a:cubicBezTo>
                  <a:cubicBezTo>
                    <a:pt x="38" y="19"/>
                    <a:pt x="38" y="19"/>
                    <a:pt x="39" y="20"/>
                  </a:cubicBezTo>
                  <a:cubicBezTo>
                    <a:pt x="40" y="20"/>
                    <a:pt x="40" y="20"/>
                    <a:pt x="41" y="20"/>
                  </a:cubicBezTo>
                  <a:cubicBezTo>
                    <a:pt x="42" y="20"/>
                    <a:pt x="42" y="20"/>
                    <a:pt x="43" y="20"/>
                  </a:cubicBezTo>
                  <a:cubicBezTo>
                    <a:pt x="44" y="20"/>
                    <a:pt x="43" y="20"/>
                    <a:pt x="44" y="19"/>
                  </a:cubicBezTo>
                  <a:cubicBezTo>
                    <a:pt x="45" y="19"/>
                    <a:pt x="46" y="19"/>
                    <a:pt x="46" y="18"/>
                  </a:cubicBezTo>
                  <a:cubicBezTo>
                    <a:pt x="47" y="18"/>
                    <a:pt x="47" y="17"/>
                    <a:pt x="47" y="1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9" y="16"/>
                    <a:pt x="49" y="17"/>
                    <a:pt x="50" y="16"/>
                  </a:cubicBezTo>
                  <a:cubicBezTo>
                    <a:pt x="51" y="16"/>
                    <a:pt x="50" y="15"/>
                    <a:pt x="50" y="14"/>
                  </a:cubicBezTo>
                  <a:cubicBezTo>
                    <a:pt x="49" y="13"/>
                    <a:pt x="53" y="12"/>
                    <a:pt x="51" y="10"/>
                  </a:cubicBezTo>
                  <a:cubicBezTo>
                    <a:pt x="51" y="9"/>
                    <a:pt x="51" y="10"/>
                    <a:pt x="50" y="10"/>
                  </a:cubicBezTo>
                  <a:cubicBezTo>
                    <a:pt x="49" y="10"/>
                    <a:pt x="49" y="9"/>
                    <a:pt x="48" y="9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9" y="11"/>
                    <a:pt x="49" y="12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7" y="13"/>
                    <a:pt x="47" y="13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6" y="14"/>
                    <a:pt x="46" y="15"/>
                  </a:cubicBezTo>
                  <a:cubicBezTo>
                    <a:pt x="46" y="15"/>
                    <a:pt x="46" y="16"/>
                    <a:pt x="46" y="16"/>
                  </a:cubicBezTo>
                  <a:cubicBezTo>
                    <a:pt x="45" y="16"/>
                    <a:pt x="45" y="16"/>
                    <a:pt x="44" y="16"/>
                  </a:cubicBezTo>
                  <a:cubicBezTo>
                    <a:pt x="44" y="16"/>
                    <a:pt x="44" y="16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lose/>
                  <a:moveTo>
                    <a:pt x="54" y="13"/>
                  </a:moveTo>
                  <a:cubicBezTo>
                    <a:pt x="55" y="11"/>
                    <a:pt x="55" y="10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8"/>
                    <a:pt x="53" y="8"/>
                    <a:pt x="53" y="7"/>
                  </a:cubicBezTo>
                  <a:cubicBezTo>
                    <a:pt x="53" y="7"/>
                    <a:pt x="53" y="6"/>
                    <a:pt x="52" y="6"/>
                  </a:cubicBezTo>
                  <a:cubicBezTo>
                    <a:pt x="51" y="5"/>
                    <a:pt x="51" y="5"/>
                    <a:pt x="50" y="4"/>
                  </a:cubicBezTo>
                  <a:cubicBezTo>
                    <a:pt x="49" y="4"/>
                    <a:pt x="48" y="3"/>
                    <a:pt x="48" y="3"/>
                  </a:cubicBezTo>
                  <a:cubicBezTo>
                    <a:pt x="47" y="2"/>
                    <a:pt x="45" y="0"/>
                    <a:pt x="45" y="1"/>
                  </a:cubicBezTo>
                  <a:cubicBezTo>
                    <a:pt x="45" y="1"/>
                    <a:pt x="44" y="1"/>
                    <a:pt x="44" y="1"/>
                  </a:cubicBezTo>
                  <a:cubicBezTo>
                    <a:pt x="45" y="2"/>
                    <a:pt x="46" y="2"/>
                    <a:pt x="46" y="2"/>
                  </a:cubicBezTo>
                  <a:cubicBezTo>
                    <a:pt x="46" y="2"/>
                    <a:pt x="47" y="3"/>
                    <a:pt x="47" y="3"/>
                  </a:cubicBezTo>
                  <a:cubicBezTo>
                    <a:pt x="49" y="4"/>
                    <a:pt x="50" y="5"/>
                    <a:pt x="51" y="6"/>
                  </a:cubicBezTo>
                  <a:cubicBezTo>
                    <a:pt x="52" y="7"/>
                    <a:pt x="53" y="8"/>
                    <a:pt x="53" y="9"/>
                  </a:cubicBezTo>
                  <a:cubicBezTo>
                    <a:pt x="53" y="10"/>
                    <a:pt x="53" y="11"/>
                    <a:pt x="53" y="12"/>
                  </a:cubicBezTo>
                  <a:cubicBezTo>
                    <a:pt x="53" y="12"/>
                    <a:pt x="54" y="12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lose/>
                  <a:moveTo>
                    <a:pt x="64" y="17"/>
                  </a:moveTo>
                  <a:cubicBezTo>
                    <a:pt x="62" y="17"/>
                    <a:pt x="63" y="15"/>
                    <a:pt x="62" y="14"/>
                  </a:cubicBezTo>
                  <a:cubicBezTo>
                    <a:pt x="62" y="13"/>
                    <a:pt x="62" y="15"/>
                    <a:pt x="62" y="16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8"/>
                    <a:pt x="62" y="19"/>
                    <a:pt x="63" y="19"/>
                  </a:cubicBezTo>
                  <a:cubicBezTo>
                    <a:pt x="63" y="20"/>
                    <a:pt x="64" y="20"/>
                    <a:pt x="64" y="20"/>
                  </a:cubicBezTo>
                  <a:cubicBezTo>
                    <a:pt x="64" y="21"/>
                    <a:pt x="64" y="22"/>
                    <a:pt x="65" y="22"/>
                  </a:cubicBezTo>
                  <a:cubicBezTo>
                    <a:pt x="65" y="23"/>
                    <a:pt x="66" y="24"/>
                    <a:pt x="67" y="24"/>
                  </a:cubicBezTo>
                  <a:cubicBezTo>
                    <a:pt x="68" y="23"/>
                    <a:pt x="67" y="21"/>
                    <a:pt x="67" y="21"/>
                  </a:cubicBezTo>
                  <a:cubicBezTo>
                    <a:pt x="66" y="20"/>
                    <a:pt x="66" y="20"/>
                    <a:pt x="65" y="19"/>
                  </a:cubicBezTo>
                  <a:cubicBezTo>
                    <a:pt x="65" y="18"/>
                    <a:pt x="64" y="17"/>
                    <a:pt x="64" y="17"/>
                  </a:cubicBezTo>
                  <a:cubicBezTo>
                    <a:pt x="63" y="17"/>
                    <a:pt x="63" y="16"/>
                    <a:pt x="64" y="17"/>
                  </a:cubicBezTo>
                  <a:close/>
                  <a:moveTo>
                    <a:pt x="44" y="43"/>
                  </a:moveTo>
                  <a:cubicBezTo>
                    <a:pt x="44" y="43"/>
                    <a:pt x="43" y="43"/>
                    <a:pt x="43" y="43"/>
                  </a:cubicBezTo>
                  <a:cubicBezTo>
                    <a:pt x="43" y="42"/>
                    <a:pt x="44" y="43"/>
                    <a:pt x="44" y="42"/>
                  </a:cubicBezTo>
                  <a:cubicBezTo>
                    <a:pt x="44" y="42"/>
                    <a:pt x="42" y="41"/>
                    <a:pt x="42" y="41"/>
                  </a:cubicBezTo>
                  <a:cubicBezTo>
                    <a:pt x="42" y="41"/>
                    <a:pt x="41" y="41"/>
                    <a:pt x="40" y="40"/>
                  </a:cubicBezTo>
                  <a:cubicBezTo>
                    <a:pt x="39" y="39"/>
                    <a:pt x="41" y="40"/>
                    <a:pt x="41" y="39"/>
                  </a:cubicBezTo>
                  <a:cubicBezTo>
                    <a:pt x="41" y="38"/>
                    <a:pt x="38" y="39"/>
                    <a:pt x="38" y="37"/>
                  </a:cubicBezTo>
                  <a:cubicBezTo>
                    <a:pt x="38" y="36"/>
                    <a:pt x="41" y="35"/>
                    <a:pt x="38" y="35"/>
                  </a:cubicBezTo>
                  <a:cubicBezTo>
                    <a:pt x="37" y="35"/>
                    <a:pt x="36" y="35"/>
                    <a:pt x="36" y="35"/>
                  </a:cubicBezTo>
                  <a:cubicBezTo>
                    <a:pt x="35" y="35"/>
                    <a:pt x="35" y="35"/>
                    <a:pt x="35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3" y="31"/>
                    <a:pt x="33" y="30"/>
                    <a:pt x="33" y="29"/>
                  </a:cubicBezTo>
                  <a:cubicBezTo>
                    <a:pt x="32" y="29"/>
                    <a:pt x="32" y="29"/>
                    <a:pt x="31" y="29"/>
                  </a:cubicBezTo>
                  <a:cubicBezTo>
                    <a:pt x="31" y="29"/>
                    <a:pt x="31" y="28"/>
                    <a:pt x="30" y="28"/>
                  </a:cubicBezTo>
                  <a:cubicBezTo>
                    <a:pt x="29" y="27"/>
                    <a:pt x="29" y="28"/>
                    <a:pt x="28" y="27"/>
                  </a:cubicBezTo>
                  <a:cubicBezTo>
                    <a:pt x="28" y="26"/>
                    <a:pt x="28" y="25"/>
                    <a:pt x="28" y="25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8" y="23"/>
                    <a:pt x="29" y="23"/>
                    <a:pt x="30" y="23"/>
                  </a:cubicBezTo>
                  <a:cubicBezTo>
                    <a:pt x="30" y="23"/>
                    <a:pt x="31" y="23"/>
                    <a:pt x="31" y="23"/>
                  </a:cubicBezTo>
                  <a:cubicBezTo>
                    <a:pt x="31" y="22"/>
                    <a:pt x="31" y="21"/>
                    <a:pt x="31" y="21"/>
                  </a:cubicBezTo>
                  <a:cubicBezTo>
                    <a:pt x="31" y="19"/>
                    <a:pt x="29" y="19"/>
                    <a:pt x="28" y="19"/>
                  </a:cubicBezTo>
                  <a:cubicBezTo>
                    <a:pt x="27" y="18"/>
                    <a:pt x="26" y="17"/>
                    <a:pt x="25" y="17"/>
                  </a:cubicBezTo>
                  <a:cubicBezTo>
                    <a:pt x="24" y="17"/>
                    <a:pt x="23" y="16"/>
                    <a:pt x="22" y="16"/>
                  </a:cubicBezTo>
                  <a:cubicBezTo>
                    <a:pt x="22" y="15"/>
                    <a:pt x="23" y="14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2" y="11"/>
                    <a:pt x="21" y="11"/>
                    <a:pt x="21" y="11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9" y="10"/>
                    <a:pt x="19" y="9"/>
                    <a:pt x="18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6" y="8"/>
                    <a:pt x="16" y="7"/>
                  </a:cubicBezTo>
                  <a:cubicBezTo>
                    <a:pt x="15" y="7"/>
                    <a:pt x="15" y="6"/>
                    <a:pt x="14" y="6"/>
                  </a:cubicBezTo>
                  <a:cubicBezTo>
                    <a:pt x="13" y="6"/>
                    <a:pt x="12" y="5"/>
                    <a:pt x="11" y="5"/>
                  </a:cubicBezTo>
                  <a:cubicBezTo>
                    <a:pt x="9" y="4"/>
                    <a:pt x="8" y="4"/>
                    <a:pt x="6" y="3"/>
                  </a:cubicBezTo>
                  <a:cubicBezTo>
                    <a:pt x="6" y="3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1" y="9"/>
                    <a:pt x="1" y="13"/>
                    <a:pt x="1" y="16"/>
                  </a:cubicBezTo>
                  <a:cubicBezTo>
                    <a:pt x="1" y="18"/>
                    <a:pt x="1" y="20"/>
                    <a:pt x="1" y="22"/>
                  </a:cubicBezTo>
                  <a:cubicBezTo>
                    <a:pt x="1" y="23"/>
                    <a:pt x="0" y="23"/>
                    <a:pt x="0" y="23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6"/>
                    <a:pt x="1" y="27"/>
                    <a:pt x="1" y="28"/>
                  </a:cubicBezTo>
                  <a:cubicBezTo>
                    <a:pt x="1" y="30"/>
                    <a:pt x="1" y="31"/>
                    <a:pt x="1" y="32"/>
                  </a:cubicBezTo>
                  <a:cubicBezTo>
                    <a:pt x="1" y="33"/>
                    <a:pt x="1" y="35"/>
                    <a:pt x="1" y="36"/>
                  </a:cubicBezTo>
                  <a:cubicBezTo>
                    <a:pt x="2" y="36"/>
                    <a:pt x="2" y="36"/>
                    <a:pt x="3" y="36"/>
                  </a:cubicBezTo>
                  <a:cubicBezTo>
                    <a:pt x="3" y="36"/>
                    <a:pt x="3" y="36"/>
                    <a:pt x="4" y="36"/>
                  </a:cubicBezTo>
                  <a:cubicBezTo>
                    <a:pt x="5" y="36"/>
                    <a:pt x="6" y="36"/>
                    <a:pt x="7" y="36"/>
                  </a:cubicBezTo>
                  <a:cubicBezTo>
                    <a:pt x="8" y="36"/>
                    <a:pt x="8" y="37"/>
                    <a:pt x="9" y="36"/>
                  </a:cubicBezTo>
                  <a:cubicBezTo>
                    <a:pt x="10" y="36"/>
                    <a:pt x="11" y="36"/>
                    <a:pt x="11" y="35"/>
                  </a:cubicBezTo>
                  <a:cubicBezTo>
                    <a:pt x="12" y="34"/>
                    <a:pt x="12" y="34"/>
                    <a:pt x="11" y="33"/>
                  </a:cubicBezTo>
                  <a:cubicBezTo>
                    <a:pt x="11" y="33"/>
                    <a:pt x="11" y="32"/>
                    <a:pt x="10" y="32"/>
                  </a:cubicBezTo>
                  <a:cubicBezTo>
                    <a:pt x="10" y="32"/>
                    <a:pt x="9" y="32"/>
                    <a:pt x="8" y="31"/>
                  </a:cubicBezTo>
                  <a:cubicBezTo>
                    <a:pt x="9" y="31"/>
                    <a:pt x="9" y="31"/>
                    <a:pt x="10" y="31"/>
                  </a:cubicBezTo>
                  <a:cubicBezTo>
                    <a:pt x="10" y="31"/>
                    <a:pt x="11" y="31"/>
                    <a:pt x="11" y="31"/>
                  </a:cubicBezTo>
                  <a:cubicBezTo>
                    <a:pt x="12" y="31"/>
                    <a:pt x="12" y="30"/>
                    <a:pt x="13" y="29"/>
                  </a:cubicBezTo>
                  <a:cubicBezTo>
                    <a:pt x="13" y="29"/>
                    <a:pt x="14" y="30"/>
                    <a:pt x="14" y="29"/>
                  </a:cubicBezTo>
                  <a:cubicBezTo>
                    <a:pt x="14" y="29"/>
                    <a:pt x="14" y="29"/>
                    <a:pt x="14" y="28"/>
                  </a:cubicBezTo>
                  <a:cubicBezTo>
                    <a:pt x="15" y="28"/>
                    <a:pt x="16" y="29"/>
                    <a:pt x="17" y="28"/>
                  </a:cubicBezTo>
                  <a:cubicBezTo>
                    <a:pt x="17" y="28"/>
                    <a:pt x="16" y="28"/>
                    <a:pt x="17" y="28"/>
                  </a:cubicBezTo>
                  <a:cubicBezTo>
                    <a:pt x="17" y="28"/>
                    <a:pt x="18" y="28"/>
                    <a:pt x="18" y="28"/>
                  </a:cubicBezTo>
                  <a:cubicBezTo>
                    <a:pt x="19" y="28"/>
                    <a:pt x="20" y="29"/>
                    <a:pt x="21" y="29"/>
                  </a:cubicBezTo>
                  <a:cubicBezTo>
                    <a:pt x="22" y="29"/>
                    <a:pt x="23" y="30"/>
                    <a:pt x="24" y="30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26" y="33"/>
                    <a:pt x="26" y="34"/>
                    <a:pt x="26" y="35"/>
                  </a:cubicBezTo>
                  <a:cubicBezTo>
                    <a:pt x="27" y="36"/>
                    <a:pt x="27" y="35"/>
                    <a:pt x="28" y="36"/>
                  </a:cubicBezTo>
                  <a:cubicBezTo>
                    <a:pt x="28" y="37"/>
                    <a:pt x="28" y="37"/>
                    <a:pt x="28" y="38"/>
                  </a:cubicBezTo>
                  <a:cubicBezTo>
                    <a:pt x="28" y="39"/>
                    <a:pt x="30" y="39"/>
                    <a:pt x="31" y="40"/>
                  </a:cubicBezTo>
                  <a:cubicBezTo>
                    <a:pt x="31" y="41"/>
                    <a:pt x="32" y="41"/>
                    <a:pt x="33" y="41"/>
                  </a:cubicBezTo>
                  <a:cubicBezTo>
                    <a:pt x="35" y="42"/>
                    <a:pt x="37" y="42"/>
                    <a:pt x="39" y="43"/>
                  </a:cubicBezTo>
                  <a:cubicBezTo>
                    <a:pt x="40" y="43"/>
                    <a:pt x="40" y="43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2" y="44"/>
                    <a:pt x="44" y="44"/>
                    <a:pt x="44" y="43"/>
                  </a:cubicBezTo>
                  <a:cubicBezTo>
                    <a:pt x="44" y="43"/>
                    <a:pt x="44" y="43"/>
                    <a:pt x="44" y="4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AC9386E7-647F-88B1-AAE2-03B963A85B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21858" y="3336725"/>
              <a:ext cx="839794" cy="871544"/>
            </a:xfrm>
            <a:custGeom>
              <a:avLst/>
              <a:gdLst>
                <a:gd name="T0" fmla="*/ 80 w 182"/>
                <a:gd name="T1" fmla="*/ 4 h 190"/>
                <a:gd name="T2" fmla="*/ 86 w 182"/>
                <a:gd name="T3" fmla="*/ 5 h 190"/>
                <a:gd name="T4" fmla="*/ 85 w 182"/>
                <a:gd name="T5" fmla="*/ 9 h 190"/>
                <a:gd name="T6" fmla="*/ 78 w 182"/>
                <a:gd name="T7" fmla="*/ 13 h 190"/>
                <a:gd name="T8" fmla="*/ 75 w 182"/>
                <a:gd name="T9" fmla="*/ 22 h 190"/>
                <a:gd name="T10" fmla="*/ 69 w 182"/>
                <a:gd name="T11" fmla="*/ 23 h 190"/>
                <a:gd name="T12" fmla="*/ 60 w 182"/>
                <a:gd name="T13" fmla="*/ 19 h 190"/>
                <a:gd name="T14" fmla="*/ 55 w 182"/>
                <a:gd name="T15" fmla="*/ 24 h 190"/>
                <a:gd name="T16" fmla="*/ 49 w 182"/>
                <a:gd name="T17" fmla="*/ 31 h 190"/>
                <a:gd name="T18" fmla="*/ 47 w 182"/>
                <a:gd name="T19" fmla="*/ 35 h 190"/>
                <a:gd name="T20" fmla="*/ 39 w 182"/>
                <a:gd name="T21" fmla="*/ 46 h 190"/>
                <a:gd name="T22" fmla="*/ 17 w 182"/>
                <a:gd name="T23" fmla="*/ 56 h 190"/>
                <a:gd name="T24" fmla="*/ 4 w 182"/>
                <a:gd name="T25" fmla="*/ 67 h 190"/>
                <a:gd name="T26" fmla="*/ 6 w 182"/>
                <a:gd name="T27" fmla="*/ 87 h 190"/>
                <a:gd name="T28" fmla="*/ 3 w 182"/>
                <a:gd name="T29" fmla="*/ 85 h 190"/>
                <a:gd name="T30" fmla="*/ 10 w 182"/>
                <a:gd name="T31" fmla="*/ 104 h 190"/>
                <a:gd name="T32" fmla="*/ 10 w 182"/>
                <a:gd name="T33" fmla="*/ 133 h 190"/>
                <a:gd name="T34" fmla="*/ 28 w 182"/>
                <a:gd name="T35" fmla="*/ 134 h 190"/>
                <a:gd name="T36" fmla="*/ 42 w 182"/>
                <a:gd name="T37" fmla="*/ 131 h 190"/>
                <a:gd name="T38" fmla="*/ 59 w 182"/>
                <a:gd name="T39" fmla="*/ 121 h 190"/>
                <a:gd name="T40" fmla="*/ 81 w 182"/>
                <a:gd name="T41" fmla="*/ 117 h 190"/>
                <a:gd name="T42" fmla="*/ 93 w 182"/>
                <a:gd name="T43" fmla="*/ 121 h 190"/>
                <a:gd name="T44" fmla="*/ 99 w 182"/>
                <a:gd name="T45" fmla="*/ 127 h 190"/>
                <a:gd name="T46" fmla="*/ 103 w 182"/>
                <a:gd name="T47" fmla="*/ 135 h 190"/>
                <a:gd name="T48" fmla="*/ 112 w 182"/>
                <a:gd name="T49" fmla="*/ 123 h 190"/>
                <a:gd name="T50" fmla="*/ 108 w 182"/>
                <a:gd name="T51" fmla="*/ 137 h 190"/>
                <a:gd name="T52" fmla="*/ 114 w 182"/>
                <a:gd name="T53" fmla="*/ 135 h 190"/>
                <a:gd name="T54" fmla="*/ 111 w 182"/>
                <a:gd name="T55" fmla="*/ 141 h 190"/>
                <a:gd name="T56" fmla="*/ 112 w 182"/>
                <a:gd name="T57" fmla="*/ 142 h 190"/>
                <a:gd name="T58" fmla="*/ 118 w 182"/>
                <a:gd name="T59" fmla="*/ 141 h 190"/>
                <a:gd name="T60" fmla="*/ 129 w 182"/>
                <a:gd name="T61" fmla="*/ 157 h 190"/>
                <a:gd name="T62" fmla="*/ 140 w 182"/>
                <a:gd name="T63" fmla="*/ 157 h 190"/>
                <a:gd name="T64" fmla="*/ 148 w 182"/>
                <a:gd name="T65" fmla="*/ 159 h 190"/>
                <a:gd name="T66" fmla="*/ 152 w 182"/>
                <a:gd name="T67" fmla="*/ 158 h 190"/>
                <a:gd name="T68" fmla="*/ 169 w 182"/>
                <a:gd name="T69" fmla="*/ 139 h 190"/>
                <a:gd name="T70" fmla="*/ 175 w 182"/>
                <a:gd name="T71" fmla="*/ 124 h 190"/>
                <a:gd name="T72" fmla="*/ 180 w 182"/>
                <a:gd name="T73" fmla="*/ 110 h 190"/>
                <a:gd name="T74" fmla="*/ 180 w 182"/>
                <a:gd name="T75" fmla="*/ 90 h 190"/>
                <a:gd name="T76" fmla="*/ 179 w 182"/>
                <a:gd name="T77" fmla="*/ 82 h 190"/>
                <a:gd name="T78" fmla="*/ 171 w 182"/>
                <a:gd name="T79" fmla="*/ 72 h 190"/>
                <a:gd name="T80" fmla="*/ 166 w 182"/>
                <a:gd name="T81" fmla="*/ 63 h 190"/>
                <a:gd name="T82" fmla="*/ 159 w 182"/>
                <a:gd name="T83" fmla="*/ 52 h 190"/>
                <a:gd name="T84" fmla="*/ 152 w 182"/>
                <a:gd name="T85" fmla="*/ 47 h 190"/>
                <a:gd name="T86" fmla="*/ 145 w 182"/>
                <a:gd name="T87" fmla="*/ 25 h 190"/>
                <a:gd name="T88" fmla="*/ 139 w 182"/>
                <a:gd name="T89" fmla="*/ 20 h 190"/>
                <a:gd name="T90" fmla="*/ 134 w 182"/>
                <a:gd name="T91" fmla="*/ 2 h 190"/>
                <a:gd name="T92" fmla="*/ 129 w 182"/>
                <a:gd name="T93" fmla="*/ 14 h 190"/>
                <a:gd name="T94" fmla="*/ 127 w 182"/>
                <a:gd name="T95" fmla="*/ 32 h 190"/>
                <a:gd name="T96" fmla="*/ 112 w 182"/>
                <a:gd name="T97" fmla="*/ 32 h 190"/>
                <a:gd name="T98" fmla="*/ 101 w 182"/>
                <a:gd name="T99" fmla="*/ 22 h 190"/>
                <a:gd name="T100" fmla="*/ 103 w 182"/>
                <a:gd name="T101" fmla="*/ 16 h 190"/>
                <a:gd name="T102" fmla="*/ 104 w 182"/>
                <a:gd name="T103" fmla="*/ 10 h 190"/>
                <a:gd name="T104" fmla="*/ 97 w 182"/>
                <a:gd name="T105" fmla="*/ 7 h 190"/>
                <a:gd name="T106" fmla="*/ 89 w 182"/>
                <a:gd name="T107" fmla="*/ 4 h 190"/>
                <a:gd name="T108" fmla="*/ 146 w 182"/>
                <a:gd name="T109" fmla="*/ 182 h 190"/>
                <a:gd name="T110" fmla="*/ 152 w 182"/>
                <a:gd name="T111" fmla="*/ 190 h 190"/>
                <a:gd name="T112" fmla="*/ 158 w 182"/>
                <a:gd name="T113" fmla="*/ 183 h 190"/>
                <a:gd name="T114" fmla="*/ 157 w 182"/>
                <a:gd name="T115" fmla="*/ 17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" h="190">
                  <a:moveTo>
                    <a:pt x="83" y="3"/>
                  </a:moveTo>
                  <a:cubicBezTo>
                    <a:pt x="84" y="4"/>
                    <a:pt x="82" y="7"/>
                    <a:pt x="81" y="7"/>
                  </a:cubicBezTo>
                  <a:cubicBezTo>
                    <a:pt x="81" y="7"/>
                    <a:pt x="80" y="6"/>
                    <a:pt x="80" y="6"/>
                  </a:cubicBezTo>
                  <a:cubicBezTo>
                    <a:pt x="79" y="6"/>
                    <a:pt x="78" y="6"/>
                    <a:pt x="78" y="5"/>
                  </a:cubicBezTo>
                  <a:cubicBezTo>
                    <a:pt x="78" y="5"/>
                    <a:pt x="78" y="4"/>
                    <a:pt x="79" y="4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80" y="3"/>
                    <a:pt x="80" y="4"/>
                    <a:pt x="80" y="4"/>
                  </a:cubicBezTo>
                  <a:cubicBezTo>
                    <a:pt x="81" y="4"/>
                    <a:pt x="81" y="4"/>
                    <a:pt x="82" y="3"/>
                  </a:cubicBezTo>
                  <a:cubicBezTo>
                    <a:pt x="82" y="3"/>
                    <a:pt x="83" y="3"/>
                    <a:pt x="83" y="3"/>
                  </a:cubicBezTo>
                  <a:close/>
                  <a:moveTo>
                    <a:pt x="89" y="4"/>
                  </a:moveTo>
                  <a:cubicBezTo>
                    <a:pt x="89" y="2"/>
                    <a:pt x="88" y="2"/>
                    <a:pt x="87" y="3"/>
                  </a:cubicBezTo>
                  <a:cubicBezTo>
                    <a:pt x="86" y="3"/>
                    <a:pt x="85" y="3"/>
                    <a:pt x="85" y="4"/>
                  </a:cubicBezTo>
                  <a:cubicBezTo>
                    <a:pt x="85" y="4"/>
                    <a:pt x="86" y="4"/>
                    <a:pt x="86" y="4"/>
                  </a:cubicBezTo>
                  <a:cubicBezTo>
                    <a:pt x="86" y="4"/>
                    <a:pt x="86" y="4"/>
                    <a:pt x="86" y="5"/>
                  </a:cubicBezTo>
                  <a:cubicBezTo>
                    <a:pt x="87" y="5"/>
                    <a:pt x="87" y="4"/>
                    <a:pt x="88" y="5"/>
                  </a:cubicBezTo>
                  <a:cubicBezTo>
                    <a:pt x="88" y="5"/>
                    <a:pt x="88" y="5"/>
                    <a:pt x="89" y="5"/>
                  </a:cubicBezTo>
                  <a:cubicBezTo>
                    <a:pt x="89" y="6"/>
                    <a:pt x="89" y="7"/>
                    <a:pt x="89" y="7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8"/>
                    <a:pt x="87" y="9"/>
                    <a:pt x="88" y="9"/>
                  </a:cubicBezTo>
                  <a:cubicBezTo>
                    <a:pt x="87" y="9"/>
                    <a:pt x="87" y="8"/>
                    <a:pt x="87" y="9"/>
                  </a:cubicBezTo>
                  <a:cubicBezTo>
                    <a:pt x="86" y="9"/>
                    <a:pt x="86" y="9"/>
                    <a:pt x="85" y="9"/>
                  </a:cubicBezTo>
                  <a:cubicBezTo>
                    <a:pt x="85" y="9"/>
                    <a:pt x="84" y="9"/>
                    <a:pt x="83" y="9"/>
                  </a:cubicBezTo>
                  <a:cubicBezTo>
                    <a:pt x="83" y="9"/>
                    <a:pt x="82" y="9"/>
                    <a:pt x="82" y="9"/>
                  </a:cubicBezTo>
                  <a:cubicBezTo>
                    <a:pt x="81" y="9"/>
                    <a:pt x="82" y="9"/>
                    <a:pt x="81" y="9"/>
                  </a:cubicBezTo>
                  <a:cubicBezTo>
                    <a:pt x="81" y="10"/>
                    <a:pt x="80" y="9"/>
                    <a:pt x="80" y="10"/>
                  </a:cubicBezTo>
                  <a:cubicBezTo>
                    <a:pt x="79" y="10"/>
                    <a:pt x="79" y="11"/>
                    <a:pt x="79" y="11"/>
                  </a:cubicBezTo>
                  <a:cubicBezTo>
                    <a:pt x="79" y="11"/>
                    <a:pt x="79" y="11"/>
                    <a:pt x="78" y="12"/>
                  </a:cubicBezTo>
                  <a:cubicBezTo>
                    <a:pt x="78" y="12"/>
                    <a:pt x="78" y="13"/>
                    <a:pt x="78" y="13"/>
                  </a:cubicBezTo>
                  <a:cubicBezTo>
                    <a:pt x="78" y="14"/>
                    <a:pt x="78" y="14"/>
                    <a:pt x="77" y="15"/>
                  </a:cubicBezTo>
                  <a:cubicBezTo>
                    <a:pt x="77" y="15"/>
                    <a:pt x="77" y="15"/>
                    <a:pt x="76" y="15"/>
                  </a:cubicBezTo>
                  <a:cubicBezTo>
                    <a:pt x="76" y="16"/>
                    <a:pt x="76" y="17"/>
                    <a:pt x="76" y="17"/>
                  </a:cubicBezTo>
                  <a:cubicBezTo>
                    <a:pt x="76" y="18"/>
                    <a:pt x="75" y="18"/>
                    <a:pt x="75" y="19"/>
                  </a:cubicBezTo>
                  <a:cubicBezTo>
                    <a:pt x="74" y="20"/>
                    <a:pt x="75" y="20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2"/>
                    <a:pt x="75" y="21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3"/>
                    <a:pt x="76" y="23"/>
                    <a:pt x="76" y="23"/>
                  </a:cubicBezTo>
                  <a:cubicBezTo>
                    <a:pt x="75" y="24"/>
                    <a:pt x="75" y="23"/>
                    <a:pt x="74" y="23"/>
                  </a:cubicBezTo>
                  <a:cubicBezTo>
                    <a:pt x="74" y="23"/>
                    <a:pt x="74" y="23"/>
                    <a:pt x="73" y="23"/>
                  </a:cubicBezTo>
                  <a:cubicBezTo>
                    <a:pt x="73" y="23"/>
                    <a:pt x="72" y="23"/>
                    <a:pt x="72" y="23"/>
                  </a:cubicBezTo>
                  <a:cubicBezTo>
                    <a:pt x="70" y="22"/>
                    <a:pt x="69" y="23"/>
                    <a:pt x="69" y="24"/>
                  </a:cubicBezTo>
                  <a:cubicBezTo>
                    <a:pt x="69" y="24"/>
                    <a:pt x="69" y="23"/>
                    <a:pt x="69" y="23"/>
                  </a:cubicBezTo>
                  <a:cubicBezTo>
                    <a:pt x="69" y="22"/>
                    <a:pt x="69" y="22"/>
                    <a:pt x="68" y="22"/>
                  </a:cubicBezTo>
                  <a:cubicBezTo>
                    <a:pt x="68" y="21"/>
                    <a:pt x="67" y="20"/>
                    <a:pt x="66" y="19"/>
                  </a:cubicBezTo>
                  <a:cubicBezTo>
                    <a:pt x="65" y="18"/>
                    <a:pt x="65" y="18"/>
                    <a:pt x="64" y="18"/>
                  </a:cubicBezTo>
                  <a:cubicBezTo>
                    <a:pt x="64" y="17"/>
                    <a:pt x="63" y="17"/>
                    <a:pt x="63" y="17"/>
                  </a:cubicBezTo>
                  <a:cubicBezTo>
                    <a:pt x="62" y="17"/>
                    <a:pt x="63" y="18"/>
                    <a:pt x="62" y="19"/>
                  </a:cubicBezTo>
                  <a:cubicBezTo>
                    <a:pt x="62" y="20"/>
                    <a:pt x="62" y="19"/>
                    <a:pt x="61" y="18"/>
                  </a:cubicBezTo>
                  <a:cubicBezTo>
                    <a:pt x="61" y="18"/>
                    <a:pt x="61" y="18"/>
                    <a:pt x="60" y="19"/>
                  </a:cubicBezTo>
                  <a:cubicBezTo>
                    <a:pt x="60" y="19"/>
                    <a:pt x="60" y="19"/>
                    <a:pt x="60" y="20"/>
                  </a:cubicBezTo>
                  <a:cubicBezTo>
                    <a:pt x="59" y="20"/>
                    <a:pt x="59" y="21"/>
                    <a:pt x="59" y="21"/>
                  </a:cubicBezTo>
                  <a:cubicBezTo>
                    <a:pt x="58" y="21"/>
                    <a:pt x="59" y="20"/>
                    <a:pt x="58" y="20"/>
                  </a:cubicBezTo>
                  <a:cubicBezTo>
                    <a:pt x="57" y="20"/>
                    <a:pt x="58" y="21"/>
                    <a:pt x="57" y="21"/>
                  </a:cubicBezTo>
                  <a:cubicBezTo>
                    <a:pt x="57" y="21"/>
                    <a:pt x="57" y="21"/>
                    <a:pt x="56" y="21"/>
                  </a:cubicBezTo>
                  <a:cubicBezTo>
                    <a:pt x="55" y="22"/>
                    <a:pt x="56" y="23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4" y="24"/>
                    <a:pt x="54" y="25"/>
                    <a:pt x="54" y="25"/>
                  </a:cubicBezTo>
                  <a:cubicBezTo>
                    <a:pt x="53" y="26"/>
                    <a:pt x="53" y="25"/>
                    <a:pt x="52" y="26"/>
                  </a:cubicBezTo>
                  <a:cubicBezTo>
                    <a:pt x="52" y="27"/>
                    <a:pt x="52" y="27"/>
                    <a:pt x="52" y="28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3" y="30"/>
                    <a:pt x="52" y="30"/>
                    <a:pt x="52" y="30"/>
                  </a:cubicBezTo>
                  <a:cubicBezTo>
                    <a:pt x="51" y="31"/>
                    <a:pt x="52" y="31"/>
                    <a:pt x="50" y="31"/>
                  </a:cubicBezTo>
                  <a:cubicBezTo>
                    <a:pt x="50" y="31"/>
                    <a:pt x="50" y="31"/>
                    <a:pt x="49" y="31"/>
                  </a:cubicBezTo>
                  <a:cubicBezTo>
                    <a:pt x="49" y="31"/>
                    <a:pt x="49" y="30"/>
                    <a:pt x="48" y="31"/>
                  </a:cubicBezTo>
                  <a:cubicBezTo>
                    <a:pt x="48" y="31"/>
                    <a:pt x="49" y="32"/>
                    <a:pt x="49" y="32"/>
                  </a:cubicBezTo>
                  <a:cubicBezTo>
                    <a:pt x="49" y="33"/>
                    <a:pt x="48" y="33"/>
                    <a:pt x="49" y="34"/>
                  </a:cubicBezTo>
                  <a:cubicBezTo>
                    <a:pt x="49" y="34"/>
                    <a:pt x="50" y="34"/>
                    <a:pt x="49" y="35"/>
                  </a:cubicBezTo>
                  <a:cubicBezTo>
                    <a:pt x="49" y="35"/>
                    <a:pt x="48" y="34"/>
                    <a:pt x="48" y="35"/>
                  </a:cubicBezTo>
                  <a:cubicBezTo>
                    <a:pt x="48" y="36"/>
                    <a:pt x="48" y="37"/>
                    <a:pt x="48" y="37"/>
                  </a:cubicBezTo>
                  <a:cubicBezTo>
                    <a:pt x="47" y="36"/>
                    <a:pt x="47" y="35"/>
                    <a:pt x="47" y="35"/>
                  </a:cubicBezTo>
                  <a:cubicBezTo>
                    <a:pt x="47" y="35"/>
                    <a:pt x="46" y="32"/>
                    <a:pt x="45" y="32"/>
                  </a:cubicBezTo>
                  <a:cubicBezTo>
                    <a:pt x="45" y="32"/>
                    <a:pt x="44" y="34"/>
                    <a:pt x="43" y="35"/>
                  </a:cubicBezTo>
                  <a:cubicBezTo>
                    <a:pt x="42" y="36"/>
                    <a:pt x="42" y="36"/>
                    <a:pt x="42" y="38"/>
                  </a:cubicBezTo>
                  <a:cubicBezTo>
                    <a:pt x="42" y="38"/>
                    <a:pt x="42" y="39"/>
                    <a:pt x="42" y="39"/>
                  </a:cubicBezTo>
                  <a:cubicBezTo>
                    <a:pt x="42" y="40"/>
                    <a:pt x="43" y="40"/>
                    <a:pt x="43" y="41"/>
                  </a:cubicBezTo>
                  <a:cubicBezTo>
                    <a:pt x="43" y="42"/>
                    <a:pt x="42" y="42"/>
                    <a:pt x="41" y="43"/>
                  </a:cubicBezTo>
                  <a:cubicBezTo>
                    <a:pt x="40" y="44"/>
                    <a:pt x="40" y="45"/>
                    <a:pt x="39" y="46"/>
                  </a:cubicBezTo>
                  <a:cubicBezTo>
                    <a:pt x="38" y="48"/>
                    <a:pt x="36" y="50"/>
                    <a:pt x="33" y="51"/>
                  </a:cubicBezTo>
                  <a:cubicBezTo>
                    <a:pt x="31" y="52"/>
                    <a:pt x="30" y="51"/>
                    <a:pt x="29" y="51"/>
                  </a:cubicBezTo>
                  <a:cubicBezTo>
                    <a:pt x="28" y="51"/>
                    <a:pt x="28" y="52"/>
                    <a:pt x="27" y="53"/>
                  </a:cubicBezTo>
                  <a:cubicBezTo>
                    <a:pt x="26" y="53"/>
                    <a:pt x="25" y="53"/>
                    <a:pt x="24" y="5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5"/>
                    <a:pt x="22" y="55"/>
                    <a:pt x="21" y="55"/>
                  </a:cubicBezTo>
                  <a:cubicBezTo>
                    <a:pt x="20" y="55"/>
                    <a:pt x="18" y="55"/>
                    <a:pt x="17" y="56"/>
                  </a:cubicBezTo>
                  <a:cubicBezTo>
                    <a:pt x="16" y="56"/>
                    <a:pt x="15" y="57"/>
                    <a:pt x="14" y="58"/>
                  </a:cubicBezTo>
                  <a:cubicBezTo>
                    <a:pt x="13" y="58"/>
                    <a:pt x="12" y="59"/>
                    <a:pt x="11" y="60"/>
                  </a:cubicBezTo>
                  <a:cubicBezTo>
                    <a:pt x="10" y="60"/>
                    <a:pt x="9" y="61"/>
                    <a:pt x="8" y="62"/>
                  </a:cubicBezTo>
                  <a:cubicBezTo>
                    <a:pt x="8" y="62"/>
                    <a:pt x="7" y="65"/>
                    <a:pt x="7" y="65"/>
                  </a:cubicBezTo>
                  <a:cubicBezTo>
                    <a:pt x="5" y="65"/>
                    <a:pt x="6" y="63"/>
                    <a:pt x="6" y="62"/>
                  </a:cubicBezTo>
                  <a:cubicBezTo>
                    <a:pt x="6" y="61"/>
                    <a:pt x="6" y="62"/>
                    <a:pt x="5" y="63"/>
                  </a:cubicBezTo>
                  <a:cubicBezTo>
                    <a:pt x="5" y="64"/>
                    <a:pt x="4" y="65"/>
                    <a:pt x="4" y="67"/>
                  </a:cubicBezTo>
                  <a:cubicBezTo>
                    <a:pt x="5" y="68"/>
                    <a:pt x="5" y="69"/>
                    <a:pt x="5" y="70"/>
                  </a:cubicBezTo>
                  <a:cubicBezTo>
                    <a:pt x="4" y="72"/>
                    <a:pt x="3" y="73"/>
                    <a:pt x="3" y="75"/>
                  </a:cubicBezTo>
                  <a:cubicBezTo>
                    <a:pt x="3" y="76"/>
                    <a:pt x="3" y="76"/>
                    <a:pt x="3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9"/>
                    <a:pt x="4" y="80"/>
                    <a:pt x="5" y="81"/>
                  </a:cubicBezTo>
                  <a:cubicBezTo>
                    <a:pt x="5" y="82"/>
                    <a:pt x="6" y="83"/>
                    <a:pt x="7" y="84"/>
                  </a:cubicBezTo>
                  <a:cubicBezTo>
                    <a:pt x="7" y="84"/>
                    <a:pt x="7" y="87"/>
                    <a:pt x="6" y="87"/>
                  </a:cubicBezTo>
                  <a:cubicBezTo>
                    <a:pt x="5" y="87"/>
                    <a:pt x="6" y="86"/>
                    <a:pt x="5" y="86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4" y="85"/>
                    <a:pt x="5" y="83"/>
                    <a:pt x="4" y="83"/>
                  </a:cubicBezTo>
                  <a:cubicBezTo>
                    <a:pt x="3" y="83"/>
                    <a:pt x="4" y="85"/>
                    <a:pt x="4" y="85"/>
                  </a:cubicBezTo>
                  <a:cubicBezTo>
                    <a:pt x="4" y="86"/>
                    <a:pt x="5" y="88"/>
                    <a:pt x="5" y="88"/>
                  </a:cubicBezTo>
                  <a:cubicBezTo>
                    <a:pt x="4" y="88"/>
                    <a:pt x="4" y="87"/>
                    <a:pt x="4" y="87"/>
                  </a:cubicBezTo>
                  <a:cubicBezTo>
                    <a:pt x="3" y="86"/>
                    <a:pt x="3" y="86"/>
                    <a:pt x="3" y="85"/>
                  </a:cubicBezTo>
                  <a:cubicBezTo>
                    <a:pt x="3" y="85"/>
                    <a:pt x="1" y="82"/>
                    <a:pt x="1" y="82"/>
                  </a:cubicBezTo>
                  <a:cubicBezTo>
                    <a:pt x="0" y="84"/>
                    <a:pt x="2" y="85"/>
                    <a:pt x="2" y="87"/>
                  </a:cubicBezTo>
                  <a:cubicBezTo>
                    <a:pt x="3" y="88"/>
                    <a:pt x="4" y="90"/>
                    <a:pt x="5" y="91"/>
                  </a:cubicBezTo>
                  <a:cubicBezTo>
                    <a:pt x="6" y="93"/>
                    <a:pt x="6" y="95"/>
                    <a:pt x="6" y="96"/>
                  </a:cubicBezTo>
                  <a:cubicBezTo>
                    <a:pt x="6" y="97"/>
                    <a:pt x="7" y="97"/>
                    <a:pt x="7" y="98"/>
                  </a:cubicBezTo>
                  <a:cubicBezTo>
                    <a:pt x="8" y="99"/>
                    <a:pt x="8" y="100"/>
                    <a:pt x="8" y="101"/>
                  </a:cubicBezTo>
                  <a:cubicBezTo>
                    <a:pt x="8" y="102"/>
                    <a:pt x="9" y="103"/>
                    <a:pt x="10" y="104"/>
                  </a:cubicBezTo>
                  <a:cubicBezTo>
                    <a:pt x="10" y="106"/>
                    <a:pt x="10" y="107"/>
                    <a:pt x="11" y="109"/>
                  </a:cubicBezTo>
                  <a:cubicBezTo>
                    <a:pt x="11" y="112"/>
                    <a:pt x="12" y="116"/>
                    <a:pt x="14" y="119"/>
                  </a:cubicBezTo>
                  <a:cubicBezTo>
                    <a:pt x="13" y="119"/>
                    <a:pt x="13" y="124"/>
                    <a:pt x="13" y="125"/>
                  </a:cubicBezTo>
                  <a:cubicBezTo>
                    <a:pt x="13" y="126"/>
                    <a:pt x="13" y="127"/>
                    <a:pt x="12" y="128"/>
                  </a:cubicBezTo>
                  <a:cubicBezTo>
                    <a:pt x="12" y="128"/>
                    <a:pt x="12" y="129"/>
                    <a:pt x="11" y="129"/>
                  </a:cubicBezTo>
                  <a:cubicBezTo>
                    <a:pt x="11" y="129"/>
                    <a:pt x="11" y="128"/>
                    <a:pt x="10" y="129"/>
                  </a:cubicBezTo>
                  <a:cubicBezTo>
                    <a:pt x="10" y="129"/>
                    <a:pt x="10" y="132"/>
                    <a:pt x="10" y="133"/>
                  </a:cubicBezTo>
                  <a:cubicBezTo>
                    <a:pt x="10" y="134"/>
                    <a:pt x="11" y="133"/>
                    <a:pt x="12" y="133"/>
                  </a:cubicBezTo>
                  <a:cubicBezTo>
                    <a:pt x="13" y="134"/>
                    <a:pt x="14" y="135"/>
                    <a:pt x="14" y="136"/>
                  </a:cubicBezTo>
                  <a:cubicBezTo>
                    <a:pt x="15" y="136"/>
                    <a:pt x="17" y="137"/>
                    <a:pt x="18" y="137"/>
                  </a:cubicBezTo>
                  <a:cubicBezTo>
                    <a:pt x="19" y="138"/>
                    <a:pt x="21" y="137"/>
                    <a:pt x="22" y="137"/>
                  </a:cubicBezTo>
                  <a:cubicBezTo>
                    <a:pt x="23" y="137"/>
                    <a:pt x="24" y="137"/>
                    <a:pt x="25" y="136"/>
                  </a:cubicBezTo>
                  <a:cubicBezTo>
                    <a:pt x="26" y="136"/>
                    <a:pt x="26" y="135"/>
                    <a:pt x="27" y="135"/>
                  </a:cubicBezTo>
                  <a:cubicBezTo>
                    <a:pt x="27" y="135"/>
                    <a:pt x="27" y="134"/>
                    <a:pt x="28" y="134"/>
                  </a:cubicBezTo>
                  <a:cubicBezTo>
                    <a:pt x="28" y="134"/>
                    <a:pt x="30" y="134"/>
                    <a:pt x="30" y="133"/>
                  </a:cubicBezTo>
                  <a:cubicBezTo>
                    <a:pt x="31" y="133"/>
                    <a:pt x="30" y="132"/>
                    <a:pt x="31" y="132"/>
                  </a:cubicBezTo>
                  <a:cubicBezTo>
                    <a:pt x="31" y="131"/>
                    <a:pt x="32" y="131"/>
                    <a:pt x="32" y="131"/>
                  </a:cubicBezTo>
                  <a:cubicBezTo>
                    <a:pt x="33" y="130"/>
                    <a:pt x="35" y="131"/>
                    <a:pt x="36" y="130"/>
                  </a:cubicBezTo>
                  <a:cubicBezTo>
                    <a:pt x="38" y="130"/>
                    <a:pt x="39" y="130"/>
                    <a:pt x="40" y="130"/>
                  </a:cubicBezTo>
                  <a:cubicBezTo>
                    <a:pt x="40" y="130"/>
                    <a:pt x="41" y="130"/>
                    <a:pt x="41" y="130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1"/>
                    <a:pt x="44" y="131"/>
                    <a:pt x="44" y="131"/>
                  </a:cubicBezTo>
                  <a:cubicBezTo>
                    <a:pt x="45" y="131"/>
                    <a:pt x="45" y="131"/>
                    <a:pt x="46" y="131"/>
                  </a:cubicBezTo>
                  <a:cubicBezTo>
                    <a:pt x="47" y="131"/>
                    <a:pt x="49" y="130"/>
                    <a:pt x="49" y="130"/>
                  </a:cubicBezTo>
                  <a:cubicBezTo>
                    <a:pt x="50" y="129"/>
                    <a:pt x="50" y="128"/>
                    <a:pt x="50" y="127"/>
                  </a:cubicBezTo>
                  <a:cubicBezTo>
                    <a:pt x="51" y="126"/>
                    <a:pt x="52" y="125"/>
                    <a:pt x="53" y="125"/>
                  </a:cubicBezTo>
                  <a:cubicBezTo>
                    <a:pt x="54" y="124"/>
                    <a:pt x="55" y="123"/>
                    <a:pt x="56" y="123"/>
                  </a:cubicBezTo>
                  <a:cubicBezTo>
                    <a:pt x="57" y="123"/>
                    <a:pt x="58" y="122"/>
                    <a:pt x="59" y="121"/>
                  </a:cubicBezTo>
                  <a:cubicBezTo>
                    <a:pt x="60" y="121"/>
                    <a:pt x="61" y="122"/>
                    <a:pt x="62" y="122"/>
                  </a:cubicBezTo>
                  <a:cubicBezTo>
                    <a:pt x="64" y="122"/>
                    <a:pt x="65" y="121"/>
                    <a:pt x="66" y="121"/>
                  </a:cubicBezTo>
                  <a:cubicBezTo>
                    <a:pt x="66" y="120"/>
                    <a:pt x="67" y="120"/>
                    <a:pt x="68" y="120"/>
                  </a:cubicBezTo>
                  <a:cubicBezTo>
                    <a:pt x="70" y="120"/>
                    <a:pt x="70" y="120"/>
                    <a:pt x="72" y="119"/>
                  </a:cubicBezTo>
                  <a:cubicBezTo>
                    <a:pt x="73" y="118"/>
                    <a:pt x="73" y="118"/>
                    <a:pt x="75" y="118"/>
                  </a:cubicBezTo>
                  <a:cubicBezTo>
                    <a:pt x="76" y="118"/>
                    <a:pt x="77" y="117"/>
                    <a:pt x="78" y="117"/>
                  </a:cubicBezTo>
                  <a:cubicBezTo>
                    <a:pt x="79" y="117"/>
                    <a:pt x="80" y="117"/>
                    <a:pt x="81" y="117"/>
                  </a:cubicBezTo>
                  <a:cubicBezTo>
                    <a:pt x="82" y="117"/>
                    <a:pt x="82" y="117"/>
                    <a:pt x="83" y="117"/>
                  </a:cubicBezTo>
                  <a:cubicBezTo>
                    <a:pt x="83" y="117"/>
                    <a:pt x="83" y="117"/>
                    <a:pt x="84" y="117"/>
                  </a:cubicBezTo>
                  <a:cubicBezTo>
                    <a:pt x="84" y="118"/>
                    <a:pt x="85" y="118"/>
                    <a:pt x="85" y="118"/>
                  </a:cubicBezTo>
                  <a:cubicBezTo>
                    <a:pt x="86" y="119"/>
                    <a:pt x="86" y="119"/>
                    <a:pt x="87" y="119"/>
                  </a:cubicBezTo>
                  <a:cubicBezTo>
                    <a:pt x="88" y="120"/>
                    <a:pt x="89" y="119"/>
                    <a:pt x="90" y="119"/>
                  </a:cubicBezTo>
                  <a:cubicBezTo>
                    <a:pt x="90" y="120"/>
                    <a:pt x="90" y="120"/>
                    <a:pt x="91" y="120"/>
                  </a:cubicBezTo>
                  <a:cubicBezTo>
                    <a:pt x="91" y="121"/>
                    <a:pt x="92" y="121"/>
                    <a:pt x="93" y="121"/>
                  </a:cubicBezTo>
                  <a:cubicBezTo>
                    <a:pt x="93" y="121"/>
                    <a:pt x="94" y="120"/>
                    <a:pt x="94" y="121"/>
                  </a:cubicBezTo>
                  <a:cubicBezTo>
                    <a:pt x="94" y="121"/>
                    <a:pt x="94" y="122"/>
                    <a:pt x="94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6" y="122"/>
                    <a:pt x="96" y="123"/>
                    <a:pt x="96" y="124"/>
                  </a:cubicBezTo>
                  <a:cubicBezTo>
                    <a:pt x="96" y="124"/>
                    <a:pt x="96" y="124"/>
                    <a:pt x="95" y="125"/>
                  </a:cubicBezTo>
                  <a:cubicBezTo>
                    <a:pt x="95" y="125"/>
                    <a:pt x="96" y="126"/>
                    <a:pt x="96" y="126"/>
                  </a:cubicBezTo>
                  <a:cubicBezTo>
                    <a:pt x="97" y="126"/>
                    <a:pt x="98" y="126"/>
                    <a:pt x="99" y="127"/>
                  </a:cubicBezTo>
                  <a:cubicBezTo>
                    <a:pt x="99" y="128"/>
                    <a:pt x="99" y="129"/>
                    <a:pt x="99" y="130"/>
                  </a:cubicBezTo>
                  <a:cubicBezTo>
                    <a:pt x="100" y="130"/>
                    <a:pt x="100" y="131"/>
                    <a:pt x="101" y="132"/>
                  </a:cubicBezTo>
                  <a:cubicBezTo>
                    <a:pt x="101" y="132"/>
                    <a:pt x="101" y="133"/>
                    <a:pt x="101" y="133"/>
                  </a:cubicBezTo>
                  <a:cubicBezTo>
                    <a:pt x="101" y="134"/>
                    <a:pt x="101" y="134"/>
                    <a:pt x="100" y="135"/>
                  </a:cubicBezTo>
                  <a:cubicBezTo>
                    <a:pt x="100" y="135"/>
                    <a:pt x="102" y="136"/>
                    <a:pt x="102" y="136"/>
                  </a:cubicBezTo>
                  <a:cubicBezTo>
                    <a:pt x="103" y="136"/>
                    <a:pt x="102" y="137"/>
                    <a:pt x="103" y="136"/>
                  </a:cubicBezTo>
                  <a:cubicBezTo>
                    <a:pt x="103" y="136"/>
                    <a:pt x="103" y="135"/>
                    <a:pt x="103" y="135"/>
                  </a:cubicBezTo>
                  <a:cubicBezTo>
                    <a:pt x="104" y="134"/>
                    <a:pt x="104" y="134"/>
                    <a:pt x="105" y="133"/>
                  </a:cubicBezTo>
                  <a:cubicBezTo>
                    <a:pt x="105" y="133"/>
                    <a:pt x="105" y="132"/>
                    <a:pt x="105" y="132"/>
                  </a:cubicBezTo>
                  <a:cubicBezTo>
                    <a:pt x="106" y="132"/>
                    <a:pt x="106" y="131"/>
                    <a:pt x="106" y="131"/>
                  </a:cubicBezTo>
                  <a:cubicBezTo>
                    <a:pt x="106" y="130"/>
                    <a:pt x="108" y="130"/>
                    <a:pt x="108" y="129"/>
                  </a:cubicBezTo>
                  <a:cubicBezTo>
                    <a:pt x="110" y="129"/>
                    <a:pt x="109" y="128"/>
                    <a:pt x="110" y="127"/>
                  </a:cubicBezTo>
                  <a:cubicBezTo>
                    <a:pt x="110" y="127"/>
                    <a:pt x="111" y="126"/>
                    <a:pt x="111" y="126"/>
                  </a:cubicBezTo>
                  <a:cubicBezTo>
                    <a:pt x="112" y="125"/>
                    <a:pt x="111" y="124"/>
                    <a:pt x="112" y="123"/>
                  </a:cubicBezTo>
                  <a:cubicBezTo>
                    <a:pt x="112" y="124"/>
                    <a:pt x="113" y="126"/>
                    <a:pt x="112" y="126"/>
                  </a:cubicBezTo>
                  <a:cubicBezTo>
                    <a:pt x="112" y="127"/>
                    <a:pt x="112" y="126"/>
                    <a:pt x="112" y="127"/>
                  </a:cubicBezTo>
                  <a:cubicBezTo>
                    <a:pt x="111" y="128"/>
                    <a:pt x="112" y="128"/>
                    <a:pt x="112" y="128"/>
                  </a:cubicBezTo>
                  <a:cubicBezTo>
                    <a:pt x="112" y="129"/>
                    <a:pt x="111" y="129"/>
                    <a:pt x="111" y="130"/>
                  </a:cubicBezTo>
                  <a:cubicBezTo>
                    <a:pt x="111" y="130"/>
                    <a:pt x="111" y="131"/>
                    <a:pt x="111" y="132"/>
                  </a:cubicBezTo>
                  <a:cubicBezTo>
                    <a:pt x="110" y="133"/>
                    <a:pt x="111" y="136"/>
                    <a:pt x="110" y="136"/>
                  </a:cubicBezTo>
                  <a:cubicBezTo>
                    <a:pt x="109" y="137"/>
                    <a:pt x="109" y="137"/>
                    <a:pt x="108" y="137"/>
                  </a:cubicBezTo>
                  <a:cubicBezTo>
                    <a:pt x="108" y="137"/>
                    <a:pt x="108" y="138"/>
                    <a:pt x="108" y="138"/>
                  </a:cubicBezTo>
                  <a:cubicBezTo>
                    <a:pt x="108" y="139"/>
                    <a:pt x="109" y="138"/>
                    <a:pt x="110" y="138"/>
                  </a:cubicBezTo>
                  <a:cubicBezTo>
                    <a:pt x="110" y="138"/>
                    <a:pt x="111" y="138"/>
                    <a:pt x="111" y="138"/>
                  </a:cubicBezTo>
                  <a:cubicBezTo>
                    <a:pt x="112" y="138"/>
                    <a:pt x="112" y="136"/>
                    <a:pt x="112" y="136"/>
                  </a:cubicBezTo>
                  <a:cubicBezTo>
                    <a:pt x="112" y="135"/>
                    <a:pt x="112" y="134"/>
                    <a:pt x="113" y="134"/>
                  </a:cubicBezTo>
                  <a:cubicBezTo>
                    <a:pt x="113" y="133"/>
                    <a:pt x="113" y="132"/>
                    <a:pt x="113" y="132"/>
                  </a:cubicBezTo>
                  <a:cubicBezTo>
                    <a:pt x="113" y="132"/>
                    <a:pt x="114" y="134"/>
                    <a:pt x="114" y="135"/>
                  </a:cubicBezTo>
                  <a:cubicBezTo>
                    <a:pt x="115" y="135"/>
                    <a:pt x="115" y="135"/>
                    <a:pt x="115" y="136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8"/>
                    <a:pt x="115" y="139"/>
                    <a:pt x="114" y="140"/>
                  </a:cubicBezTo>
                  <a:cubicBezTo>
                    <a:pt x="114" y="140"/>
                    <a:pt x="113" y="140"/>
                    <a:pt x="113" y="140"/>
                  </a:cubicBezTo>
                  <a:cubicBezTo>
                    <a:pt x="113" y="141"/>
                    <a:pt x="113" y="141"/>
                    <a:pt x="113" y="142"/>
                  </a:cubicBezTo>
                  <a:cubicBezTo>
                    <a:pt x="113" y="141"/>
                    <a:pt x="112" y="141"/>
                    <a:pt x="112" y="141"/>
                  </a:cubicBezTo>
                  <a:cubicBezTo>
                    <a:pt x="112" y="141"/>
                    <a:pt x="112" y="141"/>
                    <a:pt x="111" y="141"/>
                  </a:cubicBezTo>
                  <a:cubicBezTo>
                    <a:pt x="111" y="141"/>
                    <a:pt x="111" y="141"/>
                    <a:pt x="110" y="141"/>
                  </a:cubicBezTo>
                  <a:cubicBezTo>
                    <a:pt x="109" y="140"/>
                    <a:pt x="108" y="141"/>
                    <a:pt x="107" y="142"/>
                  </a:cubicBezTo>
                  <a:cubicBezTo>
                    <a:pt x="107" y="142"/>
                    <a:pt x="106" y="142"/>
                    <a:pt x="107" y="143"/>
                  </a:cubicBezTo>
                  <a:cubicBezTo>
                    <a:pt x="107" y="144"/>
                    <a:pt x="108" y="143"/>
                    <a:pt x="108" y="143"/>
                  </a:cubicBezTo>
                  <a:cubicBezTo>
                    <a:pt x="109" y="143"/>
                    <a:pt x="110" y="144"/>
                    <a:pt x="110" y="143"/>
                  </a:cubicBezTo>
                  <a:cubicBezTo>
                    <a:pt x="111" y="143"/>
                    <a:pt x="111" y="143"/>
                    <a:pt x="111" y="142"/>
                  </a:cubicBezTo>
                  <a:cubicBezTo>
                    <a:pt x="111" y="142"/>
                    <a:pt x="112" y="142"/>
                    <a:pt x="112" y="142"/>
                  </a:cubicBezTo>
                  <a:cubicBezTo>
                    <a:pt x="113" y="142"/>
                    <a:pt x="113" y="142"/>
                    <a:pt x="113" y="142"/>
                  </a:cubicBezTo>
                  <a:cubicBezTo>
                    <a:pt x="114" y="141"/>
                    <a:pt x="114" y="141"/>
                    <a:pt x="115" y="141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16" y="141"/>
                    <a:pt x="116" y="141"/>
                    <a:pt x="116" y="140"/>
                  </a:cubicBezTo>
                  <a:cubicBezTo>
                    <a:pt x="116" y="140"/>
                    <a:pt x="116" y="140"/>
                    <a:pt x="117" y="140"/>
                  </a:cubicBezTo>
                  <a:cubicBezTo>
                    <a:pt x="117" y="140"/>
                    <a:pt x="117" y="140"/>
                    <a:pt x="118" y="140"/>
                  </a:cubicBezTo>
                  <a:cubicBezTo>
                    <a:pt x="119" y="139"/>
                    <a:pt x="118" y="141"/>
                    <a:pt x="118" y="141"/>
                  </a:cubicBezTo>
                  <a:cubicBezTo>
                    <a:pt x="118" y="141"/>
                    <a:pt x="119" y="143"/>
                    <a:pt x="119" y="143"/>
                  </a:cubicBezTo>
                  <a:cubicBezTo>
                    <a:pt x="120" y="144"/>
                    <a:pt x="121" y="144"/>
                    <a:pt x="121" y="146"/>
                  </a:cubicBezTo>
                  <a:cubicBezTo>
                    <a:pt x="121" y="147"/>
                    <a:pt x="120" y="148"/>
                    <a:pt x="121" y="149"/>
                  </a:cubicBezTo>
                  <a:cubicBezTo>
                    <a:pt x="121" y="150"/>
                    <a:pt x="122" y="151"/>
                    <a:pt x="122" y="152"/>
                  </a:cubicBezTo>
                  <a:cubicBezTo>
                    <a:pt x="123" y="153"/>
                    <a:pt x="123" y="154"/>
                    <a:pt x="124" y="154"/>
                  </a:cubicBezTo>
                  <a:cubicBezTo>
                    <a:pt x="124" y="155"/>
                    <a:pt x="125" y="155"/>
                    <a:pt x="126" y="156"/>
                  </a:cubicBezTo>
                  <a:cubicBezTo>
                    <a:pt x="127" y="156"/>
                    <a:pt x="128" y="157"/>
                    <a:pt x="129" y="157"/>
                  </a:cubicBezTo>
                  <a:cubicBezTo>
                    <a:pt x="129" y="157"/>
                    <a:pt x="129" y="157"/>
                    <a:pt x="129" y="157"/>
                  </a:cubicBezTo>
                  <a:cubicBezTo>
                    <a:pt x="130" y="156"/>
                    <a:pt x="130" y="157"/>
                    <a:pt x="131" y="157"/>
                  </a:cubicBezTo>
                  <a:cubicBezTo>
                    <a:pt x="131" y="157"/>
                    <a:pt x="131" y="157"/>
                    <a:pt x="132" y="158"/>
                  </a:cubicBezTo>
                  <a:cubicBezTo>
                    <a:pt x="132" y="158"/>
                    <a:pt x="133" y="158"/>
                    <a:pt x="133" y="158"/>
                  </a:cubicBezTo>
                  <a:cubicBezTo>
                    <a:pt x="134" y="158"/>
                    <a:pt x="135" y="159"/>
                    <a:pt x="136" y="159"/>
                  </a:cubicBezTo>
                  <a:cubicBezTo>
                    <a:pt x="137" y="160"/>
                    <a:pt x="137" y="160"/>
                    <a:pt x="138" y="159"/>
                  </a:cubicBezTo>
                  <a:cubicBezTo>
                    <a:pt x="139" y="159"/>
                    <a:pt x="139" y="158"/>
                    <a:pt x="140" y="157"/>
                  </a:cubicBezTo>
                  <a:cubicBezTo>
                    <a:pt x="141" y="157"/>
                    <a:pt x="142" y="157"/>
                    <a:pt x="143" y="156"/>
                  </a:cubicBezTo>
                  <a:cubicBezTo>
                    <a:pt x="143" y="156"/>
                    <a:pt x="141" y="156"/>
                    <a:pt x="142" y="155"/>
                  </a:cubicBezTo>
                  <a:cubicBezTo>
                    <a:pt x="143" y="154"/>
                    <a:pt x="144" y="154"/>
                    <a:pt x="144" y="155"/>
                  </a:cubicBezTo>
                  <a:cubicBezTo>
                    <a:pt x="145" y="156"/>
                    <a:pt x="144" y="157"/>
                    <a:pt x="144" y="157"/>
                  </a:cubicBezTo>
                  <a:cubicBezTo>
                    <a:pt x="144" y="158"/>
                    <a:pt x="145" y="157"/>
                    <a:pt x="146" y="157"/>
                  </a:cubicBezTo>
                  <a:cubicBezTo>
                    <a:pt x="146" y="157"/>
                    <a:pt x="146" y="158"/>
                    <a:pt x="147" y="159"/>
                  </a:cubicBezTo>
                  <a:cubicBezTo>
                    <a:pt x="147" y="159"/>
                    <a:pt x="147" y="159"/>
                    <a:pt x="148" y="159"/>
                  </a:cubicBezTo>
                  <a:cubicBezTo>
                    <a:pt x="148" y="159"/>
                    <a:pt x="148" y="159"/>
                    <a:pt x="148" y="160"/>
                  </a:cubicBezTo>
                  <a:cubicBezTo>
                    <a:pt x="148" y="160"/>
                    <a:pt x="149" y="160"/>
                    <a:pt x="149" y="160"/>
                  </a:cubicBezTo>
                  <a:cubicBezTo>
                    <a:pt x="149" y="160"/>
                    <a:pt x="149" y="161"/>
                    <a:pt x="150" y="161"/>
                  </a:cubicBezTo>
                  <a:cubicBezTo>
                    <a:pt x="150" y="162"/>
                    <a:pt x="151" y="161"/>
                    <a:pt x="151" y="160"/>
                  </a:cubicBezTo>
                  <a:cubicBezTo>
                    <a:pt x="151" y="160"/>
                    <a:pt x="151" y="159"/>
                    <a:pt x="151" y="159"/>
                  </a:cubicBezTo>
                  <a:cubicBezTo>
                    <a:pt x="151" y="159"/>
                    <a:pt x="152" y="159"/>
                    <a:pt x="152" y="159"/>
                  </a:cubicBezTo>
                  <a:cubicBezTo>
                    <a:pt x="153" y="159"/>
                    <a:pt x="152" y="158"/>
                    <a:pt x="152" y="158"/>
                  </a:cubicBezTo>
                  <a:cubicBezTo>
                    <a:pt x="153" y="158"/>
                    <a:pt x="153" y="158"/>
                    <a:pt x="153" y="158"/>
                  </a:cubicBezTo>
                  <a:cubicBezTo>
                    <a:pt x="154" y="157"/>
                    <a:pt x="155" y="156"/>
                    <a:pt x="156" y="155"/>
                  </a:cubicBezTo>
                  <a:cubicBezTo>
                    <a:pt x="158" y="153"/>
                    <a:pt x="160" y="154"/>
                    <a:pt x="162" y="154"/>
                  </a:cubicBezTo>
                  <a:cubicBezTo>
                    <a:pt x="164" y="153"/>
                    <a:pt x="166" y="152"/>
                    <a:pt x="166" y="150"/>
                  </a:cubicBezTo>
                  <a:cubicBezTo>
                    <a:pt x="166" y="149"/>
                    <a:pt x="166" y="148"/>
                    <a:pt x="166" y="147"/>
                  </a:cubicBezTo>
                  <a:cubicBezTo>
                    <a:pt x="166" y="146"/>
                    <a:pt x="167" y="145"/>
                    <a:pt x="167" y="144"/>
                  </a:cubicBezTo>
                  <a:cubicBezTo>
                    <a:pt x="167" y="142"/>
                    <a:pt x="168" y="140"/>
                    <a:pt x="169" y="139"/>
                  </a:cubicBezTo>
                  <a:cubicBezTo>
                    <a:pt x="169" y="138"/>
                    <a:pt x="170" y="138"/>
                    <a:pt x="170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70" y="136"/>
                    <a:pt x="170" y="136"/>
                    <a:pt x="170" y="135"/>
                  </a:cubicBezTo>
                  <a:cubicBezTo>
                    <a:pt x="170" y="134"/>
                    <a:pt x="171" y="133"/>
                    <a:pt x="171" y="132"/>
                  </a:cubicBezTo>
                  <a:cubicBezTo>
                    <a:pt x="172" y="131"/>
                    <a:pt x="172" y="130"/>
                    <a:pt x="172" y="129"/>
                  </a:cubicBezTo>
                  <a:cubicBezTo>
                    <a:pt x="172" y="129"/>
                    <a:pt x="173" y="128"/>
                    <a:pt x="173" y="127"/>
                  </a:cubicBezTo>
                  <a:cubicBezTo>
                    <a:pt x="174" y="126"/>
                    <a:pt x="174" y="125"/>
                    <a:pt x="175" y="124"/>
                  </a:cubicBezTo>
                  <a:cubicBezTo>
                    <a:pt x="176" y="123"/>
                    <a:pt x="177" y="123"/>
                    <a:pt x="177" y="122"/>
                  </a:cubicBezTo>
                  <a:cubicBezTo>
                    <a:pt x="178" y="122"/>
                    <a:pt x="177" y="121"/>
                    <a:pt x="177" y="121"/>
                  </a:cubicBezTo>
                  <a:cubicBezTo>
                    <a:pt x="177" y="120"/>
                    <a:pt x="178" y="120"/>
                    <a:pt x="178" y="119"/>
                  </a:cubicBezTo>
                  <a:cubicBezTo>
                    <a:pt x="179" y="118"/>
                    <a:pt x="179" y="117"/>
                    <a:pt x="179" y="116"/>
                  </a:cubicBezTo>
                  <a:cubicBezTo>
                    <a:pt x="179" y="115"/>
                    <a:pt x="179" y="115"/>
                    <a:pt x="179" y="114"/>
                  </a:cubicBezTo>
                  <a:cubicBezTo>
                    <a:pt x="180" y="113"/>
                    <a:pt x="179" y="113"/>
                    <a:pt x="179" y="112"/>
                  </a:cubicBezTo>
                  <a:cubicBezTo>
                    <a:pt x="179" y="111"/>
                    <a:pt x="180" y="111"/>
                    <a:pt x="180" y="110"/>
                  </a:cubicBezTo>
                  <a:cubicBezTo>
                    <a:pt x="180" y="108"/>
                    <a:pt x="181" y="107"/>
                    <a:pt x="181" y="106"/>
                  </a:cubicBezTo>
                  <a:cubicBezTo>
                    <a:pt x="181" y="105"/>
                    <a:pt x="181" y="104"/>
                    <a:pt x="181" y="103"/>
                  </a:cubicBezTo>
                  <a:cubicBezTo>
                    <a:pt x="181" y="102"/>
                    <a:pt x="182" y="101"/>
                    <a:pt x="182" y="100"/>
                  </a:cubicBezTo>
                  <a:cubicBezTo>
                    <a:pt x="181" y="98"/>
                    <a:pt x="182" y="96"/>
                    <a:pt x="182" y="94"/>
                  </a:cubicBezTo>
                  <a:cubicBezTo>
                    <a:pt x="182" y="93"/>
                    <a:pt x="181" y="92"/>
                    <a:pt x="181" y="92"/>
                  </a:cubicBezTo>
                  <a:cubicBezTo>
                    <a:pt x="181" y="92"/>
                    <a:pt x="181" y="92"/>
                    <a:pt x="180" y="92"/>
                  </a:cubicBezTo>
                  <a:cubicBezTo>
                    <a:pt x="180" y="92"/>
                    <a:pt x="180" y="90"/>
                    <a:pt x="180" y="90"/>
                  </a:cubicBezTo>
                  <a:cubicBezTo>
                    <a:pt x="180" y="89"/>
                    <a:pt x="180" y="87"/>
                    <a:pt x="180" y="85"/>
                  </a:cubicBezTo>
                  <a:cubicBezTo>
                    <a:pt x="180" y="85"/>
                    <a:pt x="180" y="84"/>
                    <a:pt x="180" y="83"/>
                  </a:cubicBezTo>
                  <a:cubicBezTo>
                    <a:pt x="180" y="82"/>
                    <a:pt x="181" y="81"/>
                    <a:pt x="181" y="80"/>
                  </a:cubicBezTo>
                  <a:cubicBezTo>
                    <a:pt x="181" y="80"/>
                    <a:pt x="181" y="78"/>
                    <a:pt x="180" y="78"/>
                  </a:cubicBezTo>
                  <a:cubicBezTo>
                    <a:pt x="180" y="78"/>
                    <a:pt x="180" y="80"/>
                    <a:pt x="180" y="80"/>
                  </a:cubicBezTo>
                  <a:cubicBezTo>
                    <a:pt x="180" y="80"/>
                    <a:pt x="180" y="80"/>
                    <a:pt x="179" y="81"/>
                  </a:cubicBezTo>
                  <a:cubicBezTo>
                    <a:pt x="179" y="81"/>
                    <a:pt x="180" y="82"/>
                    <a:pt x="179" y="82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9" y="81"/>
                    <a:pt x="178" y="81"/>
                    <a:pt x="178" y="81"/>
                  </a:cubicBezTo>
                  <a:cubicBezTo>
                    <a:pt x="178" y="80"/>
                    <a:pt x="178" y="79"/>
                    <a:pt x="177" y="78"/>
                  </a:cubicBezTo>
                  <a:cubicBezTo>
                    <a:pt x="177" y="78"/>
                    <a:pt x="176" y="78"/>
                    <a:pt x="176" y="77"/>
                  </a:cubicBezTo>
                  <a:cubicBezTo>
                    <a:pt x="175" y="76"/>
                    <a:pt x="175" y="75"/>
                    <a:pt x="175" y="75"/>
                  </a:cubicBezTo>
                  <a:cubicBezTo>
                    <a:pt x="174" y="74"/>
                    <a:pt x="173" y="74"/>
                    <a:pt x="172" y="74"/>
                  </a:cubicBezTo>
                  <a:cubicBezTo>
                    <a:pt x="172" y="73"/>
                    <a:pt x="172" y="73"/>
                    <a:pt x="171" y="72"/>
                  </a:cubicBezTo>
                  <a:cubicBezTo>
                    <a:pt x="171" y="72"/>
                    <a:pt x="171" y="71"/>
                    <a:pt x="171" y="71"/>
                  </a:cubicBezTo>
                  <a:cubicBezTo>
                    <a:pt x="171" y="71"/>
                    <a:pt x="170" y="71"/>
                    <a:pt x="170" y="71"/>
                  </a:cubicBezTo>
                  <a:cubicBezTo>
                    <a:pt x="170" y="70"/>
                    <a:pt x="170" y="70"/>
                    <a:pt x="170" y="70"/>
                  </a:cubicBezTo>
                  <a:cubicBezTo>
                    <a:pt x="169" y="68"/>
                    <a:pt x="169" y="67"/>
                    <a:pt x="169" y="66"/>
                  </a:cubicBezTo>
                  <a:cubicBezTo>
                    <a:pt x="169" y="66"/>
                    <a:pt x="169" y="65"/>
                    <a:pt x="169" y="65"/>
                  </a:cubicBezTo>
                  <a:cubicBezTo>
                    <a:pt x="168" y="65"/>
                    <a:pt x="168" y="66"/>
                    <a:pt x="168" y="65"/>
                  </a:cubicBezTo>
                  <a:cubicBezTo>
                    <a:pt x="167" y="65"/>
                    <a:pt x="167" y="63"/>
                    <a:pt x="166" y="63"/>
                  </a:cubicBezTo>
                  <a:cubicBezTo>
                    <a:pt x="165" y="63"/>
                    <a:pt x="166" y="65"/>
                    <a:pt x="165" y="64"/>
                  </a:cubicBezTo>
                  <a:cubicBezTo>
                    <a:pt x="164" y="64"/>
                    <a:pt x="164" y="63"/>
                    <a:pt x="164" y="62"/>
                  </a:cubicBezTo>
                  <a:cubicBezTo>
                    <a:pt x="164" y="61"/>
                    <a:pt x="164" y="60"/>
                    <a:pt x="163" y="58"/>
                  </a:cubicBezTo>
                  <a:cubicBezTo>
                    <a:pt x="163" y="57"/>
                    <a:pt x="162" y="57"/>
                    <a:pt x="161" y="56"/>
                  </a:cubicBezTo>
                  <a:cubicBezTo>
                    <a:pt x="161" y="55"/>
                    <a:pt x="160" y="54"/>
                    <a:pt x="161" y="54"/>
                  </a:cubicBezTo>
                  <a:cubicBezTo>
                    <a:pt x="161" y="54"/>
                    <a:pt x="161" y="52"/>
                    <a:pt x="160" y="52"/>
                  </a:cubicBezTo>
                  <a:cubicBezTo>
                    <a:pt x="160" y="52"/>
                    <a:pt x="159" y="52"/>
                    <a:pt x="159" y="52"/>
                  </a:cubicBezTo>
                  <a:cubicBezTo>
                    <a:pt x="159" y="52"/>
                    <a:pt x="159" y="52"/>
                    <a:pt x="159" y="52"/>
                  </a:cubicBezTo>
                  <a:cubicBezTo>
                    <a:pt x="159" y="52"/>
                    <a:pt x="158" y="52"/>
                    <a:pt x="158" y="51"/>
                  </a:cubicBezTo>
                  <a:cubicBezTo>
                    <a:pt x="158" y="51"/>
                    <a:pt x="157" y="50"/>
                    <a:pt x="157" y="50"/>
                  </a:cubicBezTo>
                  <a:cubicBezTo>
                    <a:pt x="157" y="50"/>
                    <a:pt x="157" y="50"/>
                    <a:pt x="156" y="50"/>
                  </a:cubicBezTo>
                  <a:cubicBezTo>
                    <a:pt x="156" y="49"/>
                    <a:pt x="156" y="48"/>
                    <a:pt x="155" y="48"/>
                  </a:cubicBezTo>
                  <a:cubicBezTo>
                    <a:pt x="155" y="48"/>
                    <a:pt x="154" y="48"/>
                    <a:pt x="154" y="48"/>
                  </a:cubicBezTo>
                  <a:cubicBezTo>
                    <a:pt x="153" y="48"/>
                    <a:pt x="152" y="47"/>
                    <a:pt x="152" y="47"/>
                  </a:cubicBezTo>
                  <a:cubicBezTo>
                    <a:pt x="151" y="46"/>
                    <a:pt x="150" y="46"/>
                    <a:pt x="150" y="45"/>
                  </a:cubicBezTo>
                  <a:cubicBezTo>
                    <a:pt x="149" y="44"/>
                    <a:pt x="150" y="43"/>
                    <a:pt x="150" y="43"/>
                  </a:cubicBezTo>
                  <a:cubicBezTo>
                    <a:pt x="150" y="42"/>
                    <a:pt x="149" y="42"/>
                    <a:pt x="149" y="41"/>
                  </a:cubicBezTo>
                  <a:cubicBezTo>
                    <a:pt x="148" y="40"/>
                    <a:pt x="149" y="39"/>
                    <a:pt x="149" y="38"/>
                  </a:cubicBezTo>
                  <a:cubicBezTo>
                    <a:pt x="149" y="37"/>
                    <a:pt x="148" y="35"/>
                    <a:pt x="147" y="34"/>
                  </a:cubicBezTo>
                  <a:cubicBezTo>
                    <a:pt x="146" y="33"/>
                    <a:pt x="146" y="32"/>
                    <a:pt x="146" y="30"/>
                  </a:cubicBezTo>
                  <a:cubicBezTo>
                    <a:pt x="146" y="28"/>
                    <a:pt x="145" y="27"/>
                    <a:pt x="145" y="25"/>
                  </a:cubicBezTo>
                  <a:cubicBezTo>
                    <a:pt x="145" y="24"/>
                    <a:pt x="145" y="24"/>
                    <a:pt x="145" y="23"/>
                  </a:cubicBezTo>
                  <a:cubicBezTo>
                    <a:pt x="145" y="23"/>
                    <a:pt x="144" y="23"/>
                    <a:pt x="144" y="23"/>
                  </a:cubicBezTo>
                  <a:cubicBezTo>
                    <a:pt x="144" y="22"/>
                    <a:pt x="144" y="22"/>
                    <a:pt x="143" y="21"/>
                  </a:cubicBezTo>
                  <a:cubicBezTo>
                    <a:pt x="143" y="21"/>
                    <a:pt x="142" y="21"/>
                    <a:pt x="142" y="21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2" y="19"/>
                    <a:pt x="141" y="20"/>
                    <a:pt x="140" y="20"/>
                  </a:cubicBezTo>
                  <a:cubicBezTo>
                    <a:pt x="140" y="20"/>
                    <a:pt x="139" y="21"/>
                    <a:pt x="139" y="20"/>
                  </a:cubicBezTo>
                  <a:cubicBezTo>
                    <a:pt x="138" y="20"/>
                    <a:pt x="139" y="19"/>
                    <a:pt x="139" y="19"/>
                  </a:cubicBezTo>
                  <a:cubicBezTo>
                    <a:pt x="138" y="19"/>
                    <a:pt x="138" y="19"/>
                    <a:pt x="138" y="18"/>
                  </a:cubicBezTo>
                  <a:cubicBezTo>
                    <a:pt x="137" y="17"/>
                    <a:pt x="138" y="15"/>
                    <a:pt x="137" y="13"/>
                  </a:cubicBezTo>
                  <a:cubicBezTo>
                    <a:pt x="137" y="12"/>
                    <a:pt x="137" y="11"/>
                    <a:pt x="136" y="11"/>
                  </a:cubicBezTo>
                  <a:cubicBezTo>
                    <a:pt x="136" y="9"/>
                    <a:pt x="136" y="9"/>
                    <a:pt x="135" y="8"/>
                  </a:cubicBezTo>
                  <a:cubicBezTo>
                    <a:pt x="135" y="6"/>
                    <a:pt x="135" y="5"/>
                    <a:pt x="135" y="4"/>
                  </a:cubicBezTo>
                  <a:cubicBezTo>
                    <a:pt x="134" y="3"/>
                    <a:pt x="134" y="3"/>
                    <a:pt x="134" y="2"/>
                  </a:cubicBezTo>
                  <a:cubicBezTo>
                    <a:pt x="134" y="2"/>
                    <a:pt x="133" y="1"/>
                    <a:pt x="133" y="1"/>
                  </a:cubicBezTo>
                  <a:cubicBezTo>
                    <a:pt x="131" y="0"/>
                    <a:pt x="131" y="4"/>
                    <a:pt x="131" y="5"/>
                  </a:cubicBezTo>
                  <a:cubicBezTo>
                    <a:pt x="130" y="6"/>
                    <a:pt x="130" y="7"/>
                    <a:pt x="130" y="8"/>
                  </a:cubicBezTo>
                  <a:cubicBezTo>
                    <a:pt x="130" y="8"/>
                    <a:pt x="129" y="9"/>
                    <a:pt x="129" y="9"/>
                  </a:cubicBezTo>
                  <a:cubicBezTo>
                    <a:pt x="129" y="10"/>
                    <a:pt x="129" y="10"/>
                    <a:pt x="129" y="11"/>
                  </a:cubicBezTo>
                  <a:cubicBezTo>
                    <a:pt x="129" y="12"/>
                    <a:pt x="129" y="12"/>
                    <a:pt x="129" y="13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5"/>
                    <a:pt x="128" y="16"/>
                    <a:pt x="128" y="16"/>
                  </a:cubicBezTo>
                  <a:cubicBezTo>
                    <a:pt x="128" y="18"/>
                    <a:pt x="129" y="18"/>
                    <a:pt x="129" y="19"/>
                  </a:cubicBezTo>
                  <a:cubicBezTo>
                    <a:pt x="129" y="20"/>
                    <a:pt x="128" y="21"/>
                    <a:pt x="128" y="22"/>
                  </a:cubicBezTo>
                  <a:cubicBezTo>
                    <a:pt x="128" y="22"/>
                    <a:pt x="129" y="23"/>
                    <a:pt x="129" y="23"/>
                  </a:cubicBezTo>
                  <a:cubicBezTo>
                    <a:pt x="129" y="23"/>
                    <a:pt x="128" y="24"/>
                    <a:pt x="129" y="24"/>
                  </a:cubicBezTo>
                  <a:cubicBezTo>
                    <a:pt x="128" y="24"/>
                    <a:pt x="128" y="27"/>
                    <a:pt x="128" y="27"/>
                  </a:cubicBezTo>
                  <a:cubicBezTo>
                    <a:pt x="128" y="29"/>
                    <a:pt x="128" y="30"/>
                    <a:pt x="127" y="32"/>
                  </a:cubicBezTo>
                  <a:cubicBezTo>
                    <a:pt x="127" y="33"/>
                    <a:pt x="126" y="34"/>
                    <a:pt x="126" y="35"/>
                  </a:cubicBezTo>
                  <a:cubicBezTo>
                    <a:pt x="125" y="37"/>
                    <a:pt x="125" y="37"/>
                    <a:pt x="124" y="38"/>
                  </a:cubicBezTo>
                  <a:cubicBezTo>
                    <a:pt x="123" y="38"/>
                    <a:pt x="123" y="39"/>
                    <a:pt x="122" y="38"/>
                  </a:cubicBezTo>
                  <a:cubicBezTo>
                    <a:pt x="120" y="37"/>
                    <a:pt x="119" y="37"/>
                    <a:pt x="118" y="36"/>
                  </a:cubicBezTo>
                  <a:cubicBezTo>
                    <a:pt x="118" y="35"/>
                    <a:pt x="118" y="34"/>
                    <a:pt x="117" y="34"/>
                  </a:cubicBezTo>
                  <a:cubicBezTo>
                    <a:pt x="117" y="34"/>
                    <a:pt x="116" y="34"/>
                    <a:pt x="115" y="34"/>
                  </a:cubicBezTo>
                  <a:cubicBezTo>
                    <a:pt x="114" y="34"/>
                    <a:pt x="113" y="33"/>
                    <a:pt x="112" y="32"/>
                  </a:cubicBezTo>
                  <a:cubicBezTo>
                    <a:pt x="112" y="31"/>
                    <a:pt x="112" y="31"/>
                    <a:pt x="111" y="31"/>
                  </a:cubicBezTo>
                  <a:cubicBezTo>
                    <a:pt x="111" y="30"/>
                    <a:pt x="110" y="30"/>
                    <a:pt x="109" y="29"/>
                  </a:cubicBezTo>
                  <a:cubicBezTo>
                    <a:pt x="108" y="29"/>
                    <a:pt x="108" y="29"/>
                    <a:pt x="107" y="29"/>
                  </a:cubicBezTo>
                  <a:cubicBezTo>
                    <a:pt x="107" y="28"/>
                    <a:pt x="107" y="28"/>
                    <a:pt x="106" y="27"/>
                  </a:cubicBezTo>
                  <a:cubicBezTo>
                    <a:pt x="106" y="27"/>
                    <a:pt x="105" y="27"/>
                    <a:pt x="105" y="26"/>
                  </a:cubicBezTo>
                  <a:cubicBezTo>
                    <a:pt x="104" y="26"/>
                    <a:pt x="104" y="25"/>
                    <a:pt x="104" y="25"/>
                  </a:cubicBezTo>
                  <a:cubicBezTo>
                    <a:pt x="103" y="24"/>
                    <a:pt x="101" y="24"/>
                    <a:pt x="101" y="22"/>
                  </a:cubicBezTo>
                  <a:cubicBezTo>
                    <a:pt x="101" y="21"/>
                    <a:pt x="102" y="21"/>
                    <a:pt x="102" y="21"/>
                  </a:cubicBezTo>
                  <a:cubicBezTo>
                    <a:pt x="103" y="20"/>
                    <a:pt x="103" y="19"/>
                    <a:pt x="103" y="19"/>
                  </a:cubicBezTo>
                  <a:cubicBezTo>
                    <a:pt x="103" y="19"/>
                    <a:pt x="103" y="18"/>
                    <a:pt x="104" y="18"/>
                  </a:cubicBezTo>
                  <a:cubicBezTo>
                    <a:pt x="104" y="17"/>
                    <a:pt x="104" y="18"/>
                    <a:pt x="105" y="17"/>
                  </a:cubicBezTo>
                  <a:cubicBezTo>
                    <a:pt x="105" y="17"/>
                    <a:pt x="105" y="17"/>
                    <a:pt x="104" y="17"/>
                  </a:cubicBezTo>
                  <a:cubicBezTo>
                    <a:pt x="104" y="17"/>
                    <a:pt x="104" y="17"/>
                    <a:pt x="104" y="16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103" y="14"/>
                    <a:pt x="104" y="14"/>
                    <a:pt x="105" y="14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6" y="13"/>
                    <a:pt x="106" y="12"/>
                    <a:pt x="106" y="12"/>
                  </a:cubicBezTo>
                  <a:cubicBezTo>
                    <a:pt x="106" y="11"/>
                    <a:pt x="109" y="10"/>
                    <a:pt x="108" y="9"/>
                  </a:cubicBezTo>
                  <a:cubicBezTo>
                    <a:pt x="108" y="8"/>
                    <a:pt x="107" y="8"/>
                    <a:pt x="107" y="8"/>
                  </a:cubicBezTo>
                  <a:cubicBezTo>
                    <a:pt x="106" y="8"/>
                    <a:pt x="106" y="7"/>
                    <a:pt x="105" y="7"/>
                  </a:cubicBezTo>
                  <a:cubicBezTo>
                    <a:pt x="105" y="8"/>
                    <a:pt x="106" y="11"/>
                    <a:pt x="104" y="10"/>
                  </a:cubicBezTo>
                  <a:cubicBezTo>
                    <a:pt x="104" y="10"/>
                    <a:pt x="104" y="9"/>
                    <a:pt x="104" y="8"/>
                  </a:cubicBezTo>
                  <a:cubicBezTo>
                    <a:pt x="104" y="8"/>
                    <a:pt x="103" y="8"/>
                    <a:pt x="103" y="9"/>
                  </a:cubicBezTo>
                  <a:cubicBezTo>
                    <a:pt x="102" y="8"/>
                    <a:pt x="104" y="7"/>
                    <a:pt x="103" y="7"/>
                  </a:cubicBezTo>
                  <a:cubicBezTo>
                    <a:pt x="102" y="7"/>
                    <a:pt x="100" y="8"/>
                    <a:pt x="100" y="9"/>
                  </a:cubicBezTo>
                  <a:cubicBezTo>
                    <a:pt x="100" y="9"/>
                    <a:pt x="99" y="9"/>
                    <a:pt x="99" y="8"/>
                  </a:cubicBezTo>
                  <a:cubicBezTo>
                    <a:pt x="98" y="8"/>
                    <a:pt x="98" y="7"/>
                    <a:pt x="98" y="7"/>
                  </a:cubicBezTo>
                  <a:cubicBezTo>
                    <a:pt x="98" y="7"/>
                    <a:pt x="98" y="7"/>
                    <a:pt x="97" y="7"/>
                  </a:cubicBezTo>
                  <a:cubicBezTo>
                    <a:pt x="97" y="7"/>
                    <a:pt x="96" y="8"/>
                    <a:pt x="96" y="7"/>
                  </a:cubicBezTo>
                  <a:cubicBezTo>
                    <a:pt x="95" y="7"/>
                    <a:pt x="96" y="6"/>
                    <a:pt x="95" y="6"/>
                  </a:cubicBezTo>
                  <a:cubicBezTo>
                    <a:pt x="94" y="6"/>
                    <a:pt x="93" y="6"/>
                    <a:pt x="92" y="6"/>
                  </a:cubicBezTo>
                  <a:cubicBezTo>
                    <a:pt x="91" y="5"/>
                    <a:pt x="91" y="4"/>
                    <a:pt x="91" y="4"/>
                  </a:cubicBezTo>
                  <a:cubicBezTo>
                    <a:pt x="90" y="3"/>
                    <a:pt x="90" y="5"/>
                    <a:pt x="89" y="5"/>
                  </a:cubicBezTo>
                  <a:cubicBezTo>
                    <a:pt x="89" y="5"/>
                    <a:pt x="88" y="4"/>
                    <a:pt x="89" y="4"/>
                  </a:cubicBezTo>
                  <a:cubicBezTo>
                    <a:pt x="89" y="4"/>
                    <a:pt x="89" y="4"/>
                    <a:pt x="89" y="4"/>
                  </a:cubicBezTo>
                  <a:close/>
                  <a:moveTo>
                    <a:pt x="145" y="172"/>
                  </a:moveTo>
                  <a:cubicBezTo>
                    <a:pt x="144" y="172"/>
                    <a:pt x="143" y="171"/>
                    <a:pt x="143" y="172"/>
                  </a:cubicBezTo>
                  <a:cubicBezTo>
                    <a:pt x="142" y="172"/>
                    <a:pt x="142" y="173"/>
                    <a:pt x="142" y="174"/>
                  </a:cubicBezTo>
                  <a:cubicBezTo>
                    <a:pt x="143" y="175"/>
                    <a:pt x="143" y="175"/>
                    <a:pt x="143" y="176"/>
                  </a:cubicBezTo>
                  <a:cubicBezTo>
                    <a:pt x="143" y="176"/>
                    <a:pt x="143" y="177"/>
                    <a:pt x="144" y="177"/>
                  </a:cubicBezTo>
                  <a:cubicBezTo>
                    <a:pt x="144" y="178"/>
                    <a:pt x="144" y="179"/>
                    <a:pt x="144" y="180"/>
                  </a:cubicBezTo>
                  <a:cubicBezTo>
                    <a:pt x="145" y="180"/>
                    <a:pt x="146" y="181"/>
                    <a:pt x="146" y="182"/>
                  </a:cubicBezTo>
                  <a:cubicBezTo>
                    <a:pt x="146" y="182"/>
                    <a:pt x="146" y="183"/>
                    <a:pt x="146" y="182"/>
                  </a:cubicBezTo>
                  <a:cubicBezTo>
                    <a:pt x="146" y="182"/>
                    <a:pt x="145" y="181"/>
                    <a:pt x="145" y="181"/>
                  </a:cubicBezTo>
                  <a:cubicBezTo>
                    <a:pt x="145" y="181"/>
                    <a:pt x="145" y="183"/>
                    <a:pt x="145" y="183"/>
                  </a:cubicBezTo>
                  <a:cubicBezTo>
                    <a:pt x="145" y="184"/>
                    <a:pt x="146" y="184"/>
                    <a:pt x="146" y="185"/>
                  </a:cubicBezTo>
                  <a:cubicBezTo>
                    <a:pt x="147" y="186"/>
                    <a:pt x="147" y="187"/>
                    <a:pt x="148" y="187"/>
                  </a:cubicBezTo>
                  <a:cubicBezTo>
                    <a:pt x="148" y="188"/>
                    <a:pt x="149" y="188"/>
                    <a:pt x="149" y="188"/>
                  </a:cubicBezTo>
                  <a:cubicBezTo>
                    <a:pt x="150" y="188"/>
                    <a:pt x="152" y="190"/>
                    <a:pt x="152" y="190"/>
                  </a:cubicBezTo>
                  <a:cubicBezTo>
                    <a:pt x="153" y="189"/>
                    <a:pt x="152" y="188"/>
                    <a:pt x="153" y="188"/>
                  </a:cubicBezTo>
                  <a:cubicBezTo>
                    <a:pt x="154" y="187"/>
                    <a:pt x="154" y="189"/>
                    <a:pt x="154" y="189"/>
                  </a:cubicBezTo>
                  <a:cubicBezTo>
                    <a:pt x="154" y="188"/>
                    <a:pt x="154" y="188"/>
                    <a:pt x="154" y="187"/>
                  </a:cubicBezTo>
                  <a:cubicBezTo>
                    <a:pt x="154" y="187"/>
                    <a:pt x="155" y="186"/>
                    <a:pt x="155" y="186"/>
                  </a:cubicBezTo>
                  <a:cubicBezTo>
                    <a:pt x="156" y="185"/>
                    <a:pt x="156" y="188"/>
                    <a:pt x="157" y="187"/>
                  </a:cubicBezTo>
                  <a:cubicBezTo>
                    <a:pt x="158" y="186"/>
                    <a:pt x="157" y="185"/>
                    <a:pt x="158" y="184"/>
                  </a:cubicBezTo>
                  <a:cubicBezTo>
                    <a:pt x="158" y="184"/>
                    <a:pt x="158" y="184"/>
                    <a:pt x="158" y="183"/>
                  </a:cubicBezTo>
                  <a:cubicBezTo>
                    <a:pt x="158" y="183"/>
                    <a:pt x="158" y="183"/>
                    <a:pt x="158" y="182"/>
                  </a:cubicBezTo>
                  <a:cubicBezTo>
                    <a:pt x="158" y="182"/>
                    <a:pt x="158" y="180"/>
                    <a:pt x="158" y="180"/>
                  </a:cubicBezTo>
                  <a:cubicBezTo>
                    <a:pt x="159" y="179"/>
                    <a:pt x="158" y="180"/>
                    <a:pt x="159" y="181"/>
                  </a:cubicBezTo>
                  <a:cubicBezTo>
                    <a:pt x="159" y="180"/>
                    <a:pt x="159" y="178"/>
                    <a:pt x="158" y="177"/>
                  </a:cubicBezTo>
                  <a:cubicBezTo>
                    <a:pt x="158" y="177"/>
                    <a:pt x="159" y="176"/>
                    <a:pt x="159" y="176"/>
                  </a:cubicBezTo>
                  <a:cubicBezTo>
                    <a:pt x="159" y="175"/>
                    <a:pt x="159" y="175"/>
                    <a:pt x="159" y="174"/>
                  </a:cubicBezTo>
                  <a:cubicBezTo>
                    <a:pt x="159" y="173"/>
                    <a:pt x="159" y="172"/>
                    <a:pt x="157" y="172"/>
                  </a:cubicBezTo>
                  <a:cubicBezTo>
                    <a:pt x="156" y="172"/>
                    <a:pt x="156" y="172"/>
                    <a:pt x="155" y="173"/>
                  </a:cubicBezTo>
                  <a:cubicBezTo>
                    <a:pt x="154" y="173"/>
                    <a:pt x="153" y="173"/>
                    <a:pt x="152" y="173"/>
                  </a:cubicBezTo>
                  <a:cubicBezTo>
                    <a:pt x="152" y="173"/>
                    <a:pt x="151" y="174"/>
                    <a:pt x="150" y="174"/>
                  </a:cubicBezTo>
                  <a:cubicBezTo>
                    <a:pt x="149" y="174"/>
                    <a:pt x="145" y="172"/>
                    <a:pt x="145" y="172"/>
                  </a:cubicBezTo>
                  <a:cubicBezTo>
                    <a:pt x="145" y="171"/>
                    <a:pt x="145" y="171"/>
                    <a:pt x="145" y="172"/>
                  </a:cubicBezTo>
                  <a:cubicBezTo>
                    <a:pt x="145" y="172"/>
                    <a:pt x="145" y="171"/>
                    <a:pt x="145" y="1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C0B3D86E-32C5-3D30-60D9-DAF2A83E6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9141" y="3574852"/>
              <a:ext cx="60326" cy="58738"/>
            </a:xfrm>
            <a:custGeom>
              <a:avLst/>
              <a:gdLst>
                <a:gd name="T0" fmla="*/ 2 w 13"/>
                <a:gd name="T1" fmla="*/ 0 h 13"/>
                <a:gd name="T2" fmla="*/ 2 w 13"/>
                <a:gd name="T3" fmla="*/ 3 h 13"/>
                <a:gd name="T4" fmla="*/ 5 w 13"/>
                <a:gd name="T5" fmla="*/ 8 h 13"/>
                <a:gd name="T6" fmla="*/ 7 w 13"/>
                <a:gd name="T7" fmla="*/ 9 h 13"/>
                <a:gd name="T8" fmla="*/ 9 w 13"/>
                <a:gd name="T9" fmla="*/ 10 h 13"/>
                <a:gd name="T10" fmla="*/ 13 w 13"/>
                <a:gd name="T11" fmla="*/ 13 h 13"/>
                <a:gd name="T12" fmla="*/ 7 w 13"/>
                <a:gd name="T13" fmla="*/ 6 h 13"/>
                <a:gd name="T14" fmla="*/ 5 w 13"/>
                <a:gd name="T15" fmla="*/ 4 h 13"/>
                <a:gd name="T16" fmla="*/ 4 w 13"/>
                <a:gd name="T17" fmla="*/ 3 h 13"/>
                <a:gd name="T18" fmla="*/ 2 w 13"/>
                <a:gd name="T19" fmla="*/ 0 h 13"/>
                <a:gd name="T20" fmla="*/ 2 w 13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3">
                  <a:moveTo>
                    <a:pt x="2" y="0"/>
                  </a:moveTo>
                  <a:cubicBezTo>
                    <a:pt x="0" y="0"/>
                    <a:pt x="1" y="2"/>
                    <a:pt x="2" y="3"/>
                  </a:cubicBezTo>
                  <a:cubicBezTo>
                    <a:pt x="3" y="5"/>
                    <a:pt x="4" y="6"/>
                    <a:pt x="5" y="8"/>
                  </a:cubicBezTo>
                  <a:cubicBezTo>
                    <a:pt x="6" y="8"/>
                    <a:pt x="6" y="9"/>
                    <a:pt x="7" y="9"/>
                  </a:cubicBezTo>
                  <a:cubicBezTo>
                    <a:pt x="7" y="9"/>
                    <a:pt x="8" y="10"/>
                    <a:pt x="9" y="10"/>
                  </a:cubicBezTo>
                  <a:cubicBezTo>
                    <a:pt x="9" y="11"/>
                    <a:pt x="11" y="13"/>
                    <a:pt x="13" y="13"/>
                  </a:cubicBezTo>
                  <a:cubicBezTo>
                    <a:pt x="12" y="10"/>
                    <a:pt x="9" y="8"/>
                    <a:pt x="7" y="6"/>
                  </a:cubicBezTo>
                  <a:cubicBezTo>
                    <a:pt x="6" y="6"/>
                    <a:pt x="6" y="5"/>
                    <a:pt x="5" y="4"/>
                  </a:cubicBezTo>
                  <a:cubicBezTo>
                    <a:pt x="5" y="4"/>
                    <a:pt x="4" y="3"/>
                    <a:pt x="4" y="3"/>
                  </a:cubicBezTo>
                  <a:cubicBezTo>
                    <a:pt x="3" y="2"/>
                    <a:pt x="1" y="1"/>
                    <a:pt x="2" y="0"/>
                  </a:cubicBezTo>
                  <a:cubicBezTo>
                    <a:pt x="1" y="0"/>
                    <a:pt x="1" y="1"/>
                    <a:pt x="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375870F4-E4BD-AA0E-F99C-03D78CEAB8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52047" y="3276400"/>
              <a:ext cx="69851" cy="31750"/>
            </a:xfrm>
            <a:custGeom>
              <a:avLst/>
              <a:gdLst>
                <a:gd name="T0" fmla="*/ 15 w 15"/>
                <a:gd name="T1" fmla="*/ 1 h 7"/>
                <a:gd name="T2" fmla="*/ 13 w 15"/>
                <a:gd name="T3" fmla="*/ 3 h 7"/>
                <a:gd name="T4" fmla="*/ 12 w 15"/>
                <a:gd name="T5" fmla="*/ 3 h 7"/>
                <a:gd name="T6" fmla="*/ 11 w 15"/>
                <a:gd name="T7" fmla="*/ 4 h 7"/>
                <a:gd name="T8" fmla="*/ 9 w 15"/>
                <a:gd name="T9" fmla="*/ 4 h 7"/>
                <a:gd name="T10" fmla="*/ 8 w 15"/>
                <a:gd name="T11" fmla="*/ 5 h 7"/>
                <a:gd name="T12" fmla="*/ 5 w 15"/>
                <a:gd name="T13" fmla="*/ 6 h 7"/>
                <a:gd name="T14" fmla="*/ 4 w 15"/>
                <a:gd name="T15" fmla="*/ 5 h 7"/>
                <a:gd name="T16" fmla="*/ 5 w 15"/>
                <a:gd name="T17" fmla="*/ 3 h 7"/>
                <a:gd name="T18" fmla="*/ 8 w 15"/>
                <a:gd name="T19" fmla="*/ 2 h 7"/>
                <a:gd name="T20" fmla="*/ 9 w 15"/>
                <a:gd name="T21" fmla="*/ 2 h 7"/>
                <a:gd name="T22" fmla="*/ 10 w 15"/>
                <a:gd name="T23" fmla="*/ 1 h 7"/>
                <a:gd name="T24" fmla="*/ 11 w 15"/>
                <a:gd name="T25" fmla="*/ 1 h 7"/>
                <a:gd name="T26" fmla="*/ 13 w 15"/>
                <a:gd name="T27" fmla="*/ 1 h 7"/>
                <a:gd name="T28" fmla="*/ 15 w 15"/>
                <a:gd name="T29" fmla="*/ 1 h 7"/>
                <a:gd name="T30" fmla="*/ 2 w 15"/>
                <a:gd name="T31" fmla="*/ 5 h 7"/>
                <a:gd name="T32" fmla="*/ 0 w 15"/>
                <a:gd name="T33" fmla="*/ 6 h 7"/>
                <a:gd name="T34" fmla="*/ 2 w 15"/>
                <a:gd name="T35" fmla="*/ 7 h 7"/>
                <a:gd name="T36" fmla="*/ 2 w 15"/>
                <a:gd name="T3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7">
                  <a:moveTo>
                    <a:pt x="15" y="1"/>
                  </a:moveTo>
                  <a:cubicBezTo>
                    <a:pt x="15" y="1"/>
                    <a:pt x="14" y="2"/>
                    <a:pt x="13" y="3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3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5" y="6"/>
                    <a:pt x="5" y="5"/>
                    <a:pt x="4" y="5"/>
                  </a:cubicBezTo>
                  <a:cubicBezTo>
                    <a:pt x="5" y="4"/>
                    <a:pt x="5" y="4"/>
                    <a:pt x="5" y="3"/>
                  </a:cubicBezTo>
                  <a:cubicBezTo>
                    <a:pt x="6" y="2"/>
                    <a:pt x="7" y="2"/>
                    <a:pt x="8" y="2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10" y="2"/>
                    <a:pt x="9" y="2"/>
                    <a:pt x="10" y="1"/>
                  </a:cubicBezTo>
                  <a:cubicBezTo>
                    <a:pt x="10" y="1"/>
                    <a:pt x="11" y="1"/>
                    <a:pt x="11" y="1"/>
                  </a:cubicBezTo>
                  <a:cubicBezTo>
                    <a:pt x="12" y="1"/>
                    <a:pt x="12" y="1"/>
                    <a:pt x="13" y="1"/>
                  </a:cubicBezTo>
                  <a:cubicBezTo>
                    <a:pt x="13" y="0"/>
                    <a:pt x="15" y="0"/>
                    <a:pt x="15" y="1"/>
                  </a:cubicBezTo>
                  <a:close/>
                  <a:moveTo>
                    <a:pt x="2" y="5"/>
                  </a:moveTo>
                  <a:cubicBezTo>
                    <a:pt x="2" y="5"/>
                    <a:pt x="1" y="6"/>
                    <a:pt x="0" y="6"/>
                  </a:cubicBezTo>
                  <a:cubicBezTo>
                    <a:pt x="1" y="6"/>
                    <a:pt x="2" y="7"/>
                    <a:pt x="2" y="7"/>
                  </a:cubicBezTo>
                  <a:cubicBezTo>
                    <a:pt x="2" y="7"/>
                    <a:pt x="2" y="5"/>
                    <a:pt x="2" y="5"/>
                  </a:cubicBezTo>
                </a:path>
              </a:pathLst>
            </a:custGeom>
            <a:solidFill>
              <a:srgbClr val="00206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46F2F2B1-C759-E45A-7702-FE2E6F6F3D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29942" y="3951092"/>
              <a:ext cx="249240" cy="357190"/>
            </a:xfrm>
            <a:custGeom>
              <a:avLst/>
              <a:gdLst>
                <a:gd name="T0" fmla="*/ 37 w 54"/>
                <a:gd name="T1" fmla="*/ 40 h 78"/>
                <a:gd name="T2" fmla="*/ 37 w 54"/>
                <a:gd name="T3" fmla="*/ 38 h 78"/>
                <a:gd name="T4" fmla="*/ 39 w 54"/>
                <a:gd name="T5" fmla="*/ 33 h 78"/>
                <a:gd name="T6" fmla="*/ 33 w 54"/>
                <a:gd name="T7" fmla="*/ 28 h 78"/>
                <a:gd name="T8" fmla="*/ 36 w 54"/>
                <a:gd name="T9" fmla="*/ 22 h 78"/>
                <a:gd name="T10" fmla="*/ 37 w 54"/>
                <a:gd name="T11" fmla="*/ 18 h 78"/>
                <a:gd name="T12" fmla="*/ 37 w 54"/>
                <a:gd name="T13" fmla="*/ 15 h 78"/>
                <a:gd name="T14" fmla="*/ 36 w 54"/>
                <a:gd name="T15" fmla="*/ 14 h 78"/>
                <a:gd name="T16" fmla="*/ 34 w 54"/>
                <a:gd name="T17" fmla="*/ 11 h 78"/>
                <a:gd name="T18" fmla="*/ 33 w 54"/>
                <a:gd name="T19" fmla="*/ 10 h 78"/>
                <a:gd name="T20" fmla="*/ 31 w 54"/>
                <a:gd name="T21" fmla="*/ 6 h 78"/>
                <a:gd name="T22" fmla="*/ 29 w 54"/>
                <a:gd name="T23" fmla="*/ 3 h 78"/>
                <a:gd name="T24" fmla="*/ 29 w 54"/>
                <a:gd name="T25" fmla="*/ 0 h 78"/>
                <a:gd name="T26" fmla="*/ 31 w 54"/>
                <a:gd name="T27" fmla="*/ 2 h 78"/>
                <a:gd name="T28" fmla="*/ 33 w 54"/>
                <a:gd name="T29" fmla="*/ 3 h 78"/>
                <a:gd name="T30" fmla="*/ 35 w 54"/>
                <a:gd name="T31" fmla="*/ 5 h 78"/>
                <a:gd name="T32" fmla="*/ 36 w 54"/>
                <a:gd name="T33" fmla="*/ 9 h 78"/>
                <a:gd name="T34" fmla="*/ 37 w 54"/>
                <a:gd name="T35" fmla="*/ 12 h 78"/>
                <a:gd name="T36" fmla="*/ 39 w 54"/>
                <a:gd name="T37" fmla="*/ 14 h 78"/>
                <a:gd name="T38" fmla="*/ 40 w 54"/>
                <a:gd name="T39" fmla="*/ 15 h 78"/>
                <a:gd name="T40" fmla="*/ 40 w 54"/>
                <a:gd name="T41" fmla="*/ 11 h 78"/>
                <a:gd name="T42" fmla="*/ 40 w 54"/>
                <a:gd name="T43" fmla="*/ 11 h 78"/>
                <a:gd name="T44" fmla="*/ 42 w 54"/>
                <a:gd name="T45" fmla="*/ 17 h 78"/>
                <a:gd name="T46" fmla="*/ 49 w 54"/>
                <a:gd name="T47" fmla="*/ 20 h 78"/>
                <a:gd name="T48" fmla="*/ 53 w 54"/>
                <a:gd name="T49" fmla="*/ 18 h 78"/>
                <a:gd name="T50" fmla="*/ 52 w 54"/>
                <a:gd name="T51" fmla="*/ 23 h 78"/>
                <a:gd name="T52" fmla="*/ 51 w 54"/>
                <a:gd name="T53" fmla="*/ 27 h 78"/>
                <a:gd name="T54" fmla="*/ 46 w 54"/>
                <a:gd name="T55" fmla="*/ 28 h 78"/>
                <a:gd name="T56" fmla="*/ 46 w 54"/>
                <a:gd name="T57" fmla="*/ 31 h 78"/>
                <a:gd name="T58" fmla="*/ 39 w 54"/>
                <a:gd name="T59" fmla="*/ 41 h 78"/>
                <a:gd name="T60" fmla="*/ 7 w 54"/>
                <a:gd name="T61" fmla="*/ 75 h 78"/>
                <a:gd name="T62" fmla="*/ 6 w 54"/>
                <a:gd name="T63" fmla="*/ 74 h 78"/>
                <a:gd name="T64" fmla="*/ 7 w 54"/>
                <a:gd name="T65" fmla="*/ 75 h 78"/>
                <a:gd name="T66" fmla="*/ 8 w 54"/>
                <a:gd name="T67" fmla="*/ 72 h 78"/>
                <a:gd name="T68" fmla="*/ 10 w 54"/>
                <a:gd name="T69" fmla="*/ 73 h 78"/>
                <a:gd name="T70" fmla="*/ 15 w 54"/>
                <a:gd name="T71" fmla="*/ 72 h 78"/>
                <a:gd name="T72" fmla="*/ 17 w 54"/>
                <a:gd name="T73" fmla="*/ 71 h 78"/>
                <a:gd name="T74" fmla="*/ 18 w 54"/>
                <a:gd name="T75" fmla="*/ 68 h 78"/>
                <a:gd name="T76" fmla="*/ 20 w 54"/>
                <a:gd name="T77" fmla="*/ 63 h 78"/>
                <a:gd name="T78" fmla="*/ 22 w 54"/>
                <a:gd name="T79" fmla="*/ 58 h 78"/>
                <a:gd name="T80" fmla="*/ 27 w 54"/>
                <a:gd name="T81" fmla="*/ 55 h 78"/>
                <a:gd name="T82" fmla="*/ 29 w 54"/>
                <a:gd name="T83" fmla="*/ 54 h 78"/>
                <a:gd name="T84" fmla="*/ 30 w 54"/>
                <a:gd name="T85" fmla="*/ 50 h 78"/>
                <a:gd name="T86" fmla="*/ 33 w 54"/>
                <a:gd name="T87" fmla="*/ 45 h 78"/>
                <a:gd name="T88" fmla="*/ 34 w 54"/>
                <a:gd name="T89" fmla="*/ 40 h 78"/>
                <a:gd name="T90" fmla="*/ 33 w 54"/>
                <a:gd name="T91" fmla="*/ 39 h 78"/>
                <a:gd name="T92" fmla="*/ 32 w 54"/>
                <a:gd name="T93" fmla="*/ 37 h 78"/>
                <a:gd name="T94" fmla="*/ 31 w 54"/>
                <a:gd name="T95" fmla="*/ 39 h 78"/>
                <a:gd name="T96" fmla="*/ 29 w 54"/>
                <a:gd name="T97" fmla="*/ 37 h 78"/>
                <a:gd name="T98" fmla="*/ 28 w 54"/>
                <a:gd name="T99" fmla="*/ 35 h 78"/>
                <a:gd name="T100" fmla="*/ 24 w 54"/>
                <a:gd name="T101" fmla="*/ 41 h 78"/>
                <a:gd name="T102" fmla="*/ 22 w 54"/>
                <a:gd name="T103" fmla="*/ 45 h 78"/>
                <a:gd name="T104" fmla="*/ 18 w 54"/>
                <a:gd name="T105" fmla="*/ 50 h 78"/>
                <a:gd name="T106" fmla="*/ 13 w 54"/>
                <a:gd name="T107" fmla="*/ 54 h 78"/>
                <a:gd name="T108" fmla="*/ 10 w 54"/>
                <a:gd name="T109" fmla="*/ 56 h 78"/>
                <a:gd name="T110" fmla="*/ 7 w 54"/>
                <a:gd name="T111" fmla="*/ 58 h 78"/>
                <a:gd name="T112" fmla="*/ 1 w 54"/>
                <a:gd name="T113" fmla="*/ 65 h 78"/>
                <a:gd name="T114" fmla="*/ 0 w 54"/>
                <a:gd name="T115" fmla="*/ 69 h 78"/>
                <a:gd name="T116" fmla="*/ 2 w 54"/>
                <a:gd name="T117" fmla="*/ 70 h 78"/>
                <a:gd name="T118" fmla="*/ 5 w 54"/>
                <a:gd name="T119" fmla="*/ 72 h 78"/>
                <a:gd name="T120" fmla="*/ 8 w 54"/>
                <a:gd name="T121" fmla="*/ 7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4" h="78">
                  <a:moveTo>
                    <a:pt x="39" y="41"/>
                  </a:moveTo>
                  <a:cubicBezTo>
                    <a:pt x="39" y="40"/>
                    <a:pt x="38" y="41"/>
                    <a:pt x="37" y="40"/>
                  </a:cubicBezTo>
                  <a:cubicBezTo>
                    <a:pt x="37" y="40"/>
                    <a:pt x="37" y="39"/>
                    <a:pt x="37" y="39"/>
                  </a:cubicBezTo>
                  <a:cubicBezTo>
                    <a:pt x="37" y="39"/>
                    <a:pt x="37" y="39"/>
                    <a:pt x="37" y="38"/>
                  </a:cubicBezTo>
                  <a:cubicBezTo>
                    <a:pt x="37" y="37"/>
                    <a:pt x="38" y="37"/>
                    <a:pt x="38" y="36"/>
                  </a:cubicBezTo>
                  <a:cubicBezTo>
                    <a:pt x="39" y="35"/>
                    <a:pt x="39" y="34"/>
                    <a:pt x="39" y="33"/>
                  </a:cubicBezTo>
                  <a:cubicBezTo>
                    <a:pt x="38" y="31"/>
                    <a:pt x="35" y="31"/>
                    <a:pt x="34" y="30"/>
                  </a:cubicBezTo>
                  <a:cubicBezTo>
                    <a:pt x="33" y="29"/>
                    <a:pt x="32" y="29"/>
                    <a:pt x="33" y="28"/>
                  </a:cubicBezTo>
                  <a:cubicBezTo>
                    <a:pt x="33" y="27"/>
                    <a:pt x="34" y="26"/>
                    <a:pt x="35" y="26"/>
                  </a:cubicBezTo>
                  <a:cubicBezTo>
                    <a:pt x="36" y="25"/>
                    <a:pt x="36" y="24"/>
                    <a:pt x="36" y="22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19"/>
                    <a:pt x="37" y="18"/>
                    <a:pt x="37" y="18"/>
                  </a:cubicBezTo>
                  <a:cubicBezTo>
                    <a:pt x="37" y="17"/>
                    <a:pt x="36" y="16"/>
                    <a:pt x="36" y="15"/>
                  </a:cubicBezTo>
                  <a:cubicBezTo>
                    <a:pt x="36" y="15"/>
                    <a:pt x="37" y="15"/>
                    <a:pt x="37" y="15"/>
                  </a:cubicBezTo>
                  <a:cubicBezTo>
                    <a:pt x="37" y="14"/>
                    <a:pt x="37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5" y="14"/>
                    <a:pt x="35" y="13"/>
                    <a:pt x="35" y="13"/>
                  </a:cubicBezTo>
                  <a:cubicBezTo>
                    <a:pt x="35" y="13"/>
                    <a:pt x="35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0"/>
                    <a:pt x="33" y="10"/>
                  </a:cubicBezTo>
                  <a:cubicBezTo>
                    <a:pt x="33" y="9"/>
                    <a:pt x="32" y="9"/>
                    <a:pt x="32" y="8"/>
                  </a:cubicBezTo>
                  <a:cubicBezTo>
                    <a:pt x="32" y="7"/>
                    <a:pt x="31" y="7"/>
                    <a:pt x="31" y="6"/>
                  </a:cubicBezTo>
                  <a:cubicBezTo>
                    <a:pt x="30" y="5"/>
                    <a:pt x="29" y="5"/>
                    <a:pt x="29" y="4"/>
                  </a:cubicBezTo>
                  <a:cubicBezTo>
                    <a:pt x="29" y="4"/>
                    <a:pt x="29" y="3"/>
                    <a:pt x="29" y="3"/>
                  </a:cubicBezTo>
                  <a:cubicBezTo>
                    <a:pt x="29" y="2"/>
                    <a:pt x="29" y="2"/>
                    <a:pt x="29" y="1"/>
                  </a:cubicBezTo>
                  <a:cubicBezTo>
                    <a:pt x="28" y="1"/>
                    <a:pt x="28" y="0"/>
                    <a:pt x="29" y="0"/>
                  </a:cubicBezTo>
                  <a:cubicBezTo>
                    <a:pt x="29" y="0"/>
                    <a:pt x="29" y="1"/>
                    <a:pt x="30" y="1"/>
                  </a:cubicBezTo>
                  <a:cubicBezTo>
                    <a:pt x="30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2" y="3"/>
                    <a:pt x="33" y="3"/>
                    <a:pt x="33" y="3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4" y="4"/>
                    <a:pt x="35" y="5"/>
                  </a:cubicBezTo>
                  <a:cubicBezTo>
                    <a:pt x="35" y="5"/>
                    <a:pt x="36" y="6"/>
                    <a:pt x="36" y="7"/>
                  </a:cubicBezTo>
                  <a:cubicBezTo>
                    <a:pt x="36" y="8"/>
                    <a:pt x="36" y="8"/>
                    <a:pt x="36" y="9"/>
                  </a:cubicBezTo>
                  <a:cubicBezTo>
                    <a:pt x="36" y="10"/>
                    <a:pt x="38" y="11"/>
                    <a:pt x="38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8" y="14"/>
                    <a:pt x="39" y="14"/>
                  </a:cubicBezTo>
                  <a:cubicBezTo>
                    <a:pt x="39" y="15"/>
                    <a:pt x="39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6"/>
                    <a:pt x="40" y="16"/>
                  </a:cubicBezTo>
                  <a:cubicBezTo>
                    <a:pt x="41" y="14"/>
                    <a:pt x="40" y="13"/>
                    <a:pt x="40" y="11"/>
                  </a:cubicBezTo>
                  <a:cubicBezTo>
                    <a:pt x="40" y="11"/>
                    <a:pt x="39" y="9"/>
                    <a:pt x="40" y="9"/>
                  </a:cubicBezTo>
                  <a:cubicBezTo>
                    <a:pt x="40" y="10"/>
                    <a:pt x="40" y="11"/>
                    <a:pt x="40" y="11"/>
                  </a:cubicBezTo>
                  <a:cubicBezTo>
                    <a:pt x="40" y="12"/>
                    <a:pt x="41" y="12"/>
                    <a:pt x="41" y="13"/>
                  </a:cubicBezTo>
                  <a:cubicBezTo>
                    <a:pt x="42" y="14"/>
                    <a:pt x="42" y="15"/>
                    <a:pt x="42" y="17"/>
                  </a:cubicBezTo>
                  <a:cubicBezTo>
                    <a:pt x="43" y="18"/>
                    <a:pt x="44" y="18"/>
                    <a:pt x="45" y="19"/>
                  </a:cubicBezTo>
                  <a:cubicBezTo>
                    <a:pt x="46" y="19"/>
                    <a:pt x="48" y="21"/>
                    <a:pt x="49" y="20"/>
                  </a:cubicBezTo>
                  <a:cubicBezTo>
                    <a:pt x="50" y="19"/>
                    <a:pt x="50" y="18"/>
                    <a:pt x="52" y="18"/>
                  </a:cubicBezTo>
                  <a:cubicBezTo>
                    <a:pt x="52" y="18"/>
                    <a:pt x="53" y="18"/>
                    <a:pt x="53" y="18"/>
                  </a:cubicBezTo>
                  <a:cubicBezTo>
                    <a:pt x="54" y="19"/>
                    <a:pt x="53" y="19"/>
                    <a:pt x="53" y="19"/>
                  </a:cubicBezTo>
                  <a:cubicBezTo>
                    <a:pt x="53" y="20"/>
                    <a:pt x="52" y="21"/>
                    <a:pt x="52" y="23"/>
                  </a:cubicBezTo>
                  <a:cubicBezTo>
                    <a:pt x="52" y="24"/>
                    <a:pt x="51" y="24"/>
                    <a:pt x="51" y="25"/>
                  </a:cubicBezTo>
                  <a:cubicBezTo>
                    <a:pt x="51" y="25"/>
                    <a:pt x="51" y="26"/>
                    <a:pt x="51" y="27"/>
                  </a:cubicBezTo>
                  <a:cubicBezTo>
                    <a:pt x="50" y="27"/>
                    <a:pt x="50" y="26"/>
                    <a:pt x="49" y="26"/>
                  </a:cubicBezTo>
                  <a:cubicBezTo>
                    <a:pt x="48" y="26"/>
                    <a:pt x="47" y="27"/>
                    <a:pt x="46" y="28"/>
                  </a:cubicBezTo>
                  <a:cubicBezTo>
                    <a:pt x="46" y="29"/>
                    <a:pt x="46" y="29"/>
                    <a:pt x="47" y="29"/>
                  </a:cubicBezTo>
                  <a:cubicBezTo>
                    <a:pt x="47" y="30"/>
                    <a:pt x="47" y="30"/>
                    <a:pt x="46" y="31"/>
                  </a:cubicBezTo>
                  <a:cubicBezTo>
                    <a:pt x="46" y="33"/>
                    <a:pt x="45" y="34"/>
                    <a:pt x="44" y="35"/>
                  </a:cubicBezTo>
                  <a:cubicBezTo>
                    <a:pt x="43" y="37"/>
                    <a:pt x="41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lose/>
                  <a:moveTo>
                    <a:pt x="7" y="75"/>
                  </a:moveTo>
                  <a:cubicBezTo>
                    <a:pt x="7" y="75"/>
                    <a:pt x="7" y="75"/>
                    <a:pt x="7" y="75"/>
                  </a:cubicBezTo>
                  <a:cubicBezTo>
                    <a:pt x="7" y="74"/>
                    <a:pt x="7" y="74"/>
                    <a:pt x="6" y="74"/>
                  </a:cubicBezTo>
                  <a:cubicBezTo>
                    <a:pt x="6" y="75"/>
                    <a:pt x="5" y="76"/>
                    <a:pt x="5" y="77"/>
                  </a:cubicBezTo>
                  <a:cubicBezTo>
                    <a:pt x="6" y="78"/>
                    <a:pt x="9" y="76"/>
                    <a:pt x="7" y="75"/>
                  </a:cubicBezTo>
                  <a:cubicBezTo>
                    <a:pt x="7" y="75"/>
                    <a:pt x="7" y="76"/>
                    <a:pt x="7" y="76"/>
                  </a:cubicBezTo>
                  <a:moveTo>
                    <a:pt x="8" y="72"/>
                  </a:moveTo>
                  <a:cubicBezTo>
                    <a:pt x="8" y="73"/>
                    <a:pt x="8" y="73"/>
                    <a:pt x="9" y="73"/>
                  </a:cubicBezTo>
                  <a:cubicBezTo>
                    <a:pt x="9" y="73"/>
                    <a:pt x="10" y="73"/>
                    <a:pt x="10" y="73"/>
                  </a:cubicBezTo>
                  <a:cubicBezTo>
                    <a:pt x="12" y="73"/>
                    <a:pt x="12" y="73"/>
                    <a:pt x="14" y="73"/>
                  </a:cubicBezTo>
                  <a:cubicBezTo>
                    <a:pt x="14" y="73"/>
                    <a:pt x="15" y="73"/>
                    <a:pt x="15" y="72"/>
                  </a:cubicBezTo>
                  <a:cubicBezTo>
                    <a:pt x="15" y="72"/>
                    <a:pt x="15" y="71"/>
                    <a:pt x="15" y="71"/>
                  </a:cubicBezTo>
                  <a:cubicBezTo>
                    <a:pt x="16" y="71"/>
                    <a:pt x="16" y="71"/>
                    <a:pt x="17" y="71"/>
                  </a:cubicBezTo>
                  <a:cubicBezTo>
                    <a:pt x="17" y="70"/>
                    <a:pt x="17" y="69"/>
                    <a:pt x="18" y="69"/>
                  </a:cubicBezTo>
                  <a:cubicBezTo>
                    <a:pt x="18" y="69"/>
                    <a:pt x="18" y="69"/>
                    <a:pt x="18" y="68"/>
                  </a:cubicBezTo>
                  <a:cubicBezTo>
                    <a:pt x="19" y="68"/>
                    <a:pt x="19" y="67"/>
                    <a:pt x="19" y="66"/>
                  </a:cubicBezTo>
                  <a:cubicBezTo>
                    <a:pt x="19" y="65"/>
                    <a:pt x="20" y="64"/>
                    <a:pt x="20" y="63"/>
                  </a:cubicBezTo>
                  <a:cubicBezTo>
                    <a:pt x="21" y="62"/>
                    <a:pt x="21" y="62"/>
                    <a:pt x="22" y="61"/>
                  </a:cubicBezTo>
                  <a:cubicBezTo>
                    <a:pt x="22" y="59"/>
                    <a:pt x="21" y="59"/>
                    <a:pt x="22" y="58"/>
                  </a:cubicBezTo>
                  <a:cubicBezTo>
                    <a:pt x="23" y="57"/>
                    <a:pt x="25" y="57"/>
                    <a:pt x="26" y="56"/>
                  </a:cubicBezTo>
                  <a:cubicBezTo>
                    <a:pt x="26" y="56"/>
                    <a:pt x="26" y="55"/>
                    <a:pt x="27" y="55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8" y="55"/>
                    <a:pt x="30" y="55"/>
                    <a:pt x="29" y="54"/>
                  </a:cubicBezTo>
                  <a:cubicBezTo>
                    <a:pt x="29" y="53"/>
                    <a:pt x="28" y="54"/>
                    <a:pt x="28" y="53"/>
                  </a:cubicBezTo>
                  <a:cubicBezTo>
                    <a:pt x="28" y="51"/>
                    <a:pt x="29" y="51"/>
                    <a:pt x="30" y="50"/>
                  </a:cubicBezTo>
                  <a:cubicBezTo>
                    <a:pt x="31" y="49"/>
                    <a:pt x="31" y="47"/>
                    <a:pt x="32" y="46"/>
                  </a:cubicBezTo>
                  <a:cubicBezTo>
                    <a:pt x="32" y="46"/>
                    <a:pt x="33" y="45"/>
                    <a:pt x="33" y="45"/>
                  </a:cubicBezTo>
                  <a:cubicBezTo>
                    <a:pt x="33" y="45"/>
                    <a:pt x="34" y="44"/>
                    <a:pt x="34" y="44"/>
                  </a:cubicBezTo>
                  <a:cubicBezTo>
                    <a:pt x="35" y="43"/>
                    <a:pt x="34" y="41"/>
                    <a:pt x="34" y="40"/>
                  </a:cubicBezTo>
                  <a:cubicBezTo>
                    <a:pt x="34" y="40"/>
                    <a:pt x="34" y="40"/>
                    <a:pt x="34" y="39"/>
                  </a:cubicBezTo>
                  <a:cubicBezTo>
                    <a:pt x="34" y="39"/>
                    <a:pt x="33" y="39"/>
                    <a:pt x="33" y="39"/>
                  </a:cubicBezTo>
                  <a:cubicBezTo>
                    <a:pt x="33" y="39"/>
                    <a:pt x="33" y="39"/>
                    <a:pt x="32" y="39"/>
                  </a:cubicBezTo>
                  <a:cubicBezTo>
                    <a:pt x="32" y="38"/>
                    <a:pt x="32" y="38"/>
                    <a:pt x="32" y="37"/>
                  </a:cubicBezTo>
                  <a:cubicBezTo>
                    <a:pt x="32" y="37"/>
                    <a:pt x="32" y="38"/>
                    <a:pt x="32" y="38"/>
                  </a:cubicBezTo>
                  <a:cubicBezTo>
                    <a:pt x="31" y="38"/>
                    <a:pt x="31" y="38"/>
                    <a:pt x="31" y="39"/>
                  </a:cubicBezTo>
                  <a:cubicBezTo>
                    <a:pt x="30" y="39"/>
                    <a:pt x="29" y="40"/>
                    <a:pt x="29" y="38"/>
                  </a:cubicBezTo>
                  <a:cubicBezTo>
                    <a:pt x="29" y="38"/>
                    <a:pt x="29" y="37"/>
                    <a:pt x="29" y="37"/>
                  </a:cubicBezTo>
                  <a:cubicBezTo>
                    <a:pt x="29" y="37"/>
                    <a:pt x="28" y="37"/>
                    <a:pt x="28" y="36"/>
                  </a:cubicBezTo>
                  <a:cubicBezTo>
                    <a:pt x="28" y="36"/>
                    <a:pt x="28" y="35"/>
                    <a:pt x="28" y="35"/>
                  </a:cubicBezTo>
                  <a:cubicBezTo>
                    <a:pt x="26" y="35"/>
                    <a:pt x="25" y="38"/>
                    <a:pt x="25" y="39"/>
                  </a:cubicBezTo>
                  <a:cubicBezTo>
                    <a:pt x="25" y="40"/>
                    <a:pt x="25" y="40"/>
                    <a:pt x="24" y="41"/>
                  </a:cubicBezTo>
                  <a:cubicBezTo>
                    <a:pt x="24" y="41"/>
                    <a:pt x="23" y="42"/>
                    <a:pt x="22" y="42"/>
                  </a:cubicBezTo>
                  <a:cubicBezTo>
                    <a:pt x="22" y="43"/>
                    <a:pt x="22" y="44"/>
                    <a:pt x="22" y="45"/>
                  </a:cubicBezTo>
                  <a:cubicBezTo>
                    <a:pt x="21" y="46"/>
                    <a:pt x="21" y="47"/>
                    <a:pt x="20" y="48"/>
                  </a:cubicBezTo>
                  <a:cubicBezTo>
                    <a:pt x="19" y="48"/>
                    <a:pt x="19" y="49"/>
                    <a:pt x="18" y="50"/>
                  </a:cubicBezTo>
                  <a:cubicBezTo>
                    <a:pt x="17" y="50"/>
                    <a:pt x="16" y="51"/>
                    <a:pt x="16" y="52"/>
                  </a:cubicBezTo>
                  <a:cubicBezTo>
                    <a:pt x="15" y="53"/>
                    <a:pt x="14" y="53"/>
                    <a:pt x="13" y="54"/>
                  </a:cubicBezTo>
                  <a:cubicBezTo>
                    <a:pt x="13" y="54"/>
                    <a:pt x="12" y="55"/>
                    <a:pt x="11" y="55"/>
                  </a:cubicBezTo>
                  <a:cubicBezTo>
                    <a:pt x="11" y="55"/>
                    <a:pt x="11" y="56"/>
                    <a:pt x="10" y="56"/>
                  </a:cubicBezTo>
                  <a:cubicBezTo>
                    <a:pt x="10" y="56"/>
                    <a:pt x="9" y="56"/>
                    <a:pt x="8" y="56"/>
                  </a:cubicBezTo>
                  <a:cubicBezTo>
                    <a:pt x="8" y="57"/>
                    <a:pt x="7" y="58"/>
                    <a:pt x="7" y="58"/>
                  </a:cubicBezTo>
                  <a:cubicBezTo>
                    <a:pt x="5" y="60"/>
                    <a:pt x="4" y="61"/>
                    <a:pt x="3" y="62"/>
                  </a:cubicBezTo>
                  <a:cubicBezTo>
                    <a:pt x="2" y="63"/>
                    <a:pt x="2" y="64"/>
                    <a:pt x="1" y="65"/>
                  </a:cubicBezTo>
                  <a:cubicBezTo>
                    <a:pt x="1" y="65"/>
                    <a:pt x="1" y="67"/>
                    <a:pt x="1" y="67"/>
                  </a:cubicBezTo>
                  <a:cubicBezTo>
                    <a:pt x="0" y="67"/>
                    <a:pt x="0" y="68"/>
                    <a:pt x="0" y="69"/>
                  </a:cubicBezTo>
                  <a:cubicBezTo>
                    <a:pt x="0" y="70"/>
                    <a:pt x="0" y="69"/>
                    <a:pt x="1" y="69"/>
                  </a:cubicBezTo>
                  <a:cubicBezTo>
                    <a:pt x="2" y="70"/>
                    <a:pt x="1" y="70"/>
                    <a:pt x="2" y="70"/>
                  </a:cubicBezTo>
                  <a:cubicBezTo>
                    <a:pt x="3" y="71"/>
                    <a:pt x="4" y="71"/>
                    <a:pt x="4" y="71"/>
                  </a:cubicBezTo>
                  <a:cubicBezTo>
                    <a:pt x="5" y="71"/>
                    <a:pt x="5" y="71"/>
                    <a:pt x="5" y="72"/>
                  </a:cubicBezTo>
                  <a:cubicBezTo>
                    <a:pt x="6" y="72"/>
                    <a:pt x="7" y="72"/>
                    <a:pt x="8" y="72"/>
                  </a:cubicBezTo>
                  <a:cubicBezTo>
                    <a:pt x="8" y="72"/>
                    <a:pt x="7" y="72"/>
                    <a:pt x="8" y="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B6BE059-896C-22E9-63EA-2E7790F05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318" y="1982577"/>
              <a:ext cx="387353" cy="174626"/>
            </a:xfrm>
            <a:custGeom>
              <a:avLst/>
              <a:gdLst>
                <a:gd name="T0" fmla="*/ 82 w 84"/>
                <a:gd name="T1" fmla="*/ 26 h 38"/>
                <a:gd name="T2" fmla="*/ 82 w 84"/>
                <a:gd name="T3" fmla="*/ 19 h 38"/>
                <a:gd name="T4" fmla="*/ 81 w 84"/>
                <a:gd name="T5" fmla="*/ 14 h 38"/>
                <a:gd name="T6" fmla="*/ 78 w 84"/>
                <a:gd name="T7" fmla="*/ 6 h 38"/>
                <a:gd name="T8" fmla="*/ 75 w 84"/>
                <a:gd name="T9" fmla="*/ 4 h 38"/>
                <a:gd name="T10" fmla="*/ 71 w 84"/>
                <a:gd name="T11" fmla="*/ 4 h 38"/>
                <a:gd name="T12" fmla="*/ 62 w 84"/>
                <a:gd name="T13" fmla="*/ 7 h 38"/>
                <a:gd name="T14" fmla="*/ 56 w 84"/>
                <a:gd name="T15" fmla="*/ 7 h 38"/>
                <a:gd name="T16" fmla="*/ 51 w 84"/>
                <a:gd name="T17" fmla="*/ 6 h 38"/>
                <a:gd name="T18" fmla="*/ 45 w 84"/>
                <a:gd name="T19" fmla="*/ 3 h 38"/>
                <a:gd name="T20" fmla="*/ 42 w 84"/>
                <a:gd name="T21" fmla="*/ 2 h 38"/>
                <a:gd name="T22" fmla="*/ 38 w 84"/>
                <a:gd name="T23" fmla="*/ 1 h 38"/>
                <a:gd name="T24" fmla="*/ 32 w 84"/>
                <a:gd name="T25" fmla="*/ 2 h 38"/>
                <a:gd name="T26" fmla="*/ 26 w 84"/>
                <a:gd name="T27" fmla="*/ 5 h 38"/>
                <a:gd name="T28" fmla="*/ 18 w 84"/>
                <a:gd name="T29" fmla="*/ 6 h 38"/>
                <a:gd name="T30" fmla="*/ 10 w 84"/>
                <a:gd name="T31" fmla="*/ 3 h 38"/>
                <a:gd name="T32" fmla="*/ 2 w 84"/>
                <a:gd name="T33" fmla="*/ 1 h 38"/>
                <a:gd name="T34" fmla="*/ 1 w 84"/>
                <a:gd name="T35" fmla="*/ 8 h 38"/>
                <a:gd name="T36" fmla="*/ 7 w 84"/>
                <a:gd name="T37" fmla="*/ 8 h 38"/>
                <a:gd name="T38" fmla="*/ 9 w 84"/>
                <a:gd name="T39" fmla="*/ 7 h 38"/>
                <a:gd name="T40" fmla="*/ 14 w 84"/>
                <a:gd name="T41" fmla="*/ 10 h 38"/>
                <a:gd name="T42" fmla="*/ 12 w 84"/>
                <a:gd name="T43" fmla="*/ 11 h 38"/>
                <a:gd name="T44" fmla="*/ 9 w 84"/>
                <a:gd name="T45" fmla="*/ 11 h 38"/>
                <a:gd name="T46" fmla="*/ 5 w 84"/>
                <a:gd name="T47" fmla="*/ 11 h 38"/>
                <a:gd name="T48" fmla="*/ 2 w 84"/>
                <a:gd name="T49" fmla="*/ 16 h 38"/>
                <a:gd name="T50" fmla="*/ 5 w 84"/>
                <a:gd name="T51" fmla="*/ 19 h 38"/>
                <a:gd name="T52" fmla="*/ 2 w 84"/>
                <a:gd name="T53" fmla="*/ 22 h 38"/>
                <a:gd name="T54" fmla="*/ 6 w 84"/>
                <a:gd name="T55" fmla="*/ 26 h 38"/>
                <a:gd name="T56" fmla="*/ 7 w 84"/>
                <a:gd name="T57" fmla="*/ 30 h 38"/>
                <a:gd name="T58" fmla="*/ 10 w 84"/>
                <a:gd name="T59" fmla="*/ 32 h 38"/>
                <a:gd name="T60" fmla="*/ 11 w 84"/>
                <a:gd name="T61" fmla="*/ 33 h 38"/>
                <a:gd name="T62" fmla="*/ 15 w 84"/>
                <a:gd name="T63" fmla="*/ 35 h 38"/>
                <a:gd name="T64" fmla="*/ 20 w 84"/>
                <a:gd name="T65" fmla="*/ 35 h 38"/>
                <a:gd name="T66" fmla="*/ 24 w 84"/>
                <a:gd name="T67" fmla="*/ 32 h 38"/>
                <a:gd name="T68" fmla="*/ 33 w 84"/>
                <a:gd name="T69" fmla="*/ 36 h 38"/>
                <a:gd name="T70" fmla="*/ 40 w 84"/>
                <a:gd name="T71" fmla="*/ 33 h 38"/>
                <a:gd name="T72" fmla="*/ 46 w 84"/>
                <a:gd name="T73" fmla="*/ 34 h 38"/>
                <a:gd name="T74" fmla="*/ 45 w 84"/>
                <a:gd name="T75" fmla="*/ 38 h 38"/>
                <a:gd name="T76" fmla="*/ 48 w 84"/>
                <a:gd name="T77" fmla="*/ 35 h 38"/>
                <a:gd name="T78" fmla="*/ 54 w 84"/>
                <a:gd name="T79" fmla="*/ 33 h 38"/>
                <a:gd name="T80" fmla="*/ 60 w 84"/>
                <a:gd name="T81" fmla="*/ 33 h 38"/>
                <a:gd name="T82" fmla="*/ 66 w 84"/>
                <a:gd name="T83" fmla="*/ 31 h 38"/>
                <a:gd name="T84" fmla="*/ 74 w 84"/>
                <a:gd name="T85" fmla="*/ 30 h 38"/>
                <a:gd name="T86" fmla="*/ 79 w 84"/>
                <a:gd name="T87" fmla="*/ 30 h 38"/>
                <a:gd name="T88" fmla="*/ 82 w 84"/>
                <a:gd name="T89" fmla="*/ 31 h 38"/>
                <a:gd name="T90" fmla="*/ 84 w 84"/>
                <a:gd name="T91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38">
                  <a:moveTo>
                    <a:pt x="84" y="28"/>
                  </a:moveTo>
                  <a:cubicBezTo>
                    <a:pt x="83" y="28"/>
                    <a:pt x="83" y="27"/>
                    <a:pt x="83" y="27"/>
                  </a:cubicBezTo>
                  <a:cubicBezTo>
                    <a:pt x="83" y="26"/>
                    <a:pt x="83" y="26"/>
                    <a:pt x="82" y="26"/>
                  </a:cubicBezTo>
                  <a:cubicBezTo>
                    <a:pt x="82" y="25"/>
                    <a:pt x="82" y="25"/>
                    <a:pt x="82" y="24"/>
                  </a:cubicBezTo>
                  <a:cubicBezTo>
                    <a:pt x="82" y="23"/>
                    <a:pt x="82" y="22"/>
                    <a:pt x="82" y="22"/>
                  </a:cubicBezTo>
                  <a:cubicBezTo>
                    <a:pt x="82" y="21"/>
                    <a:pt x="82" y="20"/>
                    <a:pt x="82" y="19"/>
                  </a:cubicBezTo>
                  <a:cubicBezTo>
                    <a:pt x="82" y="18"/>
                    <a:pt x="82" y="17"/>
                    <a:pt x="82" y="17"/>
                  </a:cubicBezTo>
                  <a:cubicBezTo>
                    <a:pt x="83" y="16"/>
                    <a:pt x="83" y="15"/>
                    <a:pt x="82" y="14"/>
                  </a:cubicBezTo>
                  <a:cubicBezTo>
                    <a:pt x="82" y="14"/>
                    <a:pt x="81" y="14"/>
                    <a:pt x="81" y="14"/>
                  </a:cubicBezTo>
                  <a:cubicBezTo>
                    <a:pt x="80" y="13"/>
                    <a:pt x="79" y="12"/>
                    <a:pt x="79" y="11"/>
                  </a:cubicBezTo>
                  <a:cubicBezTo>
                    <a:pt x="79" y="10"/>
                    <a:pt x="78" y="9"/>
                    <a:pt x="78" y="9"/>
                  </a:cubicBezTo>
                  <a:cubicBezTo>
                    <a:pt x="78" y="8"/>
                    <a:pt x="79" y="6"/>
                    <a:pt x="78" y="6"/>
                  </a:cubicBezTo>
                  <a:cubicBezTo>
                    <a:pt x="78" y="6"/>
                    <a:pt x="78" y="6"/>
                    <a:pt x="77" y="6"/>
                  </a:cubicBezTo>
                  <a:cubicBezTo>
                    <a:pt x="77" y="5"/>
                    <a:pt x="77" y="5"/>
                    <a:pt x="77" y="4"/>
                  </a:cubicBezTo>
                  <a:cubicBezTo>
                    <a:pt x="76" y="4"/>
                    <a:pt x="75" y="4"/>
                    <a:pt x="75" y="4"/>
                  </a:cubicBezTo>
                  <a:cubicBezTo>
                    <a:pt x="74" y="4"/>
                    <a:pt x="74" y="4"/>
                    <a:pt x="73" y="4"/>
                  </a:cubicBezTo>
                  <a:cubicBezTo>
                    <a:pt x="73" y="4"/>
                    <a:pt x="72" y="4"/>
                    <a:pt x="72" y="4"/>
                  </a:cubicBezTo>
                  <a:cubicBezTo>
                    <a:pt x="72" y="4"/>
                    <a:pt x="71" y="4"/>
                    <a:pt x="71" y="4"/>
                  </a:cubicBezTo>
                  <a:cubicBezTo>
                    <a:pt x="70" y="4"/>
                    <a:pt x="69" y="4"/>
                    <a:pt x="69" y="5"/>
                  </a:cubicBezTo>
                  <a:cubicBezTo>
                    <a:pt x="68" y="5"/>
                    <a:pt x="67" y="6"/>
                    <a:pt x="66" y="6"/>
                  </a:cubicBezTo>
                  <a:cubicBezTo>
                    <a:pt x="65" y="7"/>
                    <a:pt x="64" y="8"/>
                    <a:pt x="62" y="7"/>
                  </a:cubicBezTo>
                  <a:cubicBezTo>
                    <a:pt x="62" y="7"/>
                    <a:pt x="61" y="7"/>
                    <a:pt x="61" y="6"/>
                  </a:cubicBezTo>
                  <a:cubicBezTo>
                    <a:pt x="60" y="6"/>
                    <a:pt x="60" y="7"/>
                    <a:pt x="59" y="7"/>
                  </a:cubicBezTo>
                  <a:cubicBezTo>
                    <a:pt x="58" y="7"/>
                    <a:pt x="57" y="7"/>
                    <a:pt x="56" y="7"/>
                  </a:cubicBezTo>
                  <a:cubicBezTo>
                    <a:pt x="55" y="7"/>
                    <a:pt x="55" y="8"/>
                    <a:pt x="55" y="7"/>
                  </a:cubicBezTo>
                  <a:cubicBezTo>
                    <a:pt x="54" y="7"/>
                    <a:pt x="54" y="7"/>
                    <a:pt x="53" y="7"/>
                  </a:cubicBezTo>
                  <a:cubicBezTo>
                    <a:pt x="53" y="6"/>
                    <a:pt x="52" y="7"/>
                    <a:pt x="51" y="6"/>
                  </a:cubicBezTo>
                  <a:cubicBezTo>
                    <a:pt x="50" y="6"/>
                    <a:pt x="50" y="6"/>
                    <a:pt x="49" y="5"/>
                  </a:cubicBezTo>
                  <a:cubicBezTo>
                    <a:pt x="48" y="4"/>
                    <a:pt x="47" y="5"/>
                    <a:pt x="46" y="4"/>
                  </a:cubicBezTo>
                  <a:cubicBezTo>
                    <a:pt x="45" y="4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2" y="2"/>
                    <a:pt x="42" y="2"/>
                  </a:cubicBezTo>
                  <a:cubicBezTo>
                    <a:pt x="42" y="2"/>
                    <a:pt x="41" y="2"/>
                    <a:pt x="41" y="2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0" y="0"/>
                    <a:pt x="39" y="1"/>
                    <a:pt x="38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4" y="1"/>
                    <a:pt x="34" y="1"/>
                    <a:pt x="33" y="1"/>
                  </a:cubicBezTo>
                  <a:cubicBezTo>
                    <a:pt x="33" y="1"/>
                    <a:pt x="32" y="2"/>
                    <a:pt x="32" y="2"/>
                  </a:cubicBezTo>
                  <a:cubicBezTo>
                    <a:pt x="31" y="2"/>
                    <a:pt x="31" y="1"/>
                    <a:pt x="30" y="2"/>
                  </a:cubicBezTo>
                  <a:cubicBezTo>
                    <a:pt x="30" y="2"/>
                    <a:pt x="29" y="2"/>
                    <a:pt x="29" y="3"/>
                  </a:cubicBezTo>
                  <a:cubicBezTo>
                    <a:pt x="28" y="3"/>
                    <a:pt x="27" y="4"/>
                    <a:pt x="26" y="5"/>
                  </a:cubicBezTo>
                  <a:cubicBezTo>
                    <a:pt x="26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cubicBezTo>
                    <a:pt x="23" y="7"/>
                    <a:pt x="19" y="6"/>
                    <a:pt x="18" y="6"/>
                  </a:cubicBezTo>
                  <a:cubicBezTo>
                    <a:pt x="16" y="6"/>
                    <a:pt x="15" y="6"/>
                    <a:pt x="14" y="5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5"/>
                    <a:pt x="11" y="4"/>
                    <a:pt x="10" y="3"/>
                  </a:cubicBezTo>
                  <a:cubicBezTo>
                    <a:pt x="10" y="3"/>
                    <a:pt x="10" y="2"/>
                    <a:pt x="9" y="1"/>
                  </a:cubicBezTo>
                  <a:cubicBezTo>
                    <a:pt x="9" y="2"/>
                    <a:pt x="6" y="1"/>
                    <a:pt x="6" y="1"/>
                  </a:cubicBezTo>
                  <a:cubicBezTo>
                    <a:pt x="5" y="1"/>
                    <a:pt x="3" y="2"/>
                    <a:pt x="2" y="1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2" y="6"/>
                    <a:pt x="3" y="9"/>
                    <a:pt x="1" y="8"/>
                  </a:cubicBezTo>
                  <a:cubicBezTo>
                    <a:pt x="0" y="11"/>
                    <a:pt x="3" y="8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7" y="8"/>
                    <a:pt x="7" y="8"/>
                    <a:pt x="8" y="7"/>
                  </a:cubicBezTo>
                  <a:cubicBezTo>
                    <a:pt x="8" y="7"/>
                    <a:pt x="8" y="8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6"/>
                    <a:pt x="12" y="7"/>
                    <a:pt x="13" y="8"/>
                  </a:cubicBezTo>
                  <a:cubicBezTo>
                    <a:pt x="14" y="8"/>
                    <a:pt x="16" y="8"/>
                    <a:pt x="17" y="9"/>
                  </a:cubicBezTo>
                  <a:cubicBezTo>
                    <a:pt x="17" y="9"/>
                    <a:pt x="15" y="9"/>
                    <a:pt x="14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3" y="11"/>
                    <a:pt x="14" y="10"/>
                    <a:pt x="14" y="10"/>
                  </a:cubicBezTo>
                  <a:cubicBezTo>
                    <a:pt x="14" y="11"/>
                    <a:pt x="13" y="11"/>
                    <a:pt x="12" y="11"/>
                  </a:cubicBezTo>
                  <a:cubicBezTo>
                    <a:pt x="11" y="11"/>
                    <a:pt x="10" y="11"/>
                    <a:pt x="10" y="11"/>
                  </a:cubicBezTo>
                  <a:cubicBezTo>
                    <a:pt x="10" y="11"/>
                    <a:pt x="9" y="10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1"/>
                    <a:pt x="7" y="11"/>
                  </a:cubicBezTo>
                  <a:cubicBezTo>
                    <a:pt x="7" y="11"/>
                    <a:pt x="7" y="11"/>
                    <a:pt x="6" y="11"/>
                  </a:cubicBezTo>
                  <a:cubicBezTo>
                    <a:pt x="6" y="10"/>
                    <a:pt x="5" y="11"/>
                    <a:pt x="5" y="11"/>
                  </a:cubicBezTo>
                  <a:cubicBezTo>
                    <a:pt x="4" y="11"/>
                    <a:pt x="4" y="10"/>
                    <a:pt x="3" y="10"/>
                  </a:cubicBezTo>
                  <a:cubicBezTo>
                    <a:pt x="1" y="11"/>
                    <a:pt x="2" y="11"/>
                    <a:pt x="1" y="13"/>
                  </a:cubicBezTo>
                  <a:cubicBezTo>
                    <a:pt x="1" y="14"/>
                    <a:pt x="0" y="16"/>
                    <a:pt x="2" y="16"/>
                  </a:cubicBezTo>
                  <a:cubicBezTo>
                    <a:pt x="3" y="16"/>
                    <a:pt x="4" y="15"/>
                    <a:pt x="5" y="15"/>
                  </a:cubicBezTo>
                  <a:cubicBezTo>
                    <a:pt x="6" y="15"/>
                    <a:pt x="4" y="16"/>
                    <a:pt x="4" y="17"/>
                  </a:cubicBezTo>
                  <a:cubicBezTo>
                    <a:pt x="4" y="18"/>
                    <a:pt x="5" y="18"/>
                    <a:pt x="5" y="19"/>
                  </a:cubicBezTo>
                  <a:cubicBezTo>
                    <a:pt x="5" y="20"/>
                    <a:pt x="4" y="21"/>
                    <a:pt x="4" y="21"/>
                  </a:cubicBezTo>
                  <a:cubicBezTo>
                    <a:pt x="5" y="22"/>
                    <a:pt x="5" y="23"/>
                    <a:pt x="4" y="23"/>
                  </a:cubicBezTo>
                  <a:cubicBezTo>
                    <a:pt x="3" y="23"/>
                    <a:pt x="3" y="21"/>
                    <a:pt x="2" y="22"/>
                  </a:cubicBezTo>
                  <a:cubicBezTo>
                    <a:pt x="2" y="23"/>
                    <a:pt x="2" y="24"/>
                    <a:pt x="3" y="24"/>
                  </a:cubicBezTo>
                  <a:cubicBezTo>
                    <a:pt x="4" y="24"/>
                    <a:pt x="4" y="24"/>
                    <a:pt x="5" y="24"/>
                  </a:cubicBezTo>
                  <a:cubicBezTo>
                    <a:pt x="5" y="25"/>
                    <a:pt x="6" y="25"/>
                    <a:pt x="6" y="26"/>
                  </a:cubicBezTo>
                  <a:cubicBezTo>
                    <a:pt x="6" y="26"/>
                    <a:pt x="6" y="27"/>
                    <a:pt x="6" y="2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7" y="30"/>
                    <a:pt x="7" y="31"/>
                    <a:pt x="7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2"/>
                    <a:pt x="6" y="32"/>
                    <a:pt x="6" y="33"/>
                  </a:cubicBezTo>
                  <a:cubicBezTo>
                    <a:pt x="7" y="33"/>
                    <a:pt x="9" y="32"/>
                    <a:pt x="9" y="34"/>
                  </a:cubicBezTo>
                  <a:cubicBezTo>
                    <a:pt x="10" y="33"/>
                    <a:pt x="10" y="33"/>
                    <a:pt x="11" y="33"/>
                  </a:cubicBezTo>
                  <a:cubicBezTo>
                    <a:pt x="12" y="32"/>
                    <a:pt x="11" y="33"/>
                    <a:pt x="12" y="33"/>
                  </a:cubicBezTo>
                  <a:cubicBezTo>
                    <a:pt x="13" y="33"/>
                    <a:pt x="14" y="32"/>
                    <a:pt x="14" y="33"/>
                  </a:cubicBezTo>
                  <a:cubicBezTo>
                    <a:pt x="14" y="33"/>
                    <a:pt x="14" y="34"/>
                    <a:pt x="15" y="35"/>
                  </a:cubicBezTo>
                  <a:cubicBezTo>
                    <a:pt x="15" y="36"/>
                    <a:pt x="16" y="36"/>
                    <a:pt x="17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9" y="36"/>
                    <a:pt x="20" y="36"/>
                    <a:pt x="20" y="35"/>
                  </a:cubicBezTo>
                  <a:cubicBezTo>
                    <a:pt x="21" y="35"/>
                    <a:pt x="21" y="34"/>
                    <a:pt x="21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2" y="32"/>
                    <a:pt x="23" y="32"/>
                    <a:pt x="24" y="32"/>
                  </a:cubicBezTo>
                  <a:cubicBezTo>
                    <a:pt x="25" y="33"/>
                    <a:pt x="27" y="34"/>
                    <a:pt x="28" y="34"/>
                  </a:cubicBezTo>
                  <a:cubicBezTo>
                    <a:pt x="29" y="35"/>
                    <a:pt x="29" y="37"/>
                    <a:pt x="31" y="37"/>
                  </a:cubicBezTo>
                  <a:cubicBezTo>
                    <a:pt x="32" y="37"/>
                    <a:pt x="33" y="36"/>
                    <a:pt x="33" y="36"/>
                  </a:cubicBezTo>
                  <a:cubicBezTo>
                    <a:pt x="34" y="36"/>
                    <a:pt x="35" y="36"/>
                    <a:pt x="35" y="36"/>
                  </a:cubicBezTo>
                  <a:cubicBezTo>
                    <a:pt x="35" y="35"/>
                    <a:pt x="38" y="34"/>
                    <a:pt x="38" y="33"/>
                  </a:cubicBezTo>
                  <a:cubicBezTo>
                    <a:pt x="39" y="32"/>
                    <a:pt x="39" y="32"/>
                    <a:pt x="40" y="33"/>
                  </a:cubicBezTo>
                  <a:cubicBezTo>
                    <a:pt x="41" y="33"/>
                    <a:pt x="42" y="34"/>
                    <a:pt x="43" y="33"/>
                  </a:cubicBezTo>
                  <a:cubicBezTo>
                    <a:pt x="44" y="33"/>
                    <a:pt x="45" y="32"/>
                    <a:pt x="45" y="32"/>
                  </a:cubicBezTo>
                  <a:cubicBezTo>
                    <a:pt x="47" y="32"/>
                    <a:pt x="46" y="33"/>
                    <a:pt x="46" y="34"/>
                  </a:cubicBezTo>
                  <a:cubicBezTo>
                    <a:pt x="45" y="34"/>
                    <a:pt x="45" y="34"/>
                    <a:pt x="45" y="35"/>
                  </a:cubicBez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8"/>
                    <a:pt x="45" y="38"/>
                  </a:cubicBezTo>
                  <a:cubicBezTo>
                    <a:pt x="45" y="38"/>
                    <a:pt x="46" y="37"/>
                    <a:pt x="46" y="37"/>
                  </a:cubicBezTo>
                  <a:cubicBezTo>
                    <a:pt x="47" y="37"/>
                    <a:pt x="47" y="36"/>
                    <a:pt x="48" y="36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3"/>
                    <a:pt x="49" y="32"/>
                  </a:cubicBezTo>
                  <a:cubicBezTo>
                    <a:pt x="49" y="32"/>
                    <a:pt x="51" y="32"/>
                    <a:pt x="52" y="33"/>
                  </a:cubicBezTo>
                  <a:cubicBezTo>
                    <a:pt x="53" y="33"/>
                    <a:pt x="53" y="33"/>
                    <a:pt x="54" y="33"/>
                  </a:cubicBezTo>
                  <a:cubicBezTo>
                    <a:pt x="55" y="33"/>
                    <a:pt x="55" y="33"/>
                    <a:pt x="56" y="33"/>
                  </a:cubicBezTo>
                  <a:cubicBezTo>
                    <a:pt x="57" y="33"/>
                    <a:pt x="58" y="33"/>
                    <a:pt x="59" y="33"/>
                  </a:cubicBezTo>
                  <a:cubicBezTo>
                    <a:pt x="59" y="33"/>
                    <a:pt x="59" y="33"/>
                    <a:pt x="60" y="33"/>
                  </a:cubicBezTo>
                  <a:cubicBezTo>
                    <a:pt x="60" y="33"/>
                    <a:pt x="60" y="33"/>
                    <a:pt x="61" y="33"/>
                  </a:cubicBezTo>
                  <a:cubicBezTo>
                    <a:pt x="62" y="33"/>
                    <a:pt x="62" y="32"/>
                    <a:pt x="63" y="32"/>
                  </a:cubicBezTo>
                  <a:cubicBezTo>
                    <a:pt x="64" y="31"/>
                    <a:pt x="65" y="31"/>
                    <a:pt x="66" y="31"/>
                  </a:cubicBezTo>
                  <a:cubicBezTo>
                    <a:pt x="67" y="30"/>
                    <a:pt x="69" y="31"/>
                    <a:pt x="70" y="31"/>
                  </a:cubicBezTo>
                  <a:cubicBezTo>
                    <a:pt x="71" y="31"/>
                    <a:pt x="72" y="29"/>
                    <a:pt x="73" y="30"/>
                  </a:cubicBezTo>
                  <a:cubicBezTo>
                    <a:pt x="73" y="30"/>
                    <a:pt x="73" y="31"/>
                    <a:pt x="74" y="30"/>
                  </a:cubicBezTo>
                  <a:cubicBezTo>
                    <a:pt x="74" y="30"/>
                    <a:pt x="74" y="30"/>
                    <a:pt x="75" y="30"/>
                  </a:cubicBezTo>
                  <a:cubicBezTo>
                    <a:pt x="75" y="30"/>
                    <a:pt x="75" y="30"/>
                    <a:pt x="75" y="29"/>
                  </a:cubicBezTo>
                  <a:cubicBezTo>
                    <a:pt x="76" y="29"/>
                    <a:pt x="78" y="30"/>
                    <a:pt x="79" y="30"/>
                  </a:cubicBezTo>
                  <a:cubicBezTo>
                    <a:pt x="79" y="30"/>
                    <a:pt x="80" y="30"/>
                    <a:pt x="80" y="30"/>
                  </a:cubicBezTo>
                  <a:cubicBezTo>
                    <a:pt x="81" y="30"/>
                    <a:pt x="81" y="29"/>
                    <a:pt x="81" y="30"/>
                  </a:cubicBezTo>
                  <a:cubicBezTo>
                    <a:pt x="82" y="31"/>
                    <a:pt x="81" y="31"/>
                    <a:pt x="82" y="31"/>
                  </a:cubicBezTo>
                  <a:cubicBezTo>
                    <a:pt x="83" y="31"/>
                    <a:pt x="84" y="30"/>
                    <a:pt x="84" y="29"/>
                  </a:cubicBezTo>
                  <a:cubicBezTo>
                    <a:pt x="84" y="29"/>
                    <a:pt x="84" y="30"/>
                    <a:pt x="84" y="30"/>
                  </a:cubicBezTo>
                  <a:cubicBezTo>
                    <a:pt x="84" y="29"/>
                    <a:pt x="84" y="29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0FEEAB54-00D2-060A-66BC-616B78654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4684" y="2009565"/>
              <a:ext cx="68263" cy="65088"/>
            </a:xfrm>
            <a:custGeom>
              <a:avLst/>
              <a:gdLst>
                <a:gd name="T0" fmla="*/ 14 w 15"/>
                <a:gd name="T1" fmla="*/ 10 h 14"/>
                <a:gd name="T2" fmla="*/ 12 w 15"/>
                <a:gd name="T3" fmla="*/ 9 h 14"/>
                <a:gd name="T4" fmla="*/ 11 w 15"/>
                <a:gd name="T5" fmla="*/ 8 h 14"/>
                <a:gd name="T6" fmla="*/ 11 w 15"/>
                <a:gd name="T7" fmla="*/ 7 h 14"/>
                <a:gd name="T8" fmla="*/ 10 w 15"/>
                <a:gd name="T9" fmla="*/ 4 h 14"/>
                <a:gd name="T10" fmla="*/ 10 w 15"/>
                <a:gd name="T11" fmla="*/ 2 h 14"/>
                <a:gd name="T12" fmla="*/ 8 w 15"/>
                <a:gd name="T13" fmla="*/ 0 h 14"/>
                <a:gd name="T14" fmla="*/ 7 w 15"/>
                <a:gd name="T15" fmla="*/ 0 h 14"/>
                <a:gd name="T16" fmla="*/ 6 w 15"/>
                <a:gd name="T17" fmla="*/ 0 h 14"/>
                <a:gd name="T18" fmla="*/ 4 w 15"/>
                <a:gd name="T19" fmla="*/ 0 h 14"/>
                <a:gd name="T20" fmla="*/ 3 w 15"/>
                <a:gd name="T21" fmla="*/ 0 h 14"/>
                <a:gd name="T22" fmla="*/ 3 w 15"/>
                <a:gd name="T23" fmla="*/ 0 h 14"/>
                <a:gd name="T24" fmla="*/ 2 w 15"/>
                <a:gd name="T25" fmla="*/ 0 h 14"/>
                <a:gd name="T26" fmla="*/ 0 w 15"/>
                <a:gd name="T27" fmla="*/ 0 h 14"/>
                <a:gd name="T28" fmla="*/ 0 w 15"/>
                <a:gd name="T29" fmla="*/ 3 h 14"/>
                <a:gd name="T30" fmla="*/ 1 w 15"/>
                <a:gd name="T31" fmla="*/ 7 h 14"/>
                <a:gd name="T32" fmla="*/ 4 w 15"/>
                <a:gd name="T33" fmla="*/ 8 h 14"/>
                <a:gd name="T34" fmla="*/ 5 w 15"/>
                <a:gd name="T35" fmla="*/ 9 h 14"/>
                <a:gd name="T36" fmla="*/ 7 w 15"/>
                <a:gd name="T37" fmla="*/ 10 h 14"/>
                <a:gd name="T38" fmla="*/ 10 w 15"/>
                <a:gd name="T39" fmla="*/ 10 h 14"/>
                <a:gd name="T40" fmla="*/ 11 w 15"/>
                <a:gd name="T41" fmla="*/ 12 h 14"/>
                <a:gd name="T42" fmla="*/ 12 w 15"/>
                <a:gd name="T43" fmla="*/ 14 h 14"/>
                <a:gd name="T44" fmla="*/ 14 w 15"/>
                <a:gd name="T45" fmla="*/ 13 h 14"/>
                <a:gd name="T46" fmla="*/ 14 w 15"/>
                <a:gd name="T47" fmla="*/ 12 h 14"/>
                <a:gd name="T48" fmla="*/ 14 w 15"/>
                <a:gd name="T49" fmla="*/ 10 h 14"/>
                <a:gd name="T50" fmla="*/ 14 w 15"/>
                <a:gd name="T51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" h="14">
                  <a:moveTo>
                    <a:pt x="14" y="10"/>
                  </a:moveTo>
                  <a:cubicBezTo>
                    <a:pt x="13" y="9"/>
                    <a:pt x="13" y="10"/>
                    <a:pt x="12" y="9"/>
                  </a:cubicBezTo>
                  <a:cubicBezTo>
                    <a:pt x="12" y="9"/>
                    <a:pt x="11" y="8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2" y="5"/>
                    <a:pt x="10" y="5"/>
                    <a:pt x="10" y="4"/>
                  </a:cubicBezTo>
                  <a:cubicBezTo>
                    <a:pt x="9" y="3"/>
                    <a:pt x="11" y="3"/>
                    <a:pt x="10" y="2"/>
                  </a:cubicBezTo>
                  <a:cubicBezTo>
                    <a:pt x="9" y="1"/>
                    <a:pt x="8" y="1"/>
                    <a:pt x="8" y="0"/>
                  </a:cubicBezTo>
                  <a:cubicBezTo>
                    <a:pt x="7" y="0"/>
                    <a:pt x="8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1" y="4"/>
                    <a:pt x="1" y="6"/>
                    <a:pt x="1" y="7"/>
                  </a:cubicBezTo>
                  <a:cubicBezTo>
                    <a:pt x="2" y="8"/>
                    <a:pt x="3" y="8"/>
                    <a:pt x="4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10"/>
                    <a:pt x="7" y="10"/>
                    <a:pt x="7" y="10"/>
                  </a:cubicBezTo>
                  <a:cubicBezTo>
                    <a:pt x="8" y="9"/>
                    <a:pt x="9" y="9"/>
                    <a:pt x="10" y="10"/>
                  </a:cubicBezTo>
                  <a:cubicBezTo>
                    <a:pt x="11" y="11"/>
                    <a:pt x="11" y="11"/>
                    <a:pt x="11" y="12"/>
                  </a:cubicBezTo>
                  <a:cubicBezTo>
                    <a:pt x="11" y="12"/>
                    <a:pt x="11" y="13"/>
                    <a:pt x="12" y="14"/>
                  </a:cubicBezTo>
                  <a:cubicBezTo>
                    <a:pt x="12" y="14"/>
                    <a:pt x="13" y="14"/>
                    <a:pt x="14" y="13"/>
                  </a:cubicBezTo>
                  <a:cubicBezTo>
                    <a:pt x="14" y="13"/>
                    <a:pt x="14" y="12"/>
                    <a:pt x="14" y="12"/>
                  </a:cubicBezTo>
                  <a:cubicBezTo>
                    <a:pt x="14" y="11"/>
                    <a:pt x="15" y="11"/>
                    <a:pt x="14" y="10"/>
                  </a:cubicBezTo>
                  <a:cubicBezTo>
                    <a:pt x="14" y="10"/>
                    <a:pt x="14" y="11"/>
                    <a:pt x="14" y="1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F7E736CD-56E4-FA11-A019-EAEB144B5B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1672" y="1992102"/>
              <a:ext cx="120651" cy="95251"/>
            </a:xfrm>
            <a:custGeom>
              <a:avLst/>
              <a:gdLst>
                <a:gd name="T0" fmla="*/ 25 w 26"/>
                <a:gd name="T1" fmla="*/ 10 h 21"/>
                <a:gd name="T2" fmla="*/ 24 w 26"/>
                <a:gd name="T3" fmla="*/ 9 h 21"/>
                <a:gd name="T4" fmla="*/ 23 w 26"/>
                <a:gd name="T5" fmla="*/ 9 h 21"/>
                <a:gd name="T6" fmla="*/ 21 w 26"/>
                <a:gd name="T7" fmla="*/ 10 h 21"/>
                <a:gd name="T8" fmla="*/ 21 w 26"/>
                <a:gd name="T9" fmla="*/ 12 h 21"/>
                <a:gd name="T10" fmla="*/ 21 w 26"/>
                <a:gd name="T11" fmla="*/ 15 h 21"/>
                <a:gd name="T12" fmla="*/ 19 w 26"/>
                <a:gd name="T13" fmla="*/ 17 h 21"/>
                <a:gd name="T14" fmla="*/ 18 w 26"/>
                <a:gd name="T15" fmla="*/ 18 h 21"/>
                <a:gd name="T16" fmla="*/ 18 w 26"/>
                <a:gd name="T17" fmla="*/ 21 h 21"/>
                <a:gd name="T18" fmla="*/ 17 w 26"/>
                <a:gd name="T19" fmla="*/ 20 h 21"/>
                <a:gd name="T20" fmla="*/ 15 w 26"/>
                <a:gd name="T21" fmla="*/ 19 h 21"/>
                <a:gd name="T22" fmla="*/ 15 w 26"/>
                <a:gd name="T23" fmla="*/ 17 h 21"/>
                <a:gd name="T24" fmla="*/ 16 w 26"/>
                <a:gd name="T25" fmla="*/ 15 h 21"/>
                <a:gd name="T26" fmla="*/ 14 w 26"/>
                <a:gd name="T27" fmla="*/ 13 h 21"/>
                <a:gd name="T28" fmla="*/ 13 w 26"/>
                <a:gd name="T29" fmla="*/ 14 h 21"/>
                <a:gd name="T30" fmla="*/ 12 w 26"/>
                <a:gd name="T31" fmla="*/ 14 h 21"/>
                <a:gd name="T32" fmla="*/ 11 w 26"/>
                <a:gd name="T33" fmla="*/ 15 h 21"/>
                <a:gd name="T34" fmla="*/ 10 w 26"/>
                <a:gd name="T35" fmla="*/ 16 h 21"/>
                <a:gd name="T36" fmla="*/ 9 w 26"/>
                <a:gd name="T37" fmla="*/ 17 h 21"/>
                <a:gd name="T38" fmla="*/ 7 w 26"/>
                <a:gd name="T39" fmla="*/ 18 h 21"/>
                <a:gd name="T40" fmla="*/ 8 w 26"/>
                <a:gd name="T41" fmla="*/ 16 h 21"/>
                <a:gd name="T42" fmla="*/ 8 w 26"/>
                <a:gd name="T43" fmla="*/ 14 h 21"/>
                <a:gd name="T44" fmla="*/ 6 w 26"/>
                <a:gd name="T45" fmla="*/ 13 h 21"/>
                <a:gd name="T46" fmla="*/ 5 w 26"/>
                <a:gd name="T47" fmla="*/ 12 h 21"/>
                <a:gd name="T48" fmla="*/ 5 w 26"/>
                <a:gd name="T49" fmla="*/ 10 h 21"/>
                <a:gd name="T50" fmla="*/ 4 w 26"/>
                <a:gd name="T51" fmla="*/ 8 h 21"/>
                <a:gd name="T52" fmla="*/ 4 w 26"/>
                <a:gd name="T53" fmla="*/ 6 h 21"/>
                <a:gd name="T54" fmla="*/ 3 w 26"/>
                <a:gd name="T55" fmla="*/ 5 h 21"/>
                <a:gd name="T56" fmla="*/ 1 w 26"/>
                <a:gd name="T57" fmla="*/ 4 h 21"/>
                <a:gd name="T58" fmla="*/ 3 w 26"/>
                <a:gd name="T59" fmla="*/ 3 h 21"/>
                <a:gd name="T60" fmla="*/ 4 w 26"/>
                <a:gd name="T61" fmla="*/ 3 h 21"/>
                <a:gd name="T62" fmla="*/ 5 w 26"/>
                <a:gd name="T63" fmla="*/ 4 h 21"/>
                <a:gd name="T64" fmla="*/ 7 w 26"/>
                <a:gd name="T65" fmla="*/ 4 h 21"/>
                <a:gd name="T66" fmla="*/ 7 w 26"/>
                <a:gd name="T67" fmla="*/ 5 h 21"/>
                <a:gd name="T68" fmla="*/ 8 w 26"/>
                <a:gd name="T69" fmla="*/ 5 h 21"/>
                <a:gd name="T70" fmla="*/ 8 w 26"/>
                <a:gd name="T71" fmla="*/ 3 h 21"/>
                <a:gd name="T72" fmla="*/ 7 w 26"/>
                <a:gd name="T73" fmla="*/ 1 h 21"/>
                <a:gd name="T74" fmla="*/ 8 w 26"/>
                <a:gd name="T75" fmla="*/ 0 h 21"/>
                <a:gd name="T76" fmla="*/ 10 w 26"/>
                <a:gd name="T77" fmla="*/ 1 h 21"/>
                <a:gd name="T78" fmla="*/ 11 w 26"/>
                <a:gd name="T79" fmla="*/ 3 h 21"/>
                <a:gd name="T80" fmla="*/ 13 w 26"/>
                <a:gd name="T81" fmla="*/ 3 h 21"/>
                <a:gd name="T82" fmla="*/ 15 w 26"/>
                <a:gd name="T83" fmla="*/ 2 h 21"/>
                <a:gd name="T84" fmla="*/ 17 w 26"/>
                <a:gd name="T85" fmla="*/ 2 h 21"/>
                <a:gd name="T86" fmla="*/ 18 w 26"/>
                <a:gd name="T87" fmla="*/ 1 h 21"/>
                <a:gd name="T88" fmla="*/ 19 w 26"/>
                <a:gd name="T89" fmla="*/ 3 h 21"/>
                <a:gd name="T90" fmla="*/ 20 w 26"/>
                <a:gd name="T91" fmla="*/ 5 h 21"/>
                <a:gd name="T92" fmla="*/ 22 w 26"/>
                <a:gd name="T93" fmla="*/ 7 h 21"/>
                <a:gd name="T94" fmla="*/ 25 w 26"/>
                <a:gd name="T95" fmla="*/ 10 h 21"/>
                <a:gd name="T96" fmla="*/ 6 w 26"/>
                <a:gd name="T97" fmla="*/ 17 h 21"/>
                <a:gd name="T98" fmla="*/ 3 w 26"/>
                <a:gd name="T99" fmla="*/ 14 h 21"/>
                <a:gd name="T100" fmla="*/ 0 w 26"/>
                <a:gd name="T101" fmla="*/ 14 h 21"/>
                <a:gd name="T102" fmla="*/ 3 w 26"/>
                <a:gd name="T103" fmla="*/ 16 h 21"/>
                <a:gd name="T104" fmla="*/ 6 w 26"/>
                <a:gd name="T105" fmla="*/ 18 h 21"/>
                <a:gd name="T106" fmla="*/ 6 w 26"/>
                <a:gd name="T10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" h="21">
                  <a:moveTo>
                    <a:pt x="25" y="10"/>
                  </a:moveTo>
                  <a:cubicBezTo>
                    <a:pt x="24" y="10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10"/>
                    <a:pt x="21" y="10"/>
                    <a:pt x="21" y="10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1" y="13"/>
                    <a:pt x="21" y="14"/>
                    <a:pt x="21" y="15"/>
                  </a:cubicBezTo>
                  <a:cubicBezTo>
                    <a:pt x="20" y="15"/>
                    <a:pt x="20" y="17"/>
                    <a:pt x="19" y="17"/>
                  </a:cubicBezTo>
                  <a:cubicBezTo>
                    <a:pt x="19" y="18"/>
                    <a:pt x="18" y="17"/>
                    <a:pt x="18" y="18"/>
                  </a:cubicBezTo>
                  <a:cubicBezTo>
                    <a:pt x="18" y="19"/>
                    <a:pt x="18" y="20"/>
                    <a:pt x="18" y="21"/>
                  </a:cubicBezTo>
                  <a:cubicBezTo>
                    <a:pt x="18" y="21"/>
                    <a:pt x="17" y="20"/>
                    <a:pt x="17" y="20"/>
                  </a:cubicBezTo>
                  <a:cubicBezTo>
                    <a:pt x="16" y="19"/>
                    <a:pt x="15" y="19"/>
                    <a:pt x="15" y="19"/>
                  </a:cubicBezTo>
                  <a:cubicBezTo>
                    <a:pt x="14" y="18"/>
                    <a:pt x="15" y="18"/>
                    <a:pt x="15" y="17"/>
                  </a:cubicBezTo>
                  <a:cubicBezTo>
                    <a:pt x="16" y="17"/>
                    <a:pt x="16" y="15"/>
                    <a:pt x="16" y="15"/>
                  </a:cubicBezTo>
                  <a:cubicBezTo>
                    <a:pt x="16" y="14"/>
                    <a:pt x="15" y="13"/>
                    <a:pt x="14" y="13"/>
                  </a:cubicBezTo>
                  <a:cubicBezTo>
                    <a:pt x="13" y="13"/>
                    <a:pt x="13" y="14"/>
                    <a:pt x="13" y="14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0" y="16"/>
                  </a:cubicBezTo>
                  <a:cubicBezTo>
                    <a:pt x="10" y="16"/>
                    <a:pt x="10" y="17"/>
                    <a:pt x="9" y="17"/>
                  </a:cubicBezTo>
                  <a:cubicBezTo>
                    <a:pt x="9" y="17"/>
                    <a:pt x="8" y="18"/>
                    <a:pt x="7" y="18"/>
                  </a:cubicBezTo>
                  <a:cubicBezTo>
                    <a:pt x="8" y="18"/>
                    <a:pt x="8" y="16"/>
                    <a:pt x="8" y="16"/>
                  </a:cubicBezTo>
                  <a:cubicBezTo>
                    <a:pt x="8" y="15"/>
                    <a:pt x="9" y="14"/>
                    <a:pt x="8" y="14"/>
                  </a:cubicBezTo>
                  <a:cubicBezTo>
                    <a:pt x="7" y="13"/>
                    <a:pt x="6" y="14"/>
                    <a:pt x="6" y="13"/>
                  </a:cubicBezTo>
                  <a:cubicBezTo>
                    <a:pt x="6" y="13"/>
                    <a:pt x="5" y="12"/>
                    <a:pt x="5" y="12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5" y="9"/>
                    <a:pt x="4" y="9"/>
                    <a:pt x="4" y="8"/>
                  </a:cubicBezTo>
                  <a:cubicBezTo>
                    <a:pt x="3" y="7"/>
                    <a:pt x="4" y="7"/>
                    <a:pt x="4" y="6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2" y="5"/>
                    <a:pt x="2" y="4"/>
                    <a:pt x="1" y="4"/>
                  </a:cubicBezTo>
                  <a:cubicBezTo>
                    <a:pt x="2" y="3"/>
                    <a:pt x="2" y="2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4"/>
                    <a:pt x="5" y="4"/>
                  </a:cubicBezTo>
                  <a:cubicBezTo>
                    <a:pt x="5" y="4"/>
                    <a:pt x="6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9" y="5"/>
                    <a:pt x="9" y="3"/>
                    <a:pt x="8" y="3"/>
                  </a:cubicBezTo>
                  <a:cubicBezTo>
                    <a:pt x="8" y="2"/>
                    <a:pt x="7" y="2"/>
                    <a:pt x="7" y="1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9" y="0"/>
                    <a:pt x="9" y="1"/>
                    <a:pt x="10" y="1"/>
                  </a:cubicBezTo>
                  <a:cubicBezTo>
                    <a:pt x="10" y="1"/>
                    <a:pt x="11" y="2"/>
                    <a:pt x="11" y="3"/>
                  </a:cubicBezTo>
                  <a:cubicBezTo>
                    <a:pt x="12" y="4"/>
                    <a:pt x="12" y="3"/>
                    <a:pt x="13" y="3"/>
                  </a:cubicBezTo>
                  <a:cubicBezTo>
                    <a:pt x="14" y="3"/>
                    <a:pt x="14" y="3"/>
                    <a:pt x="15" y="2"/>
                  </a:cubicBezTo>
                  <a:cubicBezTo>
                    <a:pt x="15" y="1"/>
                    <a:pt x="16" y="2"/>
                    <a:pt x="17" y="2"/>
                  </a:cubicBezTo>
                  <a:cubicBezTo>
                    <a:pt x="17" y="2"/>
                    <a:pt x="17" y="0"/>
                    <a:pt x="18" y="1"/>
                  </a:cubicBezTo>
                  <a:cubicBezTo>
                    <a:pt x="18" y="1"/>
                    <a:pt x="19" y="2"/>
                    <a:pt x="19" y="3"/>
                  </a:cubicBezTo>
                  <a:cubicBezTo>
                    <a:pt x="20" y="3"/>
                    <a:pt x="20" y="4"/>
                    <a:pt x="20" y="5"/>
                  </a:cubicBezTo>
                  <a:cubicBezTo>
                    <a:pt x="20" y="6"/>
                    <a:pt x="21" y="6"/>
                    <a:pt x="22" y="7"/>
                  </a:cubicBezTo>
                  <a:cubicBezTo>
                    <a:pt x="22" y="7"/>
                    <a:pt x="26" y="9"/>
                    <a:pt x="25" y="10"/>
                  </a:cubicBezTo>
                  <a:close/>
                  <a:moveTo>
                    <a:pt x="6" y="17"/>
                  </a:moveTo>
                  <a:cubicBezTo>
                    <a:pt x="5" y="15"/>
                    <a:pt x="4" y="14"/>
                    <a:pt x="3" y="14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0" y="15"/>
                    <a:pt x="2" y="15"/>
                    <a:pt x="3" y="16"/>
                  </a:cubicBezTo>
                  <a:cubicBezTo>
                    <a:pt x="3" y="17"/>
                    <a:pt x="4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3F940212-3B0C-1A1C-4C08-7957CC712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0070" y="1941301"/>
              <a:ext cx="142876" cy="73026"/>
            </a:xfrm>
            <a:custGeom>
              <a:avLst/>
              <a:gdLst>
                <a:gd name="T0" fmla="*/ 1 w 31"/>
                <a:gd name="T1" fmla="*/ 1 h 16"/>
                <a:gd name="T2" fmla="*/ 4 w 31"/>
                <a:gd name="T3" fmla="*/ 3 h 16"/>
                <a:gd name="T4" fmla="*/ 6 w 31"/>
                <a:gd name="T5" fmla="*/ 5 h 16"/>
                <a:gd name="T6" fmla="*/ 8 w 31"/>
                <a:gd name="T7" fmla="*/ 9 h 16"/>
                <a:gd name="T8" fmla="*/ 8 w 31"/>
                <a:gd name="T9" fmla="*/ 11 h 16"/>
                <a:gd name="T10" fmla="*/ 8 w 31"/>
                <a:gd name="T11" fmla="*/ 13 h 16"/>
                <a:gd name="T12" fmla="*/ 10 w 31"/>
                <a:gd name="T13" fmla="*/ 13 h 16"/>
                <a:gd name="T14" fmla="*/ 11 w 31"/>
                <a:gd name="T15" fmla="*/ 13 h 16"/>
                <a:gd name="T16" fmla="*/ 14 w 31"/>
                <a:gd name="T17" fmla="*/ 13 h 16"/>
                <a:gd name="T18" fmla="*/ 14 w 31"/>
                <a:gd name="T19" fmla="*/ 13 h 16"/>
                <a:gd name="T20" fmla="*/ 15 w 31"/>
                <a:gd name="T21" fmla="*/ 14 h 16"/>
                <a:gd name="T22" fmla="*/ 15 w 31"/>
                <a:gd name="T23" fmla="*/ 15 h 16"/>
                <a:gd name="T24" fmla="*/ 18 w 31"/>
                <a:gd name="T25" fmla="*/ 15 h 16"/>
                <a:gd name="T26" fmla="*/ 19 w 31"/>
                <a:gd name="T27" fmla="*/ 15 h 16"/>
                <a:gd name="T28" fmla="*/ 21 w 31"/>
                <a:gd name="T29" fmla="*/ 15 h 16"/>
                <a:gd name="T30" fmla="*/ 23 w 31"/>
                <a:gd name="T31" fmla="*/ 14 h 16"/>
                <a:gd name="T32" fmla="*/ 26 w 31"/>
                <a:gd name="T33" fmla="*/ 14 h 16"/>
                <a:gd name="T34" fmla="*/ 27 w 31"/>
                <a:gd name="T35" fmla="*/ 15 h 16"/>
                <a:gd name="T36" fmla="*/ 27 w 31"/>
                <a:gd name="T37" fmla="*/ 15 h 16"/>
                <a:gd name="T38" fmla="*/ 29 w 31"/>
                <a:gd name="T39" fmla="*/ 15 h 16"/>
                <a:gd name="T40" fmla="*/ 30 w 31"/>
                <a:gd name="T41" fmla="*/ 16 h 16"/>
                <a:gd name="T42" fmla="*/ 31 w 31"/>
                <a:gd name="T43" fmla="*/ 15 h 16"/>
                <a:gd name="T44" fmla="*/ 29 w 31"/>
                <a:gd name="T45" fmla="*/ 13 h 16"/>
                <a:gd name="T46" fmla="*/ 29 w 31"/>
                <a:gd name="T47" fmla="*/ 12 h 16"/>
                <a:gd name="T48" fmla="*/ 30 w 31"/>
                <a:gd name="T49" fmla="*/ 11 h 16"/>
                <a:gd name="T50" fmla="*/ 28 w 31"/>
                <a:gd name="T51" fmla="*/ 9 h 16"/>
                <a:gd name="T52" fmla="*/ 26 w 31"/>
                <a:gd name="T53" fmla="*/ 7 h 16"/>
                <a:gd name="T54" fmla="*/ 24 w 31"/>
                <a:gd name="T55" fmla="*/ 6 h 16"/>
                <a:gd name="T56" fmla="*/ 22 w 31"/>
                <a:gd name="T57" fmla="*/ 6 h 16"/>
                <a:gd name="T58" fmla="*/ 19 w 31"/>
                <a:gd name="T59" fmla="*/ 6 h 16"/>
                <a:gd name="T60" fmla="*/ 18 w 31"/>
                <a:gd name="T61" fmla="*/ 6 h 16"/>
                <a:gd name="T62" fmla="*/ 18 w 31"/>
                <a:gd name="T63" fmla="*/ 5 h 16"/>
                <a:gd name="T64" fmla="*/ 15 w 31"/>
                <a:gd name="T65" fmla="*/ 4 h 16"/>
                <a:gd name="T66" fmla="*/ 13 w 31"/>
                <a:gd name="T67" fmla="*/ 2 h 16"/>
                <a:gd name="T68" fmla="*/ 11 w 31"/>
                <a:gd name="T69" fmla="*/ 2 h 16"/>
                <a:gd name="T70" fmla="*/ 8 w 31"/>
                <a:gd name="T71" fmla="*/ 2 h 16"/>
                <a:gd name="T72" fmla="*/ 7 w 31"/>
                <a:gd name="T73" fmla="*/ 2 h 16"/>
                <a:gd name="T74" fmla="*/ 5 w 31"/>
                <a:gd name="T75" fmla="*/ 1 h 16"/>
                <a:gd name="T76" fmla="*/ 3 w 31"/>
                <a:gd name="T77" fmla="*/ 1 h 16"/>
                <a:gd name="T78" fmla="*/ 2 w 31"/>
                <a:gd name="T79" fmla="*/ 0 h 16"/>
                <a:gd name="T80" fmla="*/ 0 w 31"/>
                <a:gd name="T81" fmla="*/ 1 h 16"/>
                <a:gd name="T82" fmla="*/ 1 w 31"/>
                <a:gd name="T8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" h="16">
                  <a:moveTo>
                    <a:pt x="1" y="1"/>
                  </a:moveTo>
                  <a:cubicBezTo>
                    <a:pt x="2" y="2"/>
                    <a:pt x="2" y="2"/>
                    <a:pt x="4" y="3"/>
                  </a:cubicBezTo>
                  <a:cubicBezTo>
                    <a:pt x="5" y="3"/>
                    <a:pt x="6" y="4"/>
                    <a:pt x="6" y="5"/>
                  </a:cubicBezTo>
                  <a:cubicBezTo>
                    <a:pt x="8" y="7"/>
                    <a:pt x="8" y="8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13"/>
                    <a:pt x="9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4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5" y="14"/>
                    <a:pt x="15" y="14"/>
                    <a:pt x="15" y="15"/>
                  </a:cubicBezTo>
                  <a:cubicBezTo>
                    <a:pt x="16" y="15"/>
                    <a:pt x="18" y="15"/>
                    <a:pt x="18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1" y="15"/>
                    <a:pt x="21" y="15"/>
                  </a:cubicBezTo>
                  <a:cubicBezTo>
                    <a:pt x="22" y="15"/>
                    <a:pt x="23" y="15"/>
                    <a:pt x="23" y="14"/>
                  </a:cubicBezTo>
                  <a:cubicBezTo>
                    <a:pt x="24" y="14"/>
                    <a:pt x="25" y="13"/>
                    <a:pt x="26" y="14"/>
                  </a:cubicBezTo>
                  <a:cubicBezTo>
                    <a:pt x="26" y="14"/>
                    <a:pt x="26" y="14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8" y="14"/>
                    <a:pt x="29" y="15"/>
                  </a:cubicBezTo>
                  <a:cubicBezTo>
                    <a:pt x="29" y="15"/>
                    <a:pt x="29" y="16"/>
                    <a:pt x="30" y="16"/>
                  </a:cubicBezTo>
                  <a:cubicBezTo>
                    <a:pt x="31" y="16"/>
                    <a:pt x="30" y="16"/>
                    <a:pt x="31" y="15"/>
                  </a:cubicBezTo>
                  <a:cubicBezTo>
                    <a:pt x="31" y="14"/>
                    <a:pt x="30" y="14"/>
                    <a:pt x="29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29" y="11"/>
                    <a:pt x="30" y="11"/>
                    <a:pt x="30" y="11"/>
                  </a:cubicBezTo>
                  <a:cubicBezTo>
                    <a:pt x="30" y="10"/>
                    <a:pt x="28" y="10"/>
                    <a:pt x="28" y="9"/>
                  </a:cubicBezTo>
                  <a:cubicBezTo>
                    <a:pt x="27" y="9"/>
                    <a:pt x="27" y="7"/>
                    <a:pt x="26" y="7"/>
                  </a:cubicBezTo>
                  <a:cubicBezTo>
                    <a:pt x="26" y="7"/>
                    <a:pt x="25" y="7"/>
                    <a:pt x="24" y="6"/>
                  </a:cubicBezTo>
                  <a:cubicBezTo>
                    <a:pt x="23" y="6"/>
                    <a:pt x="23" y="5"/>
                    <a:pt x="22" y="6"/>
                  </a:cubicBezTo>
                  <a:cubicBezTo>
                    <a:pt x="21" y="6"/>
                    <a:pt x="20" y="6"/>
                    <a:pt x="19" y="6"/>
                  </a:cubicBezTo>
                  <a:cubicBezTo>
                    <a:pt x="19" y="6"/>
                    <a:pt x="18" y="6"/>
                    <a:pt x="18" y="6"/>
                  </a:cubicBezTo>
                  <a:cubicBezTo>
                    <a:pt x="18" y="6"/>
                    <a:pt x="18" y="5"/>
                    <a:pt x="18" y="5"/>
                  </a:cubicBezTo>
                  <a:cubicBezTo>
                    <a:pt x="17" y="4"/>
                    <a:pt x="16" y="4"/>
                    <a:pt x="15" y="4"/>
                  </a:cubicBezTo>
                  <a:cubicBezTo>
                    <a:pt x="14" y="3"/>
                    <a:pt x="14" y="3"/>
                    <a:pt x="13" y="2"/>
                  </a:cubicBezTo>
                  <a:cubicBezTo>
                    <a:pt x="13" y="2"/>
                    <a:pt x="12" y="2"/>
                    <a:pt x="11" y="2"/>
                  </a:cubicBezTo>
                  <a:cubicBezTo>
                    <a:pt x="10" y="2"/>
                    <a:pt x="9" y="3"/>
                    <a:pt x="8" y="2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A6CAC4B4-FA01-DE01-A783-353E38E11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7669" y="2161966"/>
              <a:ext cx="41275" cy="26988"/>
            </a:xfrm>
            <a:custGeom>
              <a:avLst/>
              <a:gdLst>
                <a:gd name="T0" fmla="*/ 8 w 9"/>
                <a:gd name="T1" fmla="*/ 0 h 6"/>
                <a:gd name="T2" fmla="*/ 5 w 9"/>
                <a:gd name="T3" fmla="*/ 2 h 6"/>
                <a:gd name="T4" fmla="*/ 3 w 9"/>
                <a:gd name="T5" fmla="*/ 2 h 6"/>
                <a:gd name="T6" fmla="*/ 2 w 9"/>
                <a:gd name="T7" fmla="*/ 3 h 6"/>
                <a:gd name="T8" fmla="*/ 0 w 9"/>
                <a:gd name="T9" fmla="*/ 3 h 6"/>
                <a:gd name="T10" fmla="*/ 0 w 9"/>
                <a:gd name="T11" fmla="*/ 4 h 6"/>
                <a:gd name="T12" fmla="*/ 0 w 9"/>
                <a:gd name="T13" fmla="*/ 5 h 6"/>
                <a:gd name="T14" fmla="*/ 2 w 9"/>
                <a:gd name="T15" fmla="*/ 6 h 6"/>
                <a:gd name="T16" fmla="*/ 3 w 9"/>
                <a:gd name="T17" fmla="*/ 6 h 6"/>
                <a:gd name="T18" fmla="*/ 5 w 9"/>
                <a:gd name="T19" fmla="*/ 6 h 6"/>
                <a:gd name="T20" fmla="*/ 6 w 9"/>
                <a:gd name="T21" fmla="*/ 4 h 6"/>
                <a:gd name="T22" fmla="*/ 7 w 9"/>
                <a:gd name="T23" fmla="*/ 4 h 6"/>
                <a:gd name="T24" fmla="*/ 7 w 9"/>
                <a:gd name="T25" fmla="*/ 3 h 6"/>
                <a:gd name="T26" fmla="*/ 8 w 9"/>
                <a:gd name="T27" fmla="*/ 2 h 6"/>
                <a:gd name="T28" fmla="*/ 9 w 9"/>
                <a:gd name="T29" fmla="*/ 0 h 6"/>
                <a:gd name="T30" fmla="*/ 8 w 9"/>
                <a:gd name="T31" fmla="*/ 0 h 6"/>
                <a:gd name="T32" fmla="*/ 8 w 9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6">
                  <a:moveTo>
                    <a:pt x="8" y="0"/>
                  </a:moveTo>
                  <a:cubicBezTo>
                    <a:pt x="8" y="0"/>
                    <a:pt x="6" y="2"/>
                    <a:pt x="5" y="2"/>
                  </a:cubicBezTo>
                  <a:cubicBezTo>
                    <a:pt x="5" y="2"/>
                    <a:pt x="4" y="1"/>
                    <a:pt x="3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2"/>
                    <a:pt x="7" y="2"/>
                    <a:pt x="8" y="2"/>
                  </a:cubicBezTo>
                  <a:cubicBezTo>
                    <a:pt x="8" y="1"/>
                    <a:pt x="9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8" y="0"/>
                    <a:pt x="9" y="0"/>
                    <a:pt x="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4E3A8565-7C86-CB7C-0480-AA52D1D83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232" y="2188954"/>
              <a:ext cx="31750" cy="46038"/>
            </a:xfrm>
            <a:custGeom>
              <a:avLst/>
              <a:gdLst>
                <a:gd name="T0" fmla="*/ 4 w 7"/>
                <a:gd name="T1" fmla="*/ 0 h 10"/>
                <a:gd name="T2" fmla="*/ 6 w 7"/>
                <a:gd name="T3" fmla="*/ 0 h 10"/>
                <a:gd name="T4" fmla="*/ 6 w 7"/>
                <a:gd name="T5" fmla="*/ 1 h 10"/>
                <a:gd name="T6" fmla="*/ 6 w 7"/>
                <a:gd name="T7" fmla="*/ 3 h 10"/>
                <a:gd name="T8" fmla="*/ 5 w 7"/>
                <a:gd name="T9" fmla="*/ 4 h 10"/>
                <a:gd name="T10" fmla="*/ 5 w 7"/>
                <a:gd name="T11" fmla="*/ 5 h 10"/>
                <a:gd name="T12" fmla="*/ 4 w 7"/>
                <a:gd name="T13" fmla="*/ 6 h 10"/>
                <a:gd name="T14" fmla="*/ 3 w 7"/>
                <a:gd name="T15" fmla="*/ 8 h 10"/>
                <a:gd name="T16" fmla="*/ 2 w 7"/>
                <a:gd name="T17" fmla="*/ 9 h 10"/>
                <a:gd name="T18" fmla="*/ 1 w 7"/>
                <a:gd name="T19" fmla="*/ 9 h 10"/>
                <a:gd name="T20" fmla="*/ 1 w 7"/>
                <a:gd name="T21" fmla="*/ 9 h 10"/>
                <a:gd name="T22" fmla="*/ 2 w 7"/>
                <a:gd name="T23" fmla="*/ 5 h 10"/>
                <a:gd name="T24" fmla="*/ 3 w 7"/>
                <a:gd name="T25" fmla="*/ 2 h 10"/>
                <a:gd name="T26" fmla="*/ 4 w 7"/>
                <a:gd name="T27" fmla="*/ 0 h 10"/>
                <a:gd name="T28" fmla="*/ 4 w 7"/>
                <a:gd name="T2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0">
                  <a:moveTo>
                    <a:pt x="4" y="0"/>
                  </a:moveTo>
                  <a:cubicBezTo>
                    <a:pt x="4" y="0"/>
                    <a:pt x="6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2"/>
                    <a:pt x="7" y="3"/>
                    <a:pt x="6" y="3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1" y="9"/>
                    <a:pt x="1" y="10"/>
                    <a:pt x="1" y="9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1" y="7"/>
                    <a:pt x="2" y="6"/>
                    <a:pt x="2" y="5"/>
                  </a:cubicBezTo>
                  <a:cubicBezTo>
                    <a:pt x="3" y="4"/>
                    <a:pt x="2" y="3"/>
                    <a:pt x="3" y="2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B66FC91D-1F99-4A02-F96D-AECF4DA50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520" y="2120691"/>
              <a:ext cx="138114" cy="133351"/>
            </a:xfrm>
            <a:custGeom>
              <a:avLst/>
              <a:gdLst>
                <a:gd name="T0" fmla="*/ 29 w 30"/>
                <a:gd name="T1" fmla="*/ 0 h 29"/>
                <a:gd name="T2" fmla="*/ 28 w 30"/>
                <a:gd name="T3" fmla="*/ 0 h 29"/>
                <a:gd name="T4" fmla="*/ 26 w 30"/>
                <a:gd name="T5" fmla="*/ 1 h 29"/>
                <a:gd name="T6" fmla="*/ 24 w 30"/>
                <a:gd name="T7" fmla="*/ 0 h 29"/>
                <a:gd name="T8" fmla="*/ 22 w 30"/>
                <a:gd name="T9" fmla="*/ 1 h 29"/>
                <a:gd name="T10" fmla="*/ 20 w 30"/>
                <a:gd name="T11" fmla="*/ 2 h 29"/>
                <a:gd name="T12" fmla="*/ 18 w 30"/>
                <a:gd name="T13" fmla="*/ 3 h 29"/>
                <a:gd name="T14" fmla="*/ 17 w 30"/>
                <a:gd name="T15" fmla="*/ 3 h 29"/>
                <a:gd name="T16" fmla="*/ 14 w 30"/>
                <a:gd name="T17" fmla="*/ 3 h 29"/>
                <a:gd name="T18" fmla="*/ 11 w 30"/>
                <a:gd name="T19" fmla="*/ 3 h 29"/>
                <a:gd name="T20" fmla="*/ 8 w 30"/>
                <a:gd name="T21" fmla="*/ 3 h 29"/>
                <a:gd name="T22" fmla="*/ 5 w 30"/>
                <a:gd name="T23" fmla="*/ 3 h 29"/>
                <a:gd name="T24" fmla="*/ 4 w 30"/>
                <a:gd name="T25" fmla="*/ 6 h 29"/>
                <a:gd name="T26" fmla="*/ 2 w 30"/>
                <a:gd name="T27" fmla="*/ 7 h 29"/>
                <a:gd name="T28" fmla="*/ 1 w 30"/>
                <a:gd name="T29" fmla="*/ 7 h 29"/>
                <a:gd name="T30" fmla="*/ 1 w 30"/>
                <a:gd name="T31" fmla="*/ 9 h 29"/>
                <a:gd name="T32" fmla="*/ 1 w 30"/>
                <a:gd name="T33" fmla="*/ 11 h 29"/>
                <a:gd name="T34" fmla="*/ 1 w 30"/>
                <a:gd name="T35" fmla="*/ 15 h 29"/>
                <a:gd name="T36" fmla="*/ 3 w 30"/>
                <a:gd name="T37" fmla="*/ 15 h 29"/>
                <a:gd name="T38" fmla="*/ 3 w 30"/>
                <a:gd name="T39" fmla="*/ 17 h 29"/>
                <a:gd name="T40" fmla="*/ 3 w 30"/>
                <a:gd name="T41" fmla="*/ 18 h 29"/>
                <a:gd name="T42" fmla="*/ 2 w 30"/>
                <a:gd name="T43" fmla="*/ 20 h 29"/>
                <a:gd name="T44" fmla="*/ 2 w 30"/>
                <a:gd name="T45" fmla="*/ 20 h 29"/>
                <a:gd name="T46" fmla="*/ 1 w 30"/>
                <a:gd name="T47" fmla="*/ 21 h 29"/>
                <a:gd name="T48" fmla="*/ 0 w 30"/>
                <a:gd name="T49" fmla="*/ 23 h 29"/>
                <a:gd name="T50" fmla="*/ 0 w 30"/>
                <a:gd name="T51" fmla="*/ 27 h 29"/>
                <a:gd name="T52" fmla="*/ 3 w 30"/>
                <a:gd name="T53" fmla="*/ 28 h 29"/>
                <a:gd name="T54" fmla="*/ 4 w 30"/>
                <a:gd name="T55" fmla="*/ 29 h 29"/>
                <a:gd name="T56" fmla="*/ 6 w 30"/>
                <a:gd name="T57" fmla="*/ 28 h 29"/>
                <a:gd name="T58" fmla="*/ 8 w 30"/>
                <a:gd name="T59" fmla="*/ 26 h 29"/>
                <a:gd name="T60" fmla="*/ 11 w 30"/>
                <a:gd name="T61" fmla="*/ 25 h 29"/>
                <a:gd name="T62" fmla="*/ 13 w 30"/>
                <a:gd name="T63" fmla="*/ 23 h 29"/>
                <a:gd name="T64" fmla="*/ 14 w 30"/>
                <a:gd name="T65" fmla="*/ 21 h 29"/>
                <a:gd name="T66" fmla="*/ 15 w 30"/>
                <a:gd name="T67" fmla="*/ 20 h 29"/>
                <a:gd name="T68" fmla="*/ 16 w 30"/>
                <a:gd name="T69" fmla="*/ 21 h 29"/>
                <a:gd name="T70" fmla="*/ 19 w 30"/>
                <a:gd name="T71" fmla="*/ 19 h 29"/>
                <a:gd name="T72" fmla="*/ 22 w 30"/>
                <a:gd name="T73" fmla="*/ 17 h 29"/>
                <a:gd name="T74" fmla="*/ 24 w 30"/>
                <a:gd name="T75" fmla="*/ 16 h 29"/>
                <a:gd name="T76" fmla="*/ 25 w 30"/>
                <a:gd name="T77" fmla="*/ 12 h 29"/>
                <a:gd name="T78" fmla="*/ 25 w 30"/>
                <a:gd name="T79" fmla="*/ 8 h 29"/>
                <a:gd name="T80" fmla="*/ 25 w 30"/>
                <a:gd name="T81" fmla="*/ 5 h 29"/>
                <a:gd name="T82" fmla="*/ 28 w 30"/>
                <a:gd name="T83" fmla="*/ 3 h 29"/>
                <a:gd name="T84" fmla="*/ 29 w 30"/>
                <a:gd name="T85" fmla="*/ 0 h 29"/>
                <a:gd name="T86" fmla="*/ 29 w 30"/>
                <a:gd name="T8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29">
                  <a:moveTo>
                    <a:pt x="29" y="0"/>
                  </a:moveTo>
                  <a:cubicBezTo>
                    <a:pt x="29" y="0"/>
                    <a:pt x="29" y="0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25" y="1"/>
                    <a:pt x="25" y="0"/>
                    <a:pt x="24" y="0"/>
                  </a:cubicBezTo>
                  <a:cubicBezTo>
                    <a:pt x="23" y="1"/>
                    <a:pt x="22" y="1"/>
                    <a:pt x="22" y="1"/>
                  </a:cubicBezTo>
                  <a:cubicBezTo>
                    <a:pt x="21" y="1"/>
                    <a:pt x="20" y="1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3"/>
                    <a:pt x="15" y="3"/>
                    <a:pt x="14" y="3"/>
                  </a:cubicBezTo>
                  <a:cubicBezTo>
                    <a:pt x="13" y="3"/>
                    <a:pt x="12" y="3"/>
                    <a:pt x="11" y="3"/>
                  </a:cubicBezTo>
                  <a:cubicBezTo>
                    <a:pt x="10" y="3"/>
                    <a:pt x="10" y="3"/>
                    <a:pt x="8" y="3"/>
                  </a:cubicBezTo>
                  <a:cubicBezTo>
                    <a:pt x="7" y="3"/>
                    <a:pt x="5" y="2"/>
                    <a:pt x="5" y="3"/>
                  </a:cubicBezTo>
                  <a:cubicBezTo>
                    <a:pt x="4" y="4"/>
                    <a:pt x="5" y="5"/>
                    <a:pt x="4" y="6"/>
                  </a:cubicBezTo>
                  <a:cubicBezTo>
                    <a:pt x="4" y="6"/>
                    <a:pt x="3" y="7"/>
                    <a:pt x="2" y="7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0" y="10"/>
                    <a:pt x="0" y="10"/>
                    <a:pt x="1" y="11"/>
                  </a:cubicBezTo>
                  <a:cubicBezTo>
                    <a:pt x="1" y="12"/>
                    <a:pt x="0" y="14"/>
                    <a:pt x="1" y="15"/>
                  </a:cubicBezTo>
                  <a:cubicBezTo>
                    <a:pt x="1" y="15"/>
                    <a:pt x="3" y="15"/>
                    <a:pt x="3" y="15"/>
                  </a:cubicBezTo>
                  <a:cubicBezTo>
                    <a:pt x="4" y="15"/>
                    <a:pt x="3" y="16"/>
                    <a:pt x="3" y="17"/>
                  </a:cubicBezTo>
                  <a:cubicBezTo>
                    <a:pt x="3" y="18"/>
                    <a:pt x="4" y="18"/>
                    <a:pt x="3" y="18"/>
                  </a:cubicBezTo>
                  <a:cubicBezTo>
                    <a:pt x="3" y="19"/>
                    <a:pt x="3" y="19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4"/>
                    <a:pt x="0" y="26"/>
                    <a:pt x="0" y="27"/>
                  </a:cubicBezTo>
                  <a:cubicBezTo>
                    <a:pt x="1" y="28"/>
                    <a:pt x="2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6" y="28"/>
                  </a:cubicBezTo>
                  <a:cubicBezTo>
                    <a:pt x="7" y="28"/>
                    <a:pt x="7" y="27"/>
                    <a:pt x="8" y="26"/>
                  </a:cubicBezTo>
                  <a:cubicBezTo>
                    <a:pt x="9" y="26"/>
                    <a:pt x="10" y="26"/>
                    <a:pt x="11" y="25"/>
                  </a:cubicBezTo>
                  <a:cubicBezTo>
                    <a:pt x="11" y="24"/>
                    <a:pt x="12" y="24"/>
                    <a:pt x="13" y="23"/>
                  </a:cubicBezTo>
                  <a:cubicBezTo>
                    <a:pt x="13" y="22"/>
                    <a:pt x="13" y="22"/>
                    <a:pt x="14" y="21"/>
                  </a:cubicBezTo>
                  <a:cubicBezTo>
                    <a:pt x="14" y="20"/>
                    <a:pt x="14" y="21"/>
                    <a:pt x="15" y="20"/>
                  </a:cubicBezTo>
                  <a:cubicBezTo>
                    <a:pt x="15" y="20"/>
                    <a:pt x="16" y="21"/>
                    <a:pt x="16" y="21"/>
                  </a:cubicBezTo>
                  <a:cubicBezTo>
                    <a:pt x="18" y="21"/>
                    <a:pt x="18" y="20"/>
                    <a:pt x="19" y="19"/>
                  </a:cubicBezTo>
                  <a:cubicBezTo>
                    <a:pt x="20" y="19"/>
                    <a:pt x="21" y="18"/>
                    <a:pt x="22" y="17"/>
                  </a:cubicBezTo>
                  <a:cubicBezTo>
                    <a:pt x="23" y="17"/>
                    <a:pt x="23" y="16"/>
                    <a:pt x="24" y="16"/>
                  </a:cubicBezTo>
                  <a:cubicBezTo>
                    <a:pt x="25" y="15"/>
                    <a:pt x="24" y="13"/>
                    <a:pt x="25" y="12"/>
                  </a:cubicBezTo>
                  <a:cubicBezTo>
                    <a:pt x="25" y="10"/>
                    <a:pt x="26" y="9"/>
                    <a:pt x="25" y="8"/>
                  </a:cubicBezTo>
                  <a:cubicBezTo>
                    <a:pt x="25" y="7"/>
                    <a:pt x="24" y="6"/>
                    <a:pt x="25" y="5"/>
                  </a:cubicBezTo>
                  <a:cubicBezTo>
                    <a:pt x="26" y="4"/>
                    <a:pt x="27" y="3"/>
                    <a:pt x="28" y="3"/>
                  </a:cubicBezTo>
                  <a:cubicBezTo>
                    <a:pt x="29" y="2"/>
                    <a:pt x="30" y="2"/>
                    <a:pt x="29" y="0"/>
                  </a:cubicBezTo>
                  <a:cubicBezTo>
                    <a:pt x="29" y="0"/>
                    <a:pt x="29" y="1"/>
                    <a:pt x="29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19261104-9619-2BBD-4A93-261F3953E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8470" y="2215942"/>
              <a:ext cx="96838" cy="120651"/>
            </a:xfrm>
            <a:custGeom>
              <a:avLst/>
              <a:gdLst>
                <a:gd name="T0" fmla="*/ 20 w 21"/>
                <a:gd name="T1" fmla="*/ 8 h 26"/>
                <a:gd name="T2" fmla="*/ 19 w 21"/>
                <a:gd name="T3" fmla="*/ 7 h 26"/>
                <a:gd name="T4" fmla="*/ 19 w 21"/>
                <a:gd name="T5" fmla="*/ 5 h 26"/>
                <a:gd name="T6" fmla="*/ 18 w 21"/>
                <a:gd name="T7" fmla="*/ 0 h 26"/>
                <a:gd name="T8" fmla="*/ 17 w 21"/>
                <a:gd name="T9" fmla="*/ 2 h 26"/>
                <a:gd name="T10" fmla="*/ 15 w 21"/>
                <a:gd name="T11" fmla="*/ 3 h 26"/>
                <a:gd name="T12" fmla="*/ 12 w 21"/>
                <a:gd name="T13" fmla="*/ 6 h 26"/>
                <a:gd name="T14" fmla="*/ 8 w 21"/>
                <a:gd name="T15" fmla="*/ 8 h 26"/>
                <a:gd name="T16" fmla="*/ 7 w 21"/>
                <a:gd name="T17" fmla="*/ 7 h 26"/>
                <a:gd name="T18" fmla="*/ 6 w 21"/>
                <a:gd name="T19" fmla="*/ 7 h 26"/>
                <a:gd name="T20" fmla="*/ 4 w 21"/>
                <a:gd name="T21" fmla="*/ 5 h 26"/>
                <a:gd name="T22" fmla="*/ 3 w 21"/>
                <a:gd name="T23" fmla="*/ 7 h 26"/>
                <a:gd name="T24" fmla="*/ 3 w 21"/>
                <a:gd name="T25" fmla="*/ 10 h 26"/>
                <a:gd name="T26" fmla="*/ 3 w 21"/>
                <a:gd name="T27" fmla="*/ 15 h 26"/>
                <a:gd name="T28" fmla="*/ 2 w 21"/>
                <a:gd name="T29" fmla="*/ 19 h 26"/>
                <a:gd name="T30" fmla="*/ 1 w 21"/>
                <a:gd name="T31" fmla="*/ 23 h 26"/>
                <a:gd name="T32" fmla="*/ 1 w 21"/>
                <a:gd name="T33" fmla="*/ 25 h 26"/>
                <a:gd name="T34" fmla="*/ 2 w 21"/>
                <a:gd name="T35" fmla="*/ 26 h 26"/>
                <a:gd name="T36" fmla="*/ 5 w 21"/>
                <a:gd name="T37" fmla="*/ 26 h 26"/>
                <a:gd name="T38" fmla="*/ 7 w 21"/>
                <a:gd name="T39" fmla="*/ 24 h 26"/>
                <a:gd name="T40" fmla="*/ 8 w 21"/>
                <a:gd name="T41" fmla="*/ 23 h 26"/>
                <a:gd name="T42" fmla="*/ 10 w 21"/>
                <a:gd name="T43" fmla="*/ 21 h 26"/>
                <a:gd name="T44" fmla="*/ 12 w 21"/>
                <a:gd name="T45" fmla="*/ 20 h 26"/>
                <a:gd name="T46" fmla="*/ 13 w 21"/>
                <a:gd name="T47" fmla="*/ 18 h 26"/>
                <a:gd name="T48" fmla="*/ 14 w 21"/>
                <a:gd name="T49" fmla="*/ 18 h 26"/>
                <a:gd name="T50" fmla="*/ 12 w 21"/>
                <a:gd name="T51" fmla="*/ 15 h 26"/>
                <a:gd name="T52" fmla="*/ 11 w 21"/>
                <a:gd name="T53" fmla="*/ 13 h 26"/>
                <a:gd name="T54" fmla="*/ 11 w 21"/>
                <a:gd name="T55" fmla="*/ 12 h 26"/>
                <a:gd name="T56" fmla="*/ 16 w 21"/>
                <a:gd name="T57" fmla="*/ 10 h 26"/>
                <a:gd name="T58" fmla="*/ 20 w 21"/>
                <a:gd name="T5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" h="26">
                  <a:moveTo>
                    <a:pt x="20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9" y="7"/>
                    <a:pt x="19" y="6"/>
                    <a:pt x="19" y="5"/>
                  </a:cubicBezTo>
                  <a:cubicBezTo>
                    <a:pt x="18" y="4"/>
                    <a:pt x="19" y="1"/>
                    <a:pt x="18" y="0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4" y="4"/>
                    <a:pt x="13" y="5"/>
                    <a:pt x="12" y="6"/>
                  </a:cubicBezTo>
                  <a:cubicBezTo>
                    <a:pt x="11" y="6"/>
                    <a:pt x="9" y="8"/>
                    <a:pt x="8" y="8"/>
                  </a:cubicBezTo>
                  <a:cubicBezTo>
                    <a:pt x="8" y="8"/>
                    <a:pt x="8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7"/>
                    <a:pt x="4" y="5"/>
                    <a:pt x="4" y="5"/>
                  </a:cubicBezTo>
                  <a:cubicBezTo>
                    <a:pt x="4" y="5"/>
                    <a:pt x="3" y="7"/>
                    <a:pt x="3" y="7"/>
                  </a:cubicBezTo>
                  <a:cubicBezTo>
                    <a:pt x="3" y="8"/>
                    <a:pt x="3" y="9"/>
                    <a:pt x="3" y="10"/>
                  </a:cubicBezTo>
                  <a:cubicBezTo>
                    <a:pt x="3" y="12"/>
                    <a:pt x="3" y="13"/>
                    <a:pt x="3" y="15"/>
                  </a:cubicBezTo>
                  <a:cubicBezTo>
                    <a:pt x="2" y="16"/>
                    <a:pt x="2" y="18"/>
                    <a:pt x="2" y="19"/>
                  </a:cubicBezTo>
                  <a:cubicBezTo>
                    <a:pt x="1" y="21"/>
                    <a:pt x="1" y="22"/>
                    <a:pt x="1" y="23"/>
                  </a:cubicBezTo>
                  <a:cubicBezTo>
                    <a:pt x="1" y="24"/>
                    <a:pt x="0" y="25"/>
                    <a:pt x="1" y="25"/>
                  </a:cubicBezTo>
                  <a:cubicBezTo>
                    <a:pt x="1" y="26"/>
                    <a:pt x="2" y="26"/>
                    <a:pt x="2" y="26"/>
                  </a:cubicBezTo>
                  <a:cubicBezTo>
                    <a:pt x="3" y="26"/>
                    <a:pt x="5" y="26"/>
                    <a:pt x="5" y="26"/>
                  </a:cubicBezTo>
                  <a:cubicBezTo>
                    <a:pt x="6" y="26"/>
                    <a:pt x="7" y="25"/>
                    <a:pt x="7" y="24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9" y="22"/>
                    <a:pt x="9" y="22"/>
                    <a:pt x="10" y="21"/>
                  </a:cubicBezTo>
                  <a:cubicBezTo>
                    <a:pt x="11" y="21"/>
                    <a:pt x="12" y="20"/>
                    <a:pt x="12" y="20"/>
                  </a:cubicBezTo>
                  <a:cubicBezTo>
                    <a:pt x="13" y="19"/>
                    <a:pt x="13" y="19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7"/>
                    <a:pt x="12" y="15"/>
                    <a:pt x="12" y="15"/>
                  </a:cubicBezTo>
                  <a:cubicBezTo>
                    <a:pt x="12" y="14"/>
                    <a:pt x="11" y="14"/>
                    <a:pt x="11" y="13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2" y="11"/>
                    <a:pt x="14" y="11"/>
                    <a:pt x="16" y="10"/>
                  </a:cubicBezTo>
                  <a:cubicBezTo>
                    <a:pt x="17" y="10"/>
                    <a:pt x="21" y="10"/>
                    <a:pt x="20" y="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DD5CD771-3D45-AA4F-2618-DF727360C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4182" y="2225467"/>
              <a:ext cx="33338" cy="106363"/>
            </a:xfrm>
            <a:custGeom>
              <a:avLst/>
              <a:gdLst>
                <a:gd name="T0" fmla="*/ 7 w 7"/>
                <a:gd name="T1" fmla="*/ 3 h 23"/>
                <a:gd name="T2" fmla="*/ 7 w 7"/>
                <a:gd name="T3" fmla="*/ 0 h 23"/>
                <a:gd name="T4" fmla="*/ 6 w 7"/>
                <a:gd name="T5" fmla="*/ 1 h 23"/>
                <a:gd name="T6" fmla="*/ 5 w 7"/>
                <a:gd name="T7" fmla="*/ 1 h 23"/>
                <a:gd name="T8" fmla="*/ 4 w 7"/>
                <a:gd name="T9" fmla="*/ 2 h 23"/>
                <a:gd name="T10" fmla="*/ 4 w 7"/>
                <a:gd name="T11" fmla="*/ 3 h 23"/>
                <a:gd name="T12" fmla="*/ 3 w 7"/>
                <a:gd name="T13" fmla="*/ 5 h 23"/>
                <a:gd name="T14" fmla="*/ 3 w 7"/>
                <a:gd name="T15" fmla="*/ 7 h 23"/>
                <a:gd name="T16" fmla="*/ 1 w 7"/>
                <a:gd name="T17" fmla="*/ 10 h 23"/>
                <a:gd name="T18" fmla="*/ 1 w 7"/>
                <a:gd name="T19" fmla="*/ 15 h 23"/>
                <a:gd name="T20" fmla="*/ 2 w 7"/>
                <a:gd name="T21" fmla="*/ 20 h 23"/>
                <a:gd name="T22" fmla="*/ 4 w 7"/>
                <a:gd name="T23" fmla="*/ 23 h 23"/>
                <a:gd name="T24" fmla="*/ 4 w 7"/>
                <a:gd name="T25" fmla="*/ 18 h 23"/>
                <a:gd name="T26" fmla="*/ 5 w 7"/>
                <a:gd name="T27" fmla="*/ 16 h 23"/>
                <a:gd name="T28" fmla="*/ 5 w 7"/>
                <a:gd name="T29" fmla="*/ 13 h 23"/>
                <a:gd name="T30" fmla="*/ 6 w 7"/>
                <a:gd name="T31" fmla="*/ 9 h 23"/>
                <a:gd name="T32" fmla="*/ 6 w 7"/>
                <a:gd name="T33" fmla="*/ 5 h 23"/>
                <a:gd name="T34" fmla="*/ 7 w 7"/>
                <a:gd name="T35" fmla="*/ 3 h 23"/>
                <a:gd name="T36" fmla="*/ 7 w 7"/>
                <a:gd name="T37" fmla="*/ 4 h 23"/>
                <a:gd name="T38" fmla="*/ 7 w 7"/>
                <a:gd name="T3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" h="23">
                  <a:moveTo>
                    <a:pt x="7" y="3"/>
                  </a:moveTo>
                  <a:cubicBezTo>
                    <a:pt x="7" y="2"/>
                    <a:pt x="7" y="1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4" y="1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3" y="8"/>
                    <a:pt x="2" y="9"/>
                    <a:pt x="1" y="10"/>
                  </a:cubicBezTo>
                  <a:cubicBezTo>
                    <a:pt x="0" y="12"/>
                    <a:pt x="0" y="13"/>
                    <a:pt x="1" y="15"/>
                  </a:cubicBezTo>
                  <a:cubicBezTo>
                    <a:pt x="1" y="17"/>
                    <a:pt x="2" y="18"/>
                    <a:pt x="2" y="20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4" y="21"/>
                    <a:pt x="4" y="20"/>
                    <a:pt x="4" y="18"/>
                  </a:cubicBezTo>
                  <a:cubicBezTo>
                    <a:pt x="5" y="18"/>
                    <a:pt x="5" y="17"/>
                    <a:pt x="5" y="16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6" y="12"/>
                    <a:pt x="6" y="10"/>
                    <a:pt x="6" y="9"/>
                  </a:cubicBezTo>
                  <a:cubicBezTo>
                    <a:pt x="6" y="8"/>
                    <a:pt x="6" y="7"/>
                    <a:pt x="6" y="5"/>
                  </a:cubicBezTo>
                  <a:cubicBezTo>
                    <a:pt x="6" y="5"/>
                    <a:pt x="7" y="3"/>
                    <a:pt x="7" y="3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04CA831C-93BE-E8E3-AA7F-29ABF8625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021" y="2115927"/>
              <a:ext cx="195264" cy="223839"/>
            </a:xfrm>
            <a:custGeom>
              <a:avLst/>
              <a:gdLst>
                <a:gd name="T0" fmla="*/ 42 w 42"/>
                <a:gd name="T1" fmla="*/ 41 h 49"/>
                <a:gd name="T2" fmla="*/ 41 w 42"/>
                <a:gd name="T3" fmla="*/ 40 h 49"/>
                <a:gd name="T4" fmla="*/ 39 w 42"/>
                <a:gd name="T5" fmla="*/ 37 h 49"/>
                <a:gd name="T6" fmla="*/ 40 w 42"/>
                <a:gd name="T7" fmla="*/ 33 h 49"/>
                <a:gd name="T8" fmla="*/ 37 w 42"/>
                <a:gd name="T9" fmla="*/ 29 h 49"/>
                <a:gd name="T10" fmla="*/ 36 w 42"/>
                <a:gd name="T11" fmla="*/ 27 h 49"/>
                <a:gd name="T12" fmla="*/ 33 w 42"/>
                <a:gd name="T13" fmla="*/ 25 h 49"/>
                <a:gd name="T14" fmla="*/ 31 w 42"/>
                <a:gd name="T15" fmla="*/ 22 h 49"/>
                <a:gd name="T16" fmla="*/ 29 w 42"/>
                <a:gd name="T17" fmla="*/ 19 h 49"/>
                <a:gd name="T18" fmla="*/ 31 w 42"/>
                <a:gd name="T19" fmla="*/ 15 h 49"/>
                <a:gd name="T20" fmla="*/ 32 w 42"/>
                <a:gd name="T21" fmla="*/ 13 h 49"/>
                <a:gd name="T22" fmla="*/ 33 w 42"/>
                <a:gd name="T23" fmla="*/ 9 h 49"/>
                <a:gd name="T24" fmla="*/ 29 w 42"/>
                <a:gd name="T25" fmla="*/ 8 h 49"/>
                <a:gd name="T26" fmla="*/ 28 w 42"/>
                <a:gd name="T27" fmla="*/ 6 h 49"/>
                <a:gd name="T28" fmla="*/ 26 w 42"/>
                <a:gd name="T29" fmla="*/ 1 h 49"/>
                <a:gd name="T30" fmla="*/ 26 w 42"/>
                <a:gd name="T31" fmla="*/ 0 h 49"/>
                <a:gd name="T32" fmla="*/ 24 w 42"/>
                <a:gd name="T33" fmla="*/ 2 h 49"/>
                <a:gd name="T34" fmla="*/ 22 w 42"/>
                <a:gd name="T35" fmla="*/ 1 h 49"/>
                <a:gd name="T36" fmla="*/ 19 w 42"/>
                <a:gd name="T37" fmla="*/ 1 h 49"/>
                <a:gd name="T38" fmla="*/ 15 w 42"/>
                <a:gd name="T39" fmla="*/ 1 h 49"/>
                <a:gd name="T40" fmla="*/ 11 w 42"/>
                <a:gd name="T41" fmla="*/ 6 h 49"/>
                <a:gd name="T42" fmla="*/ 11 w 42"/>
                <a:gd name="T43" fmla="*/ 13 h 49"/>
                <a:gd name="T44" fmla="*/ 6 w 42"/>
                <a:gd name="T45" fmla="*/ 20 h 49"/>
                <a:gd name="T46" fmla="*/ 0 w 42"/>
                <a:gd name="T47" fmla="*/ 21 h 49"/>
                <a:gd name="T48" fmla="*/ 0 w 42"/>
                <a:gd name="T49" fmla="*/ 24 h 49"/>
                <a:gd name="T50" fmla="*/ 1 w 42"/>
                <a:gd name="T51" fmla="*/ 30 h 49"/>
                <a:gd name="T52" fmla="*/ 2 w 42"/>
                <a:gd name="T53" fmla="*/ 31 h 49"/>
                <a:gd name="T54" fmla="*/ 10 w 42"/>
                <a:gd name="T55" fmla="*/ 34 h 49"/>
                <a:gd name="T56" fmla="*/ 16 w 42"/>
                <a:gd name="T57" fmla="*/ 39 h 49"/>
                <a:gd name="T58" fmla="*/ 24 w 42"/>
                <a:gd name="T59" fmla="*/ 46 h 49"/>
                <a:gd name="T60" fmla="*/ 29 w 42"/>
                <a:gd name="T61" fmla="*/ 49 h 49"/>
                <a:gd name="T62" fmla="*/ 35 w 42"/>
                <a:gd name="T63" fmla="*/ 47 h 49"/>
                <a:gd name="T64" fmla="*/ 37 w 42"/>
                <a:gd name="T65" fmla="*/ 43 h 49"/>
                <a:gd name="T66" fmla="*/ 40 w 42"/>
                <a:gd name="T67" fmla="*/ 44 h 49"/>
                <a:gd name="T68" fmla="*/ 42 w 42"/>
                <a:gd name="T69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" h="49">
                  <a:moveTo>
                    <a:pt x="42" y="43"/>
                  </a:moveTo>
                  <a:cubicBezTo>
                    <a:pt x="42" y="43"/>
                    <a:pt x="42" y="41"/>
                    <a:pt x="42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39"/>
                    <a:pt x="41" y="38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cubicBezTo>
                    <a:pt x="39" y="37"/>
                    <a:pt x="39" y="36"/>
                    <a:pt x="39" y="36"/>
                  </a:cubicBezTo>
                  <a:cubicBezTo>
                    <a:pt x="39" y="35"/>
                    <a:pt x="40" y="34"/>
                    <a:pt x="40" y="33"/>
                  </a:cubicBezTo>
                  <a:cubicBezTo>
                    <a:pt x="40" y="32"/>
                    <a:pt x="39" y="31"/>
                    <a:pt x="39" y="30"/>
                  </a:cubicBezTo>
                  <a:cubicBezTo>
                    <a:pt x="38" y="29"/>
                    <a:pt x="38" y="29"/>
                    <a:pt x="37" y="29"/>
                  </a:cubicBezTo>
                  <a:cubicBezTo>
                    <a:pt x="37" y="29"/>
                    <a:pt x="37" y="29"/>
                    <a:pt x="36" y="28"/>
                  </a:cubicBezTo>
                  <a:cubicBezTo>
                    <a:pt x="36" y="28"/>
                    <a:pt x="36" y="28"/>
                    <a:pt x="36" y="27"/>
                  </a:cubicBezTo>
                  <a:cubicBezTo>
                    <a:pt x="35" y="27"/>
                    <a:pt x="35" y="26"/>
                    <a:pt x="34" y="26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2" y="24"/>
                    <a:pt x="32" y="24"/>
                    <a:pt x="32" y="23"/>
                  </a:cubicBezTo>
                  <a:cubicBezTo>
                    <a:pt x="32" y="23"/>
                    <a:pt x="31" y="22"/>
                    <a:pt x="31" y="22"/>
                  </a:cubicBezTo>
                  <a:cubicBezTo>
                    <a:pt x="31" y="21"/>
                    <a:pt x="29" y="21"/>
                    <a:pt x="29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7"/>
                    <a:pt x="30" y="16"/>
                    <a:pt x="31" y="15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3"/>
                    <a:pt x="32" y="14"/>
                    <a:pt x="32" y="13"/>
                  </a:cubicBezTo>
                  <a:cubicBezTo>
                    <a:pt x="33" y="12"/>
                    <a:pt x="32" y="11"/>
                    <a:pt x="32" y="10"/>
                  </a:cubicBezTo>
                  <a:cubicBezTo>
                    <a:pt x="32" y="10"/>
                    <a:pt x="34" y="10"/>
                    <a:pt x="33" y="9"/>
                  </a:cubicBezTo>
                  <a:cubicBezTo>
                    <a:pt x="33" y="9"/>
                    <a:pt x="31" y="9"/>
                    <a:pt x="31" y="9"/>
                  </a:cubicBezTo>
                  <a:cubicBezTo>
                    <a:pt x="30" y="9"/>
                    <a:pt x="30" y="9"/>
                    <a:pt x="29" y="8"/>
                  </a:cubicBezTo>
                  <a:cubicBezTo>
                    <a:pt x="29" y="8"/>
                    <a:pt x="29" y="7"/>
                    <a:pt x="29" y="7"/>
                  </a:cubicBezTo>
                  <a:cubicBezTo>
                    <a:pt x="29" y="6"/>
                    <a:pt x="28" y="6"/>
                    <a:pt x="28" y="6"/>
                  </a:cubicBezTo>
                  <a:cubicBezTo>
                    <a:pt x="27" y="5"/>
                    <a:pt x="27" y="4"/>
                    <a:pt x="27" y="3"/>
                  </a:cubicBezTo>
                  <a:cubicBezTo>
                    <a:pt x="27" y="2"/>
                    <a:pt x="26" y="2"/>
                    <a:pt x="26" y="1"/>
                  </a:cubicBezTo>
                  <a:cubicBezTo>
                    <a:pt x="26" y="1"/>
                    <a:pt x="26" y="0"/>
                    <a:pt x="26" y="0"/>
                  </a:cubicBezTo>
                  <a:cubicBezTo>
                    <a:pt x="26" y="1"/>
                    <a:pt x="26" y="0"/>
                    <a:pt x="26" y="0"/>
                  </a:cubicBezTo>
                  <a:cubicBezTo>
                    <a:pt x="26" y="1"/>
                    <a:pt x="25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1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1" y="1"/>
                    <a:pt x="20" y="1"/>
                    <a:pt x="19" y="1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7" y="0"/>
                    <a:pt x="16" y="2"/>
                    <a:pt x="15" y="1"/>
                  </a:cubicBezTo>
                  <a:cubicBezTo>
                    <a:pt x="16" y="3"/>
                    <a:pt x="14" y="3"/>
                    <a:pt x="14" y="4"/>
                  </a:cubicBezTo>
                  <a:cubicBezTo>
                    <a:pt x="13" y="5"/>
                    <a:pt x="11" y="5"/>
                    <a:pt x="11" y="6"/>
                  </a:cubicBezTo>
                  <a:cubicBezTo>
                    <a:pt x="10" y="8"/>
                    <a:pt x="12" y="9"/>
                    <a:pt x="11" y="11"/>
                  </a:cubicBezTo>
                  <a:cubicBezTo>
                    <a:pt x="11" y="11"/>
                    <a:pt x="11" y="12"/>
                    <a:pt x="11" y="13"/>
                  </a:cubicBezTo>
                  <a:cubicBezTo>
                    <a:pt x="10" y="14"/>
                    <a:pt x="10" y="14"/>
                    <a:pt x="10" y="15"/>
                  </a:cubicBezTo>
                  <a:cubicBezTo>
                    <a:pt x="10" y="17"/>
                    <a:pt x="7" y="19"/>
                    <a:pt x="6" y="20"/>
                  </a:cubicBezTo>
                  <a:cubicBezTo>
                    <a:pt x="5" y="21"/>
                    <a:pt x="4" y="22"/>
                    <a:pt x="2" y="22"/>
                  </a:cubicBezTo>
                  <a:cubicBezTo>
                    <a:pt x="2" y="22"/>
                    <a:pt x="1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4"/>
                    <a:pt x="0" y="24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1" y="28"/>
                    <a:pt x="1" y="29"/>
                    <a:pt x="1" y="30"/>
                  </a:cubicBezTo>
                  <a:cubicBezTo>
                    <a:pt x="1" y="30"/>
                    <a:pt x="2" y="30"/>
                    <a:pt x="2" y="30"/>
                  </a:cubicBezTo>
                  <a:cubicBezTo>
                    <a:pt x="2" y="30"/>
                    <a:pt x="2" y="31"/>
                    <a:pt x="2" y="31"/>
                  </a:cubicBezTo>
                  <a:cubicBezTo>
                    <a:pt x="4" y="31"/>
                    <a:pt x="6" y="31"/>
                    <a:pt x="8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2" y="36"/>
                    <a:pt x="13" y="36"/>
                  </a:cubicBezTo>
                  <a:cubicBezTo>
                    <a:pt x="14" y="37"/>
                    <a:pt x="15" y="38"/>
                    <a:pt x="16" y="39"/>
                  </a:cubicBezTo>
                  <a:cubicBezTo>
                    <a:pt x="17" y="40"/>
                    <a:pt x="18" y="41"/>
                    <a:pt x="19" y="42"/>
                  </a:cubicBezTo>
                  <a:cubicBezTo>
                    <a:pt x="20" y="43"/>
                    <a:pt x="22" y="44"/>
                    <a:pt x="24" y="46"/>
                  </a:cubicBezTo>
                  <a:cubicBezTo>
                    <a:pt x="25" y="46"/>
                    <a:pt x="25" y="47"/>
                    <a:pt x="26" y="48"/>
                  </a:cubicBezTo>
                  <a:cubicBezTo>
                    <a:pt x="27" y="48"/>
                    <a:pt x="28" y="48"/>
                    <a:pt x="29" y="49"/>
                  </a:cubicBezTo>
                  <a:cubicBezTo>
                    <a:pt x="30" y="49"/>
                    <a:pt x="32" y="49"/>
                    <a:pt x="33" y="49"/>
                  </a:cubicBezTo>
                  <a:cubicBezTo>
                    <a:pt x="34" y="49"/>
                    <a:pt x="34" y="48"/>
                    <a:pt x="35" y="47"/>
                  </a:cubicBezTo>
                  <a:cubicBezTo>
                    <a:pt x="36" y="46"/>
                    <a:pt x="37" y="45"/>
                    <a:pt x="37" y="44"/>
                  </a:cubicBezTo>
                  <a:cubicBezTo>
                    <a:pt x="37" y="44"/>
                    <a:pt x="36" y="44"/>
                    <a:pt x="37" y="43"/>
                  </a:cubicBezTo>
                  <a:cubicBezTo>
                    <a:pt x="37" y="43"/>
                    <a:pt x="38" y="43"/>
                    <a:pt x="39" y="43"/>
                  </a:cubicBezTo>
                  <a:cubicBezTo>
                    <a:pt x="39" y="43"/>
                    <a:pt x="40" y="43"/>
                    <a:pt x="40" y="44"/>
                  </a:cubicBezTo>
                  <a:cubicBezTo>
                    <a:pt x="40" y="44"/>
                    <a:pt x="41" y="45"/>
                    <a:pt x="41" y="45"/>
                  </a:cubicBezTo>
                  <a:cubicBezTo>
                    <a:pt x="42" y="45"/>
                    <a:pt x="42" y="44"/>
                    <a:pt x="42" y="43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2060"/>
                </a:solidFill>
                <a:latin typeface="Century Gothic"/>
              </a:endParaRPr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0D09BAE6-4464-72C8-47F7-46605A49E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8184" y="2308017"/>
              <a:ext cx="41275" cy="46038"/>
            </a:xfrm>
            <a:custGeom>
              <a:avLst/>
              <a:gdLst>
                <a:gd name="T0" fmla="*/ 9 w 9"/>
                <a:gd name="T1" fmla="*/ 9 h 10"/>
                <a:gd name="T2" fmla="*/ 7 w 9"/>
                <a:gd name="T3" fmla="*/ 8 h 10"/>
                <a:gd name="T4" fmla="*/ 5 w 9"/>
                <a:gd name="T5" fmla="*/ 6 h 10"/>
                <a:gd name="T6" fmla="*/ 8 w 9"/>
                <a:gd name="T7" fmla="*/ 3 h 10"/>
                <a:gd name="T8" fmla="*/ 6 w 9"/>
                <a:gd name="T9" fmla="*/ 1 h 10"/>
                <a:gd name="T10" fmla="*/ 3 w 9"/>
                <a:gd name="T11" fmla="*/ 2 h 10"/>
                <a:gd name="T12" fmla="*/ 3 w 9"/>
                <a:gd name="T13" fmla="*/ 3 h 10"/>
                <a:gd name="T14" fmla="*/ 2 w 9"/>
                <a:gd name="T15" fmla="*/ 4 h 10"/>
                <a:gd name="T16" fmla="*/ 0 w 9"/>
                <a:gd name="T17" fmla="*/ 6 h 10"/>
                <a:gd name="T18" fmla="*/ 0 w 9"/>
                <a:gd name="T19" fmla="*/ 7 h 10"/>
                <a:gd name="T20" fmla="*/ 3 w 9"/>
                <a:gd name="T21" fmla="*/ 7 h 10"/>
                <a:gd name="T22" fmla="*/ 5 w 9"/>
                <a:gd name="T23" fmla="*/ 9 h 10"/>
                <a:gd name="T24" fmla="*/ 5 w 9"/>
                <a:gd name="T25" fmla="*/ 9 h 10"/>
                <a:gd name="T26" fmla="*/ 7 w 9"/>
                <a:gd name="T27" fmla="*/ 10 h 10"/>
                <a:gd name="T28" fmla="*/ 9 w 9"/>
                <a:gd name="T29" fmla="*/ 9 h 10"/>
                <a:gd name="T30" fmla="*/ 9 w 9"/>
                <a:gd name="T3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" h="10">
                  <a:moveTo>
                    <a:pt x="9" y="9"/>
                  </a:moveTo>
                  <a:cubicBezTo>
                    <a:pt x="8" y="9"/>
                    <a:pt x="8" y="8"/>
                    <a:pt x="7" y="8"/>
                  </a:cubicBezTo>
                  <a:cubicBezTo>
                    <a:pt x="7" y="7"/>
                    <a:pt x="6" y="7"/>
                    <a:pt x="5" y="6"/>
                  </a:cubicBezTo>
                  <a:cubicBezTo>
                    <a:pt x="4" y="4"/>
                    <a:pt x="7" y="4"/>
                    <a:pt x="8" y="3"/>
                  </a:cubicBezTo>
                  <a:cubicBezTo>
                    <a:pt x="7" y="3"/>
                    <a:pt x="6" y="2"/>
                    <a:pt x="6" y="1"/>
                  </a:cubicBezTo>
                  <a:cubicBezTo>
                    <a:pt x="5" y="1"/>
                    <a:pt x="3" y="0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4" y="7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9"/>
                    <a:pt x="7" y="10"/>
                  </a:cubicBezTo>
                  <a:cubicBezTo>
                    <a:pt x="7" y="10"/>
                    <a:pt x="9" y="10"/>
                    <a:pt x="9" y="9"/>
                  </a:cubicBezTo>
                  <a:cubicBezTo>
                    <a:pt x="9" y="9"/>
                    <a:pt x="9" y="10"/>
                    <a:pt x="9" y="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D50C8B14-01DA-13F8-F3C9-665BB0BDD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085" y="2419143"/>
              <a:ext cx="17463" cy="41275"/>
            </a:xfrm>
            <a:custGeom>
              <a:avLst/>
              <a:gdLst>
                <a:gd name="T0" fmla="*/ 1 w 4"/>
                <a:gd name="T1" fmla="*/ 8 h 9"/>
                <a:gd name="T2" fmla="*/ 0 w 4"/>
                <a:gd name="T3" fmla="*/ 5 h 9"/>
                <a:gd name="T4" fmla="*/ 0 w 4"/>
                <a:gd name="T5" fmla="*/ 2 h 9"/>
                <a:gd name="T6" fmla="*/ 2 w 4"/>
                <a:gd name="T7" fmla="*/ 0 h 9"/>
                <a:gd name="T8" fmla="*/ 2 w 4"/>
                <a:gd name="T9" fmla="*/ 0 h 9"/>
                <a:gd name="T10" fmla="*/ 3 w 4"/>
                <a:gd name="T11" fmla="*/ 1 h 9"/>
                <a:gd name="T12" fmla="*/ 3 w 4"/>
                <a:gd name="T13" fmla="*/ 4 h 9"/>
                <a:gd name="T14" fmla="*/ 4 w 4"/>
                <a:gd name="T15" fmla="*/ 7 h 9"/>
                <a:gd name="T16" fmla="*/ 3 w 4"/>
                <a:gd name="T17" fmla="*/ 9 h 9"/>
                <a:gd name="T18" fmla="*/ 1 w 4"/>
                <a:gd name="T19" fmla="*/ 8 h 9"/>
                <a:gd name="T20" fmla="*/ 1 w 4"/>
                <a:gd name="T2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9">
                  <a:moveTo>
                    <a:pt x="1" y="8"/>
                  </a:move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1" y="0"/>
                    <a:pt x="2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3" y="5"/>
                    <a:pt x="4" y="6"/>
                    <a:pt x="4" y="7"/>
                  </a:cubicBezTo>
                  <a:cubicBezTo>
                    <a:pt x="4" y="7"/>
                    <a:pt x="3" y="8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8DB24059-0DB8-136D-F3C6-3DD738781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784" y="2419143"/>
              <a:ext cx="101601" cy="90488"/>
            </a:xfrm>
            <a:custGeom>
              <a:avLst/>
              <a:gdLst>
                <a:gd name="T0" fmla="*/ 1 w 22"/>
                <a:gd name="T1" fmla="*/ 10 h 20"/>
                <a:gd name="T2" fmla="*/ 4 w 22"/>
                <a:gd name="T3" fmla="*/ 11 h 20"/>
                <a:gd name="T4" fmla="*/ 7 w 22"/>
                <a:gd name="T5" fmla="*/ 11 h 20"/>
                <a:gd name="T6" fmla="*/ 9 w 22"/>
                <a:gd name="T7" fmla="*/ 11 h 20"/>
                <a:gd name="T8" fmla="*/ 10 w 22"/>
                <a:gd name="T9" fmla="*/ 11 h 20"/>
                <a:gd name="T10" fmla="*/ 10 w 22"/>
                <a:gd name="T11" fmla="*/ 11 h 20"/>
                <a:gd name="T12" fmla="*/ 12 w 22"/>
                <a:gd name="T13" fmla="*/ 11 h 20"/>
                <a:gd name="T14" fmla="*/ 13 w 22"/>
                <a:gd name="T15" fmla="*/ 10 h 20"/>
                <a:gd name="T16" fmla="*/ 14 w 22"/>
                <a:gd name="T17" fmla="*/ 8 h 20"/>
                <a:gd name="T18" fmla="*/ 17 w 22"/>
                <a:gd name="T19" fmla="*/ 6 h 20"/>
                <a:gd name="T20" fmla="*/ 17 w 22"/>
                <a:gd name="T21" fmla="*/ 4 h 20"/>
                <a:gd name="T22" fmla="*/ 18 w 22"/>
                <a:gd name="T23" fmla="*/ 2 h 20"/>
                <a:gd name="T24" fmla="*/ 20 w 22"/>
                <a:gd name="T25" fmla="*/ 1 h 20"/>
                <a:gd name="T26" fmla="*/ 21 w 22"/>
                <a:gd name="T27" fmla="*/ 0 h 20"/>
                <a:gd name="T28" fmla="*/ 21 w 22"/>
                <a:gd name="T29" fmla="*/ 1 h 20"/>
                <a:gd name="T30" fmla="*/ 22 w 22"/>
                <a:gd name="T31" fmla="*/ 2 h 20"/>
                <a:gd name="T32" fmla="*/ 22 w 22"/>
                <a:gd name="T33" fmla="*/ 3 h 20"/>
                <a:gd name="T34" fmla="*/ 22 w 22"/>
                <a:gd name="T35" fmla="*/ 5 h 20"/>
                <a:gd name="T36" fmla="*/ 21 w 22"/>
                <a:gd name="T37" fmla="*/ 6 h 20"/>
                <a:gd name="T38" fmla="*/ 20 w 22"/>
                <a:gd name="T39" fmla="*/ 6 h 20"/>
                <a:gd name="T40" fmla="*/ 19 w 22"/>
                <a:gd name="T41" fmla="*/ 7 h 20"/>
                <a:gd name="T42" fmla="*/ 20 w 22"/>
                <a:gd name="T43" fmla="*/ 10 h 20"/>
                <a:gd name="T44" fmla="*/ 19 w 22"/>
                <a:gd name="T45" fmla="*/ 11 h 20"/>
                <a:gd name="T46" fmla="*/ 18 w 22"/>
                <a:gd name="T47" fmla="*/ 14 h 20"/>
                <a:gd name="T48" fmla="*/ 17 w 22"/>
                <a:gd name="T49" fmla="*/ 15 h 20"/>
                <a:gd name="T50" fmla="*/ 17 w 22"/>
                <a:gd name="T51" fmla="*/ 17 h 20"/>
                <a:gd name="T52" fmla="*/ 16 w 22"/>
                <a:gd name="T53" fmla="*/ 19 h 20"/>
                <a:gd name="T54" fmla="*/ 15 w 22"/>
                <a:gd name="T55" fmla="*/ 19 h 20"/>
                <a:gd name="T56" fmla="*/ 13 w 22"/>
                <a:gd name="T57" fmla="*/ 19 h 20"/>
                <a:gd name="T58" fmla="*/ 10 w 22"/>
                <a:gd name="T59" fmla="*/ 18 h 20"/>
                <a:gd name="T60" fmla="*/ 10 w 22"/>
                <a:gd name="T61" fmla="*/ 18 h 20"/>
                <a:gd name="T62" fmla="*/ 8 w 22"/>
                <a:gd name="T63" fmla="*/ 18 h 20"/>
                <a:gd name="T64" fmla="*/ 5 w 22"/>
                <a:gd name="T65" fmla="*/ 17 h 20"/>
                <a:gd name="T66" fmla="*/ 4 w 22"/>
                <a:gd name="T67" fmla="*/ 15 h 20"/>
                <a:gd name="T68" fmla="*/ 0 w 22"/>
                <a:gd name="T69" fmla="*/ 10 h 20"/>
                <a:gd name="T70" fmla="*/ 1 w 22"/>
                <a:gd name="T71" fmla="*/ 10 h 20"/>
                <a:gd name="T72" fmla="*/ 1 w 22"/>
                <a:gd name="T7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0">
                  <a:moveTo>
                    <a:pt x="1" y="10"/>
                  </a:moveTo>
                  <a:cubicBezTo>
                    <a:pt x="2" y="10"/>
                    <a:pt x="2" y="12"/>
                    <a:pt x="4" y="11"/>
                  </a:cubicBezTo>
                  <a:cubicBezTo>
                    <a:pt x="5" y="11"/>
                    <a:pt x="6" y="11"/>
                    <a:pt x="7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9"/>
                    <a:pt x="14" y="9"/>
                    <a:pt x="14" y="8"/>
                  </a:cubicBezTo>
                  <a:cubicBezTo>
                    <a:pt x="15" y="7"/>
                    <a:pt x="16" y="7"/>
                    <a:pt x="17" y="6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9" y="2"/>
                    <a:pt x="20" y="2"/>
                    <a:pt x="20" y="1"/>
                  </a:cubicBezTo>
                  <a:cubicBezTo>
                    <a:pt x="20" y="1"/>
                    <a:pt x="21" y="0"/>
                    <a:pt x="21" y="0"/>
                  </a:cubicBezTo>
                  <a:cubicBezTo>
                    <a:pt x="22" y="0"/>
                    <a:pt x="21" y="0"/>
                    <a:pt x="21" y="1"/>
                  </a:cubicBezTo>
                  <a:cubicBezTo>
                    <a:pt x="21" y="1"/>
                    <a:pt x="22" y="1"/>
                    <a:pt x="22" y="2"/>
                  </a:cubicBezTo>
                  <a:cubicBezTo>
                    <a:pt x="22" y="2"/>
                    <a:pt x="22" y="3"/>
                    <a:pt x="22" y="3"/>
                  </a:cubicBezTo>
                  <a:cubicBezTo>
                    <a:pt x="22" y="4"/>
                    <a:pt x="22" y="4"/>
                    <a:pt x="22" y="5"/>
                  </a:cubicBezTo>
                  <a:cubicBezTo>
                    <a:pt x="22" y="5"/>
                    <a:pt x="22" y="5"/>
                    <a:pt x="21" y="6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20" y="6"/>
                    <a:pt x="19" y="6"/>
                    <a:pt x="19" y="7"/>
                  </a:cubicBezTo>
                  <a:cubicBezTo>
                    <a:pt x="19" y="8"/>
                    <a:pt x="19" y="9"/>
                    <a:pt x="20" y="10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8" y="12"/>
                    <a:pt x="18" y="13"/>
                    <a:pt x="18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7" y="18"/>
                    <a:pt x="16" y="19"/>
                    <a:pt x="16" y="19"/>
                  </a:cubicBezTo>
                  <a:cubicBezTo>
                    <a:pt x="16" y="20"/>
                    <a:pt x="15" y="19"/>
                    <a:pt x="15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9"/>
                    <a:pt x="11" y="19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9" y="18"/>
                    <a:pt x="8" y="18"/>
                  </a:cubicBezTo>
                  <a:cubicBezTo>
                    <a:pt x="7" y="18"/>
                    <a:pt x="6" y="18"/>
                    <a:pt x="5" y="17"/>
                  </a:cubicBezTo>
                  <a:cubicBezTo>
                    <a:pt x="4" y="17"/>
                    <a:pt x="4" y="16"/>
                    <a:pt x="4" y="15"/>
                  </a:cubicBezTo>
                  <a:cubicBezTo>
                    <a:pt x="3" y="14"/>
                    <a:pt x="0" y="12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312C1EE9-F99F-A7EB-C4D3-7930F15EB0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9309" y="2409618"/>
              <a:ext cx="161926" cy="252414"/>
            </a:xfrm>
            <a:custGeom>
              <a:avLst/>
              <a:gdLst>
                <a:gd name="T0" fmla="*/ 35 w 35"/>
                <a:gd name="T1" fmla="*/ 23 h 55"/>
                <a:gd name="T2" fmla="*/ 34 w 35"/>
                <a:gd name="T3" fmla="*/ 26 h 55"/>
                <a:gd name="T4" fmla="*/ 32 w 35"/>
                <a:gd name="T5" fmla="*/ 28 h 55"/>
                <a:gd name="T6" fmla="*/ 31 w 35"/>
                <a:gd name="T7" fmla="*/ 31 h 55"/>
                <a:gd name="T8" fmla="*/ 29 w 35"/>
                <a:gd name="T9" fmla="*/ 34 h 55"/>
                <a:gd name="T10" fmla="*/ 28 w 35"/>
                <a:gd name="T11" fmla="*/ 33 h 55"/>
                <a:gd name="T12" fmla="*/ 26 w 35"/>
                <a:gd name="T13" fmla="*/ 35 h 55"/>
                <a:gd name="T14" fmla="*/ 26 w 35"/>
                <a:gd name="T15" fmla="*/ 40 h 55"/>
                <a:gd name="T16" fmla="*/ 26 w 35"/>
                <a:gd name="T17" fmla="*/ 42 h 55"/>
                <a:gd name="T18" fmla="*/ 22 w 35"/>
                <a:gd name="T19" fmla="*/ 42 h 55"/>
                <a:gd name="T20" fmla="*/ 21 w 35"/>
                <a:gd name="T21" fmla="*/ 44 h 55"/>
                <a:gd name="T22" fmla="*/ 20 w 35"/>
                <a:gd name="T23" fmla="*/ 46 h 55"/>
                <a:gd name="T24" fmla="*/ 15 w 35"/>
                <a:gd name="T25" fmla="*/ 48 h 55"/>
                <a:gd name="T26" fmla="*/ 14 w 35"/>
                <a:gd name="T27" fmla="*/ 52 h 55"/>
                <a:gd name="T28" fmla="*/ 10 w 35"/>
                <a:gd name="T29" fmla="*/ 52 h 55"/>
                <a:gd name="T30" fmla="*/ 5 w 35"/>
                <a:gd name="T31" fmla="*/ 53 h 55"/>
                <a:gd name="T32" fmla="*/ 4 w 35"/>
                <a:gd name="T33" fmla="*/ 50 h 55"/>
                <a:gd name="T34" fmla="*/ 2 w 35"/>
                <a:gd name="T35" fmla="*/ 45 h 55"/>
                <a:gd name="T36" fmla="*/ 1 w 35"/>
                <a:gd name="T37" fmla="*/ 41 h 55"/>
                <a:gd name="T38" fmla="*/ 3 w 35"/>
                <a:gd name="T39" fmla="*/ 40 h 55"/>
                <a:gd name="T40" fmla="*/ 6 w 35"/>
                <a:gd name="T41" fmla="*/ 39 h 55"/>
                <a:gd name="T42" fmla="*/ 8 w 35"/>
                <a:gd name="T43" fmla="*/ 38 h 55"/>
                <a:gd name="T44" fmla="*/ 11 w 35"/>
                <a:gd name="T45" fmla="*/ 37 h 55"/>
                <a:gd name="T46" fmla="*/ 15 w 35"/>
                <a:gd name="T47" fmla="*/ 33 h 55"/>
                <a:gd name="T48" fmla="*/ 16 w 35"/>
                <a:gd name="T49" fmla="*/ 28 h 55"/>
                <a:gd name="T50" fmla="*/ 16 w 35"/>
                <a:gd name="T51" fmla="*/ 23 h 55"/>
                <a:gd name="T52" fmla="*/ 14 w 35"/>
                <a:gd name="T53" fmla="*/ 21 h 55"/>
                <a:gd name="T54" fmla="*/ 15 w 35"/>
                <a:gd name="T55" fmla="*/ 20 h 55"/>
                <a:gd name="T56" fmla="*/ 15 w 35"/>
                <a:gd name="T57" fmla="*/ 18 h 55"/>
                <a:gd name="T58" fmla="*/ 15 w 35"/>
                <a:gd name="T59" fmla="*/ 17 h 55"/>
                <a:gd name="T60" fmla="*/ 16 w 35"/>
                <a:gd name="T61" fmla="*/ 15 h 55"/>
                <a:gd name="T62" fmla="*/ 17 w 35"/>
                <a:gd name="T63" fmla="*/ 13 h 55"/>
                <a:gd name="T64" fmla="*/ 17 w 35"/>
                <a:gd name="T65" fmla="*/ 9 h 55"/>
                <a:gd name="T66" fmla="*/ 18 w 35"/>
                <a:gd name="T67" fmla="*/ 8 h 55"/>
                <a:gd name="T68" fmla="*/ 19 w 35"/>
                <a:gd name="T69" fmla="*/ 8 h 55"/>
                <a:gd name="T70" fmla="*/ 20 w 35"/>
                <a:gd name="T71" fmla="*/ 7 h 55"/>
                <a:gd name="T72" fmla="*/ 23 w 35"/>
                <a:gd name="T73" fmla="*/ 13 h 55"/>
                <a:gd name="T74" fmla="*/ 25 w 35"/>
                <a:gd name="T75" fmla="*/ 14 h 55"/>
                <a:gd name="T76" fmla="*/ 28 w 35"/>
                <a:gd name="T77" fmla="*/ 15 h 55"/>
                <a:gd name="T78" fmla="*/ 30 w 35"/>
                <a:gd name="T79" fmla="*/ 17 h 55"/>
                <a:gd name="T80" fmla="*/ 31 w 35"/>
                <a:gd name="T81" fmla="*/ 17 h 55"/>
                <a:gd name="T82" fmla="*/ 32 w 35"/>
                <a:gd name="T83" fmla="*/ 18 h 55"/>
                <a:gd name="T84" fmla="*/ 33 w 35"/>
                <a:gd name="T85" fmla="*/ 19 h 55"/>
                <a:gd name="T86" fmla="*/ 33 w 35"/>
                <a:gd name="T87" fmla="*/ 21 h 55"/>
                <a:gd name="T88" fmla="*/ 35 w 35"/>
                <a:gd name="T89" fmla="*/ 23 h 55"/>
                <a:gd name="T90" fmla="*/ 19 w 35"/>
                <a:gd name="T91" fmla="*/ 3 h 55"/>
                <a:gd name="T92" fmla="*/ 20 w 35"/>
                <a:gd name="T93" fmla="*/ 2 h 55"/>
                <a:gd name="T94" fmla="*/ 21 w 35"/>
                <a:gd name="T95" fmla="*/ 0 h 55"/>
                <a:gd name="T96" fmla="*/ 19 w 35"/>
                <a:gd name="T97" fmla="*/ 1 h 55"/>
                <a:gd name="T98" fmla="*/ 19 w 35"/>
                <a:gd name="T99" fmla="*/ 3 h 55"/>
                <a:gd name="T100" fmla="*/ 19 w 35"/>
                <a:gd name="T101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55">
                  <a:moveTo>
                    <a:pt x="35" y="23"/>
                  </a:moveTo>
                  <a:cubicBezTo>
                    <a:pt x="35" y="24"/>
                    <a:pt x="34" y="25"/>
                    <a:pt x="34" y="26"/>
                  </a:cubicBezTo>
                  <a:cubicBezTo>
                    <a:pt x="33" y="27"/>
                    <a:pt x="34" y="27"/>
                    <a:pt x="32" y="28"/>
                  </a:cubicBezTo>
                  <a:cubicBezTo>
                    <a:pt x="32" y="29"/>
                    <a:pt x="31" y="30"/>
                    <a:pt x="31" y="31"/>
                  </a:cubicBezTo>
                  <a:cubicBezTo>
                    <a:pt x="30" y="31"/>
                    <a:pt x="29" y="34"/>
                    <a:pt x="29" y="34"/>
                  </a:cubicBezTo>
                  <a:cubicBezTo>
                    <a:pt x="28" y="34"/>
                    <a:pt x="28" y="33"/>
                    <a:pt x="28" y="33"/>
                  </a:cubicBezTo>
                  <a:cubicBezTo>
                    <a:pt x="27" y="33"/>
                    <a:pt x="26" y="34"/>
                    <a:pt x="26" y="35"/>
                  </a:cubicBezTo>
                  <a:cubicBezTo>
                    <a:pt x="25" y="36"/>
                    <a:pt x="26" y="38"/>
                    <a:pt x="26" y="40"/>
                  </a:cubicBezTo>
                  <a:cubicBezTo>
                    <a:pt x="26" y="40"/>
                    <a:pt x="26" y="41"/>
                    <a:pt x="26" y="42"/>
                  </a:cubicBezTo>
                  <a:cubicBezTo>
                    <a:pt x="25" y="42"/>
                    <a:pt x="23" y="42"/>
                    <a:pt x="22" y="42"/>
                  </a:cubicBezTo>
                  <a:cubicBezTo>
                    <a:pt x="22" y="42"/>
                    <a:pt x="21" y="43"/>
                    <a:pt x="21" y="44"/>
                  </a:cubicBezTo>
                  <a:cubicBezTo>
                    <a:pt x="21" y="45"/>
                    <a:pt x="21" y="46"/>
                    <a:pt x="20" y="46"/>
                  </a:cubicBezTo>
                  <a:cubicBezTo>
                    <a:pt x="19" y="48"/>
                    <a:pt x="17" y="47"/>
                    <a:pt x="15" y="48"/>
                  </a:cubicBezTo>
                  <a:cubicBezTo>
                    <a:pt x="14" y="49"/>
                    <a:pt x="15" y="51"/>
                    <a:pt x="14" y="52"/>
                  </a:cubicBezTo>
                  <a:cubicBezTo>
                    <a:pt x="12" y="53"/>
                    <a:pt x="11" y="52"/>
                    <a:pt x="10" y="52"/>
                  </a:cubicBezTo>
                  <a:cubicBezTo>
                    <a:pt x="9" y="53"/>
                    <a:pt x="6" y="55"/>
                    <a:pt x="5" y="53"/>
                  </a:cubicBezTo>
                  <a:cubicBezTo>
                    <a:pt x="5" y="53"/>
                    <a:pt x="4" y="51"/>
                    <a:pt x="4" y="50"/>
                  </a:cubicBezTo>
                  <a:cubicBezTo>
                    <a:pt x="3" y="48"/>
                    <a:pt x="2" y="47"/>
                    <a:pt x="2" y="45"/>
                  </a:cubicBezTo>
                  <a:cubicBezTo>
                    <a:pt x="1" y="44"/>
                    <a:pt x="0" y="42"/>
                    <a:pt x="1" y="41"/>
                  </a:cubicBezTo>
                  <a:cubicBezTo>
                    <a:pt x="2" y="41"/>
                    <a:pt x="3" y="41"/>
                    <a:pt x="3" y="40"/>
                  </a:cubicBezTo>
                  <a:cubicBezTo>
                    <a:pt x="4" y="40"/>
                    <a:pt x="5" y="39"/>
                    <a:pt x="6" y="39"/>
                  </a:cubicBezTo>
                  <a:cubicBezTo>
                    <a:pt x="7" y="39"/>
                    <a:pt x="8" y="39"/>
                    <a:pt x="8" y="38"/>
                  </a:cubicBezTo>
                  <a:cubicBezTo>
                    <a:pt x="9" y="38"/>
                    <a:pt x="10" y="37"/>
                    <a:pt x="11" y="37"/>
                  </a:cubicBezTo>
                  <a:cubicBezTo>
                    <a:pt x="13" y="36"/>
                    <a:pt x="14" y="35"/>
                    <a:pt x="15" y="33"/>
                  </a:cubicBezTo>
                  <a:cubicBezTo>
                    <a:pt x="15" y="31"/>
                    <a:pt x="16" y="30"/>
                    <a:pt x="16" y="28"/>
                  </a:cubicBezTo>
                  <a:cubicBezTo>
                    <a:pt x="16" y="26"/>
                    <a:pt x="17" y="25"/>
                    <a:pt x="16" y="23"/>
                  </a:cubicBezTo>
                  <a:cubicBezTo>
                    <a:pt x="16" y="23"/>
                    <a:pt x="15" y="22"/>
                    <a:pt x="14" y="21"/>
                  </a:cubicBezTo>
                  <a:cubicBezTo>
                    <a:pt x="14" y="21"/>
                    <a:pt x="15" y="20"/>
                    <a:pt x="15" y="20"/>
                  </a:cubicBezTo>
                  <a:cubicBezTo>
                    <a:pt x="15" y="19"/>
                    <a:pt x="15" y="19"/>
                    <a:pt x="15" y="18"/>
                  </a:cubicBezTo>
                  <a:cubicBezTo>
                    <a:pt x="15" y="18"/>
                    <a:pt x="15" y="17"/>
                    <a:pt x="15" y="17"/>
                  </a:cubicBezTo>
                  <a:cubicBezTo>
                    <a:pt x="16" y="16"/>
                    <a:pt x="15" y="16"/>
                    <a:pt x="16" y="15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8" y="12"/>
                    <a:pt x="17" y="11"/>
                    <a:pt x="17" y="9"/>
                  </a:cubicBezTo>
                  <a:cubicBezTo>
                    <a:pt x="17" y="9"/>
                    <a:pt x="17" y="8"/>
                    <a:pt x="18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20" y="7"/>
                    <a:pt x="20" y="7"/>
                  </a:cubicBezTo>
                  <a:cubicBezTo>
                    <a:pt x="20" y="9"/>
                    <a:pt x="21" y="12"/>
                    <a:pt x="23" y="13"/>
                  </a:cubicBezTo>
                  <a:cubicBezTo>
                    <a:pt x="24" y="14"/>
                    <a:pt x="24" y="14"/>
                    <a:pt x="25" y="14"/>
                  </a:cubicBezTo>
                  <a:cubicBezTo>
                    <a:pt x="26" y="15"/>
                    <a:pt x="27" y="15"/>
                    <a:pt x="28" y="15"/>
                  </a:cubicBezTo>
                  <a:cubicBezTo>
                    <a:pt x="29" y="16"/>
                    <a:pt x="29" y="16"/>
                    <a:pt x="30" y="17"/>
                  </a:cubicBezTo>
                  <a:cubicBezTo>
                    <a:pt x="30" y="17"/>
                    <a:pt x="31" y="17"/>
                    <a:pt x="31" y="17"/>
                  </a:cubicBezTo>
                  <a:cubicBezTo>
                    <a:pt x="31" y="17"/>
                    <a:pt x="32" y="18"/>
                    <a:pt x="32" y="18"/>
                  </a:cubicBezTo>
                  <a:cubicBezTo>
                    <a:pt x="32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1"/>
                  </a:cubicBezTo>
                  <a:cubicBezTo>
                    <a:pt x="34" y="22"/>
                    <a:pt x="35" y="21"/>
                    <a:pt x="35" y="23"/>
                  </a:cubicBezTo>
                  <a:close/>
                  <a:moveTo>
                    <a:pt x="19" y="3"/>
                  </a:moveTo>
                  <a:cubicBezTo>
                    <a:pt x="19" y="4"/>
                    <a:pt x="20" y="3"/>
                    <a:pt x="20" y="2"/>
                  </a:cubicBezTo>
                  <a:cubicBezTo>
                    <a:pt x="20" y="2"/>
                    <a:pt x="21" y="1"/>
                    <a:pt x="21" y="0"/>
                  </a:cubicBezTo>
                  <a:cubicBezTo>
                    <a:pt x="20" y="0"/>
                    <a:pt x="19" y="1"/>
                    <a:pt x="19" y="1"/>
                  </a:cubicBezTo>
                  <a:cubicBezTo>
                    <a:pt x="19" y="2"/>
                    <a:pt x="19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A399146A-B957-E836-2346-0380F94B0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5159" y="266679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696B0392-0EC0-1639-B182-0E14245F4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0396" y="2596945"/>
              <a:ext cx="217489" cy="160339"/>
            </a:xfrm>
            <a:custGeom>
              <a:avLst/>
              <a:gdLst>
                <a:gd name="T0" fmla="*/ 46 w 47"/>
                <a:gd name="T1" fmla="*/ 12 h 35"/>
                <a:gd name="T2" fmla="*/ 44 w 47"/>
                <a:gd name="T3" fmla="*/ 6 h 35"/>
                <a:gd name="T4" fmla="*/ 42 w 47"/>
                <a:gd name="T5" fmla="*/ 3 h 35"/>
                <a:gd name="T6" fmla="*/ 42 w 47"/>
                <a:gd name="T7" fmla="*/ 1 h 35"/>
                <a:gd name="T8" fmla="*/ 41 w 47"/>
                <a:gd name="T9" fmla="*/ 1 h 35"/>
                <a:gd name="T10" fmla="*/ 35 w 47"/>
                <a:gd name="T11" fmla="*/ 2 h 35"/>
                <a:gd name="T12" fmla="*/ 32 w 47"/>
                <a:gd name="T13" fmla="*/ 2 h 35"/>
                <a:gd name="T14" fmla="*/ 29 w 47"/>
                <a:gd name="T15" fmla="*/ 3 h 35"/>
                <a:gd name="T16" fmla="*/ 24 w 47"/>
                <a:gd name="T17" fmla="*/ 6 h 35"/>
                <a:gd name="T18" fmla="*/ 22 w 47"/>
                <a:gd name="T19" fmla="*/ 9 h 35"/>
                <a:gd name="T20" fmla="*/ 20 w 47"/>
                <a:gd name="T21" fmla="*/ 12 h 35"/>
                <a:gd name="T22" fmla="*/ 18 w 47"/>
                <a:gd name="T23" fmla="*/ 10 h 35"/>
                <a:gd name="T24" fmla="*/ 15 w 47"/>
                <a:gd name="T25" fmla="*/ 10 h 35"/>
                <a:gd name="T26" fmla="*/ 7 w 47"/>
                <a:gd name="T27" fmla="*/ 9 h 35"/>
                <a:gd name="T28" fmla="*/ 6 w 47"/>
                <a:gd name="T29" fmla="*/ 9 h 35"/>
                <a:gd name="T30" fmla="*/ 4 w 47"/>
                <a:gd name="T31" fmla="*/ 9 h 35"/>
                <a:gd name="T32" fmla="*/ 2 w 47"/>
                <a:gd name="T33" fmla="*/ 10 h 35"/>
                <a:gd name="T34" fmla="*/ 1 w 47"/>
                <a:gd name="T35" fmla="*/ 14 h 35"/>
                <a:gd name="T36" fmla="*/ 1 w 47"/>
                <a:gd name="T37" fmla="*/ 16 h 35"/>
                <a:gd name="T38" fmla="*/ 1 w 47"/>
                <a:gd name="T39" fmla="*/ 18 h 35"/>
                <a:gd name="T40" fmla="*/ 0 w 47"/>
                <a:gd name="T41" fmla="*/ 19 h 35"/>
                <a:gd name="T42" fmla="*/ 1 w 47"/>
                <a:gd name="T43" fmla="*/ 21 h 35"/>
                <a:gd name="T44" fmla="*/ 1 w 47"/>
                <a:gd name="T45" fmla="*/ 23 h 35"/>
                <a:gd name="T46" fmla="*/ 2 w 47"/>
                <a:gd name="T47" fmla="*/ 27 h 35"/>
                <a:gd name="T48" fmla="*/ 2 w 47"/>
                <a:gd name="T49" fmla="*/ 30 h 35"/>
                <a:gd name="T50" fmla="*/ 2 w 47"/>
                <a:gd name="T51" fmla="*/ 32 h 35"/>
                <a:gd name="T52" fmla="*/ 3 w 47"/>
                <a:gd name="T53" fmla="*/ 33 h 35"/>
                <a:gd name="T54" fmla="*/ 4 w 47"/>
                <a:gd name="T55" fmla="*/ 35 h 35"/>
                <a:gd name="T56" fmla="*/ 5 w 47"/>
                <a:gd name="T57" fmla="*/ 35 h 35"/>
                <a:gd name="T58" fmla="*/ 7 w 47"/>
                <a:gd name="T59" fmla="*/ 35 h 35"/>
                <a:gd name="T60" fmla="*/ 9 w 47"/>
                <a:gd name="T61" fmla="*/ 34 h 35"/>
                <a:gd name="T62" fmla="*/ 10 w 47"/>
                <a:gd name="T63" fmla="*/ 35 h 35"/>
                <a:gd name="T64" fmla="*/ 12 w 47"/>
                <a:gd name="T65" fmla="*/ 33 h 35"/>
                <a:gd name="T66" fmla="*/ 16 w 47"/>
                <a:gd name="T67" fmla="*/ 31 h 35"/>
                <a:gd name="T68" fmla="*/ 19 w 47"/>
                <a:gd name="T69" fmla="*/ 30 h 35"/>
                <a:gd name="T70" fmla="*/ 21 w 47"/>
                <a:gd name="T71" fmla="*/ 30 h 35"/>
                <a:gd name="T72" fmla="*/ 22 w 47"/>
                <a:gd name="T73" fmla="*/ 28 h 35"/>
                <a:gd name="T74" fmla="*/ 26 w 47"/>
                <a:gd name="T75" fmla="*/ 27 h 35"/>
                <a:gd name="T76" fmla="*/ 28 w 47"/>
                <a:gd name="T77" fmla="*/ 26 h 35"/>
                <a:gd name="T78" fmla="*/ 29 w 47"/>
                <a:gd name="T79" fmla="*/ 25 h 35"/>
                <a:gd name="T80" fmla="*/ 30 w 47"/>
                <a:gd name="T81" fmla="*/ 24 h 35"/>
                <a:gd name="T82" fmla="*/ 32 w 47"/>
                <a:gd name="T83" fmla="*/ 24 h 35"/>
                <a:gd name="T84" fmla="*/ 33 w 47"/>
                <a:gd name="T85" fmla="*/ 23 h 35"/>
                <a:gd name="T86" fmla="*/ 35 w 47"/>
                <a:gd name="T87" fmla="*/ 22 h 35"/>
                <a:gd name="T88" fmla="*/ 39 w 47"/>
                <a:gd name="T89" fmla="*/ 21 h 35"/>
                <a:gd name="T90" fmla="*/ 41 w 47"/>
                <a:gd name="T91" fmla="*/ 20 h 35"/>
                <a:gd name="T92" fmla="*/ 42 w 47"/>
                <a:gd name="T93" fmla="*/ 20 h 35"/>
                <a:gd name="T94" fmla="*/ 42 w 47"/>
                <a:gd name="T95" fmla="*/ 18 h 35"/>
                <a:gd name="T96" fmla="*/ 44 w 47"/>
                <a:gd name="T97" fmla="*/ 14 h 35"/>
                <a:gd name="T98" fmla="*/ 45 w 47"/>
                <a:gd name="T99" fmla="*/ 14 h 35"/>
                <a:gd name="T100" fmla="*/ 46 w 47"/>
                <a:gd name="T10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" h="35">
                  <a:moveTo>
                    <a:pt x="46" y="12"/>
                  </a:moveTo>
                  <a:cubicBezTo>
                    <a:pt x="46" y="10"/>
                    <a:pt x="45" y="8"/>
                    <a:pt x="44" y="6"/>
                  </a:cubicBezTo>
                  <a:cubicBezTo>
                    <a:pt x="43" y="5"/>
                    <a:pt x="43" y="4"/>
                    <a:pt x="42" y="3"/>
                  </a:cubicBezTo>
                  <a:cubicBezTo>
                    <a:pt x="42" y="2"/>
                    <a:pt x="42" y="1"/>
                    <a:pt x="42" y="1"/>
                  </a:cubicBezTo>
                  <a:cubicBezTo>
                    <a:pt x="41" y="0"/>
                    <a:pt x="42" y="1"/>
                    <a:pt x="41" y="1"/>
                  </a:cubicBezTo>
                  <a:cubicBezTo>
                    <a:pt x="39" y="1"/>
                    <a:pt x="37" y="1"/>
                    <a:pt x="35" y="2"/>
                  </a:cubicBezTo>
                  <a:cubicBezTo>
                    <a:pt x="34" y="2"/>
                    <a:pt x="33" y="2"/>
                    <a:pt x="32" y="2"/>
                  </a:cubicBezTo>
                  <a:cubicBezTo>
                    <a:pt x="31" y="2"/>
                    <a:pt x="30" y="2"/>
                    <a:pt x="29" y="3"/>
                  </a:cubicBezTo>
                  <a:cubicBezTo>
                    <a:pt x="27" y="3"/>
                    <a:pt x="25" y="4"/>
                    <a:pt x="24" y="6"/>
                  </a:cubicBezTo>
                  <a:cubicBezTo>
                    <a:pt x="23" y="7"/>
                    <a:pt x="22" y="8"/>
                    <a:pt x="22" y="9"/>
                  </a:cubicBezTo>
                  <a:cubicBezTo>
                    <a:pt x="21" y="10"/>
                    <a:pt x="21" y="11"/>
                    <a:pt x="20" y="12"/>
                  </a:cubicBezTo>
                  <a:cubicBezTo>
                    <a:pt x="19" y="12"/>
                    <a:pt x="19" y="11"/>
                    <a:pt x="18" y="10"/>
                  </a:cubicBezTo>
                  <a:cubicBezTo>
                    <a:pt x="18" y="10"/>
                    <a:pt x="16" y="10"/>
                    <a:pt x="15" y="10"/>
                  </a:cubicBezTo>
                  <a:cubicBezTo>
                    <a:pt x="12" y="9"/>
                    <a:pt x="10" y="8"/>
                    <a:pt x="7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4" y="9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2" y="12"/>
                    <a:pt x="2" y="13"/>
                    <a:pt x="1" y="14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1" y="17"/>
                    <a:pt x="1" y="18"/>
                  </a:cubicBezTo>
                  <a:cubicBezTo>
                    <a:pt x="1" y="18"/>
                    <a:pt x="0" y="19"/>
                    <a:pt x="0" y="19"/>
                  </a:cubicBezTo>
                  <a:cubicBezTo>
                    <a:pt x="0" y="20"/>
                    <a:pt x="1" y="21"/>
                    <a:pt x="1" y="21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1" y="24"/>
                    <a:pt x="1" y="26"/>
                    <a:pt x="2" y="27"/>
                  </a:cubicBezTo>
                  <a:cubicBezTo>
                    <a:pt x="2" y="28"/>
                    <a:pt x="3" y="29"/>
                    <a:pt x="2" y="30"/>
                  </a:cubicBezTo>
                  <a:cubicBezTo>
                    <a:pt x="2" y="31"/>
                    <a:pt x="2" y="31"/>
                    <a:pt x="2" y="32"/>
                  </a:cubicBezTo>
                  <a:cubicBezTo>
                    <a:pt x="2" y="33"/>
                    <a:pt x="2" y="32"/>
                    <a:pt x="3" y="33"/>
                  </a:cubicBezTo>
                  <a:cubicBezTo>
                    <a:pt x="3" y="34"/>
                    <a:pt x="3" y="35"/>
                    <a:pt x="4" y="35"/>
                  </a:cubicBezTo>
                  <a:cubicBezTo>
                    <a:pt x="4" y="35"/>
                    <a:pt x="5" y="35"/>
                    <a:pt x="5" y="35"/>
                  </a:cubicBezTo>
                  <a:cubicBezTo>
                    <a:pt x="6" y="35"/>
                    <a:pt x="7" y="35"/>
                    <a:pt x="7" y="35"/>
                  </a:cubicBezTo>
                  <a:cubicBezTo>
                    <a:pt x="8" y="35"/>
                    <a:pt x="8" y="34"/>
                    <a:pt x="9" y="34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2" y="34"/>
                    <a:pt x="11" y="34"/>
                    <a:pt x="12" y="33"/>
                  </a:cubicBezTo>
                  <a:cubicBezTo>
                    <a:pt x="13" y="31"/>
                    <a:pt x="14" y="31"/>
                    <a:pt x="16" y="31"/>
                  </a:cubicBezTo>
                  <a:cubicBezTo>
                    <a:pt x="17" y="31"/>
                    <a:pt x="18" y="31"/>
                    <a:pt x="19" y="30"/>
                  </a:cubicBezTo>
                  <a:cubicBezTo>
                    <a:pt x="20" y="30"/>
                    <a:pt x="20" y="30"/>
                    <a:pt x="21" y="30"/>
                  </a:cubicBezTo>
                  <a:cubicBezTo>
                    <a:pt x="21" y="29"/>
                    <a:pt x="21" y="28"/>
                    <a:pt x="22" y="28"/>
                  </a:cubicBezTo>
                  <a:cubicBezTo>
                    <a:pt x="23" y="27"/>
                    <a:pt x="25" y="28"/>
                    <a:pt x="26" y="27"/>
                  </a:cubicBezTo>
                  <a:cubicBezTo>
                    <a:pt x="27" y="27"/>
                    <a:pt x="27" y="27"/>
                    <a:pt x="28" y="26"/>
                  </a:cubicBezTo>
                  <a:cubicBezTo>
                    <a:pt x="28" y="26"/>
                    <a:pt x="28" y="25"/>
                    <a:pt x="29" y="25"/>
                  </a:cubicBezTo>
                  <a:cubicBezTo>
                    <a:pt x="29" y="24"/>
                    <a:pt x="30" y="24"/>
                    <a:pt x="30" y="24"/>
                  </a:cubicBezTo>
                  <a:cubicBezTo>
                    <a:pt x="31" y="24"/>
                    <a:pt x="31" y="24"/>
                    <a:pt x="32" y="24"/>
                  </a:cubicBezTo>
                  <a:cubicBezTo>
                    <a:pt x="32" y="23"/>
                    <a:pt x="33" y="24"/>
                    <a:pt x="33" y="23"/>
                  </a:cubicBezTo>
                  <a:cubicBezTo>
                    <a:pt x="34" y="23"/>
                    <a:pt x="35" y="23"/>
                    <a:pt x="35" y="22"/>
                  </a:cubicBezTo>
                  <a:cubicBezTo>
                    <a:pt x="37" y="21"/>
                    <a:pt x="38" y="22"/>
                    <a:pt x="39" y="21"/>
                  </a:cubicBezTo>
                  <a:cubicBezTo>
                    <a:pt x="40" y="20"/>
                    <a:pt x="40" y="20"/>
                    <a:pt x="41" y="20"/>
                  </a:cubicBezTo>
                  <a:cubicBezTo>
                    <a:pt x="41" y="20"/>
                    <a:pt x="42" y="20"/>
                    <a:pt x="42" y="20"/>
                  </a:cubicBezTo>
                  <a:cubicBezTo>
                    <a:pt x="42" y="19"/>
                    <a:pt x="42" y="18"/>
                    <a:pt x="42" y="18"/>
                  </a:cubicBezTo>
                  <a:cubicBezTo>
                    <a:pt x="42" y="17"/>
                    <a:pt x="43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5" y="13"/>
                    <a:pt x="47" y="13"/>
                    <a:pt x="46" y="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B021FF08-33A8-E293-D18B-08FFDD1D6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921" y="2257217"/>
              <a:ext cx="434979" cy="409578"/>
            </a:xfrm>
            <a:custGeom>
              <a:avLst/>
              <a:gdLst>
                <a:gd name="T0" fmla="*/ 37 w 94"/>
                <a:gd name="T1" fmla="*/ 87 h 89"/>
                <a:gd name="T2" fmla="*/ 42 w 94"/>
                <a:gd name="T3" fmla="*/ 83 h 89"/>
                <a:gd name="T4" fmla="*/ 53 w 94"/>
                <a:gd name="T5" fmla="*/ 84 h 89"/>
                <a:gd name="T6" fmla="*/ 57 w 94"/>
                <a:gd name="T7" fmla="*/ 85 h 89"/>
                <a:gd name="T8" fmla="*/ 59 w 94"/>
                <a:gd name="T9" fmla="*/ 80 h 89"/>
                <a:gd name="T10" fmla="*/ 70 w 94"/>
                <a:gd name="T11" fmla="*/ 76 h 89"/>
                <a:gd name="T12" fmla="*/ 78 w 94"/>
                <a:gd name="T13" fmla="*/ 75 h 89"/>
                <a:gd name="T14" fmla="*/ 80 w 94"/>
                <a:gd name="T15" fmla="*/ 73 h 89"/>
                <a:gd name="T16" fmla="*/ 88 w 94"/>
                <a:gd name="T17" fmla="*/ 70 h 89"/>
                <a:gd name="T18" fmla="*/ 93 w 94"/>
                <a:gd name="T19" fmla="*/ 60 h 89"/>
                <a:gd name="T20" fmla="*/ 91 w 94"/>
                <a:gd name="T21" fmla="*/ 54 h 89"/>
                <a:gd name="T22" fmla="*/ 87 w 94"/>
                <a:gd name="T23" fmla="*/ 53 h 89"/>
                <a:gd name="T24" fmla="*/ 85 w 94"/>
                <a:gd name="T25" fmla="*/ 53 h 89"/>
                <a:gd name="T26" fmla="*/ 78 w 94"/>
                <a:gd name="T27" fmla="*/ 49 h 89"/>
                <a:gd name="T28" fmla="*/ 76 w 94"/>
                <a:gd name="T29" fmla="*/ 45 h 89"/>
                <a:gd name="T30" fmla="*/ 73 w 94"/>
                <a:gd name="T31" fmla="*/ 43 h 89"/>
                <a:gd name="T32" fmla="*/ 71 w 94"/>
                <a:gd name="T33" fmla="*/ 38 h 89"/>
                <a:gd name="T34" fmla="*/ 68 w 94"/>
                <a:gd name="T35" fmla="*/ 34 h 89"/>
                <a:gd name="T36" fmla="*/ 68 w 94"/>
                <a:gd name="T37" fmla="*/ 31 h 89"/>
                <a:gd name="T38" fmla="*/ 66 w 94"/>
                <a:gd name="T39" fmla="*/ 29 h 89"/>
                <a:gd name="T40" fmla="*/ 63 w 94"/>
                <a:gd name="T41" fmla="*/ 25 h 89"/>
                <a:gd name="T42" fmla="*/ 62 w 94"/>
                <a:gd name="T43" fmla="*/ 23 h 89"/>
                <a:gd name="T44" fmla="*/ 59 w 94"/>
                <a:gd name="T45" fmla="*/ 21 h 89"/>
                <a:gd name="T46" fmla="*/ 55 w 94"/>
                <a:gd name="T47" fmla="*/ 18 h 89"/>
                <a:gd name="T48" fmla="*/ 45 w 94"/>
                <a:gd name="T49" fmla="*/ 17 h 89"/>
                <a:gd name="T50" fmla="*/ 39 w 94"/>
                <a:gd name="T51" fmla="*/ 12 h 89"/>
                <a:gd name="T52" fmla="*/ 34 w 94"/>
                <a:gd name="T53" fmla="*/ 7 h 89"/>
                <a:gd name="T54" fmla="*/ 31 w 94"/>
                <a:gd name="T55" fmla="*/ 5 h 89"/>
                <a:gd name="T56" fmla="*/ 23 w 94"/>
                <a:gd name="T57" fmla="*/ 0 h 89"/>
                <a:gd name="T58" fmla="*/ 15 w 94"/>
                <a:gd name="T59" fmla="*/ 2 h 89"/>
                <a:gd name="T60" fmla="*/ 13 w 94"/>
                <a:gd name="T61" fmla="*/ 6 h 89"/>
                <a:gd name="T62" fmla="*/ 15 w 94"/>
                <a:gd name="T63" fmla="*/ 9 h 89"/>
                <a:gd name="T64" fmla="*/ 12 w 94"/>
                <a:gd name="T65" fmla="*/ 12 h 89"/>
                <a:gd name="T66" fmla="*/ 9 w 94"/>
                <a:gd name="T67" fmla="*/ 15 h 89"/>
                <a:gd name="T68" fmla="*/ 2 w 94"/>
                <a:gd name="T69" fmla="*/ 16 h 89"/>
                <a:gd name="T70" fmla="*/ 0 w 94"/>
                <a:gd name="T71" fmla="*/ 23 h 89"/>
                <a:gd name="T72" fmla="*/ 3 w 94"/>
                <a:gd name="T73" fmla="*/ 23 h 89"/>
                <a:gd name="T74" fmla="*/ 4 w 94"/>
                <a:gd name="T75" fmla="*/ 27 h 89"/>
                <a:gd name="T76" fmla="*/ 6 w 94"/>
                <a:gd name="T77" fmla="*/ 30 h 89"/>
                <a:gd name="T78" fmla="*/ 7 w 94"/>
                <a:gd name="T79" fmla="*/ 32 h 89"/>
                <a:gd name="T80" fmla="*/ 9 w 94"/>
                <a:gd name="T81" fmla="*/ 36 h 89"/>
                <a:gd name="T82" fmla="*/ 10 w 94"/>
                <a:gd name="T83" fmla="*/ 37 h 89"/>
                <a:gd name="T84" fmla="*/ 12 w 94"/>
                <a:gd name="T85" fmla="*/ 41 h 89"/>
                <a:gd name="T86" fmla="*/ 13 w 94"/>
                <a:gd name="T87" fmla="*/ 45 h 89"/>
                <a:gd name="T88" fmla="*/ 16 w 94"/>
                <a:gd name="T89" fmla="*/ 47 h 89"/>
                <a:gd name="T90" fmla="*/ 20 w 94"/>
                <a:gd name="T91" fmla="*/ 54 h 89"/>
                <a:gd name="T92" fmla="*/ 21 w 94"/>
                <a:gd name="T93" fmla="*/ 63 h 89"/>
                <a:gd name="T94" fmla="*/ 23 w 94"/>
                <a:gd name="T95" fmla="*/ 67 h 89"/>
                <a:gd name="T96" fmla="*/ 28 w 94"/>
                <a:gd name="T97" fmla="*/ 73 h 89"/>
                <a:gd name="T98" fmla="*/ 34 w 94"/>
                <a:gd name="T99" fmla="*/ 83 h 89"/>
                <a:gd name="T100" fmla="*/ 36 w 94"/>
                <a:gd name="T101" fmla="*/ 86 h 89"/>
                <a:gd name="T102" fmla="*/ 37 w 94"/>
                <a:gd name="T103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4" h="89">
                  <a:moveTo>
                    <a:pt x="37" y="89"/>
                  </a:moveTo>
                  <a:cubicBezTo>
                    <a:pt x="37" y="88"/>
                    <a:pt x="37" y="88"/>
                    <a:pt x="37" y="87"/>
                  </a:cubicBezTo>
                  <a:cubicBezTo>
                    <a:pt x="38" y="86"/>
                    <a:pt x="38" y="85"/>
                    <a:pt x="38" y="84"/>
                  </a:cubicBezTo>
                  <a:cubicBezTo>
                    <a:pt x="38" y="82"/>
                    <a:pt x="41" y="84"/>
                    <a:pt x="42" y="83"/>
                  </a:cubicBezTo>
                  <a:cubicBezTo>
                    <a:pt x="44" y="83"/>
                    <a:pt x="46" y="83"/>
                    <a:pt x="48" y="83"/>
                  </a:cubicBezTo>
                  <a:cubicBezTo>
                    <a:pt x="50" y="84"/>
                    <a:pt x="51" y="84"/>
                    <a:pt x="53" y="84"/>
                  </a:cubicBezTo>
                  <a:cubicBezTo>
                    <a:pt x="54" y="84"/>
                    <a:pt x="54" y="84"/>
                    <a:pt x="55" y="85"/>
                  </a:cubicBezTo>
                  <a:cubicBezTo>
                    <a:pt x="55" y="86"/>
                    <a:pt x="56" y="86"/>
                    <a:pt x="57" y="85"/>
                  </a:cubicBezTo>
                  <a:cubicBezTo>
                    <a:pt x="57" y="85"/>
                    <a:pt x="57" y="84"/>
                    <a:pt x="58" y="83"/>
                  </a:cubicBezTo>
                  <a:cubicBezTo>
                    <a:pt x="58" y="82"/>
                    <a:pt x="59" y="81"/>
                    <a:pt x="59" y="80"/>
                  </a:cubicBezTo>
                  <a:cubicBezTo>
                    <a:pt x="61" y="78"/>
                    <a:pt x="64" y="77"/>
                    <a:pt x="67" y="76"/>
                  </a:cubicBezTo>
                  <a:cubicBezTo>
                    <a:pt x="68" y="76"/>
                    <a:pt x="69" y="76"/>
                    <a:pt x="70" y="76"/>
                  </a:cubicBezTo>
                  <a:cubicBezTo>
                    <a:pt x="71" y="76"/>
                    <a:pt x="72" y="75"/>
                    <a:pt x="73" y="75"/>
                  </a:cubicBezTo>
                  <a:cubicBezTo>
                    <a:pt x="73" y="75"/>
                    <a:pt x="78" y="74"/>
                    <a:pt x="78" y="75"/>
                  </a:cubicBezTo>
                  <a:cubicBezTo>
                    <a:pt x="78" y="74"/>
                    <a:pt x="79" y="74"/>
                    <a:pt x="79" y="74"/>
                  </a:cubicBezTo>
                  <a:cubicBezTo>
                    <a:pt x="79" y="74"/>
                    <a:pt x="80" y="74"/>
                    <a:pt x="80" y="73"/>
                  </a:cubicBezTo>
                  <a:cubicBezTo>
                    <a:pt x="82" y="73"/>
                    <a:pt x="83" y="72"/>
                    <a:pt x="84" y="72"/>
                  </a:cubicBezTo>
                  <a:cubicBezTo>
                    <a:pt x="85" y="71"/>
                    <a:pt x="87" y="71"/>
                    <a:pt x="88" y="70"/>
                  </a:cubicBezTo>
                  <a:cubicBezTo>
                    <a:pt x="89" y="70"/>
                    <a:pt x="90" y="69"/>
                    <a:pt x="91" y="68"/>
                  </a:cubicBezTo>
                  <a:cubicBezTo>
                    <a:pt x="92" y="66"/>
                    <a:pt x="93" y="63"/>
                    <a:pt x="93" y="60"/>
                  </a:cubicBezTo>
                  <a:cubicBezTo>
                    <a:pt x="93" y="59"/>
                    <a:pt x="94" y="58"/>
                    <a:pt x="94" y="57"/>
                  </a:cubicBezTo>
                  <a:cubicBezTo>
                    <a:pt x="93" y="56"/>
                    <a:pt x="92" y="55"/>
                    <a:pt x="91" y="54"/>
                  </a:cubicBezTo>
                  <a:cubicBezTo>
                    <a:pt x="91" y="55"/>
                    <a:pt x="90" y="54"/>
                    <a:pt x="90" y="54"/>
                  </a:cubicBezTo>
                  <a:cubicBezTo>
                    <a:pt x="89" y="54"/>
                    <a:pt x="88" y="54"/>
                    <a:pt x="87" y="53"/>
                  </a:cubicBezTo>
                  <a:cubicBezTo>
                    <a:pt x="86" y="53"/>
                    <a:pt x="86" y="54"/>
                    <a:pt x="85" y="53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4" y="53"/>
                    <a:pt x="83" y="53"/>
                    <a:pt x="82" y="53"/>
                  </a:cubicBezTo>
                  <a:cubicBezTo>
                    <a:pt x="79" y="53"/>
                    <a:pt x="80" y="51"/>
                    <a:pt x="78" y="49"/>
                  </a:cubicBezTo>
                  <a:cubicBezTo>
                    <a:pt x="77" y="48"/>
                    <a:pt x="75" y="46"/>
                    <a:pt x="75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5" y="44"/>
                    <a:pt x="74" y="43"/>
                  </a:cubicBezTo>
                  <a:cubicBezTo>
                    <a:pt x="74" y="43"/>
                    <a:pt x="73" y="43"/>
                    <a:pt x="73" y="43"/>
                  </a:cubicBezTo>
                  <a:cubicBezTo>
                    <a:pt x="73" y="43"/>
                    <a:pt x="73" y="43"/>
                    <a:pt x="72" y="42"/>
                  </a:cubicBezTo>
                  <a:cubicBezTo>
                    <a:pt x="71" y="41"/>
                    <a:pt x="71" y="39"/>
                    <a:pt x="71" y="38"/>
                  </a:cubicBezTo>
                  <a:cubicBezTo>
                    <a:pt x="70" y="37"/>
                    <a:pt x="69" y="37"/>
                    <a:pt x="69" y="36"/>
                  </a:cubicBezTo>
                  <a:cubicBezTo>
                    <a:pt x="68" y="36"/>
                    <a:pt x="69" y="35"/>
                    <a:pt x="68" y="34"/>
                  </a:cubicBezTo>
                  <a:cubicBezTo>
                    <a:pt x="69" y="34"/>
                    <a:pt x="69" y="34"/>
                    <a:pt x="69" y="33"/>
                  </a:cubicBezTo>
                  <a:cubicBezTo>
                    <a:pt x="69" y="32"/>
                    <a:pt x="68" y="32"/>
                    <a:pt x="68" y="31"/>
                  </a:cubicBezTo>
                  <a:cubicBezTo>
                    <a:pt x="67" y="31"/>
                    <a:pt x="67" y="30"/>
                    <a:pt x="67" y="29"/>
                  </a:cubicBezTo>
                  <a:cubicBezTo>
                    <a:pt x="67" y="29"/>
                    <a:pt x="66" y="29"/>
                    <a:pt x="66" y="29"/>
                  </a:cubicBezTo>
                  <a:cubicBezTo>
                    <a:pt x="66" y="28"/>
                    <a:pt x="65" y="27"/>
                    <a:pt x="65" y="26"/>
                  </a:cubicBezTo>
                  <a:cubicBezTo>
                    <a:pt x="65" y="26"/>
                    <a:pt x="63" y="26"/>
                    <a:pt x="63" y="25"/>
                  </a:cubicBezTo>
                  <a:cubicBezTo>
                    <a:pt x="63" y="25"/>
                    <a:pt x="64" y="25"/>
                    <a:pt x="63" y="24"/>
                  </a:cubicBezTo>
                  <a:cubicBezTo>
                    <a:pt x="63" y="24"/>
                    <a:pt x="62" y="23"/>
                    <a:pt x="62" y="23"/>
                  </a:cubicBezTo>
                  <a:cubicBezTo>
                    <a:pt x="62" y="23"/>
                    <a:pt x="63" y="21"/>
                    <a:pt x="62" y="21"/>
                  </a:cubicBezTo>
                  <a:cubicBezTo>
                    <a:pt x="61" y="20"/>
                    <a:pt x="60" y="21"/>
                    <a:pt x="59" y="21"/>
                  </a:cubicBezTo>
                  <a:cubicBezTo>
                    <a:pt x="58" y="20"/>
                    <a:pt x="58" y="19"/>
                    <a:pt x="57" y="19"/>
                  </a:cubicBezTo>
                  <a:cubicBezTo>
                    <a:pt x="57" y="18"/>
                    <a:pt x="56" y="18"/>
                    <a:pt x="55" y="18"/>
                  </a:cubicBezTo>
                  <a:cubicBezTo>
                    <a:pt x="53" y="18"/>
                    <a:pt x="50" y="18"/>
                    <a:pt x="48" y="18"/>
                  </a:cubicBezTo>
                  <a:cubicBezTo>
                    <a:pt x="47" y="17"/>
                    <a:pt x="46" y="17"/>
                    <a:pt x="45" y="17"/>
                  </a:cubicBezTo>
                  <a:cubicBezTo>
                    <a:pt x="44" y="16"/>
                    <a:pt x="43" y="15"/>
                    <a:pt x="42" y="14"/>
                  </a:cubicBezTo>
                  <a:cubicBezTo>
                    <a:pt x="42" y="13"/>
                    <a:pt x="40" y="13"/>
                    <a:pt x="39" y="12"/>
                  </a:cubicBezTo>
                  <a:cubicBezTo>
                    <a:pt x="38" y="12"/>
                    <a:pt x="38" y="11"/>
                    <a:pt x="37" y="10"/>
                  </a:cubicBezTo>
                  <a:cubicBezTo>
                    <a:pt x="36" y="9"/>
                    <a:pt x="35" y="8"/>
                    <a:pt x="34" y="7"/>
                  </a:cubicBezTo>
                  <a:cubicBezTo>
                    <a:pt x="34" y="7"/>
                    <a:pt x="33" y="6"/>
                    <a:pt x="33" y="6"/>
                  </a:cubicBezTo>
                  <a:cubicBezTo>
                    <a:pt x="32" y="5"/>
                    <a:pt x="32" y="5"/>
                    <a:pt x="31" y="5"/>
                  </a:cubicBezTo>
                  <a:cubicBezTo>
                    <a:pt x="29" y="4"/>
                    <a:pt x="28" y="2"/>
                    <a:pt x="26" y="1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21" y="0"/>
                    <a:pt x="21" y="0"/>
                    <a:pt x="20" y="1"/>
                  </a:cubicBezTo>
                  <a:cubicBezTo>
                    <a:pt x="19" y="1"/>
                    <a:pt x="17" y="1"/>
                    <a:pt x="15" y="2"/>
                  </a:cubicBezTo>
                  <a:cubicBezTo>
                    <a:pt x="14" y="2"/>
                    <a:pt x="12" y="3"/>
                    <a:pt x="11" y="3"/>
                  </a:cubicBezTo>
                  <a:cubicBezTo>
                    <a:pt x="11" y="4"/>
                    <a:pt x="13" y="6"/>
                    <a:pt x="13" y="6"/>
                  </a:cubicBezTo>
                  <a:cubicBezTo>
                    <a:pt x="14" y="6"/>
                    <a:pt x="15" y="8"/>
                    <a:pt x="15" y="9"/>
                  </a:cubicBezTo>
                  <a:cubicBezTo>
                    <a:pt x="15" y="9"/>
                    <a:pt x="14" y="9"/>
                    <a:pt x="15" y="9"/>
                  </a:cubicBezTo>
                  <a:cubicBezTo>
                    <a:pt x="14" y="9"/>
                    <a:pt x="14" y="10"/>
                    <a:pt x="14" y="10"/>
                  </a:cubicBezTo>
                  <a:cubicBezTo>
                    <a:pt x="13" y="11"/>
                    <a:pt x="13" y="11"/>
                    <a:pt x="12" y="12"/>
                  </a:cubicBezTo>
                  <a:cubicBezTo>
                    <a:pt x="11" y="12"/>
                    <a:pt x="10" y="13"/>
                    <a:pt x="10" y="13"/>
                  </a:cubicBezTo>
                  <a:cubicBezTo>
                    <a:pt x="9" y="13"/>
                    <a:pt x="9" y="14"/>
                    <a:pt x="9" y="15"/>
                  </a:cubicBezTo>
                  <a:cubicBezTo>
                    <a:pt x="9" y="15"/>
                    <a:pt x="7" y="17"/>
                    <a:pt x="6" y="17"/>
                  </a:cubicBezTo>
                  <a:cubicBezTo>
                    <a:pt x="6" y="17"/>
                    <a:pt x="2" y="16"/>
                    <a:pt x="2" y="16"/>
                  </a:cubicBezTo>
                  <a:cubicBezTo>
                    <a:pt x="1" y="17"/>
                    <a:pt x="1" y="19"/>
                    <a:pt x="1" y="20"/>
                  </a:cubicBezTo>
                  <a:cubicBezTo>
                    <a:pt x="1" y="21"/>
                    <a:pt x="0" y="23"/>
                    <a:pt x="0" y="23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3" y="23"/>
                    <a:pt x="2" y="23"/>
                    <a:pt x="3" y="23"/>
                  </a:cubicBezTo>
                  <a:cubicBezTo>
                    <a:pt x="3" y="24"/>
                    <a:pt x="3" y="25"/>
                    <a:pt x="3" y="25"/>
                  </a:cubicBezTo>
                  <a:cubicBezTo>
                    <a:pt x="3" y="26"/>
                    <a:pt x="3" y="27"/>
                    <a:pt x="4" y="27"/>
                  </a:cubicBezTo>
                  <a:cubicBezTo>
                    <a:pt x="4" y="28"/>
                    <a:pt x="5" y="28"/>
                    <a:pt x="5" y="28"/>
                  </a:cubicBezTo>
                  <a:cubicBezTo>
                    <a:pt x="5" y="29"/>
                    <a:pt x="5" y="30"/>
                    <a:pt x="6" y="30"/>
                  </a:cubicBezTo>
                  <a:cubicBezTo>
                    <a:pt x="6" y="30"/>
                    <a:pt x="6" y="31"/>
                    <a:pt x="6" y="31"/>
                  </a:cubicBezTo>
                  <a:cubicBezTo>
                    <a:pt x="6" y="31"/>
                    <a:pt x="6" y="31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cubicBezTo>
                    <a:pt x="8" y="34"/>
                    <a:pt x="8" y="35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7"/>
                    <a:pt x="10" y="37"/>
                    <a:pt x="10" y="37"/>
                  </a:cubicBezTo>
                  <a:cubicBezTo>
                    <a:pt x="10" y="38"/>
                    <a:pt x="10" y="38"/>
                    <a:pt x="11" y="39"/>
                  </a:cubicBezTo>
                  <a:cubicBezTo>
                    <a:pt x="11" y="40"/>
                    <a:pt x="12" y="40"/>
                    <a:pt x="12" y="41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3"/>
                    <a:pt x="12" y="44"/>
                    <a:pt x="13" y="45"/>
                  </a:cubicBezTo>
                  <a:cubicBezTo>
                    <a:pt x="13" y="45"/>
                    <a:pt x="14" y="46"/>
                    <a:pt x="14" y="46"/>
                  </a:cubicBezTo>
                  <a:cubicBezTo>
                    <a:pt x="15" y="46"/>
                    <a:pt x="15" y="46"/>
                    <a:pt x="16" y="47"/>
                  </a:cubicBezTo>
                  <a:cubicBezTo>
                    <a:pt x="17" y="47"/>
                    <a:pt x="17" y="49"/>
                    <a:pt x="18" y="51"/>
                  </a:cubicBezTo>
                  <a:cubicBezTo>
                    <a:pt x="19" y="52"/>
                    <a:pt x="19" y="53"/>
                    <a:pt x="20" y="54"/>
                  </a:cubicBezTo>
                  <a:cubicBezTo>
                    <a:pt x="20" y="56"/>
                    <a:pt x="20" y="58"/>
                    <a:pt x="20" y="59"/>
                  </a:cubicBezTo>
                  <a:cubicBezTo>
                    <a:pt x="20" y="60"/>
                    <a:pt x="20" y="62"/>
                    <a:pt x="21" y="63"/>
                  </a:cubicBezTo>
                  <a:cubicBezTo>
                    <a:pt x="21" y="64"/>
                    <a:pt x="21" y="64"/>
                    <a:pt x="22" y="65"/>
                  </a:cubicBezTo>
                  <a:cubicBezTo>
                    <a:pt x="22" y="65"/>
                    <a:pt x="22" y="66"/>
                    <a:pt x="23" y="67"/>
                  </a:cubicBezTo>
                  <a:cubicBezTo>
                    <a:pt x="24" y="68"/>
                    <a:pt x="25" y="68"/>
                    <a:pt x="26" y="69"/>
                  </a:cubicBezTo>
                  <a:cubicBezTo>
                    <a:pt x="27" y="70"/>
                    <a:pt x="28" y="72"/>
                    <a:pt x="28" y="73"/>
                  </a:cubicBezTo>
                  <a:cubicBezTo>
                    <a:pt x="30" y="76"/>
                    <a:pt x="30" y="79"/>
                    <a:pt x="33" y="81"/>
                  </a:cubicBezTo>
                  <a:cubicBezTo>
                    <a:pt x="33" y="82"/>
                    <a:pt x="34" y="82"/>
                    <a:pt x="34" y="83"/>
                  </a:cubicBezTo>
                  <a:cubicBezTo>
                    <a:pt x="34" y="83"/>
                    <a:pt x="34" y="84"/>
                    <a:pt x="34" y="84"/>
                  </a:cubicBezTo>
                  <a:cubicBezTo>
                    <a:pt x="35" y="85"/>
                    <a:pt x="35" y="85"/>
                    <a:pt x="36" y="86"/>
                  </a:cubicBezTo>
                  <a:cubicBezTo>
                    <a:pt x="36" y="87"/>
                    <a:pt x="36" y="88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51C8F728-B8E4-9FAD-2ED9-BF1183F06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8836" y="1963527"/>
              <a:ext cx="295278" cy="211139"/>
            </a:xfrm>
            <a:custGeom>
              <a:avLst/>
              <a:gdLst>
                <a:gd name="T0" fmla="*/ 2 w 64"/>
                <a:gd name="T1" fmla="*/ 10 h 46"/>
                <a:gd name="T2" fmla="*/ 4 w 64"/>
                <a:gd name="T3" fmla="*/ 4 h 46"/>
                <a:gd name="T4" fmla="*/ 8 w 64"/>
                <a:gd name="T5" fmla="*/ 8 h 46"/>
                <a:gd name="T6" fmla="*/ 9 w 64"/>
                <a:gd name="T7" fmla="*/ 12 h 46"/>
                <a:gd name="T8" fmla="*/ 8 w 64"/>
                <a:gd name="T9" fmla="*/ 13 h 46"/>
                <a:gd name="T10" fmla="*/ 5 w 64"/>
                <a:gd name="T11" fmla="*/ 13 h 46"/>
                <a:gd name="T12" fmla="*/ 2 w 64"/>
                <a:gd name="T13" fmla="*/ 13 h 46"/>
                <a:gd name="T14" fmla="*/ 4 w 64"/>
                <a:gd name="T15" fmla="*/ 17 h 46"/>
                <a:gd name="T16" fmla="*/ 5 w 64"/>
                <a:gd name="T17" fmla="*/ 20 h 46"/>
                <a:gd name="T18" fmla="*/ 4 w 64"/>
                <a:gd name="T19" fmla="*/ 22 h 46"/>
                <a:gd name="T20" fmla="*/ 6 w 64"/>
                <a:gd name="T21" fmla="*/ 23 h 46"/>
                <a:gd name="T22" fmla="*/ 7 w 64"/>
                <a:gd name="T23" fmla="*/ 26 h 46"/>
                <a:gd name="T24" fmla="*/ 6 w 64"/>
                <a:gd name="T25" fmla="*/ 30 h 46"/>
                <a:gd name="T26" fmla="*/ 10 w 64"/>
                <a:gd name="T27" fmla="*/ 33 h 46"/>
                <a:gd name="T28" fmla="*/ 15 w 64"/>
                <a:gd name="T29" fmla="*/ 29 h 46"/>
                <a:gd name="T30" fmla="*/ 22 w 64"/>
                <a:gd name="T31" fmla="*/ 29 h 46"/>
                <a:gd name="T32" fmla="*/ 25 w 64"/>
                <a:gd name="T33" fmla="*/ 30 h 46"/>
                <a:gd name="T34" fmla="*/ 29 w 64"/>
                <a:gd name="T35" fmla="*/ 32 h 46"/>
                <a:gd name="T36" fmla="*/ 31 w 64"/>
                <a:gd name="T37" fmla="*/ 33 h 46"/>
                <a:gd name="T38" fmla="*/ 33 w 64"/>
                <a:gd name="T39" fmla="*/ 35 h 46"/>
                <a:gd name="T40" fmla="*/ 37 w 64"/>
                <a:gd name="T41" fmla="*/ 37 h 46"/>
                <a:gd name="T42" fmla="*/ 39 w 64"/>
                <a:gd name="T43" fmla="*/ 43 h 46"/>
                <a:gd name="T44" fmla="*/ 41 w 64"/>
                <a:gd name="T45" fmla="*/ 45 h 46"/>
                <a:gd name="T46" fmla="*/ 48 w 64"/>
                <a:gd name="T47" fmla="*/ 45 h 46"/>
                <a:gd name="T48" fmla="*/ 53 w 64"/>
                <a:gd name="T49" fmla="*/ 40 h 46"/>
                <a:gd name="T50" fmla="*/ 55 w 64"/>
                <a:gd name="T51" fmla="*/ 36 h 46"/>
                <a:gd name="T52" fmla="*/ 56 w 64"/>
                <a:gd name="T53" fmla="*/ 35 h 46"/>
                <a:gd name="T54" fmla="*/ 59 w 64"/>
                <a:gd name="T55" fmla="*/ 34 h 46"/>
                <a:gd name="T56" fmla="*/ 61 w 64"/>
                <a:gd name="T57" fmla="*/ 33 h 46"/>
                <a:gd name="T58" fmla="*/ 63 w 64"/>
                <a:gd name="T59" fmla="*/ 32 h 46"/>
                <a:gd name="T60" fmla="*/ 63 w 64"/>
                <a:gd name="T61" fmla="*/ 29 h 46"/>
                <a:gd name="T62" fmla="*/ 55 w 64"/>
                <a:gd name="T63" fmla="*/ 24 h 46"/>
                <a:gd name="T64" fmla="*/ 52 w 64"/>
                <a:gd name="T65" fmla="*/ 22 h 46"/>
                <a:gd name="T66" fmla="*/ 50 w 64"/>
                <a:gd name="T67" fmla="*/ 21 h 46"/>
                <a:gd name="T68" fmla="*/ 46 w 64"/>
                <a:gd name="T69" fmla="*/ 17 h 46"/>
                <a:gd name="T70" fmla="*/ 43 w 64"/>
                <a:gd name="T71" fmla="*/ 13 h 46"/>
                <a:gd name="T72" fmla="*/ 40 w 64"/>
                <a:gd name="T73" fmla="*/ 9 h 46"/>
                <a:gd name="T74" fmla="*/ 36 w 64"/>
                <a:gd name="T75" fmla="*/ 9 h 46"/>
                <a:gd name="T76" fmla="*/ 35 w 64"/>
                <a:gd name="T77" fmla="*/ 8 h 46"/>
                <a:gd name="T78" fmla="*/ 35 w 64"/>
                <a:gd name="T79" fmla="*/ 6 h 46"/>
                <a:gd name="T80" fmla="*/ 34 w 64"/>
                <a:gd name="T81" fmla="*/ 3 h 46"/>
                <a:gd name="T82" fmla="*/ 31 w 64"/>
                <a:gd name="T83" fmla="*/ 2 h 46"/>
                <a:gd name="T84" fmla="*/ 26 w 64"/>
                <a:gd name="T85" fmla="*/ 1 h 46"/>
                <a:gd name="T86" fmla="*/ 25 w 64"/>
                <a:gd name="T87" fmla="*/ 2 h 46"/>
                <a:gd name="T88" fmla="*/ 23 w 64"/>
                <a:gd name="T89" fmla="*/ 4 h 46"/>
                <a:gd name="T90" fmla="*/ 20 w 64"/>
                <a:gd name="T91" fmla="*/ 7 h 46"/>
                <a:gd name="T92" fmla="*/ 19 w 64"/>
                <a:gd name="T93" fmla="*/ 10 h 46"/>
                <a:gd name="T94" fmla="*/ 16 w 64"/>
                <a:gd name="T95" fmla="*/ 9 h 46"/>
                <a:gd name="T96" fmla="*/ 12 w 64"/>
                <a:gd name="T97" fmla="*/ 7 h 46"/>
                <a:gd name="T98" fmla="*/ 9 w 64"/>
                <a:gd name="T99" fmla="*/ 3 h 46"/>
                <a:gd name="T100" fmla="*/ 3 w 64"/>
                <a:gd name="T101" fmla="*/ 4 h 46"/>
                <a:gd name="T102" fmla="*/ 0 w 64"/>
                <a:gd name="T103" fmla="*/ 5 h 46"/>
                <a:gd name="T104" fmla="*/ 1 w 64"/>
                <a:gd name="T10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4" h="46">
                  <a:moveTo>
                    <a:pt x="1" y="6"/>
                  </a:moveTo>
                  <a:cubicBezTo>
                    <a:pt x="1" y="7"/>
                    <a:pt x="1" y="9"/>
                    <a:pt x="2" y="10"/>
                  </a:cubicBezTo>
                  <a:cubicBezTo>
                    <a:pt x="2" y="9"/>
                    <a:pt x="2" y="7"/>
                    <a:pt x="2" y="6"/>
                  </a:cubicBezTo>
                  <a:cubicBezTo>
                    <a:pt x="3" y="5"/>
                    <a:pt x="3" y="4"/>
                    <a:pt x="4" y="4"/>
                  </a:cubicBezTo>
                  <a:cubicBezTo>
                    <a:pt x="6" y="4"/>
                    <a:pt x="7" y="4"/>
                    <a:pt x="7" y="5"/>
                  </a:cubicBezTo>
                  <a:cubicBezTo>
                    <a:pt x="7" y="6"/>
                    <a:pt x="7" y="8"/>
                    <a:pt x="8" y="8"/>
                  </a:cubicBezTo>
                  <a:cubicBezTo>
                    <a:pt x="9" y="9"/>
                    <a:pt x="10" y="9"/>
                    <a:pt x="11" y="10"/>
                  </a:cubicBezTo>
                  <a:cubicBezTo>
                    <a:pt x="11" y="12"/>
                    <a:pt x="10" y="12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6" y="13"/>
                    <a:pt x="6" y="13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3" y="13"/>
                    <a:pt x="2" y="12"/>
                    <a:pt x="2" y="13"/>
                  </a:cubicBezTo>
                  <a:cubicBezTo>
                    <a:pt x="1" y="14"/>
                    <a:pt x="1" y="15"/>
                    <a:pt x="2" y="16"/>
                  </a:cubicBezTo>
                  <a:cubicBezTo>
                    <a:pt x="2" y="18"/>
                    <a:pt x="2" y="18"/>
                    <a:pt x="4" y="17"/>
                  </a:cubicBezTo>
                  <a:cubicBezTo>
                    <a:pt x="5" y="17"/>
                    <a:pt x="4" y="18"/>
                    <a:pt x="5" y="19"/>
                  </a:cubicBezTo>
                  <a:cubicBezTo>
                    <a:pt x="5" y="20"/>
                    <a:pt x="6" y="20"/>
                    <a:pt x="5" y="20"/>
                  </a:cubicBezTo>
                  <a:cubicBezTo>
                    <a:pt x="4" y="20"/>
                    <a:pt x="4" y="20"/>
                    <a:pt x="4" y="21"/>
                  </a:cubicBezTo>
                  <a:cubicBezTo>
                    <a:pt x="4" y="21"/>
                    <a:pt x="3" y="22"/>
                    <a:pt x="4" y="22"/>
                  </a:cubicBezTo>
                  <a:cubicBezTo>
                    <a:pt x="4" y="22"/>
                    <a:pt x="5" y="22"/>
                    <a:pt x="5" y="22"/>
                  </a:cubicBezTo>
                  <a:cubicBezTo>
                    <a:pt x="5" y="22"/>
                    <a:pt x="5" y="22"/>
                    <a:pt x="6" y="23"/>
                  </a:cubicBezTo>
                  <a:cubicBezTo>
                    <a:pt x="6" y="23"/>
                    <a:pt x="7" y="23"/>
                    <a:pt x="7" y="24"/>
                  </a:cubicBezTo>
                  <a:cubicBezTo>
                    <a:pt x="7" y="24"/>
                    <a:pt x="7" y="25"/>
                    <a:pt x="7" y="26"/>
                  </a:cubicBezTo>
                  <a:cubicBezTo>
                    <a:pt x="7" y="26"/>
                    <a:pt x="7" y="27"/>
                    <a:pt x="7" y="28"/>
                  </a:cubicBezTo>
                  <a:cubicBezTo>
                    <a:pt x="7" y="29"/>
                    <a:pt x="6" y="29"/>
                    <a:pt x="6" y="30"/>
                  </a:cubicBezTo>
                  <a:cubicBezTo>
                    <a:pt x="6" y="31"/>
                    <a:pt x="6" y="32"/>
                    <a:pt x="7" y="33"/>
                  </a:cubicBezTo>
                  <a:cubicBezTo>
                    <a:pt x="8" y="33"/>
                    <a:pt x="9" y="33"/>
                    <a:pt x="10" y="33"/>
                  </a:cubicBezTo>
                  <a:cubicBezTo>
                    <a:pt x="11" y="32"/>
                    <a:pt x="11" y="31"/>
                    <a:pt x="12" y="30"/>
                  </a:cubicBezTo>
                  <a:cubicBezTo>
                    <a:pt x="13" y="29"/>
                    <a:pt x="14" y="29"/>
                    <a:pt x="15" y="29"/>
                  </a:cubicBezTo>
                  <a:cubicBezTo>
                    <a:pt x="17" y="29"/>
                    <a:pt x="18" y="28"/>
                    <a:pt x="19" y="28"/>
                  </a:cubicBezTo>
                  <a:cubicBezTo>
                    <a:pt x="20" y="28"/>
                    <a:pt x="21" y="28"/>
                    <a:pt x="22" y="29"/>
                  </a:cubicBezTo>
                  <a:cubicBezTo>
                    <a:pt x="23" y="29"/>
                    <a:pt x="23" y="30"/>
                    <a:pt x="23" y="30"/>
                  </a:cubicBezTo>
                  <a:cubicBezTo>
                    <a:pt x="24" y="30"/>
                    <a:pt x="24" y="30"/>
                    <a:pt x="25" y="30"/>
                  </a:cubicBezTo>
                  <a:cubicBezTo>
                    <a:pt x="26" y="30"/>
                    <a:pt x="26" y="30"/>
                    <a:pt x="27" y="31"/>
                  </a:cubicBezTo>
                  <a:cubicBezTo>
                    <a:pt x="28" y="31"/>
                    <a:pt x="28" y="31"/>
                    <a:pt x="29" y="32"/>
                  </a:cubicBezTo>
                  <a:cubicBezTo>
                    <a:pt x="29" y="32"/>
                    <a:pt x="30" y="32"/>
                    <a:pt x="31" y="32"/>
                  </a:cubicBezTo>
                  <a:cubicBezTo>
                    <a:pt x="32" y="32"/>
                    <a:pt x="31" y="33"/>
                    <a:pt x="31" y="33"/>
                  </a:cubicBezTo>
                  <a:cubicBezTo>
                    <a:pt x="32" y="34"/>
                    <a:pt x="31" y="34"/>
                    <a:pt x="32" y="34"/>
                  </a:cubicBezTo>
                  <a:cubicBezTo>
                    <a:pt x="32" y="34"/>
                    <a:pt x="33" y="34"/>
                    <a:pt x="33" y="35"/>
                  </a:cubicBezTo>
                  <a:cubicBezTo>
                    <a:pt x="34" y="35"/>
                    <a:pt x="34" y="35"/>
                    <a:pt x="34" y="36"/>
                  </a:cubicBezTo>
                  <a:cubicBezTo>
                    <a:pt x="35" y="36"/>
                    <a:pt x="36" y="37"/>
                    <a:pt x="37" y="37"/>
                  </a:cubicBezTo>
                  <a:cubicBezTo>
                    <a:pt x="39" y="38"/>
                    <a:pt x="39" y="38"/>
                    <a:pt x="39" y="40"/>
                  </a:cubicBezTo>
                  <a:cubicBezTo>
                    <a:pt x="39" y="41"/>
                    <a:pt x="39" y="42"/>
                    <a:pt x="39" y="43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4"/>
                    <a:pt x="41" y="45"/>
                    <a:pt x="41" y="45"/>
                  </a:cubicBezTo>
                  <a:cubicBezTo>
                    <a:pt x="42" y="45"/>
                    <a:pt x="43" y="45"/>
                    <a:pt x="44" y="45"/>
                  </a:cubicBezTo>
                  <a:cubicBezTo>
                    <a:pt x="45" y="46"/>
                    <a:pt x="46" y="46"/>
                    <a:pt x="48" y="45"/>
                  </a:cubicBezTo>
                  <a:cubicBezTo>
                    <a:pt x="48" y="44"/>
                    <a:pt x="49" y="43"/>
                    <a:pt x="49" y="43"/>
                  </a:cubicBezTo>
                  <a:cubicBezTo>
                    <a:pt x="50" y="41"/>
                    <a:pt x="51" y="41"/>
                    <a:pt x="53" y="40"/>
                  </a:cubicBezTo>
                  <a:cubicBezTo>
                    <a:pt x="53" y="40"/>
                    <a:pt x="55" y="40"/>
                    <a:pt x="55" y="38"/>
                  </a:cubicBezTo>
                  <a:cubicBezTo>
                    <a:pt x="55" y="37"/>
                    <a:pt x="55" y="37"/>
                    <a:pt x="55" y="36"/>
                  </a:cubicBezTo>
                  <a:cubicBezTo>
                    <a:pt x="55" y="36"/>
                    <a:pt x="56" y="36"/>
                    <a:pt x="56" y="36"/>
                  </a:cubicBezTo>
                  <a:cubicBezTo>
                    <a:pt x="56" y="36"/>
                    <a:pt x="56" y="35"/>
                    <a:pt x="56" y="35"/>
                  </a:cubicBezTo>
                  <a:cubicBezTo>
                    <a:pt x="57" y="34"/>
                    <a:pt x="57" y="34"/>
                    <a:pt x="58" y="34"/>
                  </a:cubicBezTo>
                  <a:cubicBezTo>
                    <a:pt x="58" y="34"/>
                    <a:pt x="59" y="34"/>
                    <a:pt x="59" y="34"/>
                  </a:cubicBezTo>
                  <a:cubicBezTo>
                    <a:pt x="59" y="34"/>
                    <a:pt x="59" y="33"/>
                    <a:pt x="59" y="33"/>
                  </a:cubicBezTo>
                  <a:cubicBezTo>
                    <a:pt x="60" y="32"/>
                    <a:pt x="60" y="32"/>
                    <a:pt x="61" y="33"/>
                  </a:cubicBezTo>
                  <a:cubicBezTo>
                    <a:pt x="61" y="33"/>
                    <a:pt x="63" y="33"/>
                    <a:pt x="63" y="33"/>
                  </a:cubicBezTo>
                  <a:cubicBezTo>
                    <a:pt x="63" y="33"/>
                    <a:pt x="63" y="32"/>
                    <a:pt x="63" y="32"/>
                  </a:cubicBezTo>
                  <a:cubicBezTo>
                    <a:pt x="63" y="31"/>
                    <a:pt x="64" y="31"/>
                    <a:pt x="64" y="31"/>
                  </a:cubicBezTo>
                  <a:cubicBezTo>
                    <a:pt x="64" y="30"/>
                    <a:pt x="64" y="29"/>
                    <a:pt x="63" y="29"/>
                  </a:cubicBezTo>
                  <a:cubicBezTo>
                    <a:pt x="62" y="28"/>
                    <a:pt x="60" y="28"/>
                    <a:pt x="59" y="27"/>
                  </a:cubicBezTo>
                  <a:cubicBezTo>
                    <a:pt x="58" y="26"/>
                    <a:pt x="56" y="25"/>
                    <a:pt x="55" y="24"/>
                  </a:cubicBezTo>
                  <a:cubicBezTo>
                    <a:pt x="54" y="24"/>
                    <a:pt x="53" y="23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0" y="22"/>
                    <a:pt x="50" y="22"/>
                    <a:pt x="50" y="21"/>
                  </a:cubicBezTo>
                  <a:cubicBezTo>
                    <a:pt x="49" y="20"/>
                    <a:pt x="48" y="19"/>
                    <a:pt x="47" y="18"/>
                  </a:cubicBezTo>
                  <a:cubicBezTo>
                    <a:pt x="47" y="18"/>
                    <a:pt x="46" y="17"/>
                    <a:pt x="46" y="17"/>
                  </a:cubicBezTo>
                  <a:cubicBezTo>
                    <a:pt x="45" y="16"/>
                    <a:pt x="45" y="15"/>
                    <a:pt x="44" y="14"/>
                  </a:cubicBezTo>
                  <a:cubicBezTo>
                    <a:pt x="44" y="14"/>
                    <a:pt x="43" y="14"/>
                    <a:pt x="43" y="13"/>
                  </a:cubicBezTo>
                  <a:cubicBezTo>
                    <a:pt x="42" y="12"/>
                    <a:pt x="43" y="11"/>
                    <a:pt x="42" y="10"/>
                  </a:cubicBezTo>
                  <a:cubicBezTo>
                    <a:pt x="41" y="9"/>
                    <a:pt x="41" y="9"/>
                    <a:pt x="40" y="9"/>
                  </a:cubicBezTo>
                  <a:cubicBezTo>
                    <a:pt x="39" y="9"/>
                    <a:pt x="38" y="9"/>
                    <a:pt x="38" y="9"/>
                  </a:cubicBezTo>
                  <a:cubicBezTo>
                    <a:pt x="37" y="9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7"/>
                    <a:pt x="35" y="7"/>
                  </a:cubicBezTo>
                  <a:cubicBezTo>
                    <a:pt x="35" y="7"/>
                    <a:pt x="35" y="6"/>
                    <a:pt x="35" y="6"/>
                  </a:cubicBezTo>
                  <a:cubicBezTo>
                    <a:pt x="35" y="5"/>
                    <a:pt x="34" y="5"/>
                    <a:pt x="34" y="4"/>
                  </a:cubicBezTo>
                  <a:cubicBezTo>
                    <a:pt x="34" y="4"/>
                    <a:pt x="34" y="4"/>
                    <a:pt x="34" y="3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1" y="3"/>
                    <a:pt x="31" y="3"/>
                    <a:pt x="31" y="2"/>
                  </a:cubicBezTo>
                  <a:cubicBezTo>
                    <a:pt x="30" y="2"/>
                    <a:pt x="29" y="1"/>
                    <a:pt x="28" y="1"/>
                  </a:cubicBezTo>
                  <a:cubicBezTo>
                    <a:pt x="28" y="0"/>
                    <a:pt x="26" y="1"/>
                    <a:pt x="26" y="1"/>
                  </a:cubicBezTo>
                  <a:cubicBezTo>
                    <a:pt x="26" y="1"/>
                    <a:pt x="27" y="1"/>
                    <a:pt x="26" y="2"/>
                  </a:cubicBezTo>
                  <a:cubicBezTo>
                    <a:pt x="26" y="2"/>
                    <a:pt x="25" y="2"/>
                    <a:pt x="25" y="2"/>
                  </a:cubicBezTo>
                  <a:cubicBezTo>
                    <a:pt x="24" y="3"/>
                    <a:pt x="25" y="3"/>
                    <a:pt x="24" y="4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5"/>
                    <a:pt x="20" y="6"/>
                    <a:pt x="20" y="7"/>
                  </a:cubicBezTo>
                  <a:cubicBezTo>
                    <a:pt x="21" y="8"/>
                    <a:pt x="21" y="8"/>
                    <a:pt x="21" y="9"/>
                  </a:cubicBezTo>
                  <a:cubicBezTo>
                    <a:pt x="21" y="10"/>
                    <a:pt x="20" y="10"/>
                    <a:pt x="19" y="10"/>
                  </a:cubicBezTo>
                  <a:cubicBezTo>
                    <a:pt x="18" y="10"/>
                    <a:pt x="17" y="10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10"/>
                    <a:pt x="14" y="10"/>
                  </a:cubicBezTo>
                  <a:cubicBezTo>
                    <a:pt x="13" y="9"/>
                    <a:pt x="13" y="8"/>
                    <a:pt x="12" y="7"/>
                  </a:cubicBezTo>
                  <a:cubicBezTo>
                    <a:pt x="12" y="6"/>
                    <a:pt x="12" y="6"/>
                    <a:pt x="11" y="5"/>
                  </a:cubicBezTo>
                  <a:cubicBezTo>
                    <a:pt x="11" y="4"/>
                    <a:pt x="9" y="4"/>
                    <a:pt x="9" y="3"/>
                  </a:cubicBezTo>
                  <a:cubicBezTo>
                    <a:pt x="8" y="3"/>
                    <a:pt x="6" y="3"/>
                    <a:pt x="5" y="3"/>
                  </a:cubicBezTo>
                  <a:cubicBezTo>
                    <a:pt x="4" y="4"/>
                    <a:pt x="3" y="3"/>
                    <a:pt x="3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1" y="6"/>
                    <a:pt x="0" y="6"/>
                    <a:pt x="1" y="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CD80D746-06B8-7DBF-EEB8-2A2FF8D9D3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12147" y="2046077"/>
              <a:ext cx="393703" cy="400053"/>
            </a:xfrm>
            <a:custGeom>
              <a:avLst/>
              <a:gdLst>
                <a:gd name="T0" fmla="*/ 6 w 85"/>
                <a:gd name="T1" fmla="*/ 13 h 87"/>
                <a:gd name="T2" fmla="*/ 6 w 85"/>
                <a:gd name="T3" fmla="*/ 17 h 87"/>
                <a:gd name="T4" fmla="*/ 4 w 85"/>
                <a:gd name="T5" fmla="*/ 12 h 87"/>
                <a:gd name="T6" fmla="*/ 4 w 85"/>
                <a:gd name="T7" fmla="*/ 9 h 87"/>
                <a:gd name="T8" fmla="*/ 5 w 85"/>
                <a:gd name="T9" fmla="*/ 11 h 87"/>
                <a:gd name="T10" fmla="*/ 82 w 85"/>
                <a:gd name="T11" fmla="*/ 69 h 87"/>
                <a:gd name="T12" fmla="*/ 76 w 85"/>
                <a:gd name="T13" fmla="*/ 62 h 87"/>
                <a:gd name="T14" fmla="*/ 75 w 85"/>
                <a:gd name="T15" fmla="*/ 58 h 87"/>
                <a:gd name="T16" fmla="*/ 77 w 85"/>
                <a:gd name="T17" fmla="*/ 50 h 87"/>
                <a:gd name="T18" fmla="*/ 73 w 85"/>
                <a:gd name="T19" fmla="*/ 43 h 87"/>
                <a:gd name="T20" fmla="*/ 72 w 85"/>
                <a:gd name="T21" fmla="*/ 37 h 87"/>
                <a:gd name="T22" fmla="*/ 76 w 85"/>
                <a:gd name="T23" fmla="*/ 26 h 87"/>
                <a:gd name="T24" fmla="*/ 72 w 85"/>
                <a:gd name="T25" fmla="*/ 19 h 87"/>
                <a:gd name="T26" fmla="*/ 67 w 85"/>
                <a:gd name="T27" fmla="*/ 15 h 87"/>
                <a:gd name="T28" fmla="*/ 60 w 85"/>
                <a:gd name="T29" fmla="*/ 12 h 87"/>
                <a:gd name="T30" fmla="*/ 49 w 85"/>
                <a:gd name="T31" fmla="*/ 12 h 87"/>
                <a:gd name="T32" fmla="*/ 43 w 85"/>
                <a:gd name="T33" fmla="*/ 15 h 87"/>
                <a:gd name="T34" fmla="*/ 41 w 85"/>
                <a:gd name="T35" fmla="*/ 18 h 87"/>
                <a:gd name="T36" fmla="*/ 30 w 85"/>
                <a:gd name="T37" fmla="*/ 19 h 87"/>
                <a:gd name="T38" fmla="*/ 24 w 85"/>
                <a:gd name="T39" fmla="*/ 14 h 87"/>
                <a:gd name="T40" fmla="*/ 17 w 85"/>
                <a:gd name="T41" fmla="*/ 6 h 87"/>
                <a:gd name="T42" fmla="*/ 16 w 85"/>
                <a:gd name="T43" fmla="*/ 1 h 87"/>
                <a:gd name="T44" fmla="*/ 13 w 85"/>
                <a:gd name="T45" fmla="*/ 3 h 87"/>
                <a:gd name="T46" fmla="*/ 8 w 85"/>
                <a:gd name="T47" fmla="*/ 6 h 87"/>
                <a:gd name="T48" fmla="*/ 0 w 85"/>
                <a:gd name="T49" fmla="*/ 4 h 87"/>
                <a:gd name="T50" fmla="*/ 1 w 85"/>
                <a:gd name="T51" fmla="*/ 12 h 87"/>
                <a:gd name="T52" fmla="*/ 3 w 85"/>
                <a:gd name="T53" fmla="*/ 18 h 87"/>
                <a:gd name="T54" fmla="*/ 5 w 85"/>
                <a:gd name="T55" fmla="*/ 21 h 87"/>
                <a:gd name="T56" fmla="*/ 8 w 85"/>
                <a:gd name="T57" fmla="*/ 25 h 87"/>
                <a:gd name="T58" fmla="*/ 7 w 85"/>
                <a:gd name="T59" fmla="*/ 29 h 87"/>
                <a:gd name="T60" fmla="*/ 8 w 85"/>
                <a:gd name="T61" fmla="*/ 38 h 87"/>
                <a:gd name="T62" fmla="*/ 12 w 85"/>
                <a:gd name="T63" fmla="*/ 43 h 87"/>
                <a:gd name="T64" fmla="*/ 15 w 85"/>
                <a:gd name="T65" fmla="*/ 45 h 87"/>
                <a:gd name="T66" fmla="*/ 17 w 85"/>
                <a:gd name="T67" fmla="*/ 53 h 87"/>
                <a:gd name="T68" fmla="*/ 18 w 85"/>
                <a:gd name="T69" fmla="*/ 56 h 87"/>
                <a:gd name="T70" fmla="*/ 18 w 85"/>
                <a:gd name="T71" fmla="*/ 58 h 87"/>
                <a:gd name="T72" fmla="*/ 21 w 85"/>
                <a:gd name="T73" fmla="*/ 56 h 87"/>
                <a:gd name="T74" fmla="*/ 22 w 85"/>
                <a:gd name="T75" fmla="*/ 57 h 87"/>
                <a:gd name="T76" fmla="*/ 25 w 85"/>
                <a:gd name="T77" fmla="*/ 57 h 87"/>
                <a:gd name="T78" fmla="*/ 28 w 85"/>
                <a:gd name="T79" fmla="*/ 61 h 87"/>
                <a:gd name="T80" fmla="*/ 29 w 85"/>
                <a:gd name="T81" fmla="*/ 64 h 87"/>
                <a:gd name="T82" fmla="*/ 31 w 85"/>
                <a:gd name="T83" fmla="*/ 70 h 87"/>
                <a:gd name="T84" fmla="*/ 36 w 85"/>
                <a:gd name="T85" fmla="*/ 72 h 87"/>
                <a:gd name="T86" fmla="*/ 42 w 85"/>
                <a:gd name="T87" fmla="*/ 77 h 87"/>
                <a:gd name="T88" fmla="*/ 47 w 85"/>
                <a:gd name="T89" fmla="*/ 78 h 87"/>
                <a:gd name="T90" fmla="*/ 49 w 85"/>
                <a:gd name="T91" fmla="*/ 78 h 87"/>
                <a:gd name="T92" fmla="*/ 57 w 85"/>
                <a:gd name="T93" fmla="*/ 77 h 87"/>
                <a:gd name="T94" fmla="*/ 59 w 85"/>
                <a:gd name="T95" fmla="*/ 83 h 87"/>
                <a:gd name="T96" fmla="*/ 63 w 85"/>
                <a:gd name="T97" fmla="*/ 84 h 87"/>
                <a:gd name="T98" fmla="*/ 67 w 85"/>
                <a:gd name="T99" fmla="*/ 85 h 87"/>
                <a:gd name="T100" fmla="*/ 72 w 85"/>
                <a:gd name="T101" fmla="*/ 86 h 87"/>
                <a:gd name="T102" fmla="*/ 74 w 85"/>
                <a:gd name="T103" fmla="*/ 86 h 87"/>
                <a:gd name="T104" fmla="*/ 78 w 85"/>
                <a:gd name="T105" fmla="*/ 83 h 87"/>
                <a:gd name="T106" fmla="*/ 81 w 85"/>
                <a:gd name="T107" fmla="*/ 78 h 87"/>
                <a:gd name="T108" fmla="*/ 85 w 85"/>
                <a:gd name="T109" fmla="*/ 7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87">
                  <a:moveTo>
                    <a:pt x="5" y="11"/>
                  </a:moveTo>
                  <a:cubicBezTo>
                    <a:pt x="5" y="12"/>
                    <a:pt x="5" y="11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7" y="13"/>
                    <a:pt x="8" y="14"/>
                    <a:pt x="7" y="15"/>
                  </a:cubicBezTo>
                  <a:cubicBezTo>
                    <a:pt x="7" y="15"/>
                    <a:pt x="6" y="15"/>
                    <a:pt x="6" y="16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5" y="17"/>
                    <a:pt x="5" y="16"/>
                    <a:pt x="5" y="15"/>
                  </a:cubicBezTo>
                  <a:cubicBezTo>
                    <a:pt x="5" y="14"/>
                    <a:pt x="5" y="14"/>
                    <a:pt x="5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3" y="10"/>
                  </a:cubicBezTo>
                  <a:cubicBezTo>
                    <a:pt x="3" y="10"/>
                    <a:pt x="3" y="9"/>
                    <a:pt x="4" y="9"/>
                  </a:cubicBezTo>
                  <a:cubicBezTo>
                    <a:pt x="5" y="9"/>
                    <a:pt x="6" y="10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  <a:moveTo>
                    <a:pt x="84" y="74"/>
                  </a:moveTo>
                  <a:cubicBezTo>
                    <a:pt x="82" y="75"/>
                    <a:pt x="82" y="73"/>
                    <a:pt x="82" y="72"/>
                  </a:cubicBezTo>
                  <a:cubicBezTo>
                    <a:pt x="82" y="71"/>
                    <a:pt x="83" y="69"/>
                    <a:pt x="82" y="69"/>
                  </a:cubicBezTo>
                  <a:cubicBezTo>
                    <a:pt x="81" y="67"/>
                    <a:pt x="78" y="67"/>
                    <a:pt x="77" y="65"/>
                  </a:cubicBezTo>
                  <a:cubicBezTo>
                    <a:pt x="77" y="64"/>
                    <a:pt x="77" y="63"/>
                    <a:pt x="77" y="62"/>
                  </a:cubicBezTo>
                  <a:cubicBezTo>
                    <a:pt x="77" y="63"/>
                    <a:pt x="76" y="62"/>
                    <a:pt x="76" y="62"/>
                  </a:cubicBezTo>
                  <a:cubicBezTo>
                    <a:pt x="76" y="62"/>
                    <a:pt x="76" y="61"/>
                    <a:pt x="76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4" y="60"/>
                    <a:pt x="74" y="60"/>
                    <a:pt x="75" y="58"/>
                  </a:cubicBezTo>
                  <a:cubicBezTo>
                    <a:pt x="75" y="57"/>
                    <a:pt x="76" y="56"/>
                    <a:pt x="77" y="55"/>
                  </a:cubicBezTo>
                  <a:cubicBezTo>
                    <a:pt x="78" y="54"/>
                    <a:pt x="78" y="54"/>
                    <a:pt x="78" y="53"/>
                  </a:cubicBezTo>
                  <a:cubicBezTo>
                    <a:pt x="78" y="52"/>
                    <a:pt x="78" y="51"/>
                    <a:pt x="77" y="50"/>
                  </a:cubicBezTo>
                  <a:cubicBezTo>
                    <a:pt x="76" y="50"/>
                    <a:pt x="74" y="51"/>
                    <a:pt x="74" y="50"/>
                  </a:cubicBezTo>
                  <a:cubicBezTo>
                    <a:pt x="73" y="49"/>
                    <a:pt x="74" y="46"/>
                    <a:pt x="74" y="45"/>
                  </a:cubicBezTo>
                  <a:cubicBezTo>
                    <a:pt x="74" y="44"/>
                    <a:pt x="73" y="44"/>
                    <a:pt x="73" y="43"/>
                  </a:cubicBezTo>
                  <a:cubicBezTo>
                    <a:pt x="72" y="41"/>
                    <a:pt x="73" y="41"/>
                    <a:pt x="73" y="39"/>
                  </a:cubicBezTo>
                  <a:cubicBezTo>
                    <a:pt x="74" y="39"/>
                    <a:pt x="74" y="38"/>
                    <a:pt x="74" y="38"/>
                  </a:cubicBezTo>
                  <a:cubicBezTo>
                    <a:pt x="73" y="37"/>
                    <a:pt x="73" y="37"/>
                    <a:pt x="72" y="37"/>
                  </a:cubicBezTo>
                  <a:cubicBezTo>
                    <a:pt x="72" y="36"/>
                    <a:pt x="72" y="34"/>
                    <a:pt x="73" y="33"/>
                  </a:cubicBezTo>
                  <a:cubicBezTo>
                    <a:pt x="73" y="32"/>
                    <a:pt x="75" y="32"/>
                    <a:pt x="75" y="30"/>
                  </a:cubicBezTo>
                  <a:cubicBezTo>
                    <a:pt x="75" y="29"/>
                    <a:pt x="74" y="27"/>
                    <a:pt x="76" y="26"/>
                  </a:cubicBezTo>
                  <a:cubicBezTo>
                    <a:pt x="75" y="26"/>
                    <a:pt x="75" y="24"/>
                    <a:pt x="75" y="24"/>
                  </a:cubicBezTo>
                  <a:cubicBezTo>
                    <a:pt x="75" y="23"/>
                    <a:pt x="75" y="21"/>
                    <a:pt x="75" y="20"/>
                  </a:cubicBezTo>
                  <a:cubicBezTo>
                    <a:pt x="74" y="19"/>
                    <a:pt x="73" y="19"/>
                    <a:pt x="72" y="19"/>
                  </a:cubicBezTo>
                  <a:cubicBezTo>
                    <a:pt x="71" y="19"/>
                    <a:pt x="71" y="18"/>
                    <a:pt x="70" y="18"/>
                  </a:cubicBezTo>
                  <a:cubicBezTo>
                    <a:pt x="69" y="17"/>
                    <a:pt x="69" y="17"/>
                    <a:pt x="68" y="16"/>
                  </a:cubicBezTo>
                  <a:cubicBezTo>
                    <a:pt x="67" y="16"/>
                    <a:pt x="68" y="16"/>
                    <a:pt x="67" y="15"/>
                  </a:cubicBezTo>
                  <a:cubicBezTo>
                    <a:pt x="67" y="14"/>
                    <a:pt x="65" y="14"/>
                    <a:pt x="65" y="14"/>
                  </a:cubicBezTo>
                  <a:cubicBezTo>
                    <a:pt x="64" y="13"/>
                    <a:pt x="63" y="13"/>
                    <a:pt x="62" y="12"/>
                  </a:cubicBezTo>
                  <a:cubicBezTo>
                    <a:pt x="61" y="12"/>
                    <a:pt x="61" y="12"/>
                    <a:pt x="60" y="12"/>
                  </a:cubicBezTo>
                  <a:cubicBezTo>
                    <a:pt x="59" y="12"/>
                    <a:pt x="59" y="11"/>
                    <a:pt x="58" y="11"/>
                  </a:cubicBezTo>
                  <a:cubicBezTo>
                    <a:pt x="56" y="9"/>
                    <a:pt x="54" y="10"/>
                    <a:pt x="52" y="11"/>
                  </a:cubicBezTo>
                  <a:cubicBezTo>
                    <a:pt x="51" y="11"/>
                    <a:pt x="50" y="11"/>
                    <a:pt x="49" y="12"/>
                  </a:cubicBezTo>
                  <a:cubicBezTo>
                    <a:pt x="48" y="12"/>
                    <a:pt x="48" y="13"/>
                    <a:pt x="47" y="14"/>
                  </a:cubicBezTo>
                  <a:cubicBezTo>
                    <a:pt x="47" y="15"/>
                    <a:pt x="46" y="15"/>
                    <a:pt x="45" y="15"/>
                  </a:cubicBezTo>
                  <a:cubicBezTo>
                    <a:pt x="45" y="15"/>
                    <a:pt x="43" y="15"/>
                    <a:pt x="43" y="15"/>
                  </a:cubicBezTo>
                  <a:cubicBezTo>
                    <a:pt x="43" y="15"/>
                    <a:pt x="43" y="16"/>
                    <a:pt x="43" y="17"/>
                  </a:cubicBezTo>
                  <a:cubicBezTo>
                    <a:pt x="43" y="17"/>
                    <a:pt x="43" y="18"/>
                    <a:pt x="42" y="18"/>
                  </a:cubicBezTo>
                  <a:cubicBezTo>
                    <a:pt x="42" y="18"/>
                    <a:pt x="41" y="18"/>
                    <a:pt x="41" y="18"/>
                  </a:cubicBezTo>
                  <a:cubicBezTo>
                    <a:pt x="40" y="18"/>
                    <a:pt x="39" y="19"/>
                    <a:pt x="38" y="19"/>
                  </a:cubicBezTo>
                  <a:cubicBezTo>
                    <a:pt x="37" y="19"/>
                    <a:pt x="35" y="19"/>
                    <a:pt x="34" y="19"/>
                  </a:cubicBezTo>
                  <a:cubicBezTo>
                    <a:pt x="32" y="19"/>
                    <a:pt x="31" y="19"/>
                    <a:pt x="30" y="19"/>
                  </a:cubicBezTo>
                  <a:cubicBezTo>
                    <a:pt x="29" y="18"/>
                    <a:pt x="27" y="17"/>
                    <a:pt x="27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4"/>
                    <a:pt x="25" y="14"/>
                    <a:pt x="24" y="14"/>
                  </a:cubicBezTo>
                  <a:cubicBezTo>
                    <a:pt x="21" y="14"/>
                    <a:pt x="20" y="11"/>
                    <a:pt x="20" y="9"/>
                  </a:cubicBezTo>
                  <a:cubicBezTo>
                    <a:pt x="20" y="9"/>
                    <a:pt x="19" y="8"/>
                    <a:pt x="18" y="7"/>
                  </a:cubicBezTo>
                  <a:cubicBezTo>
                    <a:pt x="17" y="7"/>
                    <a:pt x="16" y="7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8" y="4"/>
                    <a:pt x="18" y="3"/>
                    <a:pt x="18" y="3"/>
                  </a:cubicBezTo>
                  <a:cubicBezTo>
                    <a:pt x="18" y="2"/>
                    <a:pt x="17" y="0"/>
                    <a:pt x="16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5" y="2"/>
                    <a:pt x="15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8" y="7"/>
                    <a:pt x="8" y="6"/>
                  </a:cubicBezTo>
                  <a:cubicBezTo>
                    <a:pt x="6" y="6"/>
                    <a:pt x="5" y="4"/>
                    <a:pt x="3" y="3"/>
                  </a:cubicBezTo>
                  <a:cubicBezTo>
                    <a:pt x="2" y="2"/>
                    <a:pt x="2" y="1"/>
                    <a:pt x="1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1"/>
                    <a:pt x="0" y="11"/>
                    <a:pt x="1" y="12"/>
                  </a:cubicBezTo>
                  <a:cubicBezTo>
                    <a:pt x="1" y="13"/>
                    <a:pt x="2" y="14"/>
                    <a:pt x="2" y="16"/>
                  </a:cubicBezTo>
                  <a:cubicBezTo>
                    <a:pt x="2" y="14"/>
                    <a:pt x="2" y="16"/>
                    <a:pt x="2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3" y="20"/>
                    <a:pt x="4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6" y="22"/>
                    <a:pt x="5" y="23"/>
                    <a:pt x="6" y="24"/>
                  </a:cubicBezTo>
                  <a:cubicBezTo>
                    <a:pt x="7" y="24"/>
                    <a:pt x="9" y="24"/>
                    <a:pt x="9" y="24"/>
                  </a:cubicBezTo>
                  <a:cubicBezTo>
                    <a:pt x="10" y="25"/>
                    <a:pt x="8" y="25"/>
                    <a:pt x="8" y="25"/>
                  </a:cubicBezTo>
                  <a:cubicBezTo>
                    <a:pt x="8" y="26"/>
                    <a:pt x="9" y="27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31"/>
                    <a:pt x="5" y="33"/>
                    <a:pt x="5" y="34"/>
                  </a:cubicBezTo>
                  <a:cubicBezTo>
                    <a:pt x="5" y="35"/>
                    <a:pt x="6" y="36"/>
                    <a:pt x="7" y="37"/>
                  </a:cubicBezTo>
                  <a:cubicBezTo>
                    <a:pt x="7" y="37"/>
                    <a:pt x="7" y="38"/>
                    <a:pt x="8" y="38"/>
                  </a:cubicBezTo>
                  <a:cubicBezTo>
                    <a:pt x="8" y="38"/>
                    <a:pt x="8" y="38"/>
                    <a:pt x="8" y="39"/>
                  </a:cubicBezTo>
                  <a:cubicBezTo>
                    <a:pt x="9" y="40"/>
                    <a:pt x="9" y="41"/>
                    <a:pt x="10" y="41"/>
                  </a:cubicBezTo>
                  <a:cubicBezTo>
                    <a:pt x="11" y="42"/>
                    <a:pt x="11" y="42"/>
                    <a:pt x="12" y="43"/>
                  </a:cubicBezTo>
                  <a:cubicBezTo>
                    <a:pt x="12" y="43"/>
                    <a:pt x="12" y="44"/>
                    <a:pt x="13" y="44"/>
                  </a:cubicBezTo>
                  <a:cubicBezTo>
                    <a:pt x="13" y="44"/>
                    <a:pt x="14" y="44"/>
                    <a:pt x="14" y="44"/>
                  </a:cubicBezTo>
                  <a:cubicBezTo>
                    <a:pt x="14" y="44"/>
                    <a:pt x="14" y="45"/>
                    <a:pt x="15" y="45"/>
                  </a:cubicBezTo>
                  <a:cubicBezTo>
                    <a:pt x="15" y="46"/>
                    <a:pt x="15" y="46"/>
                    <a:pt x="16" y="47"/>
                  </a:cubicBezTo>
                  <a:cubicBezTo>
                    <a:pt x="16" y="48"/>
                    <a:pt x="14" y="51"/>
                    <a:pt x="15" y="52"/>
                  </a:cubicBezTo>
                  <a:cubicBezTo>
                    <a:pt x="16" y="53"/>
                    <a:pt x="16" y="52"/>
                    <a:pt x="17" y="53"/>
                  </a:cubicBezTo>
                  <a:cubicBezTo>
                    <a:pt x="17" y="54"/>
                    <a:pt x="17" y="54"/>
                    <a:pt x="17" y="55"/>
                  </a:cubicBezTo>
                  <a:cubicBezTo>
                    <a:pt x="17" y="55"/>
                    <a:pt x="17" y="55"/>
                    <a:pt x="17" y="56"/>
                  </a:cubicBezTo>
                  <a:cubicBezTo>
                    <a:pt x="17" y="56"/>
                    <a:pt x="17" y="56"/>
                    <a:pt x="18" y="56"/>
                  </a:cubicBezTo>
                  <a:cubicBezTo>
                    <a:pt x="18" y="56"/>
                    <a:pt x="18" y="57"/>
                    <a:pt x="18" y="57"/>
                  </a:cubicBezTo>
                  <a:cubicBezTo>
                    <a:pt x="18" y="57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8" y="59"/>
                    <a:pt x="19" y="59"/>
                    <a:pt x="20" y="58"/>
                  </a:cubicBezTo>
                  <a:cubicBezTo>
                    <a:pt x="21" y="58"/>
                    <a:pt x="21" y="58"/>
                    <a:pt x="21" y="57"/>
                  </a:cubicBezTo>
                  <a:cubicBezTo>
                    <a:pt x="21" y="57"/>
                    <a:pt x="20" y="57"/>
                    <a:pt x="21" y="56"/>
                  </a:cubicBezTo>
                  <a:cubicBezTo>
                    <a:pt x="21" y="56"/>
                    <a:pt x="22" y="56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58"/>
                    <a:pt x="24" y="58"/>
                    <a:pt x="24" y="58"/>
                  </a:cubicBezTo>
                  <a:cubicBezTo>
                    <a:pt x="25" y="58"/>
                    <a:pt x="25" y="57"/>
                    <a:pt x="25" y="57"/>
                  </a:cubicBezTo>
                  <a:cubicBezTo>
                    <a:pt x="26" y="58"/>
                    <a:pt x="26" y="58"/>
                    <a:pt x="26" y="59"/>
                  </a:cubicBezTo>
                  <a:cubicBezTo>
                    <a:pt x="26" y="59"/>
                    <a:pt x="27" y="60"/>
                    <a:pt x="27" y="60"/>
                  </a:cubicBezTo>
                  <a:cubicBezTo>
                    <a:pt x="27" y="61"/>
                    <a:pt x="28" y="61"/>
                    <a:pt x="28" y="61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8" y="63"/>
                    <a:pt x="29" y="63"/>
                    <a:pt x="29" y="63"/>
                  </a:cubicBezTo>
                  <a:cubicBezTo>
                    <a:pt x="29" y="63"/>
                    <a:pt x="29" y="64"/>
                    <a:pt x="29" y="64"/>
                  </a:cubicBezTo>
                  <a:cubicBezTo>
                    <a:pt x="29" y="65"/>
                    <a:pt x="30" y="65"/>
                    <a:pt x="30" y="65"/>
                  </a:cubicBezTo>
                  <a:cubicBezTo>
                    <a:pt x="31" y="66"/>
                    <a:pt x="30" y="66"/>
                    <a:pt x="30" y="67"/>
                  </a:cubicBezTo>
                  <a:cubicBezTo>
                    <a:pt x="30" y="68"/>
                    <a:pt x="31" y="69"/>
                    <a:pt x="31" y="70"/>
                  </a:cubicBezTo>
                  <a:cubicBezTo>
                    <a:pt x="32" y="71"/>
                    <a:pt x="32" y="70"/>
                    <a:pt x="32" y="71"/>
                  </a:cubicBezTo>
                  <a:cubicBezTo>
                    <a:pt x="33" y="71"/>
                    <a:pt x="33" y="71"/>
                    <a:pt x="34" y="71"/>
                  </a:cubicBezTo>
                  <a:cubicBezTo>
                    <a:pt x="35" y="71"/>
                    <a:pt x="35" y="71"/>
                    <a:pt x="36" y="72"/>
                  </a:cubicBezTo>
                  <a:cubicBezTo>
                    <a:pt x="37" y="73"/>
                    <a:pt x="38" y="74"/>
                    <a:pt x="39" y="75"/>
                  </a:cubicBezTo>
                  <a:cubicBezTo>
                    <a:pt x="40" y="75"/>
                    <a:pt x="40" y="75"/>
                    <a:pt x="41" y="76"/>
                  </a:cubicBezTo>
                  <a:cubicBezTo>
                    <a:pt x="41" y="76"/>
                    <a:pt x="41" y="77"/>
                    <a:pt x="42" y="77"/>
                  </a:cubicBezTo>
                  <a:cubicBezTo>
                    <a:pt x="42" y="78"/>
                    <a:pt x="43" y="77"/>
                    <a:pt x="44" y="77"/>
                  </a:cubicBezTo>
                  <a:cubicBezTo>
                    <a:pt x="44" y="77"/>
                    <a:pt x="44" y="77"/>
                    <a:pt x="45" y="78"/>
                  </a:cubicBezTo>
                  <a:cubicBezTo>
                    <a:pt x="46" y="78"/>
                    <a:pt x="46" y="79"/>
                    <a:pt x="47" y="78"/>
                  </a:cubicBezTo>
                  <a:cubicBezTo>
                    <a:pt x="48" y="78"/>
                    <a:pt x="48" y="77"/>
                    <a:pt x="49" y="77"/>
                  </a:cubicBezTo>
                  <a:cubicBezTo>
                    <a:pt x="49" y="77"/>
                    <a:pt x="49" y="77"/>
                    <a:pt x="50" y="77"/>
                  </a:cubicBezTo>
                  <a:cubicBezTo>
                    <a:pt x="50" y="77"/>
                    <a:pt x="49" y="77"/>
                    <a:pt x="49" y="78"/>
                  </a:cubicBezTo>
                  <a:cubicBezTo>
                    <a:pt x="49" y="78"/>
                    <a:pt x="52" y="77"/>
                    <a:pt x="52" y="77"/>
                  </a:cubicBezTo>
                  <a:cubicBezTo>
                    <a:pt x="55" y="76"/>
                    <a:pt x="51" y="76"/>
                    <a:pt x="51" y="76"/>
                  </a:cubicBezTo>
                  <a:cubicBezTo>
                    <a:pt x="52" y="74"/>
                    <a:pt x="56" y="75"/>
                    <a:pt x="57" y="77"/>
                  </a:cubicBezTo>
                  <a:cubicBezTo>
                    <a:pt x="57" y="78"/>
                    <a:pt x="57" y="79"/>
                    <a:pt x="57" y="80"/>
                  </a:cubicBezTo>
                  <a:cubicBezTo>
                    <a:pt x="57" y="80"/>
                    <a:pt x="58" y="82"/>
                    <a:pt x="58" y="83"/>
                  </a:cubicBezTo>
                  <a:cubicBezTo>
                    <a:pt x="58" y="83"/>
                    <a:pt x="59" y="83"/>
                    <a:pt x="59" y="83"/>
                  </a:cubicBezTo>
                  <a:cubicBezTo>
                    <a:pt x="59" y="83"/>
                    <a:pt x="60" y="83"/>
                    <a:pt x="60" y="83"/>
                  </a:cubicBezTo>
                  <a:cubicBezTo>
                    <a:pt x="61" y="83"/>
                    <a:pt x="61" y="84"/>
                    <a:pt x="62" y="84"/>
                  </a:cubicBezTo>
                  <a:cubicBezTo>
                    <a:pt x="62" y="84"/>
                    <a:pt x="62" y="84"/>
                    <a:pt x="63" y="84"/>
                  </a:cubicBezTo>
                  <a:cubicBezTo>
                    <a:pt x="64" y="84"/>
                    <a:pt x="64" y="84"/>
                    <a:pt x="65" y="84"/>
                  </a:cubicBezTo>
                  <a:cubicBezTo>
                    <a:pt x="66" y="85"/>
                    <a:pt x="65" y="85"/>
                    <a:pt x="66" y="85"/>
                  </a:cubicBezTo>
                  <a:cubicBezTo>
                    <a:pt x="66" y="85"/>
                    <a:pt x="67" y="85"/>
                    <a:pt x="67" y="85"/>
                  </a:cubicBezTo>
                  <a:cubicBezTo>
                    <a:pt x="68" y="84"/>
                    <a:pt x="69" y="85"/>
                    <a:pt x="70" y="85"/>
                  </a:cubicBezTo>
                  <a:cubicBezTo>
                    <a:pt x="70" y="85"/>
                    <a:pt x="71" y="85"/>
                    <a:pt x="71" y="85"/>
                  </a:cubicBezTo>
                  <a:cubicBezTo>
                    <a:pt x="72" y="85"/>
                    <a:pt x="71" y="86"/>
                    <a:pt x="72" y="86"/>
                  </a:cubicBezTo>
                  <a:cubicBezTo>
                    <a:pt x="72" y="86"/>
                    <a:pt x="72" y="85"/>
                    <a:pt x="73" y="85"/>
                  </a:cubicBezTo>
                  <a:cubicBezTo>
                    <a:pt x="73" y="85"/>
                    <a:pt x="73" y="85"/>
                    <a:pt x="73" y="85"/>
                  </a:cubicBezTo>
                  <a:cubicBezTo>
                    <a:pt x="74" y="86"/>
                    <a:pt x="73" y="86"/>
                    <a:pt x="74" y="86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6" y="86"/>
                    <a:pt x="77" y="87"/>
                    <a:pt x="77" y="86"/>
                  </a:cubicBezTo>
                  <a:cubicBezTo>
                    <a:pt x="78" y="86"/>
                    <a:pt x="78" y="84"/>
                    <a:pt x="78" y="83"/>
                  </a:cubicBezTo>
                  <a:cubicBezTo>
                    <a:pt x="78" y="82"/>
                    <a:pt x="78" y="81"/>
                    <a:pt x="78" y="81"/>
                  </a:cubicBezTo>
                  <a:cubicBezTo>
                    <a:pt x="79" y="80"/>
                    <a:pt x="80" y="80"/>
                    <a:pt x="80" y="79"/>
                  </a:cubicBezTo>
                  <a:cubicBezTo>
                    <a:pt x="80" y="79"/>
                    <a:pt x="81" y="78"/>
                    <a:pt x="81" y="78"/>
                  </a:cubicBezTo>
                  <a:cubicBezTo>
                    <a:pt x="81" y="78"/>
                    <a:pt x="82" y="78"/>
                    <a:pt x="82" y="78"/>
                  </a:cubicBezTo>
                  <a:cubicBezTo>
                    <a:pt x="83" y="77"/>
                    <a:pt x="84" y="78"/>
                    <a:pt x="84" y="78"/>
                  </a:cubicBezTo>
                  <a:cubicBezTo>
                    <a:pt x="85" y="78"/>
                    <a:pt x="85" y="76"/>
                    <a:pt x="85" y="75"/>
                  </a:cubicBezTo>
                  <a:cubicBezTo>
                    <a:pt x="85" y="74"/>
                    <a:pt x="85" y="74"/>
                    <a:pt x="84" y="7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FF3F1A53-9EB6-7D48-17C8-D8AF4101B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5524" y="2084178"/>
              <a:ext cx="290515" cy="247652"/>
            </a:xfrm>
            <a:custGeom>
              <a:avLst/>
              <a:gdLst>
                <a:gd name="T0" fmla="*/ 61 w 63"/>
                <a:gd name="T1" fmla="*/ 7 h 54"/>
                <a:gd name="T2" fmla="*/ 59 w 63"/>
                <a:gd name="T3" fmla="*/ 6 h 54"/>
                <a:gd name="T4" fmla="*/ 52 w 63"/>
                <a:gd name="T5" fmla="*/ 10 h 54"/>
                <a:gd name="T6" fmla="*/ 49 w 63"/>
                <a:gd name="T7" fmla="*/ 8 h 54"/>
                <a:gd name="T8" fmla="*/ 49 w 63"/>
                <a:gd name="T9" fmla="*/ 3 h 54"/>
                <a:gd name="T10" fmla="*/ 48 w 63"/>
                <a:gd name="T11" fmla="*/ 0 h 54"/>
                <a:gd name="T12" fmla="*/ 45 w 63"/>
                <a:gd name="T13" fmla="*/ 2 h 54"/>
                <a:gd name="T14" fmla="*/ 44 w 63"/>
                <a:gd name="T15" fmla="*/ 6 h 54"/>
                <a:gd name="T16" fmla="*/ 43 w 63"/>
                <a:gd name="T17" fmla="*/ 5 h 54"/>
                <a:gd name="T18" fmla="*/ 40 w 63"/>
                <a:gd name="T19" fmla="*/ 7 h 54"/>
                <a:gd name="T20" fmla="*/ 40 w 63"/>
                <a:gd name="T21" fmla="*/ 8 h 54"/>
                <a:gd name="T22" fmla="*/ 38 w 63"/>
                <a:gd name="T23" fmla="*/ 7 h 54"/>
                <a:gd name="T24" fmla="*/ 35 w 63"/>
                <a:gd name="T25" fmla="*/ 9 h 54"/>
                <a:gd name="T26" fmla="*/ 33 w 63"/>
                <a:gd name="T27" fmla="*/ 8 h 54"/>
                <a:gd name="T28" fmla="*/ 30 w 63"/>
                <a:gd name="T29" fmla="*/ 8 h 54"/>
                <a:gd name="T30" fmla="*/ 28 w 63"/>
                <a:gd name="T31" fmla="*/ 7 h 54"/>
                <a:gd name="T32" fmla="*/ 25 w 63"/>
                <a:gd name="T33" fmla="*/ 6 h 54"/>
                <a:gd name="T34" fmla="*/ 23 w 63"/>
                <a:gd name="T35" fmla="*/ 7 h 54"/>
                <a:gd name="T36" fmla="*/ 22 w 63"/>
                <a:gd name="T37" fmla="*/ 8 h 54"/>
                <a:gd name="T38" fmla="*/ 20 w 63"/>
                <a:gd name="T39" fmla="*/ 10 h 54"/>
                <a:gd name="T40" fmla="*/ 19 w 63"/>
                <a:gd name="T41" fmla="*/ 13 h 54"/>
                <a:gd name="T42" fmla="*/ 16 w 63"/>
                <a:gd name="T43" fmla="*/ 15 h 54"/>
                <a:gd name="T44" fmla="*/ 13 w 63"/>
                <a:gd name="T45" fmla="*/ 17 h 54"/>
                <a:gd name="T46" fmla="*/ 7 w 63"/>
                <a:gd name="T47" fmla="*/ 19 h 54"/>
                <a:gd name="T48" fmla="*/ 5 w 63"/>
                <a:gd name="T49" fmla="*/ 18 h 54"/>
                <a:gd name="T50" fmla="*/ 2 w 63"/>
                <a:gd name="T51" fmla="*/ 23 h 54"/>
                <a:gd name="T52" fmla="*/ 1 w 63"/>
                <a:gd name="T53" fmla="*/ 29 h 54"/>
                <a:gd name="T54" fmla="*/ 1 w 63"/>
                <a:gd name="T55" fmla="*/ 32 h 54"/>
                <a:gd name="T56" fmla="*/ 1 w 63"/>
                <a:gd name="T57" fmla="*/ 35 h 54"/>
                <a:gd name="T58" fmla="*/ 2 w 63"/>
                <a:gd name="T59" fmla="*/ 42 h 54"/>
                <a:gd name="T60" fmla="*/ 5 w 63"/>
                <a:gd name="T61" fmla="*/ 47 h 54"/>
                <a:gd name="T62" fmla="*/ 4 w 63"/>
                <a:gd name="T63" fmla="*/ 52 h 54"/>
                <a:gd name="T64" fmla="*/ 8 w 63"/>
                <a:gd name="T65" fmla="*/ 53 h 54"/>
                <a:gd name="T66" fmla="*/ 15 w 63"/>
                <a:gd name="T67" fmla="*/ 54 h 54"/>
                <a:gd name="T68" fmla="*/ 17 w 63"/>
                <a:gd name="T69" fmla="*/ 53 h 54"/>
                <a:gd name="T70" fmla="*/ 20 w 63"/>
                <a:gd name="T71" fmla="*/ 53 h 54"/>
                <a:gd name="T72" fmla="*/ 26 w 63"/>
                <a:gd name="T73" fmla="*/ 51 h 54"/>
                <a:gd name="T74" fmla="*/ 27 w 63"/>
                <a:gd name="T75" fmla="*/ 44 h 54"/>
                <a:gd name="T76" fmla="*/ 31 w 63"/>
                <a:gd name="T77" fmla="*/ 43 h 54"/>
                <a:gd name="T78" fmla="*/ 33 w 63"/>
                <a:gd name="T79" fmla="*/ 41 h 54"/>
                <a:gd name="T80" fmla="*/ 36 w 63"/>
                <a:gd name="T81" fmla="*/ 40 h 54"/>
                <a:gd name="T82" fmla="*/ 37 w 63"/>
                <a:gd name="T83" fmla="*/ 41 h 54"/>
                <a:gd name="T84" fmla="*/ 40 w 63"/>
                <a:gd name="T85" fmla="*/ 36 h 54"/>
                <a:gd name="T86" fmla="*/ 41 w 63"/>
                <a:gd name="T87" fmla="*/ 33 h 54"/>
                <a:gd name="T88" fmla="*/ 44 w 63"/>
                <a:gd name="T89" fmla="*/ 30 h 54"/>
                <a:gd name="T90" fmla="*/ 42 w 63"/>
                <a:gd name="T91" fmla="*/ 29 h 54"/>
                <a:gd name="T92" fmla="*/ 47 w 63"/>
                <a:gd name="T93" fmla="*/ 27 h 54"/>
                <a:gd name="T94" fmla="*/ 47 w 63"/>
                <a:gd name="T95" fmla="*/ 23 h 54"/>
                <a:gd name="T96" fmla="*/ 50 w 63"/>
                <a:gd name="T97" fmla="*/ 18 h 54"/>
                <a:gd name="T98" fmla="*/ 54 w 63"/>
                <a:gd name="T99" fmla="*/ 11 h 54"/>
                <a:gd name="T100" fmla="*/ 60 w 63"/>
                <a:gd name="T101" fmla="*/ 10 h 54"/>
                <a:gd name="T102" fmla="*/ 62 w 63"/>
                <a:gd name="T103" fmla="*/ 9 h 54"/>
                <a:gd name="T104" fmla="*/ 63 w 63"/>
                <a:gd name="T105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54">
                  <a:moveTo>
                    <a:pt x="63" y="7"/>
                  </a:moveTo>
                  <a:cubicBezTo>
                    <a:pt x="62" y="7"/>
                    <a:pt x="62" y="7"/>
                    <a:pt x="61" y="7"/>
                  </a:cubicBezTo>
                  <a:cubicBezTo>
                    <a:pt x="61" y="7"/>
                    <a:pt x="60" y="8"/>
                    <a:pt x="60" y="8"/>
                  </a:cubicBezTo>
                  <a:cubicBezTo>
                    <a:pt x="58" y="8"/>
                    <a:pt x="59" y="7"/>
                    <a:pt x="59" y="6"/>
                  </a:cubicBezTo>
                  <a:cubicBezTo>
                    <a:pt x="58" y="5"/>
                    <a:pt x="55" y="8"/>
                    <a:pt x="54" y="9"/>
                  </a:cubicBezTo>
                  <a:cubicBezTo>
                    <a:pt x="53" y="9"/>
                    <a:pt x="53" y="9"/>
                    <a:pt x="52" y="10"/>
                  </a:cubicBezTo>
                  <a:cubicBezTo>
                    <a:pt x="51" y="10"/>
                    <a:pt x="50" y="12"/>
                    <a:pt x="49" y="10"/>
                  </a:cubicBezTo>
                  <a:cubicBezTo>
                    <a:pt x="49" y="10"/>
                    <a:pt x="49" y="9"/>
                    <a:pt x="49" y="8"/>
                  </a:cubicBezTo>
                  <a:cubicBezTo>
                    <a:pt x="49" y="7"/>
                    <a:pt x="49" y="6"/>
                    <a:pt x="49" y="5"/>
                  </a:cubicBezTo>
                  <a:cubicBezTo>
                    <a:pt x="49" y="4"/>
                    <a:pt x="49" y="4"/>
                    <a:pt x="49" y="3"/>
                  </a:cubicBezTo>
                  <a:cubicBezTo>
                    <a:pt x="48" y="3"/>
                    <a:pt x="48" y="2"/>
                    <a:pt x="48" y="2"/>
                  </a:cubicBezTo>
                  <a:cubicBezTo>
                    <a:pt x="48" y="1"/>
                    <a:pt x="48" y="1"/>
                    <a:pt x="48" y="0"/>
                  </a:cubicBezTo>
                  <a:cubicBezTo>
                    <a:pt x="47" y="0"/>
                    <a:pt x="46" y="1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4" y="3"/>
                    <a:pt x="43" y="2"/>
                    <a:pt x="43" y="3"/>
                  </a:cubicBezTo>
                  <a:cubicBezTo>
                    <a:pt x="42" y="4"/>
                    <a:pt x="44" y="5"/>
                    <a:pt x="44" y="6"/>
                  </a:cubicBezTo>
                  <a:cubicBezTo>
                    <a:pt x="44" y="6"/>
                    <a:pt x="44" y="6"/>
                    <a:pt x="43" y="6"/>
                  </a:cubicBezTo>
                  <a:cubicBezTo>
                    <a:pt x="43" y="6"/>
                    <a:pt x="43" y="6"/>
                    <a:pt x="43" y="5"/>
                  </a:cubicBezTo>
                  <a:cubicBezTo>
                    <a:pt x="43" y="5"/>
                    <a:pt x="42" y="5"/>
                    <a:pt x="42" y="5"/>
                  </a:cubicBezTo>
                  <a:cubicBezTo>
                    <a:pt x="41" y="5"/>
                    <a:pt x="40" y="6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9"/>
                    <a:pt x="39" y="8"/>
                    <a:pt x="39" y="8"/>
                  </a:cubicBezTo>
                  <a:cubicBezTo>
                    <a:pt x="39" y="7"/>
                    <a:pt x="39" y="7"/>
                    <a:pt x="38" y="7"/>
                  </a:cubicBezTo>
                  <a:cubicBezTo>
                    <a:pt x="38" y="7"/>
                    <a:pt x="37" y="7"/>
                    <a:pt x="37" y="7"/>
                  </a:cubicBezTo>
                  <a:cubicBezTo>
                    <a:pt x="36" y="8"/>
                    <a:pt x="36" y="8"/>
                    <a:pt x="35" y="9"/>
                  </a:cubicBezTo>
                  <a:cubicBezTo>
                    <a:pt x="34" y="9"/>
                    <a:pt x="34" y="10"/>
                    <a:pt x="33" y="9"/>
                  </a:cubicBezTo>
                  <a:cubicBezTo>
                    <a:pt x="33" y="9"/>
                    <a:pt x="33" y="9"/>
                    <a:pt x="33" y="8"/>
                  </a:cubicBezTo>
                  <a:cubicBezTo>
                    <a:pt x="33" y="8"/>
                    <a:pt x="32" y="8"/>
                    <a:pt x="32" y="8"/>
                  </a:cubicBezTo>
                  <a:cubicBezTo>
                    <a:pt x="31" y="8"/>
                    <a:pt x="31" y="8"/>
                    <a:pt x="30" y="8"/>
                  </a:cubicBezTo>
                  <a:cubicBezTo>
                    <a:pt x="30" y="8"/>
                    <a:pt x="30" y="8"/>
                    <a:pt x="30" y="7"/>
                  </a:cubicBezTo>
                  <a:cubicBezTo>
                    <a:pt x="29" y="7"/>
                    <a:pt x="29" y="7"/>
                    <a:pt x="28" y="7"/>
                  </a:cubicBezTo>
                  <a:cubicBezTo>
                    <a:pt x="28" y="7"/>
                    <a:pt x="27" y="7"/>
                    <a:pt x="26" y="7"/>
                  </a:cubicBezTo>
                  <a:cubicBezTo>
                    <a:pt x="26" y="7"/>
                    <a:pt x="25" y="7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8"/>
                    <a:pt x="23" y="8"/>
                  </a:cubicBezTo>
                  <a:cubicBezTo>
                    <a:pt x="23" y="8"/>
                    <a:pt x="23" y="8"/>
                    <a:pt x="22" y="8"/>
                  </a:cubicBezTo>
                  <a:cubicBezTo>
                    <a:pt x="22" y="8"/>
                    <a:pt x="22" y="8"/>
                    <a:pt x="21" y="8"/>
                  </a:cubicBezTo>
                  <a:cubicBezTo>
                    <a:pt x="21" y="8"/>
                    <a:pt x="20" y="9"/>
                    <a:pt x="20" y="10"/>
                  </a:cubicBezTo>
                  <a:cubicBezTo>
                    <a:pt x="20" y="10"/>
                    <a:pt x="19" y="10"/>
                    <a:pt x="19" y="11"/>
                  </a:cubicBezTo>
                  <a:cubicBezTo>
                    <a:pt x="19" y="12"/>
                    <a:pt x="19" y="12"/>
                    <a:pt x="19" y="13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7" y="14"/>
                    <a:pt x="16" y="15"/>
                    <a:pt x="16" y="15"/>
                  </a:cubicBezTo>
                  <a:cubicBezTo>
                    <a:pt x="15" y="15"/>
                    <a:pt x="15" y="15"/>
                    <a:pt x="14" y="16"/>
                  </a:cubicBezTo>
                  <a:cubicBezTo>
                    <a:pt x="14" y="16"/>
                    <a:pt x="13" y="17"/>
                    <a:pt x="13" y="17"/>
                  </a:cubicBezTo>
                  <a:cubicBezTo>
                    <a:pt x="12" y="18"/>
                    <a:pt x="11" y="20"/>
                    <a:pt x="10" y="20"/>
                  </a:cubicBezTo>
                  <a:cubicBezTo>
                    <a:pt x="9" y="20"/>
                    <a:pt x="8" y="19"/>
                    <a:pt x="7" y="19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3" y="17"/>
                    <a:pt x="3" y="21"/>
                    <a:pt x="3" y="21"/>
                  </a:cubicBezTo>
                  <a:cubicBezTo>
                    <a:pt x="3" y="22"/>
                    <a:pt x="3" y="23"/>
                    <a:pt x="2" y="23"/>
                  </a:cubicBezTo>
                  <a:cubicBezTo>
                    <a:pt x="2" y="24"/>
                    <a:pt x="1" y="24"/>
                    <a:pt x="1" y="25"/>
                  </a:cubicBezTo>
                  <a:cubicBezTo>
                    <a:pt x="0" y="26"/>
                    <a:pt x="0" y="28"/>
                    <a:pt x="1" y="29"/>
                  </a:cubicBezTo>
                  <a:cubicBezTo>
                    <a:pt x="1" y="30"/>
                    <a:pt x="1" y="29"/>
                    <a:pt x="2" y="30"/>
                  </a:cubicBezTo>
                  <a:cubicBezTo>
                    <a:pt x="2" y="31"/>
                    <a:pt x="1" y="32"/>
                    <a:pt x="1" y="32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4"/>
                    <a:pt x="1" y="35"/>
                    <a:pt x="1" y="35"/>
                  </a:cubicBezTo>
                  <a:cubicBezTo>
                    <a:pt x="1" y="36"/>
                    <a:pt x="1" y="36"/>
                    <a:pt x="2" y="36"/>
                  </a:cubicBezTo>
                  <a:cubicBezTo>
                    <a:pt x="2" y="38"/>
                    <a:pt x="1" y="40"/>
                    <a:pt x="2" y="42"/>
                  </a:cubicBezTo>
                  <a:cubicBezTo>
                    <a:pt x="2" y="43"/>
                    <a:pt x="5" y="42"/>
                    <a:pt x="6" y="43"/>
                  </a:cubicBezTo>
                  <a:cubicBezTo>
                    <a:pt x="7" y="45"/>
                    <a:pt x="6" y="46"/>
                    <a:pt x="5" y="47"/>
                  </a:cubicBezTo>
                  <a:cubicBezTo>
                    <a:pt x="4" y="48"/>
                    <a:pt x="2" y="50"/>
                    <a:pt x="2" y="52"/>
                  </a:cubicBezTo>
                  <a:cubicBezTo>
                    <a:pt x="3" y="51"/>
                    <a:pt x="3" y="52"/>
                    <a:pt x="4" y="52"/>
                  </a:cubicBezTo>
                  <a:cubicBezTo>
                    <a:pt x="5" y="53"/>
                    <a:pt x="6" y="52"/>
                    <a:pt x="7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9" y="54"/>
                    <a:pt x="11" y="54"/>
                    <a:pt x="12" y="53"/>
                  </a:cubicBezTo>
                  <a:cubicBezTo>
                    <a:pt x="13" y="53"/>
                    <a:pt x="14" y="53"/>
                    <a:pt x="15" y="54"/>
                  </a:cubicBezTo>
                  <a:cubicBezTo>
                    <a:pt x="16" y="54"/>
                    <a:pt x="16" y="54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8" y="53"/>
                    <a:pt x="18" y="53"/>
                    <a:pt x="19" y="53"/>
                  </a:cubicBezTo>
                  <a:cubicBezTo>
                    <a:pt x="19" y="53"/>
                    <a:pt x="20" y="53"/>
                    <a:pt x="20" y="53"/>
                  </a:cubicBezTo>
                  <a:cubicBezTo>
                    <a:pt x="21" y="53"/>
                    <a:pt x="23" y="53"/>
                    <a:pt x="24" y="52"/>
                  </a:cubicBezTo>
                  <a:cubicBezTo>
                    <a:pt x="24" y="52"/>
                    <a:pt x="26" y="51"/>
                    <a:pt x="26" y="51"/>
                  </a:cubicBezTo>
                  <a:cubicBezTo>
                    <a:pt x="26" y="51"/>
                    <a:pt x="26" y="49"/>
                    <a:pt x="26" y="49"/>
                  </a:cubicBezTo>
                  <a:cubicBezTo>
                    <a:pt x="26" y="47"/>
                    <a:pt x="25" y="45"/>
                    <a:pt x="27" y="44"/>
                  </a:cubicBezTo>
                  <a:cubicBezTo>
                    <a:pt x="28" y="44"/>
                    <a:pt x="29" y="43"/>
                    <a:pt x="29" y="43"/>
                  </a:cubicBezTo>
                  <a:cubicBezTo>
                    <a:pt x="30" y="42"/>
                    <a:pt x="31" y="43"/>
                    <a:pt x="31" y="43"/>
                  </a:cubicBezTo>
                  <a:cubicBezTo>
                    <a:pt x="32" y="43"/>
                    <a:pt x="33" y="43"/>
                    <a:pt x="33" y="42"/>
                  </a:cubicBezTo>
                  <a:cubicBezTo>
                    <a:pt x="33" y="42"/>
                    <a:pt x="33" y="42"/>
                    <a:pt x="33" y="41"/>
                  </a:cubicBezTo>
                  <a:cubicBezTo>
                    <a:pt x="33" y="41"/>
                    <a:pt x="34" y="41"/>
                    <a:pt x="34" y="40"/>
                  </a:cubicBezTo>
                  <a:cubicBezTo>
                    <a:pt x="35" y="40"/>
                    <a:pt x="36" y="40"/>
                    <a:pt x="36" y="40"/>
                  </a:cubicBezTo>
                  <a:cubicBezTo>
                    <a:pt x="36" y="40"/>
                    <a:pt x="37" y="40"/>
                    <a:pt x="37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2"/>
                    <a:pt x="40" y="39"/>
                    <a:pt x="40" y="38"/>
                  </a:cubicBezTo>
                  <a:cubicBezTo>
                    <a:pt x="40" y="37"/>
                    <a:pt x="40" y="37"/>
                    <a:pt x="40" y="36"/>
                  </a:cubicBezTo>
                  <a:cubicBezTo>
                    <a:pt x="40" y="35"/>
                    <a:pt x="40" y="34"/>
                    <a:pt x="41" y="34"/>
                  </a:cubicBezTo>
                  <a:cubicBezTo>
                    <a:pt x="41" y="33"/>
                    <a:pt x="40" y="33"/>
                    <a:pt x="41" y="33"/>
                  </a:cubicBezTo>
                  <a:cubicBezTo>
                    <a:pt x="42" y="33"/>
                    <a:pt x="42" y="33"/>
                    <a:pt x="43" y="32"/>
                  </a:cubicBezTo>
                  <a:cubicBezTo>
                    <a:pt x="44" y="32"/>
                    <a:pt x="44" y="31"/>
                    <a:pt x="44" y="30"/>
                  </a:cubicBezTo>
                  <a:cubicBezTo>
                    <a:pt x="44" y="30"/>
                    <a:pt x="44" y="29"/>
                    <a:pt x="43" y="29"/>
                  </a:cubicBezTo>
                  <a:cubicBezTo>
                    <a:pt x="43" y="29"/>
                    <a:pt x="43" y="29"/>
                    <a:pt x="42" y="29"/>
                  </a:cubicBezTo>
                  <a:cubicBezTo>
                    <a:pt x="42" y="28"/>
                    <a:pt x="43" y="27"/>
                    <a:pt x="43" y="27"/>
                  </a:cubicBezTo>
                  <a:cubicBezTo>
                    <a:pt x="44" y="27"/>
                    <a:pt x="46" y="27"/>
                    <a:pt x="47" y="27"/>
                  </a:cubicBezTo>
                  <a:cubicBezTo>
                    <a:pt x="47" y="27"/>
                    <a:pt x="48" y="26"/>
                    <a:pt x="48" y="25"/>
                  </a:cubicBezTo>
                  <a:cubicBezTo>
                    <a:pt x="48" y="24"/>
                    <a:pt x="47" y="24"/>
                    <a:pt x="47" y="23"/>
                  </a:cubicBezTo>
                  <a:cubicBezTo>
                    <a:pt x="48" y="23"/>
                    <a:pt x="48" y="23"/>
                    <a:pt x="49" y="22"/>
                  </a:cubicBezTo>
                  <a:cubicBezTo>
                    <a:pt x="50" y="21"/>
                    <a:pt x="50" y="20"/>
                    <a:pt x="50" y="18"/>
                  </a:cubicBezTo>
                  <a:cubicBezTo>
                    <a:pt x="50" y="17"/>
                    <a:pt x="47" y="16"/>
                    <a:pt x="49" y="14"/>
                  </a:cubicBezTo>
                  <a:cubicBezTo>
                    <a:pt x="50" y="12"/>
                    <a:pt x="52" y="11"/>
                    <a:pt x="54" y="11"/>
                  </a:cubicBezTo>
                  <a:cubicBezTo>
                    <a:pt x="55" y="10"/>
                    <a:pt x="56" y="10"/>
                    <a:pt x="57" y="10"/>
                  </a:cubicBezTo>
                  <a:cubicBezTo>
                    <a:pt x="58" y="10"/>
                    <a:pt x="59" y="10"/>
                    <a:pt x="60" y="10"/>
                  </a:cubicBezTo>
                  <a:cubicBezTo>
                    <a:pt x="61" y="10"/>
                    <a:pt x="60" y="10"/>
                    <a:pt x="61" y="10"/>
                  </a:cubicBezTo>
                  <a:cubicBezTo>
                    <a:pt x="62" y="10"/>
                    <a:pt x="62" y="10"/>
                    <a:pt x="62" y="9"/>
                  </a:cubicBezTo>
                  <a:cubicBezTo>
                    <a:pt x="62" y="9"/>
                    <a:pt x="62" y="9"/>
                    <a:pt x="62" y="8"/>
                  </a:cubicBezTo>
                  <a:cubicBezTo>
                    <a:pt x="63" y="8"/>
                    <a:pt x="63" y="8"/>
                    <a:pt x="63" y="7"/>
                  </a:cubicBezTo>
                  <a:cubicBezTo>
                    <a:pt x="63" y="7"/>
                    <a:pt x="63" y="7"/>
                    <a:pt x="63" y="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74ECB74B-1669-5AA5-2670-3C8626354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5049" y="2125452"/>
              <a:ext cx="341315" cy="352428"/>
            </a:xfrm>
            <a:custGeom>
              <a:avLst/>
              <a:gdLst>
                <a:gd name="T0" fmla="*/ 71 w 74"/>
                <a:gd name="T1" fmla="*/ 9 h 77"/>
                <a:gd name="T2" fmla="*/ 67 w 74"/>
                <a:gd name="T3" fmla="*/ 6 h 77"/>
                <a:gd name="T4" fmla="*/ 65 w 74"/>
                <a:gd name="T5" fmla="*/ 2 h 77"/>
                <a:gd name="T6" fmla="*/ 62 w 74"/>
                <a:gd name="T7" fmla="*/ 1 h 77"/>
                <a:gd name="T8" fmla="*/ 58 w 74"/>
                <a:gd name="T9" fmla="*/ 1 h 77"/>
                <a:gd name="T10" fmla="*/ 46 w 74"/>
                <a:gd name="T11" fmla="*/ 6 h 77"/>
                <a:gd name="T12" fmla="*/ 45 w 74"/>
                <a:gd name="T13" fmla="*/ 15 h 77"/>
                <a:gd name="T14" fmla="*/ 40 w 74"/>
                <a:gd name="T15" fmla="*/ 20 h 77"/>
                <a:gd name="T16" fmla="*/ 40 w 74"/>
                <a:gd name="T17" fmla="*/ 24 h 77"/>
                <a:gd name="T18" fmla="*/ 38 w 74"/>
                <a:gd name="T19" fmla="*/ 28 h 77"/>
                <a:gd name="T20" fmla="*/ 34 w 74"/>
                <a:gd name="T21" fmla="*/ 31 h 77"/>
                <a:gd name="T22" fmla="*/ 28 w 74"/>
                <a:gd name="T23" fmla="*/ 34 h 77"/>
                <a:gd name="T24" fmla="*/ 24 w 74"/>
                <a:gd name="T25" fmla="*/ 41 h 77"/>
                <a:gd name="T26" fmla="*/ 22 w 74"/>
                <a:gd name="T27" fmla="*/ 43 h 77"/>
                <a:gd name="T28" fmla="*/ 14 w 74"/>
                <a:gd name="T29" fmla="*/ 45 h 77"/>
                <a:gd name="T30" fmla="*/ 4 w 74"/>
                <a:gd name="T31" fmla="*/ 44 h 77"/>
                <a:gd name="T32" fmla="*/ 2 w 74"/>
                <a:gd name="T33" fmla="*/ 45 h 77"/>
                <a:gd name="T34" fmla="*/ 8 w 74"/>
                <a:gd name="T35" fmla="*/ 51 h 77"/>
                <a:gd name="T36" fmla="*/ 11 w 74"/>
                <a:gd name="T37" fmla="*/ 57 h 77"/>
                <a:gd name="T38" fmla="*/ 6 w 74"/>
                <a:gd name="T39" fmla="*/ 62 h 77"/>
                <a:gd name="T40" fmla="*/ 4 w 74"/>
                <a:gd name="T41" fmla="*/ 66 h 77"/>
                <a:gd name="T42" fmla="*/ 5 w 74"/>
                <a:gd name="T43" fmla="*/ 69 h 77"/>
                <a:gd name="T44" fmla="*/ 7 w 74"/>
                <a:gd name="T45" fmla="*/ 68 h 77"/>
                <a:gd name="T46" fmla="*/ 10 w 74"/>
                <a:gd name="T47" fmla="*/ 69 h 77"/>
                <a:gd name="T48" fmla="*/ 11 w 74"/>
                <a:gd name="T49" fmla="*/ 68 h 77"/>
                <a:gd name="T50" fmla="*/ 16 w 74"/>
                <a:gd name="T51" fmla="*/ 68 h 77"/>
                <a:gd name="T52" fmla="*/ 26 w 74"/>
                <a:gd name="T53" fmla="*/ 68 h 77"/>
                <a:gd name="T54" fmla="*/ 29 w 74"/>
                <a:gd name="T55" fmla="*/ 75 h 77"/>
                <a:gd name="T56" fmla="*/ 35 w 74"/>
                <a:gd name="T57" fmla="*/ 75 h 77"/>
                <a:gd name="T58" fmla="*/ 38 w 74"/>
                <a:gd name="T59" fmla="*/ 74 h 77"/>
                <a:gd name="T60" fmla="*/ 42 w 74"/>
                <a:gd name="T61" fmla="*/ 74 h 77"/>
                <a:gd name="T62" fmla="*/ 43 w 74"/>
                <a:gd name="T63" fmla="*/ 74 h 77"/>
                <a:gd name="T64" fmla="*/ 44 w 74"/>
                <a:gd name="T65" fmla="*/ 68 h 77"/>
                <a:gd name="T66" fmla="*/ 42 w 74"/>
                <a:gd name="T67" fmla="*/ 65 h 77"/>
                <a:gd name="T68" fmla="*/ 40 w 74"/>
                <a:gd name="T69" fmla="*/ 61 h 77"/>
                <a:gd name="T70" fmla="*/ 40 w 74"/>
                <a:gd name="T71" fmla="*/ 56 h 77"/>
                <a:gd name="T72" fmla="*/ 42 w 74"/>
                <a:gd name="T73" fmla="*/ 53 h 77"/>
                <a:gd name="T74" fmla="*/ 47 w 74"/>
                <a:gd name="T75" fmla="*/ 53 h 77"/>
                <a:gd name="T76" fmla="*/ 49 w 74"/>
                <a:gd name="T77" fmla="*/ 51 h 77"/>
                <a:gd name="T78" fmla="*/ 54 w 74"/>
                <a:gd name="T79" fmla="*/ 45 h 77"/>
                <a:gd name="T80" fmla="*/ 60 w 74"/>
                <a:gd name="T81" fmla="*/ 37 h 77"/>
                <a:gd name="T82" fmla="*/ 61 w 74"/>
                <a:gd name="T83" fmla="*/ 32 h 77"/>
                <a:gd name="T84" fmla="*/ 64 w 74"/>
                <a:gd name="T85" fmla="*/ 29 h 77"/>
                <a:gd name="T86" fmla="*/ 61 w 74"/>
                <a:gd name="T87" fmla="*/ 25 h 77"/>
                <a:gd name="T88" fmla="*/ 59 w 74"/>
                <a:gd name="T89" fmla="*/ 22 h 77"/>
                <a:gd name="T90" fmla="*/ 59 w 74"/>
                <a:gd name="T91" fmla="*/ 18 h 77"/>
                <a:gd name="T92" fmla="*/ 58 w 74"/>
                <a:gd name="T93" fmla="*/ 16 h 77"/>
                <a:gd name="T94" fmla="*/ 63 w 74"/>
                <a:gd name="T95" fmla="*/ 14 h 77"/>
                <a:gd name="T96" fmla="*/ 68 w 74"/>
                <a:gd name="T97" fmla="*/ 15 h 77"/>
                <a:gd name="T98" fmla="*/ 72 w 74"/>
                <a:gd name="T99" fmla="*/ 12 h 77"/>
                <a:gd name="T100" fmla="*/ 74 w 74"/>
                <a:gd name="T101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4" h="77">
                  <a:moveTo>
                    <a:pt x="73" y="10"/>
                  </a:moveTo>
                  <a:cubicBezTo>
                    <a:pt x="73" y="10"/>
                    <a:pt x="72" y="9"/>
                    <a:pt x="72" y="9"/>
                  </a:cubicBezTo>
                  <a:cubicBezTo>
                    <a:pt x="72" y="9"/>
                    <a:pt x="71" y="9"/>
                    <a:pt x="71" y="9"/>
                  </a:cubicBezTo>
                  <a:cubicBezTo>
                    <a:pt x="70" y="8"/>
                    <a:pt x="70" y="8"/>
                    <a:pt x="69" y="8"/>
                  </a:cubicBezTo>
                  <a:cubicBezTo>
                    <a:pt x="68" y="7"/>
                    <a:pt x="68" y="8"/>
                    <a:pt x="68" y="7"/>
                  </a:cubicBezTo>
                  <a:cubicBezTo>
                    <a:pt x="68" y="6"/>
                    <a:pt x="67" y="6"/>
                    <a:pt x="67" y="6"/>
                  </a:cubicBezTo>
                  <a:cubicBezTo>
                    <a:pt x="67" y="5"/>
                    <a:pt x="68" y="5"/>
                    <a:pt x="67" y="4"/>
                  </a:cubicBezTo>
                  <a:cubicBezTo>
                    <a:pt x="67" y="3"/>
                    <a:pt x="67" y="2"/>
                    <a:pt x="66" y="2"/>
                  </a:cubicBezTo>
                  <a:cubicBezTo>
                    <a:pt x="66" y="2"/>
                    <a:pt x="65" y="2"/>
                    <a:pt x="65" y="2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4" y="2"/>
                    <a:pt x="65" y="1"/>
                    <a:pt x="64" y="1"/>
                  </a:cubicBezTo>
                  <a:cubicBezTo>
                    <a:pt x="64" y="1"/>
                    <a:pt x="62" y="1"/>
                    <a:pt x="62" y="1"/>
                  </a:cubicBezTo>
                  <a:cubicBezTo>
                    <a:pt x="61" y="1"/>
                    <a:pt x="61" y="0"/>
                    <a:pt x="61" y="0"/>
                  </a:cubicBezTo>
                  <a:cubicBezTo>
                    <a:pt x="60" y="0"/>
                    <a:pt x="60" y="1"/>
                    <a:pt x="60" y="1"/>
                  </a:cubicBezTo>
                  <a:cubicBezTo>
                    <a:pt x="59" y="2"/>
                    <a:pt x="58" y="1"/>
                    <a:pt x="58" y="1"/>
                  </a:cubicBezTo>
                  <a:cubicBezTo>
                    <a:pt x="57" y="1"/>
                    <a:pt x="55" y="1"/>
                    <a:pt x="54" y="1"/>
                  </a:cubicBezTo>
                  <a:cubicBezTo>
                    <a:pt x="52" y="1"/>
                    <a:pt x="50" y="3"/>
                    <a:pt x="48" y="4"/>
                  </a:cubicBezTo>
                  <a:cubicBezTo>
                    <a:pt x="47" y="4"/>
                    <a:pt x="46" y="5"/>
                    <a:pt x="46" y="6"/>
                  </a:cubicBezTo>
                  <a:cubicBezTo>
                    <a:pt x="46" y="7"/>
                    <a:pt x="47" y="8"/>
                    <a:pt x="48" y="9"/>
                  </a:cubicBezTo>
                  <a:cubicBezTo>
                    <a:pt x="48" y="10"/>
                    <a:pt x="48" y="12"/>
                    <a:pt x="47" y="13"/>
                  </a:cubicBezTo>
                  <a:cubicBezTo>
                    <a:pt x="46" y="14"/>
                    <a:pt x="45" y="14"/>
                    <a:pt x="45" y="15"/>
                  </a:cubicBezTo>
                  <a:cubicBezTo>
                    <a:pt x="45" y="16"/>
                    <a:pt x="46" y="16"/>
                    <a:pt x="46" y="17"/>
                  </a:cubicBezTo>
                  <a:cubicBezTo>
                    <a:pt x="45" y="18"/>
                    <a:pt x="44" y="18"/>
                    <a:pt x="43" y="18"/>
                  </a:cubicBezTo>
                  <a:cubicBezTo>
                    <a:pt x="42" y="18"/>
                    <a:pt x="40" y="18"/>
                    <a:pt x="40" y="20"/>
                  </a:cubicBezTo>
                  <a:cubicBezTo>
                    <a:pt x="40" y="20"/>
                    <a:pt x="41" y="20"/>
                    <a:pt x="41" y="20"/>
                  </a:cubicBezTo>
                  <a:cubicBezTo>
                    <a:pt x="42" y="20"/>
                    <a:pt x="42" y="21"/>
                    <a:pt x="42" y="21"/>
                  </a:cubicBezTo>
                  <a:cubicBezTo>
                    <a:pt x="42" y="22"/>
                    <a:pt x="42" y="23"/>
                    <a:pt x="40" y="24"/>
                  </a:cubicBezTo>
                  <a:cubicBezTo>
                    <a:pt x="40" y="24"/>
                    <a:pt x="39" y="24"/>
                    <a:pt x="39" y="24"/>
                  </a:cubicBezTo>
                  <a:cubicBezTo>
                    <a:pt x="38" y="24"/>
                    <a:pt x="39" y="25"/>
                    <a:pt x="38" y="26"/>
                  </a:cubicBezTo>
                  <a:cubicBezTo>
                    <a:pt x="38" y="27"/>
                    <a:pt x="38" y="27"/>
                    <a:pt x="38" y="28"/>
                  </a:cubicBezTo>
                  <a:cubicBezTo>
                    <a:pt x="38" y="29"/>
                    <a:pt x="38" y="29"/>
                    <a:pt x="38" y="30"/>
                  </a:cubicBezTo>
                  <a:cubicBezTo>
                    <a:pt x="37" y="31"/>
                    <a:pt x="36" y="33"/>
                    <a:pt x="35" y="32"/>
                  </a:cubicBezTo>
                  <a:cubicBezTo>
                    <a:pt x="34" y="32"/>
                    <a:pt x="35" y="31"/>
                    <a:pt x="34" y="31"/>
                  </a:cubicBezTo>
                  <a:cubicBezTo>
                    <a:pt x="33" y="31"/>
                    <a:pt x="31" y="31"/>
                    <a:pt x="31" y="32"/>
                  </a:cubicBezTo>
                  <a:cubicBezTo>
                    <a:pt x="31" y="33"/>
                    <a:pt x="31" y="33"/>
                    <a:pt x="30" y="34"/>
                  </a:cubicBezTo>
                  <a:cubicBezTo>
                    <a:pt x="29" y="34"/>
                    <a:pt x="29" y="34"/>
                    <a:pt x="28" y="34"/>
                  </a:cubicBezTo>
                  <a:cubicBezTo>
                    <a:pt x="27" y="34"/>
                    <a:pt x="26" y="34"/>
                    <a:pt x="25" y="35"/>
                  </a:cubicBezTo>
                  <a:cubicBezTo>
                    <a:pt x="24" y="36"/>
                    <a:pt x="24" y="36"/>
                    <a:pt x="24" y="37"/>
                  </a:cubicBezTo>
                  <a:cubicBezTo>
                    <a:pt x="24" y="39"/>
                    <a:pt x="24" y="40"/>
                    <a:pt x="24" y="41"/>
                  </a:cubicBezTo>
                  <a:cubicBezTo>
                    <a:pt x="24" y="42"/>
                    <a:pt x="24" y="42"/>
                    <a:pt x="23" y="42"/>
                  </a:cubicBezTo>
                  <a:cubicBezTo>
                    <a:pt x="23" y="43"/>
                    <a:pt x="23" y="42"/>
                    <a:pt x="23" y="42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1" y="44"/>
                    <a:pt x="19" y="44"/>
                    <a:pt x="18" y="44"/>
                  </a:cubicBezTo>
                  <a:cubicBezTo>
                    <a:pt x="17" y="44"/>
                    <a:pt x="16" y="44"/>
                    <a:pt x="15" y="44"/>
                  </a:cubicBezTo>
                  <a:cubicBezTo>
                    <a:pt x="15" y="44"/>
                    <a:pt x="15" y="45"/>
                    <a:pt x="14" y="45"/>
                  </a:cubicBezTo>
                  <a:cubicBezTo>
                    <a:pt x="13" y="45"/>
                    <a:pt x="11" y="44"/>
                    <a:pt x="10" y="44"/>
                  </a:cubicBezTo>
                  <a:cubicBezTo>
                    <a:pt x="9" y="45"/>
                    <a:pt x="7" y="45"/>
                    <a:pt x="6" y="44"/>
                  </a:cubicBezTo>
                  <a:cubicBezTo>
                    <a:pt x="5" y="44"/>
                    <a:pt x="5" y="44"/>
                    <a:pt x="4" y="44"/>
                  </a:cubicBezTo>
                  <a:cubicBezTo>
                    <a:pt x="2" y="44"/>
                    <a:pt x="1" y="42"/>
                    <a:pt x="0" y="43"/>
                  </a:cubicBezTo>
                  <a:cubicBezTo>
                    <a:pt x="0" y="43"/>
                    <a:pt x="1" y="44"/>
                    <a:pt x="2" y="44"/>
                  </a:cubicBezTo>
                  <a:cubicBezTo>
                    <a:pt x="2" y="44"/>
                    <a:pt x="2" y="45"/>
                    <a:pt x="2" y="45"/>
                  </a:cubicBezTo>
                  <a:cubicBezTo>
                    <a:pt x="2" y="45"/>
                    <a:pt x="3" y="45"/>
                    <a:pt x="3" y="45"/>
                  </a:cubicBezTo>
                  <a:cubicBezTo>
                    <a:pt x="3" y="46"/>
                    <a:pt x="3" y="46"/>
                    <a:pt x="3" y="47"/>
                  </a:cubicBezTo>
                  <a:cubicBezTo>
                    <a:pt x="4" y="49"/>
                    <a:pt x="6" y="50"/>
                    <a:pt x="8" y="51"/>
                  </a:cubicBezTo>
                  <a:cubicBezTo>
                    <a:pt x="9" y="52"/>
                    <a:pt x="8" y="54"/>
                    <a:pt x="8" y="55"/>
                  </a:cubicBezTo>
                  <a:cubicBezTo>
                    <a:pt x="8" y="55"/>
                    <a:pt x="8" y="57"/>
                    <a:pt x="8" y="57"/>
                  </a:cubicBezTo>
                  <a:cubicBezTo>
                    <a:pt x="9" y="58"/>
                    <a:pt x="10" y="57"/>
                    <a:pt x="11" y="57"/>
                  </a:cubicBezTo>
                  <a:cubicBezTo>
                    <a:pt x="12" y="57"/>
                    <a:pt x="11" y="59"/>
                    <a:pt x="11" y="60"/>
                  </a:cubicBezTo>
                  <a:cubicBezTo>
                    <a:pt x="10" y="61"/>
                    <a:pt x="10" y="61"/>
                    <a:pt x="9" y="61"/>
                  </a:cubicBezTo>
                  <a:cubicBezTo>
                    <a:pt x="8" y="60"/>
                    <a:pt x="7" y="61"/>
                    <a:pt x="6" y="62"/>
                  </a:cubicBezTo>
                  <a:cubicBezTo>
                    <a:pt x="6" y="62"/>
                    <a:pt x="6" y="62"/>
                    <a:pt x="6" y="63"/>
                  </a:cubicBezTo>
                  <a:cubicBezTo>
                    <a:pt x="5" y="63"/>
                    <a:pt x="5" y="63"/>
                    <a:pt x="4" y="64"/>
                  </a:cubicBezTo>
                  <a:cubicBezTo>
                    <a:pt x="4" y="64"/>
                    <a:pt x="4" y="66"/>
                    <a:pt x="4" y="66"/>
                  </a:cubicBezTo>
                  <a:cubicBezTo>
                    <a:pt x="3" y="67"/>
                    <a:pt x="3" y="68"/>
                    <a:pt x="3" y="68"/>
                  </a:cubicBezTo>
                  <a:cubicBezTo>
                    <a:pt x="3" y="69"/>
                    <a:pt x="3" y="69"/>
                    <a:pt x="4" y="69"/>
                  </a:cubicBezTo>
                  <a:cubicBezTo>
                    <a:pt x="4" y="69"/>
                    <a:pt x="4" y="69"/>
                    <a:pt x="5" y="69"/>
                  </a:cubicBezTo>
                  <a:cubicBezTo>
                    <a:pt x="5" y="69"/>
                    <a:pt x="5" y="69"/>
                    <a:pt x="6" y="69"/>
                  </a:cubicBezTo>
                  <a:cubicBezTo>
                    <a:pt x="6" y="69"/>
                    <a:pt x="6" y="69"/>
                    <a:pt x="7" y="69"/>
                  </a:cubicBezTo>
                  <a:cubicBezTo>
                    <a:pt x="7" y="69"/>
                    <a:pt x="7" y="68"/>
                    <a:pt x="7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9" y="68"/>
                    <a:pt x="9" y="69"/>
                    <a:pt x="9" y="69"/>
                  </a:cubicBezTo>
                  <a:cubicBezTo>
                    <a:pt x="9" y="69"/>
                    <a:pt x="10" y="69"/>
                    <a:pt x="10" y="69"/>
                  </a:cubicBezTo>
                  <a:cubicBezTo>
                    <a:pt x="10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2" y="69"/>
                    <a:pt x="11" y="68"/>
                  </a:cubicBezTo>
                  <a:cubicBezTo>
                    <a:pt x="12" y="68"/>
                    <a:pt x="12" y="68"/>
                    <a:pt x="13" y="68"/>
                  </a:cubicBezTo>
                  <a:cubicBezTo>
                    <a:pt x="14" y="68"/>
                    <a:pt x="14" y="68"/>
                    <a:pt x="15" y="68"/>
                  </a:cubicBezTo>
                  <a:cubicBezTo>
                    <a:pt x="15" y="69"/>
                    <a:pt x="16" y="68"/>
                    <a:pt x="16" y="68"/>
                  </a:cubicBezTo>
                  <a:cubicBezTo>
                    <a:pt x="18" y="68"/>
                    <a:pt x="19" y="68"/>
                    <a:pt x="20" y="68"/>
                  </a:cubicBezTo>
                  <a:cubicBezTo>
                    <a:pt x="21" y="68"/>
                    <a:pt x="22" y="67"/>
                    <a:pt x="23" y="67"/>
                  </a:cubicBezTo>
                  <a:cubicBezTo>
                    <a:pt x="24" y="67"/>
                    <a:pt x="25" y="67"/>
                    <a:pt x="26" y="68"/>
                  </a:cubicBezTo>
                  <a:cubicBezTo>
                    <a:pt x="27" y="68"/>
                    <a:pt x="27" y="70"/>
                    <a:pt x="27" y="71"/>
                  </a:cubicBezTo>
                  <a:cubicBezTo>
                    <a:pt x="28" y="72"/>
                    <a:pt x="28" y="72"/>
                    <a:pt x="28" y="73"/>
                  </a:cubicBezTo>
                  <a:cubicBezTo>
                    <a:pt x="28" y="74"/>
                    <a:pt x="28" y="74"/>
                    <a:pt x="29" y="75"/>
                  </a:cubicBezTo>
                  <a:cubicBezTo>
                    <a:pt x="29" y="75"/>
                    <a:pt x="29" y="76"/>
                    <a:pt x="30" y="77"/>
                  </a:cubicBezTo>
                  <a:cubicBezTo>
                    <a:pt x="31" y="77"/>
                    <a:pt x="32" y="76"/>
                    <a:pt x="33" y="76"/>
                  </a:cubicBezTo>
                  <a:cubicBezTo>
                    <a:pt x="34" y="75"/>
                    <a:pt x="34" y="76"/>
                    <a:pt x="35" y="75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6" y="74"/>
                    <a:pt x="37" y="74"/>
                  </a:cubicBezTo>
                  <a:cubicBezTo>
                    <a:pt x="37" y="74"/>
                    <a:pt x="38" y="74"/>
                    <a:pt x="38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40" y="74"/>
                    <a:pt x="41" y="74"/>
                    <a:pt x="42" y="74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4" y="73"/>
                    <a:pt x="43" y="74"/>
                    <a:pt x="43" y="74"/>
                  </a:cubicBezTo>
                  <a:cubicBezTo>
                    <a:pt x="44" y="75"/>
                    <a:pt x="45" y="74"/>
                    <a:pt x="45" y="73"/>
                  </a:cubicBezTo>
                  <a:cubicBezTo>
                    <a:pt x="45" y="72"/>
                    <a:pt x="45" y="71"/>
                    <a:pt x="45" y="70"/>
                  </a:cubicBezTo>
                  <a:cubicBezTo>
                    <a:pt x="45" y="69"/>
                    <a:pt x="45" y="69"/>
                    <a:pt x="44" y="68"/>
                  </a:cubicBezTo>
                  <a:cubicBezTo>
                    <a:pt x="44" y="68"/>
                    <a:pt x="44" y="67"/>
                    <a:pt x="44" y="67"/>
                  </a:cubicBezTo>
                  <a:cubicBezTo>
                    <a:pt x="44" y="66"/>
                    <a:pt x="44" y="66"/>
                    <a:pt x="43" y="66"/>
                  </a:cubicBezTo>
                  <a:cubicBezTo>
                    <a:pt x="42" y="66"/>
                    <a:pt x="42" y="66"/>
                    <a:pt x="42" y="65"/>
                  </a:cubicBezTo>
                  <a:cubicBezTo>
                    <a:pt x="41" y="64"/>
                    <a:pt x="41" y="64"/>
                    <a:pt x="41" y="63"/>
                  </a:cubicBezTo>
                  <a:cubicBezTo>
                    <a:pt x="41" y="63"/>
                    <a:pt x="42" y="62"/>
                    <a:pt x="42" y="62"/>
                  </a:cubicBezTo>
                  <a:cubicBezTo>
                    <a:pt x="42" y="60"/>
                    <a:pt x="41" y="61"/>
                    <a:pt x="40" y="61"/>
                  </a:cubicBezTo>
                  <a:cubicBezTo>
                    <a:pt x="39" y="60"/>
                    <a:pt x="39" y="59"/>
                    <a:pt x="39" y="58"/>
                  </a:cubicBezTo>
                  <a:cubicBezTo>
                    <a:pt x="39" y="58"/>
                    <a:pt x="39" y="57"/>
                    <a:pt x="39" y="57"/>
                  </a:cubicBezTo>
                  <a:cubicBezTo>
                    <a:pt x="40" y="56"/>
                    <a:pt x="39" y="57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1" y="56"/>
                    <a:pt x="40" y="55"/>
                    <a:pt x="41" y="54"/>
                  </a:cubicBezTo>
                  <a:cubicBezTo>
                    <a:pt x="41" y="54"/>
                    <a:pt x="42" y="53"/>
                    <a:pt x="42" y="53"/>
                  </a:cubicBezTo>
                  <a:cubicBezTo>
                    <a:pt x="43" y="51"/>
                    <a:pt x="43" y="53"/>
                    <a:pt x="44" y="54"/>
                  </a:cubicBezTo>
                  <a:cubicBezTo>
                    <a:pt x="44" y="54"/>
                    <a:pt x="45" y="54"/>
                    <a:pt x="46" y="54"/>
                  </a:cubicBezTo>
                  <a:cubicBezTo>
                    <a:pt x="46" y="54"/>
                    <a:pt x="47" y="53"/>
                    <a:pt x="47" y="53"/>
                  </a:cubicBezTo>
                  <a:cubicBezTo>
                    <a:pt x="47" y="53"/>
                    <a:pt x="47" y="54"/>
                    <a:pt x="48" y="54"/>
                  </a:cubicBezTo>
                  <a:cubicBezTo>
                    <a:pt x="48" y="54"/>
                    <a:pt x="48" y="54"/>
                    <a:pt x="48" y="53"/>
                  </a:cubicBezTo>
                  <a:cubicBezTo>
                    <a:pt x="49" y="53"/>
                    <a:pt x="49" y="52"/>
                    <a:pt x="49" y="51"/>
                  </a:cubicBezTo>
                  <a:cubicBezTo>
                    <a:pt x="50" y="50"/>
                    <a:pt x="50" y="49"/>
                    <a:pt x="51" y="49"/>
                  </a:cubicBezTo>
                  <a:cubicBezTo>
                    <a:pt x="52" y="48"/>
                    <a:pt x="52" y="48"/>
                    <a:pt x="53" y="47"/>
                  </a:cubicBezTo>
                  <a:cubicBezTo>
                    <a:pt x="53" y="47"/>
                    <a:pt x="54" y="46"/>
                    <a:pt x="54" y="45"/>
                  </a:cubicBezTo>
                  <a:cubicBezTo>
                    <a:pt x="55" y="44"/>
                    <a:pt x="55" y="44"/>
                    <a:pt x="55" y="43"/>
                  </a:cubicBezTo>
                  <a:cubicBezTo>
                    <a:pt x="56" y="41"/>
                    <a:pt x="58" y="42"/>
                    <a:pt x="58" y="40"/>
                  </a:cubicBezTo>
                  <a:cubicBezTo>
                    <a:pt x="58" y="38"/>
                    <a:pt x="58" y="38"/>
                    <a:pt x="60" y="37"/>
                  </a:cubicBezTo>
                  <a:cubicBezTo>
                    <a:pt x="60" y="36"/>
                    <a:pt x="61" y="37"/>
                    <a:pt x="61" y="36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33"/>
                    <a:pt x="61" y="33"/>
                    <a:pt x="61" y="32"/>
                  </a:cubicBezTo>
                  <a:cubicBezTo>
                    <a:pt x="60" y="32"/>
                    <a:pt x="60" y="32"/>
                    <a:pt x="60" y="31"/>
                  </a:cubicBezTo>
                  <a:cubicBezTo>
                    <a:pt x="61" y="30"/>
                    <a:pt x="61" y="29"/>
                    <a:pt x="62" y="29"/>
                  </a:cubicBezTo>
                  <a:cubicBezTo>
                    <a:pt x="62" y="29"/>
                    <a:pt x="64" y="30"/>
                    <a:pt x="64" y="29"/>
                  </a:cubicBezTo>
                  <a:cubicBezTo>
                    <a:pt x="64" y="29"/>
                    <a:pt x="64" y="28"/>
                    <a:pt x="64" y="28"/>
                  </a:cubicBezTo>
                  <a:cubicBezTo>
                    <a:pt x="63" y="27"/>
                    <a:pt x="63" y="27"/>
                    <a:pt x="62" y="27"/>
                  </a:cubicBezTo>
                  <a:cubicBezTo>
                    <a:pt x="61" y="27"/>
                    <a:pt x="61" y="25"/>
                    <a:pt x="61" y="25"/>
                  </a:cubicBezTo>
                  <a:cubicBezTo>
                    <a:pt x="61" y="24"/>
                    <a:pt x="60" y="24"/>
                    <a:pt x="59" y="24"/>
                  </a:cubicBezTo>
                  <a:cubicBezTo>
                    <a:pt x="59" y="23"/>
                    <a:pt x="59" y="24"/>
                    <a:pt x="59" y="23"/>
                  </a:cubicBezTo>
                  <a:cubicBezTo>
                    <a:pt x="59" y="23"/>
                    <a:pt x="59" y="22"/>
                    <a:pt x="59" y="22"/>
                  </a:cubicBezTo>
                  <a:cubicBezTo>
                    <a:pt x="59" y="22"/>
                    <a:pt x="59" y="21"/>
                    <a:pt x="59" y="21"/>
                  </a:cubicBezTo>
                  <a:cubicBezTo>
                    <a:pt x="59" y="20"/>
                    <a:pt x="58" y="20"/>
                    <a:pt x="58" y="19"/>
                  </a:cubicBezTo>
                  <a:cubicBezTo>
                    <a:pt x="59" y="19"/>
                    <a:pt x="60" y="19"/>
                    <a:pt x="59" y="18"/>
                  </a:cubicBezTo>
                  <a:cubicBezTo>
                    <a:pt x="59" y="18"/>
                    <a:pt x="59" y="18"/>
                    <a:pt x="58" y="18"/>
                  </a:cubicBezTo>
                  <a:cubicBezTo>
                    <a:pt x="58" y="17"/>
                    <a:pt x="59" y="17"/>
                    <a:pt x="59" y="16"/>
                  </a:cubicBezTo>
                  <a:cubicBezTo>
                    <a:pt x="58" y="16"/>
                    <a:pt x="58" y="17"/>
                    <a:pt x="58" y="16"/>
                  </a:cubicBezTo>
                  <a:cubicBezTo>
                    <a:pt x="58" y="16"/>
                    <a:pt x="59" y="14"/>
                    <a:pt x="59" y="14"/>
                  </a:cubicBezTo>
                  <a:cubicBezTo>
                    <a:pt x="59" y="14"/>
                    <a:pt x="60" y="14"/>
                    <a:pt x="61" y="14"/>
                  </a:cubicBezTo>
                  <a:cubicBezTo>
                    <a:pt x="61" y="14"/>
                    <a:pt x="62" y="14"/>
                    <a:pt x="63" y="14"/>
                  </a:cubicBezTo>
                  <a:cubicBezTo>
                    <a:pt x="63" y="14"/>
                    <a:pt x="63" y="14"/>
                    <a:pt x="64" y="14"/>
                  </a:cubicBezTo>
                  <a:cubicBezTo>
                    <a:pt x="65" y="14"/>
                    <a:pt x="65" y="15"/>
                    <a:pt x="66" y="15"/>
                  </a:cubicBezTo>
                  <a:cubicBezTo>
                    <a:pt x="66" y="15"/>
                    <a:pt x="67" y="15"/>
                    <a:pt x="68" y="15"/>
                  </a:cubicBezTo>
                  <a:cubicBezTo>
                    <a:pt x="68" y="14"/>
                    <a:pt x="69" y="14"/>
                    <a:pt x="69" y="14"/>
                  </a:cubicBezTo>
                  <a:cubicBezTo>
                    <a:pt x="70" y="13"/>
                    <a:pt x="70" y="14"/>
                    <a:pt x="71" y="14"/>
                  </a:cubicBezTo>
                  <a:cubicBezTo>
                    <a:pt x="71" y="13"/>
                    <a:pt x="71" y="12"/>
                    <a:pt x="72" y="12"/>
                  </a:cubicBezTo>
                  <a:cubicBezTo>
                    <a:pt x="72" y="12"/>
                    <a:pt x="71" y="11"/>
                    <a:pt x="72" y="11"/>
                  </a:cubicBezTo>
                  <a:cubicBezTo>
                    <a:pt x="72" y="11"/>
                    <a:pt x="73" y="11"/>
                    <a:pt x="73" y="11"/>
                  </a:cubicBezTo>
                  <a:cubicBezTo>
                    <a:pt x="73" y="11"/>
                    <a:pt x="74" y="10"/>
                    <a:pt x="74" y="9"/>
                  </a:cubicBezTo>
                  <a:cubicBezTo>
                    <a:pt x="74" y="9"/>
                    <a:pt x="74" y="10"/>
                    <a:pt x="73" y="1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EDFA5C19-4F4C-2B3C-51E0-868C1B0EF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8400" y="2014326"/>
              <a:ext cx="161926" cy="123826"/>
            </a:xfrm>
            <a:custGeom>
              <a:avLst/>
              <a:gdLst>
                <a:gd name="T0" fmla="*/ 34 w 35"/>
                <a:gd name="T1" fmla="*/ 20 h 27"/>
                <a:gd name="T2" fmla="*/ 33 w 35"/>
                <a:gd name="T3" fmla="*/ 16 h 27"/>
                <a:gd name="T4" fmla="*/ 30 w 35"/>
                <a:gd name="T5" fmla="*/ 15 h 27"/>
                <a:gd name="T6" fmla="*/ 27 w 35"/>
                <a:gd name="T7" fmla="*/ 11 h 27"/>
                <a:gd name="T8" fmla="*/ 22 w 35"/>
                <a:gd name="T9" fmla="*/ 10 h 27"/>
                <a:gd name="T10" fmla="*/ 18 w 35"/>
                <a:gd name="T11" fmla="*/ 9 h 27"/>
                <a:gd name="T12" fmla="*/ 10 w 35"/>
                <a:gd name="T13" fmla="*/ 9 h 27"/>
                <a:gd name="T14" fmla="*/ 12 w 35"/>
                <a:gd name="T15" fmla="*/ 5 h 27"/>
                <a:gd name="T16" fmla="*/ 13 w 35"/>
                <a:gd name="T17" fmla="*/ 4 h 27"/>
                <a:gd name="T18" fmla="*/ 13 w 35"/>
                <a:gd name="T19" fmla="*/ 0 h 27"/>
                <a:gd name="T20" fmla="*/ 10 w 35"/>
                <a:gd name="T21" fmla="*/ 2 h 27"/>
                <a:gd name="T22" fmla="*/ 8 w 35"/>
                <a:gd name="T23" fmla="*/ 4 h 27"/>
                <a:gd name="T24" fmla="*/ 8 w 35"/>
                <a:gd name="T25" fmla="*/ 5 h 27"/>
                <a:gd name="T26" fmla="*/ 5 w 35"/>
                <a:gd name="T27" fmla="*/ 6 h 27"/>
                <a:gd name="T28" fmla="*/ 4 w 35"/>
                <a:gd name="T29" fmla="*/ 9 h 27"/>
                <a:gd name="T30" fmla="*/ 0 w 35"/>
                <a:gd name="T31" fmla="*/ 10 h 27"/>
                <a:gd name="T32" fmla="*/ 2 w 35"/>
                <a:gd name="T33" fmla="*/ 12 h 27"/>
                <a:gd name="T34" fmla="*/ 3 w 35"/>
                <a:gd name="T35" fmla="*/ 13 h 27"/>
                <a:gd name="T36" fmla="*/ 5 w 35"/>
                <a:gd name="T37" fmla="*/ 16 h 27"/>
                <a:gd name="T38" fmla="*/ 3 w 35"/>
                <a:gd name="T39" fmla="*/ 19 h 27"/>
                <a:gd name="T40" fmla="*/ 3 w 35"/>
                <a:gd name="T41" fmla="*/ 22 h 27"/>
                <a:gd name="T42" fmla="*/ 2 w 35"/>
                <a:gd name="T43" fmla="*/ 24 h 27"/>
                <a:gd name="T44" fmla="*/ 7 w 35"/>
                <a:gd name="T45" fmla="*/ 22 h 27"/>
                <a:gd name="T46" fmla="*/ 9 w 35"/>
                <a:gd name="T47" fmla="*/ 23 h 27"/>
                <a:gd name="T48" fmla="*/ 11 w 35"/>
                <a:gd name="T49" fmla="*/ 20 h 27"/>
                <a:gd name="T50" fmla="*/ 13 w 35"/>
                <a:gd name="T51" fmla="*/ 21 h 27"/>
                <a:gd name="T52" fmla="*/ 13 w 35"/>
                <a:gd name="T53" fmla="*/ 18 h 27"/>
                <a:gd name="T54" fmla="*/ 17 w 35"/>
                <a:gd name="T55" fmla="*/ 16 h 27"/>
                <a:gd name="T56" fmla="*/ 18 w 35"/>
                <a:gd name="T57" fmla="*/ 18 h 27"/>
                <a:gd name="T58" fmla="*/ 18 w 35"/>
                <a:gd name="T59" fmla="*/ 25 h 27"/>
                <a:gd name="T60" fmla="*/ 24 w 35"/>
                <a:gd name="T61" fmla="*/ 23 h 27"/>
                <a:gd name="T62" fmla="*/ 27 w 35"/>
                <a:gd name="T63" fmla="*/ 21 h 27"/>
                <a:gd name="T64" fmla="*/ 29 w 35"/>
                <a:gd name="T65" fmla="*/ 23 h 27"/>
                <a:gd name="T66" fmla="*/ 34 w 35"/>
                <a:gd name="T67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27">
                  <a:moveTo>
                    <a:pt x="34" y="21"/>
                  </a:moveTo>
                  <a:cubicBezTo>
                    <a:pt x="34" y="21"/>
                    <a:pt x="34" y="20"/>
                    <a:pt x="34" y="20"/>
                  </a:cubicBezTo>
                  <a:cubicBezTo>
                    <a:pt x="33" y="19"/>
                    <a:pt x="33" y="19"/>
                    <a:pt x="33" y="18"/>
                  </a:cubicBezTo>
                  <a:cubicBezTo>
                    <a:pt x="32" y="17"/>
                    <a:pt x="34" y="16"/>
                    <a:pt x="33" y="16"/>
                  </a:cubicBezTo>
                  <a:cubicBezTo>
                    <a:pt x="33" y="15"/>
                    <a:pt x="31" y="14"/>
                    <a:pt x="31" y="14"/>
                  </a:cubicBezTo>
                  <a:cubicBezTo>
                    <a:pt x="30" y="14"/>
                    <a:pt x="30" y="15"/>
                    <a:pt x="30" y="15"/>
                  </a:cubicBezTo>
                  <a:cubicBezTo>
                    <a:pt x="28" y="15"/>
                    <a:pt x="29" y="13"/>
                    <a:pt x="28" y="12"/>
                  </a:cubicBezTo>
                  <a:cubicBezTo>
                    <a:pt x="28" y="12"/>
                    <a:pt x="28" y="12"/>
                    <a:pt x="27" y="11"/>
                  </a:cubicBezTo>
                  <a:cubicBezTo>
                    <a:pt x="27" y="10"/>
                    <a:pt x="28" y="10"/>
                    <a:pt x="26" y="10"/>
                  </a:cubicBezTo>
                  <a:cubicBezTo>
                    <a:pt x="25" y="10"/>
                    <a:pt x="23" y="10"/>
                    <a:pt x="22" y="10"/>
                  </a:cubicBezTo>
                  <a:cubicBezTo>
                    <a:pt x="21" y="10"/>
                    <a:pt x="20" y="10"/>
                    <a:pt x="19" y="10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17" y="9"/>
                    <a:pt x="14" y="11"/>
                    <a:pt x="14" y="9"/>
                  </a:cubicBezTo>
                  <a:cubicBezTo>
                    <a:pt x="14" y="10"/>
                    <a:pt x="11" y="9"/>
                    <a:pt x="10" y="9"/>
                  </a:cubicBezTo>
                  <a:cubicBezTo>
                    <a:pt x="9" y="9"/>
                    <a:pt x="8" y="8"/>
                    <a:pt x="8" y="7"/>
                  </a:cubicBezTo>
                  <a:cubicBezTo>
                    <a:pt x="9" y="6"/>
                    <a:pt x="11" y="5"/>
                    <a:pt x="12" y="5"/>
                  </a:cubicBezTo>
                  <a:cubicBezTo>
                    <a:pt x="12" y="5"/>
                    <a:pt x="13" y="6"/>
                    <a:pt x="14" y="5"/>
                  </a:cubicBezTo>
                  <a:cubicBezTo>
                    <a:pt x="14" y="5"/>
                    <a:pt x="13" y="4"/>
                    <a:pt x="13" y="4"/>
                  </a:cubicBezTo>
                  <a:cubicBezTo>
                    <a:pt x="13" y="3"/>
                    <a:pt x="15" y="3"/>
                    <a:pt x="15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2"/>
                    <a:pt x="11" y="2"/>
                    <a:pt x="10" y="2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8" y="2"/>
                    <a:pt x="8" y="3"/>
                    <a:pt x="8" y="4"/>
                  </a:cubicBezTo>
                  <a:cubicBezTo>
                    <a:pt x="9" y="3"/>
                    <a:pt x="9" y="3"/>
                    <a:pt x="10" y="4"/>
                  </a:cubicBezTo>
                  <a:cubicBezTo>
                    <a:pt x="9" y="4"/>
                    <a:pt x="9" y="5"/>
                    <a:pt x="8" y="5"/>
                  </a:cubicBezTo>
                  <a:cubicBezTo>
                    <a:pt x="7" y="5"/>
                    <a:pt x="6" y="5"/>
                    <a:pt x="6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9"/>
                    <a:pt x="4" y="9"/>
                  </a:cubicBezTo>
                  <a:cubicBezTo>
                    <a:pt x="3" y="9"/>
                    <a:pt x="1" y="8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1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3"/>
                    <a:pt x="3" y="13"/>
                  </a:cubicBezTo>
                  <a:cubicBezTo>
                    <a:pt x="4" y="14"/>
                    <a:pt x="2" y="15"/>
                    <a:pt x="3" y="15"/>
                  </a:cubicBezTo>
                  <a:cubicBezTo>
                    <a:pt x="4" y="16"/>
                    <a:pt x="5" y="15"/>
                    <a:pt x="5" y="16"/>
                  </a:cubicBezTo>
                  <a:cubicBezTo>
                    <a:pt x="5" y="16"/>
                    <a:pt x="4" y="17"/>
                    <a:pt x="4" y="17"/>
                  </a:cubicBezTo>
                  <a:cubicBezTo>
                    <a:pt x="4" y="18"/>
                    <a:pt x="3" y="18"/>
                    <a:pt x="3" y="19"/>
                  </a:cubicBezTo>
                  <a:cubicBezTo>
                    <a:pt x="3" y="19"/>
                    <a:pt x="2" y="20"/>
                    <a:pt x="2" y="21"/>
                  </a:cubicBezTo>
                  <a:cubicBezTo>
                    <a:pt x="2" y="21"/>
                    <a:pt x="3" y="21"/>
                    <a:pt x="3" y="22"/>
                  </a:cubicBezTo>
                  <a:cubicBezTo>
                    <a:pt x="3" y="22"/>
                    <a:pt x="2" y="22"/>
                    <a:pt x="2" y="22"/>
                  </a:cubicBezTo>
                  <a:cubicBezTo>
                    <a:pt x="2" y="23"/>
                    <a:pt x="1" y="24"/>
                    <a:pt x="2" y="24"/>
                  </a:cubicBezTo>
                  <a:cubicBezTo>
                    <a:pt x="3" y="25"/>
                    <a:pt x="5" y="23"/>
                    <a:pt x="6" y="22"/>
                  </a:cubicBezTo>
                  <a:cubicBezTo>
                    <a:pt x="6" y="22"/>
                    <a:pt x="7" y="21"/>
                    <a:pt x="7" y="22"/>
                  </a:cubicBezTo>
                  <a:cubicBezTo>
                    <a:pt x="8" y="22"/>
                    <a:pt x="7" y="23"/>
                    <a:pt x="8" y="24"/>
                  </a:cubicBezTo>
                  <a:cubicBezTo>
                    <a:pt x="8" y="24"/>
                    <a:pt x="9" y="23"/>
                    <a:pt x="9" y="23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9" y="21"/>
                    <a:pt x="10" y="21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21"/>
                    <a:pt x="12" y="21"/>
                    <a:pt x="13" y="21"/>
                  </a:cubicBezTo>
                  <a:cubicBezTo>
                    <a:pt x="13" y="21"/>
                    <a:pt x="12" y="19"/>
                    <a:pt x="12" y="19"/>
                  </a:cubicBezTo>
                  <a:cubicBezTo>
                    <a:pt x="12" y="18"/>
                    <a:pt x="12" y="18"/>
                    <a:pt x="13" y="18"/>
                  </a:cubicBezTo>
                  <a:cubicBezTo>
                    <a:pt x="14" y="17"/>
                    <a:pt x="14" y="17"/>
                    <a:pt x="14" y="16"/>
                  </a:cubicBezTo>
                  <a:cubicBezTo>
                    <a:pt x="15" y="16"/>
                    <a:pt x="16" y="15"/>
                    <a:pt x="17" y="16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7" y="17"/>
                    <a:pt x="17" y="18"/>
                    <a:pt x="18" y="18"/>
                  </a:cubicBezTo>
                  <a:cubicBezTo>
                    <a:pt x="18" y="18"/>
                    <a:pt x="18" y="19"/>
                    <a:pt x="18" y="19"/>
                  </a:cubicBezTo>
                  <a:cubicBezTo>
                    <a:pt x="19" y="21"/>
                    <a:pt x="18" y="23"/>
                    <a:pt x="18" y="25"/>
                  </a:cubicBezTo>
                  <a:cubicBezTo>
                    <a:pt x="19" y="27"/>
                    <a:pt x="21" y="25"/>
                    <a:pt x="22" y="24"/>
                  </a:cubicBezTo>
                  <a:cubicBezTo>
                    <a:pt x="22" y="24"/>
                    <a:pt x="23" y="24"/>
                    <a:pt x="24" y="23"/>
                  </a:cubicBezTo>
                  <a:cubicBezTo>
                    <a:pt x="25" y="23"/>
                    <a:pt x="25" y="22"/>
                    <a:pt x="26" y="22"/>
                  </a:cubicBezTo>
                  <a:cubicBezTo>
                    <a:pt x="26" y="21"/>
                    <a:pt x="27" y="21"/>
                    <a:pt x="27" y="21"/>
                  </a:cubicBezTo>
                  <a:cubicBezTo>
                    <a:pt x="28" y="22"/>
                    <a:pt x="27" y="21"/>
                    <a:pt x="28" y="22"/>
                  </a:cubicBezTo>
                  <a:cubicBezTo>
                    <a:pt x="28" y="23"/>
                    <a:pt x="28" y="23"/>
                    <a:pt x="29" y="23"/>
                  </a:cubicBezTo>
                  <a:cubicBezTo>
                    <a:pt x="30" y="22"/>
                    <a:pt x="31" y="22"/>
                    <a:pt x="32" y="22"/>
                  </a:cubicBezTo>
                  <a:cubicBezTo>
                    <a:pt x="32" y="22"/>
                    <a:pt x="35" y="22"/>
                    <a:pt x="34" y="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A2640488-F392-A17C-5D9C-D2069FF9C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1860" y="1885739"/>
              <a:ext cx="357191" cy="239714"/>
            </a:xfrm>
            <a:custGeom>
              <a:avLst/>
              <a:gdLst>
                <a:gd name="T0" fmla="*/ 72 w 77"/>
                <a:gd name="T1" fmla="*/ 28 h 52"/>
                <a:gd name="T2" fmla="*/ 68 w 77"/>
                <a:gd name="T3" fmla="*/ 27 h 52"/>
                <a:gd name="T4" fmla="*/ 64 w 77"/>
                <a:gd name="T5" fmla="*/ 25 h 52"/>
                <a:gd name="T6" fmla="*/ 67 w 77"/>
                <a:gd name="T7" fmla="*/ 20 h 52"/>
                <a:gd name="T8" fmla="*/ 58 w 77"/>
                <a:gd name="T9" fmla="*/ 27 h 52"/>
                <a:gd name="T10" fmla="*/ 54 w 77"/>
                <a:gd name="T11" fmla="*/ 29 h 52"/>
                <a:gd name="T12" fmla="*/ 51 w 77"/>
                <a:gd name="T13" fmla="*/ 27 h 52"/>
                <a:gd name="T14" fmla="*/ 47 w 77"/>
                <a:gd name="T15" fmla="*/ 23 h 52"/>
                <a:gd name="T16" fmla="*/ 45 w 77"/>
                <a:gd name="T17" fmla="*/ 17 h 52"/>
                <a:gd name="T18" fmla="*/ 43 w 77"/>
                <a:gd name="T19" fmla="*/ 14 h 52"/>
                <a:gd name="T20" fmla="*/ 39 w 77"/>
                <a:gd name="T21" fmla="*/ 12 h 52"/>
                <a:gd name="T22" fmla="*/ 31 w 77"/>
                <a:gd name="T23" fmla="*/ 12 h 52"/>
                <a:gd name="T24" fmla="*/ 27 w 77"/>
                <a:gd name="T25" fmla="*/ 13 h 52"/>
                <a:gd name="T26" fmla="*/ 18 w 77"/>
                <a:gd name="T27" fmla="*/ 8 h 52"/>
                <a:gd name="T28" fmla="*/ 14 w 77"/>
                <a:gd name="T29" fmla="*/ 6 h 52"/>
                <a:gd name="T30" fmla="*/ 14 w 77"/>
                <a:gd name="T31" fmla="*/ 4 h 52"/>
                <a:gd name="T32" fmla="*/ 12 w 77"/>
                <a:gd name="T33" fmla="*/ 3 h 52"/>
                <a:gd name="T34" fmla="*/ 10 w 77"/>
                <a:gd name="T35" fmla="*/ 7 h 52"/>
                <a:gd name="T36" fmla="*/ 8 w 77"/>
                <a:gd name="T37" fmla="*/ 1 h 52"/>
                <a:gd name="T38" fmla="*/ 0 w 77"/>
                <a:gd name="T39" fmla="*/ 6 h 52"/>
                <a:gd name="T40" fmla="*/ 0 w 77"/>
                <a:gd name="T41" fmla="*/ 26 h 52"/>
                <a:gd name="T42" fmla="*/ 4 w 77"/>
                <a:gd name="T43" fmla="*/ 24 h 52"/>
                <a:gd name="T44" fmla="*/ 8 w 77"/>
                <a:gd name="T45" fmla="*/ 21 h 52"/>
                <a:gd name="T46" fmla="*/ 10 w 77"/>
                <a:gd name="T47" fmla="*/ 18 h 52"/>
                <a:gd name="T48" fmla="*/ 14 w 77"/>
                <a:gd name="T49" fmla="*/ 18 h 52"/>
                <a:gd name="T50" fmla="*/ 18 w 77"/>
                <a:gd name="T51" fmla="*/ 21 h 52"/>
                <a:gd name="T52" fmla="*/ 19 w 77"/>
                <a:gd name="T53" fmla="*/ 25 h 52"/>
                <a:gd name="T54" fmla="*/ 27 w 77"/>
                <a:gd name="T55" fmla="*/ 30 h 52"/>
                <a:gd name="T56" fmla="*/ 31 w 77"/>
                <a:gd name="T57" fmla="*/ 35 h 52"/>
                <a:gd name="T58" fmla="*/ 36 w 77"/>
                <a:gd name="T59" fmla="*/ 40 h 52"/>
                <a:gd name="T60" fmla="*/ 44 w 77"/>
                <a:gd name="T61" fmla="*/ 45 h 52"/>
                <a:gd name="T62" fmla="*/ 47 w 77"/>
                <a:gd name="T63" fmla="*/ 50 h 52"/>
                <a:gd name="T64" fmla="*/ 51 w 77"/>
                <a:gd name="T65" fmla="*/ 51 h 52"/>
                <a:gd name="T66" fmla="*/ 55 w 77"/>
                <a:gd name="T67" fmla="*/ 46 h 52"/>
                <a:gd name="T68" fmla="*/ 54 w 77"/>
                <a:gd name="T69" fmla="*/ 42 h 52"/>
                <a:gd name="T70" fmla="*/ 53 w 77"/>
                <a:gd name="T71" fmla="*/ 40 h 52"/>
                <a:gd name="T72" fmla="*/ 51 w 77"/>
                <a:gd name="T73" fmla="*/ 38 h 52"/>
                <a:gd name="T74" fmla="*/ 56 w 77"/>
                <a:gd name="T75" fmla="*/ 35 h 52"/>
                <a:gd name="T76" fmla="*/ 58 w 77"/>
                <a:gd name="T77" fmla="*/ 33 h 52"/>
                <a:gd name="T78" fmla="*/ 60 w 77"/>
                <a:gd name="T79" fmla="*/ 29 h 52"/>
                <a:gd name="T80" fmla="*/ 65 w 77"/>
                <a:gd name="T81" fmla="*/ 28 h 52"/>
                <a:gd name="T82" fmla="*/ 64 w 77"/>
                <a:gd name="T83" fmla="*/ 32 h 52"/>
                <a:gd name="T84" fmla="*/ 71 w 77"/>
                <a:gd name="T85" fmla="*/ 33 h 52"/>
                <a:gd name="T86" fmla="*/ 75 w 77"/>
                <a:gd name="T87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" h="52">
                  <a:moveTo>
                    <a:pt x="76" y="29"/>
                  </a:moveTo>
                  <a:cubicBezTo>
                    <a:pt x="75" y="29"/>
                    <a:pt x="74" y="29"/>
                    <a:pt x="74" y="28"/>
                  </a:cubicBezTo>
                  <a:cubicBezTo>
                    <a:pt x="73" y="28"/>
                    <a:pt x="73" y="28"/>
                    <a:pt x="72" y="28"/>
                  </a:cubicBezTo>
                  <a:cubicBezTo>
                    <a:pt x="72" y="27"/>
                    <a:pt x="71" y="27"/>
                    <a:pt x="71" y="26"/>
                  </a:cubicBezTo>
                  <a:cubicBezTo>
                    <a:pt x="70" y="26"/>
                    <a:pt x="70" y="25"/>
                    <a:pt x="69" y="26"/>
                  </a:cubicBezTo>
                  <a:cubicBezTo>
                    <a:pt x="69" y="27"/>
                    <a:pt x="69" y="27"/>
                    <a:pt x="68" y="27"/>
                  </a:cubicBezTo>
                  <a:cubicBezTo>
                    <a:pt x="68" y="27"/>
                    <a:pt x="66" y="27"/>
                    <a:pt x="66" y="26"/>
                  </a:cubicBezTo>
                  <a:cubicBezTo>
                    <a:pt x="66" y="26"/>
                    <a:pt x="66" y="26"/>
                    <a:pt x="65" y="25"/>
                  </a:cubicBezTo>
                  <a:cubicBezTo>
                    <a:pt x="65" y="25"/>
                    <a:pt x="64" y="25"/>
                    <a:pt x="64" y="25"/>
                  </a:cubicBezTo>
                  <a:cubicBezTo>
                    <a:pt x="64" y="23"/>
                    <a:pt x="65" y="23"/>
                    <a:pt x="66" y="22"/>
                  </a:cubicBezTo>
                  <a:cubicBezTo>
                    <a:pt x="67" y="22"/>
                    <a:pt x="67" y="22"/>
                    <a:pt x="68" y="22"/>
                  </a:cubicBezTo>
                  <a:cubicBezTo>
                    <a:pt x="68" y="21"/>
                    <a:pt x="68" y="20"/>
                    <a:pt x="67" y="20"/>
                  </a:cubicBezTo>
                  <a:cubicBezTo>
                    <a:pt x="66" y="20"/>
                    <a:pt x="64" y="22"/>
                    <a:pt x="63" y="23"/>
                  </a:cubicBezTo>
                  <a:cubicBezTo>
                    <a:pt x="62" y="24"/>
                    <a:pt x="60" y="24"/>
                    <a:pt x="59" y="26"/>
                  </a:cubicBezTo>
                  <a:cubicBezTo>
                    <a:pt x="59" y="26"/>
                    <a:pt x="59" y="26"/>
                    <a:pt x="58" y="27"/>
                  </a:cubicBezTo>
                  <a:cubicBezTo>
                    <a:pt x="58" y="27"/>
                    <a:pt x="57" y="27"/>
                    <a:pt x="56" y="28"/>
                  </a:cubicBezTo>
                  <a:cubicBezTo>
                    <a:pt x="56" y="28"/>
                    <a:pt x="57" y="29"/>
                    <a:pt x="56" y="29"/>
                  </a:cubicBezTo>
                  <a:cubicBezTo>
                    <a:pt x="56" y="30"/>
                    <a:pt x="55" y="29"/>
                    <a:pt x="54" y="29"/>
                  </a:cubicBezTo>
                  <a:cubicBezTo>
                    <a:pt x="54" y="28"/>
                    <a:pt x="54" y="27"/>
                    <a:pt x="54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2" y="27"/>
                    <a:pt x="51" y="27"/>
                    <a:pt x="51" y="27"/>
                  </a:cubicBezTo>
                  <a:cubicBezTo>
                    <a:pt x="50" y="26"/>
                    <a:pt x="50" y="26"/>
                    <a:pt x="49" y="26"/>
                  </a:cubicBezTo>
                  <a:cubicBezTo>
                    <a:pt x="48" y="26"/>
                    <a:pt x="46" y="27"/>
                    <a:pt x="47" y="26"/>
                  </a:cubicBezTo>
                  <a:cubicBezTo>
                    <a:pt x="47" y="24"/>
                    <a:pt x="48" y="24"/>
                    <a:pt x="47" y="23"/>
                  </a:cubicBezTo>
                  <a:cubicBezTo>
                    <a:pt x="47" y="22"/>
                    <a:pt x="45" y="22"/>
                    <a:pt x="45" y="22"/>
                  </a:cubicBezTo>
                  <a:cubicBezTo>
                    <a:pt x="45" y="21"/>
                    <a:pt x="45" y="20"/>
                    <a:pt x="45" y="20"/>
                  </a:cubicBezTo>
                  <a:cubicBezTo>
                    <a:pt x="45" y="19"/>
                    <a:pt x="45" y="18"/>
                    <a:pt x="45" y="17"/>
                  </a:cubicBezTo>
                  <a:cubicBezTo>
                    <a:pt x="45" y="15"/>
                    <a:pt x="45" y="17"/>
                    <a:pt x="44" y="16"/>
                  </a:cubicBezTo>
                  <a:cubicBezTo>
                    <a:pt x="44" y="16"/>
                    <a:pt x="44" y="15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3"/>
                    <a:pt x="41" y="13"/>
                    <a:pt x="41" y="12"/>
                  </a:cubicBezTo>
                  <a:cubicBezTo>
                    <a:pt x="40" y="12"/>
                    <a:pt x="40" y="11"/>
                    <a:pt x="40" y="11"/>
                  </a:cubicBezTo>
                  <a:cubicBezTo>
                    <a:pt x="39" y="11"/>
                    <a:pt x="39" y="12"/>
                    <a:pt x="39" y="12"/>
                  </a:cubicBezTo>
                  <a:cubicBezTo>
                    <a:pt x="38" y="12"/>
                    <a:pt x="37" y="12"/>
                    <a:pt x="36" y="12"/>
                  </a:cubicBezTo>
                  <a:cubicBezTo>
                    <a:pt x="35" y="12"/>
                    <a:pt x="35" y="12"/>
                    <a:pt x="34" y="12"/>
                  </a:cubicBezTo>
                  <a:cubicBezTo>
                    <a:pt x="33" y="12"/>
                    <a:pt x="32" y="12"/>
                    <a:pt x="31" y="12"/>
                  </a:cubicBezTo>
                  <a:cubicBezTo>
                    <a:pt x="31" y="12"/>
                    <a:pt x="31" y="12"/>
                    <a:pt x="30" y="12"/>
                  </a:cubicBezTo>
                  <a:cubicBezTo>
                    <a:pt x="30" y="12"/>
                    <a:pt x="29" y="12"/>
                    <a:pt x="29" y="12"/>
                  </a:cubicBezTo>
                  <a:cubicBezTo>
                    <a:pt x="28" y="13"/>
                    <a:pt x="28" y="13"/>
                    <a:pt x="27" y="13"/>
                  </a:cubicBezTo>
                  <a:cubicBezTo>
                    <a:pt x="26" y="12"/>
                    <a:pt x="25" y="10"/>
                    <a:pt x="24" y="9"/>
                  </a:cubicBezTo>
                  <a:cubicBezTo>
                    <a:pt x="23" y="8"/>
                    <a:pt x="21" y="7"/>
                    <a:pt x="20" y="6"/>
                  </a:cubicBezTo>
                  <a:cubicBezTo>
                    <a:pt x="20" y="7"/>
                    <a:pt x="19" y="8"/>
                    <a:pt x="18" y="8"/>
                  </a:cubicBezTo>
                  <a:cubicBezTo>
                    <a:pt x="17" y="9"/>
                    <a:pt x="17" y="9"/>
                    <a:pt x="16" y="9"/>
                  </a:cubicBezTo>
                  <a:cubicBezTo>
                    <a:pt x="15" y="9"/>
                    <a:pt x="14" y="9"/>
                    <a:pt x="14" y="8"/>
                  </a:cubicBezTo>
                  <a:cubicBezTo>
                    <a:pt x="14" y="7"/>
                    <a:pt x="14" y="7"/>
                    <a:pt x="14" y="6"/>
                  </a:cubicBezTo>
                  <a:cubicBezTo>
                    <a:pt x="14" y="5"/>
                    <a:pt x="14" y="6"/>
                    <a:pt x="14" y="5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4" y="2"/>
                    <a:pt x="14" y="1"/>
                    <a:pt x="13" y="1"/>
                  </a:cubicBezTo>
                  <a:cubicBezTo>
                    <a:pt x="12" y="2"/>
                    <a:pt x="12" y="2"/>
                    <a:pt x="12" y="3"/>
                  </a:cubicBezTo>
                  <a:cubicBezTo>
                    <a:pt x="12" y="3"/>
                    <a:pt x="12" y="4"/>
                    <a:pt x="12" y="4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2" y="7"/>
                    <a:pt x="11" y="8"/>
                    <a:pt x="10" y="7"/>
                  </a:cubicBezTo>
                  <a:cubicBezTo>
                    <a:pt x="10" y="6"/>
                    <a:pt x="10" y="4"/>
                    <a:pt x="10" y="3"/>
                  </a:cubicBezTo>
                  <a:cubicBezTo>
                    <a:pt x="11" y="2"/>
                    <a:pt x="12" y="1"/>
                    <a:pt x="12" y="0"/>
                  </a:cubicBezTo>
                  <a:cubicBezTo>
                    <a:pt x="11" y="0"/>
                    <a:pt x="9" y="1"/>
                    <a:pt x="8" y="1"/>
                  </a:cubicBezTo>
                  <a:cubicBezTo>
                    <a:pt x="6" y="2"/>
                    <a:pt x="5" y="2"/>
                    <a:pt x="3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8"/>
                    <a:pt x="0" y="10"/>
                    <a:pt x="0" y="11"/>
                  </a:cubicBezTo>
                  <a:cubicBezTo>
                    <a:pt x="0" y="15"/>
                    <a:pt x="0" y="19"/>
                    <a:pt x="0" y="23"/>
                  </a:cubicBezTo>
                  <a:cubicBezTo>
                    <a:pt x="0" y="24"/>
                    <a:pt x="0" y="26"/>
                    <a:pt x="0" y="26"/>
                  </a:cubicBezTo>
                  <a:cubicBezTo>
                    <a:pt x="1" y="27"/>
                    <a:pt x="1" y="26"/>
                    <a:pt x="2" y="26"/>
                  </a:cubicBezTo>
                  <a:cubicBezTo>
                    <a:pt x="3" y="27"/>
                    <a:pt x="4" y="27"/>
                    <a:pt x="5" y="26"/>
                  </a:cubicBezTo>
                  <a:cubicBezTo>
                    <a:pt x="6" y="26"/>
                    <a:pt x="4" y="25"/>
                    <a:pt x="4" y="24"/>
                  </a:cubicBezTo>
                  <a:cubicBezTo>
                    <a:pt x="4" y="23"/>
                    <a:pt x="5" y="22"/>
                    <a:pt x="5" y="22"/>
                  </a:cubicBezTo>
                  <a:cubicBezTo>
                    <a:pt x="6" y="21"/>
                    <a:pt x="6" y="21"/>
                    <a:pt x="7" y="21"/>
                  </a:cubicBezTo>
                  <a:cubicBezTo>
                    <a:pt x="7" y="21"/>
                    <a:pt x="8" y="21"/>
                    <a:pt x="8" y="21"/>
                  </a:cubicBezTo>
                  <a:cubicBezTo>
                    <a:pt x="9" y="20"/>
                    <a:pt x="8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1" y="18"/>
                    <a:pt x="10" y="18"/>
                    <a:pt x="10" y="18"/>
                  </a:cubicBezTo>
                  <a:cubicBezTo>
                    <a:pt x="10" y="18"/>
                    <a:pt x="11" y="18"/>
                    <a:pt x="12" y="18"/>
                  </a:cubicBezTo>
                  <a:cubicBezTo>
                    <a:pt x="12" y="18"/>
                    <a:pt x="13" y="18"/>
                    <a:pt x="14" y="18"/>
                  </a:cubicBezTo>
                  <a:cubicBezTo>
                    <a:pt x="14" y="19"/>
                    <a:pt x="15" y="19"/>
                    <a:pt x="15" y="20"/>
                  </a:cubicBezTo>
                  <a:cubicBezTo>
                    <a:pt x="16" y="20"/>
                    <a:pt x="16" y="20"/>
                    <a:pt x="17" y="20"/>
                  </a:cubicBezTo>
                  <a:cubicBezTo>
                    <a:pt x="18" y="20"/>
                    <a:pt x="18" y="20"/>
                    <a:pt x="18" y="21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19" y="23"/>
                    <a:pt x="19" y="23"/>
                    <a:pt x="19" y="24"/>
                  </a:cubicBezTo>
                  <a:cubicBezTo>
                    <a:pt x="19" y="24"/>
                    <a:pt x="19" y="25"/>
                    <a:pt x="19" y="25"/>
                  </a:cubicBezTo>
                  <a:cubicBezTo>
                    <a:pt x="19" y="25"/>
                    <a:pt x="20" y="26"/>
                    <a:pt x="21" y="26"/>
                  </a:cubicBezTo>
                  <a:cubicBezTo>
                    <a:pt x="23" y="27"/>
                    <a:pt x="26" y="25"/>
                    <a:pt x="27" y="28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31"/>
                    <a:pt x="28" y="31"/>
                    <a:pt x="29" y="32"/>
                  </a:cubicBezTo>
                  <a:cubicBezTo>
                    <a:pt x="29" y="32"/>
                    <a:pt x="29" y="33"/>
                    <a:pt x="30" y="34"/>
                  </a:cubicBezTo>
                  <a:cubicBezTo>
                    <a:pt x="30" y="34"/>
                    <a:pt x="30" y="35"/>
                    <a:pt x="31" y="35"/>
                  </a:cubicBezTo>
                  <a:cubicBezTo>
                    <a:pt x="32" y="36"/>
                    <a:pt x="33" y="37"/>
                    <a:pt x="34" y="38"/>
                  </a:cubicBezTo>
                  <a:cubicBezTo>
                    <a:pt x="34" y="38"/>
                    <a:pt x="34" y="39"/>
                    <a:pt x="35" y="39"/>
                  </a:cubicBezTo>
                  <a:cubicBezTo>
                    <a:pt x="35" y="39"/>
                    <a:pt x="36" y="40"/>
                    <a:pt x="36" y="40"/>
                  </a:cubicBezTo>
                  <a:cubicBezTo>
                    <a:pt x="36" y="40"/>
                    <a:pt x="36" y="40"/>
                    <a:pt x="37" y="40"/>
                  </a:cubicBezTo>
                  <a:cubicBezTo>
                    <a:pt x="38" y="41"/>
                    <a:pt x="39" y="42"/>
                    <a:pt x="41" y="43"/>
                  </a:cubicBezTo>
                  <a:cubicBezTo>
                    <a:pt x="42" y="43"/>
                    <a:pt x="43" y="44"/>
                    <a:pt x="44" y="45"/>
                  </a:cubicBezTo>
                  <a:cubicBezTo>
                    <a:pt x="45" y="45"/>
                    <a:pt x="47" y="45"/>
                    <a:pt x="48" y="46"/>
                  </a:cubicBezTo>
                  <a:cubicBezTo>
                    <a:pt x="48" y="47"/>
                    <a:pt x="48" y="47"/>
                    <a:pt x="47" y="48"/>
                  </a:cubicBezTo>
                  <a:cubicBezTo>
                    <a:pt x="47" y="48"/>
                    <a:pt x="47" y="49"/>
                    <a:pt x="47" y="50"/>
                  </a:cubicBezTo>
                  <a:cubicBezTo>
                    <a:pt x="47" y="50"/>
                    <a:pt x="48" y="50"/>
                    <a:pt x="48" y="50"/>
                  </a:cubicBezTo>
                  <a:cubicBezTo>
                    <a:pt x="49" y="50"/>
                    <a:pt x="49" y="50"/>
                    <a:pt x="50" y="51"/>
                  </a:cubicBezTo>
                  <a:cubicBezTo>
                    <a:pt x="51" y="52"/>
                    <a:pt x="50" y="51"/>
                    <a:pt x="51" y="51"/>
                  </a:cubicBezTo>
                  <a:cubicBezTo>
                    <a:pt x="52" y="51"/>
                    <a:pt x="52" y="52"/>
                    <a:pt x="53" y="50"/>
                  </a:cubicBezTo>
                  <a:cubicBezTo>
                    <a:pt x="54" y="49"/>
                    <a:pt x="53" y="49"/>
                    <a:pt x="53" y="48"/>
                  </a:cubicBezTo>
                  <a:cubicBezTo>
                    <a:pt x="54" y="47"/>
                    <a:pt x="54" y="47"/>
                    <a:pt x="55" y="46"/>
                  </a:cubicBezTo>
                  <a:cubicBezTo>
                    <a:pt x="55" y="45"/>
                    <a:pt x="55" y="45"/>
                    <a:pt x="56" y="44"/>
                  </a:cubicBezTo>
                  <a:cubicBezTo>
                    <a:pt x="56" y="43"/>
                    <a:pt x="55" y="44"/>
                    <a:pt x="54" y="43"/>
                  </a:cubicBezTo>
                  <a:cubicBezTo>
                    <a:pt x="53" y="43"/>
                    <a:pt x="54" y="42"/>
                    <a:pt x="54" y="42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2" y="40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1" y="39"/>
                    <a:pt x="51" y="39"/>
                    <a:pt x="51" y="38"/>
                  </a:cubicBezTo>
                  <a:cubicBezTo>
                    <a:pt x="51" y="37"/>
                    <a:pt x="52" y="37"/>
                    <a:pt x="53" y="37"/>
                  </a:cubicBezTo>
                  <a:cubicBezTo>
                    <a:pt x="54" y="37"/>
                    <a:pt x="55" y="38"/>
                    <a:pt x="56" y="37"/>
                  </a:cubicBezTo>
                  <a:cubicBezTo>
                    <a:pt x="56" y="36"/>
                    <a:pt x="56" y="36"/>
                    <a:pt x="56" y="35"/>
                  </a:cubicBezTo>
                  <a:cubicBezTo>
                    <a:pt x="56" y="35"/>
                    <a:pt x="56" y="35"/>
                    <a:pt x="56" y="34"/>
                  </a:cubicBezTo>
                  <a:cubicBezTo>
                    <a:pt x="56" y="34"/>
                    <a:pt x="56" y="34"/>
                    <a:pt x="57" y="33"/>
                  </a:cubicBezTo>
                  <a:cubicBezTo>
                    <a:pt x="57" y="33"/>
                    <a:pt x="58" y="33"/>
                    <a:pt x="58" y="33"/>
                  </a:cubicBezTo>
                  <a:cubicBezTo>
                    <a:pt x="59" y="33"/>
                    <a:pt x="60" y="32"/>
                    <a:pt x="61" y="32"/>
                  </a:cubicBezTo>
                  <a:cubicBezTo>
                    <a:pt x="60" y="31"/>
                    <a:pt x="60" y="31"/>
                    <a:pt x="59" y="32"/>
                  </a:cubicBezTo>
                  <a:cubicBezTo>
                    <a:pt x="59" y="31"/>
                    <a:pt x="59" y="29"/>
                    <a:pt x="60" y="29"/>
                  </a:cubicBezTo>
                  <a:cubicBezTo>
                    <a:pt x="60" y="29"/>
                    <a:pt x="61" y="30"/>
                    <a:pt x="61" y="30"/>
                  </a:cubicBezTo>
                  <a:cubicBezTo>
                    <a:pt x="62" y="30"/>
                    <a:pt x="63" y="30"/>
                    <a:pt x="63" y="29"/>
                  </a:cubicBezTo>
                  <a:cubicBezTo>
                    <a:pt x="64" y="29"/>
                    <a:pt x="64" y="28"/>
                    <a:pt x="65" y="28"/>
                  </a:cubicBezTo>
                  <a:cubicBezTo>
                    <a:pt x="65" y="29"/>
                    <a:pt x="66" y="30"/>
                    <a:pt x="66" y="30"/>
                  </a:cubicBezTo>
                  <a:cubicBezTo>
                    <a:pt x="66" y="31"/>
                    <a:pt x="66" y="31"/>
                    <a:pt x="65" y="31"/>
                  </a:cubicBezTo>
                  <a:cubicBezTo>
                    <a:pt x="65" y="31"/>
                    <a:pt x="64" y="31"/>
                    <a:pt x="64" y="32"/>
                  </a:cubicBezTo>
                  <a:cubicBezTo>
                    <a:pt x="64" y="32"/>
                    <a:pt x="65" y="33"/>
                    <a:pt x="65" y="33"/>
                  </a:cubicBezTo>
                  <a:cubicBezTo>
                    <a:pt x="66" y="33"/>
                    <a:pt x="67" y="33"/>
                    <a:pt x="69" y="33"/>
                  </a:cubicBezTo>
                  <a:cubicBezTo>
                    <a:pt x="69" y="33"/>
                    <a:pt x="70" y="33"/>
                    <a:pt x="71" y="33"/>
                  </a:cubicBezTo>
                  <a:cubicBezTo>
                    <a:pt x="71" y="32"/>
                    <a:pt x="71" y="32"/>
                    <a:pt x="72" y="32"/>
                  </a:cubicBezTo>
                  <a:cubicBezTo>
                    <a:pt x="72" y="31"/>
                    <a:pt x="73" y="32"/>
                    <a:pt x="73" y="31"/>
                  </a:cubicBezTo>
                  <a:cubicBezTo>
                    <a:pt x="74" y="31"/>
                    <a:pt x="74" y="31"/>
                    <a:pt x="75" y="30"/>
                  </a:cubicBezTo>
                  <a:cubicBezTo>
                    <a:pt x="76" y="30"/>
                    <a:pt x="77" y="29"/>
                    <a:pt x="76" y="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74E63F40-9A37-0727-3303-5F86E47BA0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4913" y="1955589"/>
              <a:ext cx="231777" cy="109538"/>
            </a:xfrm>
            <a:custGeom>
              <a:avLst/>
              <a:gdLst>
                <a:gd name="T0" fmla="*/ 38 w 50"/>
                <a:gd name="T1" fmla="*/ 4 h 24"/>
                <a:gd name="T2" fmla="*/ 34 w 50"/>
                <a:gd name="T3" fmla="*/ 6 h 24"/>
                <a:gd name="T4" fmla="*/ 32 w 50"/>
                <a:gd name="T5" fmla="*/ 4 h 24"/>
                <a:gd name="T6" fmla="*/ 40 w 50"/>
                <a:gd name="T7" fmla="*/ 2 h 24"/>
                <a:gd name="T8" fmla="*/ 48 w 50"/>
                <a:gd name="T9" fmla="*/ 4 h 24"/>
                <a:gd name="T10" fmla="*/ 45 w 50"/>
                <a:gd name="T11" fmla="*/ 3 h 24"/>
                <a:gd name="T12" fmla="*/ 38 w 50"/>
                <a:gd name="T13" fmla="*/ 1 h 24"/>
                <a:gd name="T14" fmla="*/ 27 w 50"/>
                <a:gd name="T15" fmla="*/ 1 h 24"/>
                <a:gd name="T16" fmla="*/ 22 w 50"/>
                <a:gd name="T17" fmla="*/ 0 h 24"/>
                <a:gd name="T18" fmla="*/ 19 w 50"/>
                <a:gd name="T19" fmla="*/ 2 h 24"/>
                <a:gd name="T20" fmla="*/ 15 w 50"/>
                <a:gd name="T21" fmla="*/ 3 h 24"/>
                <a:gd name="T22" fmla="*/ 8 w 50"/>
                <a:gd name="T23" fmla="*/ 5 h 24"/>
                <a:gd name="T24" fmla="*/ 8 w 50"/>
                <a:gd name="T25" fmla="*/ 7 h 24"/>
                <a:gd name="T26" fmla="*/ 5 w 50"/>
                <a:gd name="T27" fmla="*/ 10 h 24"/>
                <a:gd name="T28" fmla="*/ 8 w 50"/>
                <a:gd name="T29" fmla="*/ 11 h 24"/>
                <a:gd name="T30" fmla="*/ 11 w 50"/>
                <a:gd name="T31" fmla="*/ 10 h 24"/>
                <a:gd name="T32" fmla="*/ 13 w 50"/>
                <a:gd name="T33" fmla="*/ 12 h 24"/>
                <a:gd name="T34" fmla="*/ 14 w 50"/>
                <a:gd name="T35" fmla="*/ 13 h 24"/>
                <a:gd name="T36" fmla="*/ 17 w 50"/>
                <a:gd name="T37" fmla="*/ 15 h 24"/>
                <a:gd name="T38" fmla="*/ 13 w 50"/>
                <a:gd name="T39" fmla="*/ 17 h 24"/>
                <a:gd name="T40" fmla="*/ 8 w 50"/>
                <a:gd name="T41" fmla="*/ 18 h 24"/>
                <a:gd name="T42" fmla="*/ 0 w 50"/>
                <a:gd name="T43" fmla="*/ 21 h 24"/>
                <a:gd name="T44" fmla="*/ 6 w 50"/>
                <a:gd name="T45" fmla="*/ 22 h 24"/>
                <a:gd name="T46" fmla="*/ 10 w 50"/>
                <a:gd name="T47" fmla="*/ 22 h 24"/>
                <a:gd name="T48" fmla="*/ 17 w 50"/>
                <a:gd name="T49" fmla="*/ 23 h 24"/>
                <a:gd name="T50" fmla="*/ 21 w 50"/>
                <a:gd name="T51" fmla="*/ 21 h 24"/>
                <a:gd name="T52" fmla="*/ 23 w 50"/>
                <a:gd name="T53" fmla="*/ 19 h 24"/>
                <a:gd name="T54" fmla="*/ 27 w 50"/>
                <a:gd name="T55" fmla="*/ 17 h 24"/>
                <a:gd name="T56" fmla="*/ 29 w 50"/>
                <a:gd name="T57" fmla="*/ 17 h 24"/>
                <a:gd name="T58" fmla="*/ 31 w 50"/>
                <a:gd name="T59" fmla="*/ 17 h 24"/>
                <a:gd name="T60" fmla="*/ 33 w 50"/>
                <a:gd name="T61" fmla="*/ 15 h 24"/>
                <a:gd name="T62" fmla="*/ 37 w 50"/>
                <a:gd name="T63" fmla="*/ 13 h 24"/>
                <a:gd name="T64" fmla="*/ 41 w 50"/>
                <a:gd name="T65" fmla="*/ 11 h 24"/>
                <a:gd name="T66" fmla="*/ 45 w 50"/>
                <a:gd name="T67" fmla="*/ 8 h 24"/>
                <a:gd name="T68" fmla="*/ 48 w 50"/>
                <a:gd name="T69" fmla="*/ 7 h 24"/>
                <a:gd name="T70" fmla="*/ 49 w 50"/>
                <a:gd name="T71" fmla="*/ 4 h 24"/>
                <a:gd name="T72" fmla="*/ 49 w 50"/>
                <a:gd name="T73" fmla="*/ 4 h 24"/>
                <a:gd name="T74" fmla="*/ 49 w 50"/>
                <a:gd name="T75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" h="24">
                  <a:moveTo>
                    <a:pt x="40" y="2"/>
                  </a:moveTo>
                  <a:cubicBezTo>
                    <a:pt x="40" y="3"/>
                    <a:pt x="39" y="4"/>
                    <a:pt x="38" y="4"/>
                  </a:cubicBezTo>
                  <a:cubicBezTo>
                    <a:pt x="38" y="5"/>
                    <a:pt x="38" y="5"/>
                    <a:pt x="37" y="6"/>
                  </a:cubicBezTo>
                  <a:cubicBezTo>
                    <a:pt x="37" y="6"/>
                    <a:pt x="35" y="6"/>
                    <a:pt x="34" y="6"/>
                  </a:cubicBezTo>
                  <a:cubicBezTo>
                    <a:pt x="34" y="6"/>
                    <a:pt x="32" y="5"/>
                    <a:pt x="32" y="5"/>
                  </a:cubicBezTo>
                  <a:cubicBezTo>
                    <a:pt x="31" y="4"/>
                    <a:pt x="31" y="4"/>
                    <a:pt x="32" y="4"/>
                  </a:cubicBezTo>
                  <a:cubicBezTo>
                    <a:pt x="33" y="4"/>
                    <a:pt x="34" y="4"/>
                    <a:pt x="35" y="3"/>
                  </a:cubicBezTo>
                  <a:cubicBezTo>
                    <a:pt x="36" y="3"/>
                    <a:pt x="38" y="2"/>
                    <a:pt x="40" y="2"/>
                  </a:cubicBezTo>
                  <a:cubicBezTo>
                    <a:pt x="40" y="3"/>
                    <a:pt x="40" y="2"/>
                    <a:pt x="40" y="2"/>
                  </a:cubicBezTo>
                  <a:close/>
                  <a:moveTo>
                    <a:pt x="48" y="4"/>
                  </a:moveTo>
                  <a:cubicBezTo>
                    <a:pt x="48" y="4"/>
                    <a:pt x="46" y="4"/>
                    <a:pt x="46" y="4"/>
                  </a:cubicBezTo>
                  <a:cubicBezTo>
                    <a:pt x="45" y="3"/>
                    <a:pt x="46" y="3"/>
                    <a:pt x="45" y="3"/>
                  </a:cubicBezTo>
                  <a:cubicBezTo>
                    <a:pt x="45" y="2"/>
                    <a:pt x="45" y="2"/>
                    <a:pt x="44" y="2"/>
                  </a:cubicBezTo>
                  <a:cubicBezTo>
                    <a:pt x="42" y="1"/>
                    <a:pt x="40" y="1"/>
                    <a:pt x="38" y="1"/>
                  </a:cubicBezTo>
                  <a:cubicBezTo>
                    <a:pt x="36" y="0"/>
                    <a:pt x="34" y="1"/>
                    <a:pt x="32" y="1"/>
                  </a:cubicBezTo>
                  <a:cubicBezTo>
                    <a:pt x="30" y="2"/>
                    <a:pt x="29" y="1"/>
                    <a:pt x="27" y="1"/>
                  </a:cubicBezTo>
                  <a:cubicBezTo>
                    <a:pt x="26" y="1"/>
                    <a:pt x="26" y="0"/>
                    <a:pt x="25" y="0"/>
                  </a:cubicBezTo>
                  <a:cubicBezTo>
                    <a:pt x="24" y="0"/>
                    <a:pt x="23" y="0"/>
                    <a:pt x="22" y="0"/>
                  </a:cubicBezTo>
                  <a:cubicBezTo>
                    <a:pt x="21" y="0"/>
                    <a:pt x="20" y="1"/>
                    <a:pt x="19" y="1"/>
                  </a:cubicBezTo>
                  <a:cubicBezTo>
                    <a:pt x="18" y="1"/>
                    <a:pt x="19" y="1"/>
                    <a:pt x="19" y="2"/>
                  </a:cubicBezTo>
                  <a:cubicBezTo>
                    <a:pt x="19" y="3"/>
                    <a:pt x="19" y="3"/>
                    <a:pt x="18" y="3"/>
                  </a:cubicBezTo>
                  <a:cubicBezTo>
                    <a:pt x="17" y="3"/>
                    <a:pt x="16" y="3"/>
                    <a:pt x="15" y="3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9" y="3"/>
                    <a:pt x="8" y="4"/>
                    <a:pt x="8" y="5"/>
                  </a:cubicBezTo>
                  <a:cubicBezTo>
                    <a:pt x="8" y="5"/>
                    <a:pt x="10" y="6"/>
                    <a:pt x="9" y="7"/>
                  </a:cubicBezTo>
                  <a:cubicBezTo>
                    <a:pt x="9" y="7"/>
                    <a:pt x="8" y="7"/>
                    <a:pt x="8" y="7"/>
                  </a:cubicBezTo>
                  <a:cubicBezTo>
                    <a:pt x="7" y="7"/>
                    <a:pt x="7" y="7"/>
                    <a:pt x="7" y="8"/>
                  </a:cubicBezTo>
                  <a:cubicBezTo>
                    <a:pt x="6" y="8"/>
                    <a:pt x="5" y="8"/>
                    <a:pt x="5" y="10"/>
                  </a:cubicBezTo>
                  <a:cubicBezTo>
                    <a:pt x="5" y="10"/>
                    <a:pt x="6" y="10"/>
                    <a:pt x="7" y="10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0" y="12"/>
                    <a:pt x="10" y="10"/>
                    <a:pt x="11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2"/>
                    <a:pt x="12" y="12"/>
                    <a:pt x="13" y="12"/>
                  </a:cubicBezTo>
                  <a:cubicBezTo>
                    <a:pt x="13" y="12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6" y="14"/>
                  </a:cubicBezTo>
                  <a:cubicBezTo>
                    <a:pt x="17" y="14"/>
                    <a:pt x="18" y="14"/>
                    <a:pt x="17" y="15"/>
                  </a:cubicBezTo>
                  <a:cubicBezTo>
                    <a:pt x="16" y="16"/>
                    <a:pt x="15" y="16"/>
                    <a:pt x="14" y="17"/>
                  </a:cubicBezTo>
                  <a:cubicBezTo>
                    <a:pt x="13" y="17"/>
                    <a:pt x="13" y="16"/>
                    <a:pt x="13" y="17"/>
                  </a:cubicBezTo>
                  <a:cubicBezTo>
                    <a:pt x="12" y="17"/>
                    <a:pt x="12" y="18"/>
                    <a:pt x="11" y="18"/>
                  </a:cubicBezTo>
                  <a:cubicBezTo>
                    <a:pt x="10" y="18"/>
                    <a:pt x="9" y="18"/>
                    <a:pt x="8" y="18"/>
                  </a:cubicBezTo>
                  <a:cubicBezTo>
                    <a:pt x="7" y="18"/>
                    <a:pt x="6" y="18"/>
                    <a:pt x="6" y="18"/>
                  </a:cubicBezTo>
                  <a:cubicBezTo>
                    <a:pt x="4" y="18"/>
                    <a:pt x="0" y="18"/>
                    <a:pt x="0" y="21"/>
                  </a:cubicBezTo>
                  <a:cubicBezTo>
                    <a:pt x="1" y="22"/>
                    <a:pt x="1" y="22"/>
                    <a:pt x="3" y="22"/>
                  </a:cubicBezTo>
                  <a:cubicBezTo>
                    <a:pt x="3" y="22"/>
                    <a:pt x="6" y="22"/>
                    <a:pt x="6" y="22"/>
                  </a:cubicBezTo>
                  <a:cubicBezTo>
                    <a:pt x="6" y="23"/>
                    <a:pt x="8" y="23"/>
                    <a:pt x="8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2" y="24"/>
                    <a:pt x="15" y="23"/>
                    <a:pt x="17" y="23"/>
                  </a:cubicBezTo>
                  <a:cubicBezTo>
                    <a:pt x="18" y="23"/>
                    <a:pt x="20" y="23"/>
                    <a:pt x="21" y="22"/>
                  </a:cubicBezTo>
                  <a:cubicBezTo>
                    <a:pt x="21" y="22"/>
                    <a:pt x="21" y="21"/>
                    <a:pt x="21" y="21"/>
                  </a:cubicBezTo>
                  <a:cubicBezTo>
                    <a:pt x="21" y="20"/>
                    <a:pt x="20" y="20"/>
                    <a:pt x="21" y="19"/>
                  </a:cubicBezTo>
                  <a:cubicBezTo>
                    <a:pt x="22" y="18"/>
                    <a:pt x="22" y="19"/>
                    <a:pt x="23" y="19"/>
                  </a:cubicBezTo>
                  <a:cubicBezTo>
                    <a:pt x="24" y="18"/>
                    <a:pt x="24" y="17"/>
                    <a:pt x="25" y="17"/>
                  </a:cubicBezTo>
                  <a:cubicBezTo>
                    <a:pt x="26" y="16"/>
                    <a:pt x="26" y="17"/>
                    <a:pt x="27" y="17"/>
                  </a:cubicBezTo>
                  <a:cubicBezTo>
                    <a:pt x="27" y="17"/>
                    <a:pt x="28" y="16"/>
                    <a:pt x="28" y="16"/>
                  </a:cubicBezTo>
                  <a:cubicBezTo>
                    <a:pt x="29" y="16"/>
                    <a:pt x="28" y="17"/>
                    <a:pt x="29" y="17"/>
                  </a:cubicBezTo>
                  <a:cubicBezTo>
                    <a:pt x="29" y="18"/>
                    <a:pt x="29" y="18"/>
                    <a:pt x="30" y="18"/>
                  </a:cubicBezTo>
                  <a:cubicBezTo>
                    <a:pt x="30" y="17"/>
                    <a:pt x="30" y="17"/>
                    <a:pt x="31" y="17"/>
                  </a:cubicBezTo>
                  <a:cubicBezTo>
                    <a:pt x="31" y="16"/>
                    <a:pt x="32" y="17"/>
                    <a:pt x="32" y="16"/>
                  </a:cubicBezTo>
                  <a:cubicBezTo>
                    <a:pt x="33" y="16"/>
                    <a:pt x="33" y="15"/>
                    <a:pt x="33" y="15"/>
                  </a:cubicBezTo>
                  <a:cubicBezTo>
                    <a:pt x="34" y="15"/>
                    <a:pt x="34" y="12"/>
                    <a:pt x="35" y="13"/>
                  </a:cubicBezTo>
                  <a:cubicBezTo>
                    <a:pt x="35" y="13"/>
                    <a:pt x="36" y="13"/>
                    <a:pt x="37" y="13"/>
                  </a:cubicBezTo>
                  <a:cubicBezTo>
                    <a:pt x="38" y="13"/>
                    <a:pt x="38" y="13"/>
                    <a:pt x="39" y="13"/>
                  </a:cubicBezTo>
                  <a:cubicBezTo>
                    <a:pt x="40" y="12"/>
                    <a:pt x="41" y="12"/>
                    <a:pt x="41" y="11"/>
                  </a:cubicBezTo>
                  <a:cubicBezTo>
                    <a:pt x="42" y="10"/>
                    <a:pt x="42" y="10"/>
                    <a:pt x="43" y="9"/>
                  </a:cubicBezTo>
                  <a:cubicBezTo>
                    <a:pt x="44" y="9"/>
                    <a:pt x="45" y="8"/>
                    <a:pt x="45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7" y="7"/>
                    <a:pt x="47" y="7"/>
                    <a:pt x="48" y="7"/>
                  </a:cubicBezTo>
                  <a:cubicBezTo>
                    <a:pt x="48" y="7"/>
                    <a:pt x="49" y="7"/>
                    <a:pt x="49" y="6"/>
                  </a:cubicBezTo>
                  <a:cubicBezTo>
                    <a:pt x="49" y="6"/>
                    <a:pt x="50" y="5"/>
                    <a:pt x="49" y="4"/>
                  </a:cubicBezTo>
                  <a:cubicBezTo>
                    <a:pt x="49" y="4"/>
                    <a:pt x="49" y="4"/>
                    <a:pt x="48" y="4"/>
                  </a:cubicBezTo>
                  <a:close/>
                  <a:moveTo>
                    <a:pt x="49" y="4"/>
                  </a:moveTo>
                  <a:cubicBezTo>
                    <a:pt x="49" y="4"/>
                    <a:pt x="50" y="4"/>
                    <a:pt x="50" y="4"/>
                  </a:cubicBezTo>
                  <a:cubicBezTo>
                    <a:pt x="49" y="4"/>
                    <a:pt x="49" y="4"/>
                    <a:pt x="49" y="4"/>
                  </a:cubicBezTo>
                  <a:close/>
                </a:path>
              </a:pathLst>
            </a:custGeom>
            <a:solidFill>
              <a:schemeClr val="accent4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9921986E-1DAE-2822-0137-F1F9995EB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9091" y="1693650"/>
              <a:ext cx="660405" cy="307977"/>
            </a:xfrm>
            <a:custGeom>
              <a:avLst/>
              <a:gdLst>
                <a:gd name="T0" fmla="*/ 0 w 143"/>
                <a:gd name="T1" fmla="*/ 19 h 67"/>
                <a:gd name="T2" fmla="*/ 1 w 143"/>
                <a:gd name="T3" fmla="*/ 21 h 67"/>
                <a:gd name="T4" fmla="*/ 2 w 143"/>
                <a:gd name="T5" fmla="*/ 23 h 67"/>
                <a:gd name="T6" fmla="*/ 4 w 143"/>
                <a:gd name="T7" fmla="*/ 25 h 67"/>
                <a:gd name="T8" fmla="*/ 9 w 143"/>
                <a:gd name="T9" fmla="*/ 27 h 67"/>
                <a:gd name="T10" fmla="*/ 13 w 143"/>
                <a:gd name="T11" fmla="*/ 33 h 67"/>
                <a:gd name="T12" fmla="*/ 13 w 143"/>
                <a:gd name="T13" fmla="*/ 40 h 67"/>
                <a:gd name="T14" fmla="*/ 18 w 143"/>
                <a:gd name="T15" fmla="*/ 45 h 67"/>
                <a:gd name="T16" fmla="*/ 26 w 143"/>
                <a:gd name="T17" fmla="*/ 46 h 67"/>
                <a:gd name="T18" fmla="*/ 34 w 143"/>
                <a:gd name="T19" fmla="*/ 51 h 67"/>
                <a:gd name="T20" fmla="*/ 37 w 143"/>
                <a:gd name="T21" fmla="*/ 58 h 67"/>
                <a:gd name="T22" fmla="*/ 47 w 143"/>
                <a:gd name="T23" fmla="*/ 60 h 67"/>
                <a:gd name="T24" fmla="*/ 62 w 143"/>
                <a:gd name="T25" fmla="*/ 61 h 67"/>
                <a:gd name="T26" fmla="*/ 72 w 143"/>
                <a:gd name="T27" fmla="*/ 65 h 67"/>
                <a:gd name="T28" fmla="*/ 76 w 143"/>
                <a:gd name="T29" fmla="*/ 67 h 67"/>
                <a:gd name="T30" fmla="*/ 81 w 143"/>
                <a:gd name="T31" fmla="*/ 64 h 67"/>
                <a:gd name="T32" fmla="*/ 90 w 143"/>
                <a:gd name="T33" fmla="*/ 62 h 67"/>
                <a:gd name="T34" fmla="*/ 96 w 143"/>
                <a:gd name="T35" fmla="*/ 61 h 67"/>
                <a:gd name="T36" fmla="*/ 98 w 143"/>
                <a:gd name="T37" fmla="*/ 60 h 67"/>
                <a:gd name="T38" fmla="*/ 103 w 143"/>
                <a:gd name="T39" fmla="*/ 56 h 67"/>
                <a:gd name="T40" fmla="*/ 108 w 143"/>
                <a:gd name="T41" fmla="*/ 52 h 67"/>
                <a:gd name="T42" fmla="*/ 106 w 143"/>
                <a:gd name="T43" fmla="*/ 48 h 67"/>
                <a:gd name="T44" fmla="*/ 112 w 143"/>
                <a:gd name="T45" fmla="*/ 46 h 67"/>
                <a:gd name="T46" fmla="*/ 118 w 143"/>
                <a:gd name="T47" fmla="*/ 45 h 67"/>
                <a:gd name="T48" fmla="*/ 124 w 143"/>
                <a:gd name="T49" fmla="*/ 42 h 67"/>
                <a:gd name="T50" fmla="*/ 130 w 143"/>
                <a:gd name="T51" fmla="*/ 37 h 67"/>
                <a:gd name="T52" fmla="*/ 138 w 143"/>
                <a:gd name="T53" fmla="*/ 35 h 67"/>
                <a:gd name="T54" fmla="*/ 142 w 143"/>
                <a:gd name="T55" fmla="*/ 32 h 67"/>
                <a:gd name="T56" fmla="*/ 132 w 143"/>
                <a:gd name="T57" fmla="*/ 28 h 67"/>
                <a:gd name="T58" fmla="*/ 126 w 143"/>
                <a:gd name="T59" fmla="*/ 27 h 67"/>
                <a:gd name="T60" fmla="*/ 126 w 143"/>
                <a:gd name="T61" fmla="*/ 21 h 67"/>
                <a:gd name="T62" fmla="*/ 129 w 143"/>
                <a:gd name="T63" fmla="*/ 14 h 67"/>
                <a:gd name="T64" fmla="*/ 122 w 143"/>
                <a:gd name="T65" fmla="*/ 13 h 67"/>
                <a:gd name="T66" fmla="*/ 115 w 143"/>
                <a:gd name="T67" fmla="*/ 13 h 67"/>
                <a:gd name="T68" fmla="*/ 110 w 143"/>
                <a:gd name="T69" fmla="*/ 16 h 67"/>
                <a:gd name="T70" fmla="*/ 104 w 143"/>
                <a:gd name="T71" fmla="*/ 18 h 67"/>
                <a:gd name="T72" fmla="*/ 98 w 143"/>
                <a:gd name="T73" fmla="*/ 18 h 67"/>
                <a:gd name="T74" fmla="*/ 92 w 143"/>
                <a:gd name="T75" fmla="*/ 17 h 67"/>
                <a:gd name="T76" fmla="*/ 89 w 143"/>
                <a:gd name="T77" fmla="*/ 13 h 67"/>
                <a:gd name="T78" fmla="*/ 83 w 143"/>
                <a:gd name="T79" fmla="*/ 11 h 67"/>
                <a:gd name="T80" fmla="*/ 74 w 143"/>
                <a:gd name="T81" fmla="*/ 11 h 67"/>
                <a:gd name="T82" fmla="*/ 69 w 143"/>
                <a:gd name="T83" fmla="*/ 11 h 67"/>
                <a:gd name="T84" fmla="*/ 64 w 143"/>
                <a:gd name="T85" fmla="*/ 8 h 67"/>
                <a:gd name="T86" fmla="*/ 60 w 143"/>
                <a:gd name="T87" fmla="*/ 3 h 67"/>
                <a:gd name="T88" fmla="*/ 55 w 143"/>
                <a:gd name="T89" fmla="*/ 2 h 67"/>
                <a:gd name="T90" fmla="*/ 48 w 143"/>
                <a:gd name="T91" fmla="*/ 1 h 67"/>
                <a:gd name="T92" fmla="*/ 45 w 143"/>
                <a:gd name="T93" fmla="*/ 9 h 67"/>
                <a:gd name="T94" fmla="*/ 44 w 143"/>
                <a:gd name="T95" fmla="*/ 13 h 67"/>
                <a:gd name="T96" fmla="*/ 39 w 143"/>
                <a:gd name="T97" fmla="*/ 14 h 67"/>
                <a:gd name="T98" fmla="*/ 32 w 143"/>
                <a:gd name="T99" fmla="*/ 13 h 67"/>
                <a:gd name="T100" fmla="*/ 29 w 143"/>
                <a:gd name="T101" fmla="*/ 10 h 67"/>
                <a:gd name="T102" fmla="*/ 21 w 143"/>
                <a:gd name="T103" fmla="*/ 8 h 67"/>
                <a:gd name="T104" fmla="*/ 9 w 143"/>
                <a:gd name="T105" fmla="*/ 13 h 67"/>
                <a:gd name="T106" fmla="*/ 4 w 143"/>
                <a:gd name="T107" fmla="*/ 16 h 67"/>
                <a:gd name="T108" fmla="*/ 2 w 143"/>
                <a:gd name="T109" fmla="*/ 1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3" h="67">
                  <a:moveTo>
                    <a:pt x="2" y="17"/>
                  </a:moveTo>
                  <a:cubicBezTo>
                    <a:pt x="1" y="17"/>
                    <a:pt x="1" y="18"/>
                    <a:pt x="1" y="18"/>
                  </a:cubicBezTo>
                  <a:cubicBezTo>
                    <a:pt x="1" y="19"/>
                    <a:pt x="0" y="18"/>
                    <a:pt x="0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1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2"/>
                    <a:pt x="1" y="22"/>
                    <a:pt x="1" y="23"/>
                  </a:cubicBezTo>
                  <a:cubicBezTo>
                    <a:pt x="1" y="23"/>
                    <a:pt x="2" y="23"/>
                    <a:pt x="2" y="23"/>
                  </a:cubicBezTo>
                  <a:cubicBezTo>
                    <a:pt x="3" y="23"/>
                    <a:pt x="3" y="24"/>
                    <a:pt x="4" y="24"/>
                  </a:cubicBezTo>
                  <a:cubicBezTo>
                    <a:pt x="4" y="24"/>
                    <a:pt x="3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6"/>
                    <a:pt x="6" y="26"/>
                  </a:cubicBezTo>
                  <a:cubicBezTo>
                    <a:pt x="7" y="27"/>
                    <a:pt x="7" y="26"/>
                    <a:pt x="8" y="26"/>
                  </a:cubicBezTo>
                  <a:cubicBezTo>
                    <a:pt x="8" y="26"/>
                    <a:pt x="9" y="27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1" y="28"/>
                    <a:pt x="11" y="29"/>
                    <a:pt x="12" y="30"/>
                  </a:cubicBezTo>
                  <a:cubicBezTo>
                    <a:pt x="12" y="31"/>
                    <a:pt x="12" y="32"/>
                    <a:pt x="13" y="33"/>
                  </a:cubicBezTo>
                  <a:cubicBezTo>
                    <a:pt x="14" y="34"/>
                    <a:pt x="14" y="34"/>
                    <a:pt x="14" y="35"/>
                  </a:cubicBezTo>
                  <a:cubicBezTo>
                    <a:pt x="14" y="36"/>
                    <a:pt x="14" y="37"/>
                    <a:pt x="14" y="37"/>
                  </a:cubicBezTo>
                  <a:cubicBezTo>
                    <a:pt x="14" y="39"/>
                    <a:pt x="14" y="39"/>
                    <a:pt x="13" y="40"/>
                  </a:cubicBezTo>
                  <a:cubicBezTo>
                    <a:pt x="13" y="40"/>
                    <a:pt x="13" y="42"/>
                    <a:pt x="13" y="42"/>
                  </a:cubicBezTo>
                  <a:cubicBezTo>
                    <a:pt x="14" y="43"/>
                    <a:pt x="15" y="44"/>
                    <a:pt x="16" y="44"/>
                  </a:cubicBezTo>
                  <a:cubicBezTo>
                    <a:pt x="16" y="44"/>
                    <a:pt x="17" y="45"/>
                    <a:pt x="18" y="45"/>
                  </a:cubicBezTo>
                  <a:cubicBezTo>
                    <a:pt x="19" y="45"/>
                    <a:pt x="20" y="45"/>
                    <a:pt x="21" y="45"/>
                  </a:cubicBezTo>
                  <a:cubicBezTo>
                    <a:pt x="22" y="45"/>
                    <a:pt x="24" y="45"/>
                    <a:pt x="25" y="45"/>
                  </a:cubicBezTo>
                  <a:cubicBezTo>
                    <a:pt x="25" y="45"/>
                    <a:pt x="26" y="46"/>
                    <a:pt x="26" y="46"/>
                  </a:cubicBezTo>
                  <a:cubicBezTo>
                    <a:pt x="28" y="47"/>
                    <a:pt x="30" y="49"/>
                    <a:pt x="32" y="50"/>
                  </a:cubicBezTo>
                  <a:cubicBezTo>
                    <a:pt x="32" y="50"/>
                    <a:pt x="32" y="50"/>
                    <a:pt x="33" y="50"/>
                  </a:cubicBezTo>
                  <a:cubicBezTo>
                    <a:pt x="33" y="50"/>
                    <a:pt x="33" y="50"/>
                    <a:pt x="34" y="51"/>
                  </a:cubicBezTo>
                  <a:cubicBezTo>
                    <a:pt x="34" y="52"/>
                    <a:pt x="35" y="52"/>
                    <a:pt x="35" y="53"/>
                  </a:cubicBezTo>
                  <a:cubicBezTo>
                    <a:pt x="35" y="54"/>
                    <a:pt x="36" y="55"/>
                    <a:pt x="36" y="56"/>
                  </a:cubicBezTo>
                  <a:cubicBezTo>
                    <a:pt x="36" y="57"/>
                    <a:pt x="37" y="57"/>
                    <a:pt x="37" y="58"/>
                  </a:cubicBezTo>
                  <a:cubicBezTo>
                    <a:pt x="38" y="58"/>
                    <a:pt x="38" y="58"/>
                    <a:pt x="38" y="59"/>
                  </a:cubicBezTo>
                  <a:cubicBezTo>
                    <a:pt x="38" y="59"/>
                    <a:pt x="38" y="59"/>
                    <a:pt x="39" y="59"/>
                  </a:cubicBezTo>
                  <a:cubicBezTo>
                    <a:pt x="42" y="60"/>
                    <a:pt x="44" y="59"/>
                    <a:pt x="47" y="60"/>
                  </a:cubicBezTo>
                  <a:cubicBezTo>
                    <a:pt x="49" y="60"/>
                    <a:pt x="51" y="61"/>
                    <a:pt x="53" y="61"/>
                  </a:cubicBezTo>
                  <a:cubicBezTo>
                    <a:pt x="55" y="61"/>
                    <a:pt x="57" y="60"/>
                    <a:pt x="59" y="60"/>
                  </a:cubicBezTo>
                  <a:cubicBezTo>
                    <a:pt x="60" y="60"/>
                    <a:pt x="61" y="61"/>
                    <a:pt x="62" y="61"/>
                  </a:cubicBezTo>
                  <a:cubicBezTo>
                    <a:pt x="63" y="62"/>
                    <a:pt x="64" y="63"/>
                    <a:pt x="65" y="63"/>
                  </a:cubicBezTo>
                  <a:cubicBezTo>
                    <a:pt x="66" y="63"/>
                    <a:pt x="67" y="64"/>
                    <a:pt x="69" y="64"/>
                  </a:cubicBezTo>
                  <a:cubicBezTo>
                    <a:pt x="70" y="65"/>
                    <a:pt x="70" y="65"/>
                    <a:pt x="72" y="65"/>
                  </a:cubicBezTo>
                  <a:cubicBezTo>
                    <a:pt x="72" y="65"/>
                    <a:pt x="74" y="65"/>
                    <a:pt x="74" y="65"/>
                  </a:cubicBezTo>
                  <a:cubicBezTo>
                    <a:pt x="74" y="66"/>
                    <a:pt x="74" y="66"/>
                    <a:pt x="75" y="66"/>
                  </a:cubicBezTo>
                  <a:cubicBezTo>
                    <a:pt x="75" y="66"/>
                    <a:pt x="76" y="66"/>
                    <a:pt x="76" y="67"/>
                  </a:cubicBezTo>
                  <a:cubicBezTo>
                    <a:pt x="76" y="67"/>
                    <a:pt x="76" y="66"/>
                    <a:pt x="77" y="66"/>
                  </a:cubicBezTo>
                  <a:cubicBezTo>
                    <a:pt x="77" y="66"/>
                    <a:pt x="77" y="66"/>
                    <a:pt x="78" y="66"/>
                  </a:cubicBezTo>
                  <a:cubicBezTo>
                    <a:pt x="79" y="65"/>
                    <a:pt x="80" y="64"/>
                    <a:pt x="81" y="64"/>
                  </a:cubicBezTo>
                  <a:cubicBezTo>
                    <a:pt x="82" y="63"/>
                    <a:pt x="84" y="63"/>
                    <a:pt x="85" y="62"/>
                  </a:cubicBezTo>
                  <a:cubicBezTo>
                    <a:pt x="86" y="62"/>
                    <a:pt x="87" y="62"/>
                    <a:pt x="88" y="62"/>
                  </a:cubicBezTo>
                  <a:cubicBezTo>
                    <a:pt x="88" y="61"/>
                    <a:pt x="89" y="62"/>
                    <a:pt x="90" y="62"/>
                  </a:cubicBezTo>
                  <a:cubicBezTo>
                    <a:pt x="91" y="61"/>
                    <a:pt x="91" y="61"/>
                    <a:pt x="92" y="61"/>
                  </a:cubicBezTo>
                  <a:cubicBezTo>
                    <a:pt x="93" y="61"/>
                    <a:pt x="93" y="62"/>
                    <a:pt x="94" y="61"/>
                  </a:cubicBezTo>
                  <a:cubicBezTo>
                    <a:pt x="95" y="61"/>
                    <a:pt x="96" y="61"/>
                    <a:pt x="96" y="61"/>
                  </a:cubicBezTo>
                  <a:cubicBezTo>
                    <a:pt x="96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8" y="60"/>
                    <a:pt x="98" y="60"/>
                  </a:cubicBezTo>
                  <a:cubicBezTo>
                    <a:pt x="99" y="60"/>
                    <a:pt x="101" y="59"/>
                    <a:pt x="102" y="58"/>
                  </a:cubicBezTo>
                  <a:cubicBezTo>
                    <a:pt x="102" y="58"/>
                    <a:pt x="103" y="56"/>
                    <a:pt x="103" y="56"/>
                  </a:cubicBezTo>
                  <a:cubicBezTo>
                    <a:pt x="103" y="56"/>
                    <a:pt x="103" y="56"/>
                    <a:pt x="103" y="56"/>
                  </a:cubicBezTo>
                  <a:cubicBezTo>
                    <a:pt x="104" y="56"/>
                    <a:pt x="104" y="55"/>
                    <a:pt x="105" y="55"/>
                  </a:cubicBezTo>
                  <a:cubicBezTo>
                    <a:pt x="106" y="55"/>
                    <a:pt x="106" y="54"/>
                    <a:pt x="107" y="54"/>
                  </a:cubicBezTo>
                  <a:cubicBezTo>
                    <a:pt x="108" y="53"/>
                    <a:pt x="108" y="53"/>
                    <a:pt x="108" y="52"/>
                  </a:cubicBezTo>
                  <a:cubicBezTo>
                    <a:pt x="107" y="51"/>
                    <a:pt x="107" y="51"/>
                    <a:pt x="106" y="51"/>
                  </a:cubicBezTo>
                  <a:cubicBezTo>
                    <a:pt x="106" y="50"/>
                    <a:pt x="106" y="50"/>
                    <a:pt x="106" y="49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7"/>
                    <a:pt x="106" y="45"/>
                    <a:pt x="108" y="45"/>
                  </a:cubicBezTo>
                  <a:cubicBezTo>
                    <a:pt x="109" y="45"/>
                    <a:pt x="110" y="45"/>
                    <a:pt x="111" y="46"/>
                  </a:cubicBezTo>
                  <a:cubicBezTo>
                    <a:pt x="111" y="46"/>
                    <a:pt x="112" y="46"/>
                    <a:pt x="112" y="46"/>
                  </a:cubicBezTo>
                  <a:cubicBezTo>
                    <a:pt x="113" y="46"/>
                    <a:pt x="113" y="46"/>
                    <a:pt x="114" y="46"/>
                  </a:cubicBezTo>
                  <a:cubicBezTo>
                    <a:pt x="115" y="46"/>
                    <a:pt x="116" y="46"/>
                    <a:pt x="117" y="45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18" y="44"/>
                    <a:pt x="119" y="44"/>
                    <a:pt x="119" y="44"/>
                  </a:cubicBezTo>
                  <a:cubicBezTo>
                    <a:pt x="120" y="43"/>
                    <a:pt x="119" y="43"/>
                    <a:pt x="121" y="43"/>
                  </a:cubicBezTo>
                  <a:cubicBezTo>
                    <a:pt x="122" y="43"/>
                    <a:pt x="123" y="43"/>
                    <a:pt x="124" y="42"/>
                  </a:cubicBezTo>
                  <a:cubicBezTo>
                    <a:pt x="125" y="42"/>
                    <a:pt x="126" y="42"/>
                    <a:pt x="126" y="41"/>
                  </a:cubicBezTo>
                  <a:cubicBezTo>
                    <a:pt x="127" y="40"/>
                    <a:pt x="127" y="39"/>
                    <a:pt x="127" y="39"/>
                  </a:cubicBezTo>
                  <a:cubicBezTo>
                    <a:pt x="128" y="38"/>
                    <a:pt x="129" y="37"/>
                    <a:pt x="130" y="37"/>
                  </a:cubicBezTo>
                  <a:cubicBezTo>
                    <a:pt x="130" y="36"/>
                    <a:pt x="132" y="36"/>
                    <a:pt x="132" y="37"/>
                  </a:cubicBezTo>
                  <a:cubicBezTo>
                    <a:pt x="132" y="35"/>
                    <a:pt x="133" y="35"/>
                    <a:pt x="135" y="35"/>
                  </a:cubicBezTo>
                  <a:cubicBezTo>
                    <a:pt x="136" y="35"/>
                    <a:pt x="137" y="34"/>
                    <a:pt x="138" y="35"/>
                  </a:cubicBezTo>
                  <a:cubicBezTo>
                    <a:pt x="139" y="35"/>
                    <a:pt x="140" y="35"/>
                    <a:pt x="141" y="35"/>
                  </a:cubicBezTo>
                  <a:cubicBezTo>
                    <a:pt x="142" y="35"/>
                    <a:pt x="142" y="36"/>
                    <a:pt x="143" y="35"/>
                  </a:cubicBezTo>
                  <a:cubicBezTo>
                    <a:pt x="143" y="34"/>
                    <a:pt x="143" y="33"/>
                    <a:pt x="142" y="32"/>
                  </a:cubicBezTo>
                  <a:cubicBezTo>
                    <a:pt x="142" y="31"/>
                    <a:pt x="141" y="30"/>
                    <a:pt x="140" y="29"/>
                  </a:cubicBezTo>
                  <a:cubicBezTo>
                    <a:pt x="138" y="27"/>
                    <a:pt x="136" y="25"/>
                    <a:pt x="134" y="26"/>
                  </a:cubicBezTo>
                  <a:cubicBezTo>
                    <a:pt x="133" y="27"/>
                    <a:pt x="133" y="29"/>
                    <a:pt x="132" y="28"/>
                  </a:cubicBezTo>
                  <a:cubicBezTo>
                    <a:pt x="131" y="28"/>
                    <a:pt x="131" y="27"/>
                    <a:pt x="131" y="27"/>
                  </a:cubicBezTo>
                  <a:cubicBezTo>
                    <a:pt x="130" y="26"/>
                    <a:pt x="129" y="26"/>
                    <a:pt x="128" y="26"/>
                  </a:cubicBezTo>
                  <a:cubicBezTo>
                    <a:pt x="127" y="26"/>
                    <a:pt x="127" y="26"/>
                    <a:pt x="126" y="27"/>
                  </a:cubicBezTo>
                  <a:cubicBezTo>
                    <a:pt x="125" y="28"/>
                    <a:pt x="124" y="28"/>
                    <a:pt x="124" y="27"/>
                  </a:cubicBezTo>
                  <a:cubicBezTo>
                    <a:pt x="123" y="26"/>
                    <a:pt x="124" y="25"/>
                    <a:pt x="125" y="24"/>
                  </a:cubicBezTo>
                  <a:cubicBezTo>
                    <a:pt x="126" y="23"/>
                    <a:pt x="126" y="22"/>
                    <a:pt x="126" y="21"/>
                  </a:cubicBezTo>
                  <a:cubicBezTo>
                    <a:pt x="127" y="20"/>
                    <a:pt x="127" y="19"/>
                    <a:pt x="127" y="18"/>
                  </a:cubicBezTo>
                  <a:cubicBezTo>
                    <a:pt x="127" y="17"/>
                    <a:pt x="128" y="17"/>
                    <a:pt x="128" y="16"/>
                  </a:cubicBezTo>
                  <a:cubicBezTo>
                    <a:pt x="128" y="16"/>
                    <a:pt x="129" y="15"/>
                    <a:pt x="129" y="14"/>
                  </a:cubicBezTo>
                  <a:cubicBezTo>
                    <a:pt x="128" y="15"/>
                    <a:pt x="128" y="13"/>
                    <a:pt x="128" y="13"/>
                  </a:cubicBezTo>
                  <a:cubicBezTo>
                    <a:pt x="128" y="13"/>
                    <a:pt x="126" y="13"/>
                    <a:pt x="126" y="13"/>
                  </a:cubicBezTo>
                  <a:cubicBezTo>
                    <a:pt x="124" y="14"/>
                    <a:pt x="123" y="14"/>
                    <a:pt x="122" y="13"/>
                  </a:cubicBezTo>
                  <a:cubicBezTo>
                    <a:pt x="121" y="12"/>
                    <a:pt x="120" y="12"/>
                    <a:pt x="120" y="11"/>
                  </a:cubicBezTo>
                  <a:cubicBezTo>
                    <a:pt x="119" y="11"/>
                    <a:pt x="118" y="11"/>
                    <a:pt x="117" y="11"/>
                  </a:cubicBezTo>
                  <a:cubicBezTo>
                    <a:pt x="116" y="12"/>
                    <a:pt x="116" y="12"/>
                    <a:pt x="115" y="13"/>
                  </a:cubicBezTo>
                  <a:cubicBezTo>
                    <a:pt x="115" y="13"/>
                    <a:pt x="114" y="13"/>
                    <a:pt x="113" y="14"/>
                  </a:cubicBezTo>
                  <a:cubicBezTo>
                    <a:pt x="113" y="14"/>
                    <a:pt x="113" y="15"/>
                    <a:pt x="112" y="16"/>
                  </a:cubicBezTo>
                  <a:cubicBezTo>
                    <a:pt x="112" y="16"/>
                    <a:pt x="111" y="16"/>
                    <a:pt x="110" y="16"/>
                  </a:cubicBezTo>
                  <a:cubicBezTo>
                    <a:pt x="109" y="16"/>
                    <a:pt x="109" y="16"/>
                    <a:pt x="108" y="16"/>
                  </a:cubicBezTo>
                  <a:cubicBezTo>
                    <a:pt x="107" y="17"/>
                    <a:pt x="107" y="17"/>
                    <a:pt x="106" y="17"/>
                  </a:cubicBezTo>
                  <a:cubicBezTo>
                    <a:pt x="105" y="18"/>
                    <a:pt x="104" y="17"/>
                    <a:pt x="104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2" y="19"/>
                    <a:pt x="101" y="18"/>
                    <a:pt x="100" y="18"/>
                  </a:cubicBezTo>
                  <a:cubicBezTo>
                    <a:pt x="99" y="18"/>
                    <a:pt x="99" y="18"/>
                    <a:pt x="98" y="18"/>
                  </a:cubicBezTo>
                  <a:cubicBezTo>
                    <a:pt x="98" y="18"/>
                    <a:pt x="97" y="18"/>
                    <a:pt x="97" y="18"/>
                  </a:cubicBezTo>
                  <a:cubicBezTo>
                    <a:pt x="97" y="18"/>
                    <a:pt x="97" y="18"/>
                    <a:pt x="96" y="18"/>
                  </a:cubicBezTo>
                  <a:cubicBezTo>
                    <a:pt x="95" y="17"/>
                    <a:pt x="93" y="18"/>
                    <a:pt x="92" y="17"/>
                  </a:cubicBezTo>
                  <a:cubicBezTo>
                    <a:pt x="92" y="17"/>
                    <a:pt x="91" y="16"/>
                    <a:pt x="91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14"/>
                    <a:pt x="90" y="14"/>
                    <a:pt x="89" y="13"/>
                  </a:cubicBezTo>
                  <a:cubicBezTo>
                    <a:pt x="89" y="13"/>
                    <a:pt x="89" y="13"/>
                    <a:pt x="88" y="13"/>
                  </a:cubicBezTo>
                  <a:cubicBezTo>
                    <a:pt x="87" y="13"/>
                    <a:pt x="87" y="13"/>
                    <a:pt x="86" y="12"/>
                  </a:cubicBezTo>
                  <a:cubicBezTo>
                    <a:pt x="85" y="12"/>
                    <a:pt x="85" y="11"/>
                    <a:pt x="83" y="11"/>
                  </a:cubicBezTo>
                  <a:cubicBezTo>
                    <a:pt x="82" y="11"/>
                    <a:pt x="81" y="10"/>
                    <a:pt x="79" y="10"/>
                  </a:cubicBezTo>
                  <a:cubicBezTo>
                    <a:pt x="78" y="10"/>
                    <a:pt x="77" y="10"/>
                    <a:pt x="76" y="11"/>
                  </a:cubicBezTo>
                  <a:cubicBezTo>
                    <a:pt x="75" y="11"/>
                    <a:pt x="75" y="11"/>
                    <a:pt x="74" y="11"/>
                  </a:cubicBezTo>
                  <a:cubicBezTo>
                    <a:pt x="73" y="12"/>
                    <a:pt x="72" y="12"/>
                    <a:pt x="70" y="12"/>
                  </a:cubicBezTo>
                  <a:cubicBezTo>
                    <a:pt x="70" y="12"/>
                    <a:pt x="69" y="12"/>
                    <a:pt x="69" y="12"/>
                  </a:cubicBezTo>
                  <a:cubicBezTo>
                    <a:pt x="69" y="12"/>
                    <a:pt x="69" y="11"/>
                    <a:pt x="69" y="11"/>
                  </a:cubicBezTo>
                  <a:cubicBezTo>
                    <a:pt x="68" y="11"/>
                    <a:pt x="68" y="11"/>
                    <a:pt x="67" y="11"/>
                  </a:cubicBezTo>
                  <a:cubicBezTo>
                    <a:pt x="67" y="11"/>
                    <a:pt x="66" y="10"/>
                    <a:pt x="65" y="10"/>
                  </a:cubicBezTo>
                  <a:cubicBezTo>
                    <a:pt x="65" y="9"/>
                    <a:pt x="65" y="9"/>
                    <a:pt x="64" y="8"/>
                  </a:cubicBezTo>
                  <a:cubicBezTo>
                    <a:pt x="64" y="7"/>
                    <a:pt x="64" y="6"/>
                    <a:pt x="64" y="6"/>
                  </a:cubicBezTo>
                  <a:cubicBezTo>
                    <a:pt x="64" y="5"/>
                    <a:pt x="64" y="5"/>
                    <a:pt x="63" y="4"/>
                  </a:cubicBezTo>
                  <a:cubicBezTo>
                    <a:pt x="63" y="4"/>
                    <a:pt x="61" y="3"/>
                    <a:pt x="60" y="3"/>
                  </a:cubicBezTo>
                  <a:cubicBezTo>
                    <a:pt x="59" y="3"/>
                    <a:pt x="58" y="3"/>
                    <a:pt x="57" y="2"/>
                  </a:cubicBezTo>
                  <a:cubicBezTo>
                    <a:pt x="57" y="3"/>
                    <a:pt x="57" y="2"/>
                    <a:pt x="57" y="2"/>
                  </a:cubicBezTo>
                  <a:cubicBezTo>
                    <a:pt x="56" y="2"/>
                    <a:pt x="55" y="2"/>
                    <a:pt x="55" y="2"/>
                  </a:cubicBezTo>
                  <a:cubicBezTo>
                    <a:pt x="54" y="2"/>
                    <a:pt x="54" y="1"/>
                    <a:pt x="53" y="0"/>
                  </a:cubicBezTo>
                  <a:cubicBezTo>
                    <a:pt x="53" y="0"/>
                    <a:pt x="52" y="0"/>
                    <a:pt x="51" y="0"/>
                  </a:cubicBezTo>
                  <a:cubicBezTo>
                    <a:pt x="50" y="0"/>
                    <a:pt x="49" y="0"/>
                    <a:pt x="48" y="1"/>
                  </a:cubicBezTo>
                  <a:cubicBezTo>
                    <a:pt x="47" y="2"/>
                    <a:pt x="46" y="3"/>
                    <a:pt x="46" y="4"/>
                  </a:cubicBezTo>
                  <a:cubicBezTo>
                    <a:pt x="45" y="5"/>
                    <a:pt x="45" y="6"/>
                    <a:pt x="45" y="7"/>
                  </a:cubicBezTo>
                  <a:cubicBezTo>
                    <a:pt x="45" y="8"/>
                    <a:pt x="45" y="9"/>
                    <a:pt x="45" y="9"/>
                  </a:cubicBezTo>
                  <a:cubicBezTo>
                    <a:pt x="46" y="10"/>
                    <a:pt x="47" y="9"/>
                    <a:pt x="47" y="10"/>
                  </a:cubicBezTo>
                  <a:cubicBezTo>
                    <a:pt x="47" y="11"/>
                    <a:pt x="46" y="12"/>
                    <a:pt x="46" y="12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4"/>
                    <a:pt x="43" y="14"/>
                  </a:cubicBezTo>
                  <a:cubicBezTo>
                    <a:pt x="42" y="15"/>
                    <a:pt x="42" y="15"/>
                    <a:pt x="42" y="14"/>
                  </a:cubicBezTo>
                  <a:cubicBezTo>
                    <a:pt x="41" y="13"/>
                    <a:pt x="40" y="14"/>
                    <a:pt x="39" y="14"/>
                  </a:cubicBezTo>
                  <a:cubicBezTo>
                    <a:pt x="38" y="14"/>
                    <a:pt x="37" y="13"/>
                    <a:pt x="36" y="13"/>
                  </a:cubicBezTo>
                  <a:cubicBezTo>
                    <a:pt x="35" y="13"/>
                    <a:pt x="35" y="14"/>
                    <a:pt x="34" y="14"/>
                  </a:cubicBezTo>
                  <a:cubicBezTo>
                    <a:pt x="33" y="14"/>
                    <a:pt x="33" y="13"/>
                    <a:pt x="32" y="13"/>
                  </a:cubicBezTo>
                  <a:cubicBezTo>
                    <a:pt x="32" y="13"/>
                    <a:pt x="31" y="13"/>
                    <a:pt x="31" y="13"/>
                  </a:cubicBezTo>
                  <a:cubicBezTo>
                    <a:pt x="30" y="13"/>
                    <a:pt x="30" y="12"/>
                    <a:pt x="29" y="12"/>
                  </a:cubicBezTo>
                  <a:cubicBezTo>
                    <a:pt x="29" y="11"/>
                    <a:pt x="29" y="11"/>
                    <a:pt x="29" y="10"/>
                  </a:cubicBezTo>
                  <a:cubicBezTo>
                    <a:pt x="29" y="9"/>
                    <a:pt x="29" y="9"/>
                    <a:pt x="28" y="9"/>
                  </a:cubicBezTo>
                  <a:cubicBezTo>
                    <a:pt x="27" y="8"/>
                    <a:pt x="25" y="9"/>
                    <a:pt x="24" y="9"/>
                  </a:cubicBezTo>
                  <a:cubicBezTo>
                    <a:pt x="22" y="8"/>
                    <a:pt x="22" y="7"/>
                    <a:pt x="21" y="8"/>
                  </a:cubicBezTo>
                  <a:cubicBezTo>
                    <a:pt x="20" y="8"/>
                    <a:pt x="18" y="9"/>
                    <a:pt x="17" y="9"/>
                  </a:cubicBezTo>
                  <a:cubicBezTo>
                    <a:pt x="16" y="10"/>
                    <a:pt x="14" y="10"/>
                    <a:pt x="13" y="11"/>
                  </a:cubicBezTo>
                  <a:cubicBezTo>
                    <a:pt x="12" y="12"/>
                    <a:pt x="10" y="13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7" y="15"/>
                    <a:pt x="6" y="16"/>
                  </a:cubicBezTo>
                  <a:cubicBezTo>
                    <a:pt x="6" y="16"/>
                    <a:pt x="5" y="16"/>
                    <a:pt x="4" y="16"/>
                  </a:cubicBezTo>
                  <a:cubicBezTo>
                    <a:pt x="3" y="16"/>
                    <a:pt x="2" y="16"/>
                    <a:pt x="1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533BA94-462D-B019-94F9-13B133DA3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1572" y="1955589"/>
              <a:ext cx="128589" cy="155576"/>
            </a:xfrm>
            <a:custGeom>
              <a:avLst/>
              <a:gdLst>
                <a:gd name="T0" fmla="*/ 28 w 28"/>
                <a:gd name="T1" fmla="*/ 5 h 34"/>
                <a:gd name="T2" fmla="*/ 27 w 28"/>
                <a:gd name="T3" fmla="*/ 3 h 34"/>
                <a:gd name="T4" fmla="*/ 26 w 28"/>
                <a:gd name="T5" fmla="*/ 3 h 34"/>
                <a:gd name="T6" fmla="*/ 26 w 28"/>
                <a:gd name="T7" fmla="*/ 1 h 34"/>
                <a:gd name="T8" fmla="*/ 25 w 28"/>
                <a:gd name="T9" fmla="*/ 1 h 34"/>
                <a:gd name="T10" fmla="*/ 24 w 28"/>
                <a:gd name="T11" fmla="*/ 2 h 34"/>
                <a:gd name="T12" fmla="*/ 23 w 28"/>
                <a:gd name="T13" fmla="*/ 4 h 34"/>
                <a:gd name="T14" fmla="*/ 22 w 28"/>
                <a:gd name="T15" fmla="*/ 4 h 34"/>
                <a:gd name="T16" fmla="*/ 20 w 28"/>
                <a:gd name="T17" fmla="*/ 6 h 34"/>
                <a:gd name="T18" fmla="*/ 16 w 28"/>
                <a:gd name="T19" fmla="*/ 7 h 34"/>
                <a:gd name="T20" fmla="*/ 17 w 28"/>
                <a:gd name="T21" fmla="*/ 9 h 34"/>
                <a:gd name="T22" fmla="*/ 16 w 28"/>
                <a:gd name="T23" fmla="*/ 11 h 34"/>
                <a:gd name="T24" fmla="*/ 13 w 28"/>
                <a:gd name="T25" fmla="*/ 10 h 34"/>
                <a:gd name="T26" fmla="*/ 11 w 28"/>
                <a:gd name="T27" fmla="*/ 8 h 34"/>
                <a:gd name="T28" fmla="*/ 10 w 28"/>
                <a:gd name="T29" fmla="*/ 9 h 34"/>
                <a:gd name="T30" fmla="*/ 9 w 28"/>
                <a:gd name="T31" fmla="*/ 11 h 34"/>
                <a:gd name="T32" fmla="*/ 8 w 28"/>
                <a:gd name="T33" fmla="*/ 13 h 34"/>
                <a:gd name="T34" fmla="*/ 6 w 28"/>
                <a:gd name="T35" fmla="*/ 14 h 34"/>
                <a:gd name="T36" fmla="*/ 2 w 28"/>
                <a:gd name="T37" fmla="*/ 16 h 34"/>
                <a:gd name="T38" fmla="*/ 2 w 28"/>
                <a:gd name="T39" fmla="*/ 17 h 34"/>
                <a:gd name="T40" fmla="*/ 1 w 28"/>
                <a:gd name="T41" fmla="*/ 17 h 34"/>
                <a:gd name="T42" fmla="*/ 0 w 28"/>
                <a:gd name="T43" fmla="*/ 18 h 34"/>
                <a:gd name="T44" fmla="*/ 0 w 28"/>
                <a:gd name="T45" fmla="*/ 19 h 34"/>
                <a:gd name="T46" fmla="*/ 0 w 28"/>
                <a:gd name="T47" fmla="*/ 19 h 34"/>
                <a:gd name="T48" fmla="*/ 1 w 28"/>
                <a:gd name="T49" fmla="*/ 21 h 34"/>
                <a:gd name="T50" fmla="*/ 4 w 28"/>
                <a:gd name="T51" fmla="*/ 22 h 34"/>
                <a:gd name="T52" fmla="*/ 4 w 28"/>
                <a:gd name="T53" fmla="*/ 24 h 34"/>
                <a:gd name="T54" fmla="*/ 3 w 28"/>
                <a:gd name="T55" fmla="*/ 26 h 34"/>
                <a:gd name="T56" fmla="*/ 3 w 28"/>
                <a:gd name="T57" fmla="*/ 27 h 34"/>
                <a:gd name="T58" fmla="*/ 2 w 28"/>
                <a:gd name="T59" fmla="*/ 29 h 34"/>
                <a:gd name="T60" fmla="*/ 2 w 28"/>
                <a:gd name="T61" fmla="*/ 30 h 34"/>
                <a:gd name="T62" fmla="*/ 2 w 28"/>
                <a:gd name="T63" fmla="*/ 31 h 34"/>
                <a:gd name="T64" fmla="*/ 2 w 28"/>
                <a:gd name="T65" fmla="*/ 31 h 34"/>
                <a:gd name="T66" fmla="*/ 3 w 28"/>
                <a:gd name="T67" fmla="*/ 31 h 34"/>
                <a:gd name="T68" fmla="*/ 3 w 28"/>
                <a:gd name="T69" fmla="*/ 32 h 34"/>
                <a:gd name="T70" fmla="*/ 3 w 28"/>
                <a:gd name="T71" fmla="*/ 32 h 34"/>
                <a:gd name="T72" fmla="*/ 5 w 28"/>
                <a:gd name="T73" fmla="*/ 33 h 34"/>
                <a:gd name="T74" fmla="*/ 7 w 28"/>
                <a:gd name="T75" fmla="*/ 32 h 34"/>
                <a:gd name="T76" fmla="*/ 8 w 28"/>
                <a:gd name="T77" fmla="*/ 32 h 34"/>
                <a:gd name="T78" fmla="*/ 9 w 28"/>
                <a:gd name="T79" fmla="*/ 33 h 34"/>
                <a:gd name="T80" fmla="*/ 10 w 28"/>
                <a:gd name="T81" fmla="*/ 33 h 34"/>
                <a:gd name="T82" fmla="*/ 10 w 28"/>
                <a:gd name="T83" fmla="*/ 32 h 34"/>
                <a:gd name="T84" fmla="*/ 13 w 28"/>
                <a:gd name="T85" fmla="*/ 30 h 34"/>
                <a:gd name="T86" fmla="*/ 16 w 28"/>
                <a:gd name="T87" fmla="*/ 31 h 34"/>
                <a:gd name="T88" fmla="*/ 17 w 28"/>
                <a:gd name="T89" fmla="*/ 29 h 34"/>
                <a:gd name="T90" fmla="*/ 18 w 28"/>
                <a:gd name="T91" fmla="*/ 28 h 34"/>
                <a:gd name="T92" fmla="*/ 17 w 28"/>
                <a:gd name="T93" fmla="*/ 27 h 34"/>
                <a:gd name="T94" fmla="*/ 16 w 28"/>
                <a:gd name="T95" fmla="*/ 26 h 34"/>
                <a:gd name="T96" fmla="*/ 15 w 28"/>
                <a:gd name="T97" fmla="*/ 25 h 34"/>
                <a:gd name="T98" fmla="*/ 14 w 28"/>
                <a:gd name="T99" fmla="*/ 24 h 34"/>
                <a:gd name="T100" fmla="*/ 14 w 28"/>
                <a:gd name="T101" fmla="*/ 22 h 34"/>
                <a:gd name="T102" fmla="*/ 17 w 28"/>
                <a:gd name="T103" fmla="*/ 19 h 34"/>
                <a:gd name="T104" fmla="*/ 19 w 28"/>
                <a:gd name="T105" fmla="*/ 17 h 34"/>
                <a:gd name="T106" fmla="*/ 22 w 28"/>
                <a:gd name="T107" fmla="*/ 15 h 34"/>
                <a:gd name="T108" fmla="*/ 22 w 28"/>
                <a:gd name="T109" fmla="*/ 14 h 34"/>
                <a:gd name="T110" fmla="*/ 24 w 28"/>
                <a:gd name="T111" fmla="*/ 14 h 34"/>
                <a:gd name="T112" fmla="*/ 24 w 28"/>
                <a:gd name="T113" fmla="*/ 10 h 34"/>
                <a:gd name="T114" fmla="*/ 25 w 28"/>
                <a:gd name="T115" fmla="*/ 8 h 34"/>
                <a:gd name="T116" fmla="*/ 25 w 28"/>
                <a:gd name="T117" fmla="*/ 6 h 34"/>
                <a:gd name="T118" fmla="*/ 27 w 28"/>
                <a:gd name="T119" fmla="*/ 5 h 34"/>
                <a:gd name="T120" fmla="*/ 28 w 28"/>
                <a:gd name="T121" fmla="*/ 5 h 34"/>
                <a:gd name="T122" fmla="*/ 28 w 28"/>
                <a:gd name="T123" fmla="*/ 5 h 34"/>
                <a:gd name="T124" fmla="*/ 28 w 28"/>
                <a:gd name="T125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" h="34">
                  <a:moveTo>
                    <a:pt x="28" y="5"/>
                  </a:moveTo>
                  <a:cubicBezTo>
                    <a:pt x="27" y="4"/>
                    <a:pt x="27" y="4"/>
                    <a:pt x="27" y="3"/>
                  </a:cubicBezTo>
                  <a:cubicBezTo>
                    <a:pt x="27" y="3"/>
                    <a:pt x="26" y="3"/>
                    <a:pt x="26" y="3"/>
                  </a:cubicBezTo>
                  <a:cubicBezTo>
                    <a:pt x="26" y="2"/>
                    <a:pt x="26" y="2"/>
                    <a:pt x="26" y="1"/>
                  </a:cubicBezTo>
                  <a:cubicBezTo>
                    <a:pt x="26" y="1"/>
                    <a:pt x="25" y="1"/>
                    <a:pt x="25" y="1"/>
                  </a:cubicBezTo>
                  <a:cubicBezTo>
                    <a:pt x="24" y="0"/>
                    <a:pt x="24" y="1"/>
                    <a:pt x="24" y="2"/>
                  </a:cubicBezTo>
                  <a:cubicBezTo>
                    <a:pt x="24" y="2"/>
                    <a:pt x="24" y="3"/>
                    <a:pt x="23" y="4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5"/>
                    <a:pt x="20" y="6"/>
                  </a:cubicBezTo>
                  <a:cubicBezTo>
                    <a:pt x="19" y="6"/>
                    <a:pt x="16" y="6"/>
                    <a:pt x="16" y="7"/>
                  </a:cubicBezTo>
                  <a:cubicBezTo>
                    <a:pt x="16" y="7"/>
                    <a:pt x="17" y="9"/>
                    <a:pt x="17" y="9"/>
                  </a:cubicBezTo>
                  <a:cubicBezTo>
                    <a:pt x="17" y="10"/>
                    <a:pt x="17" y="11"/>
                    <a:pt x="16" y="11"/>
                  </a:cubicBezTo>
                  <a:cubicBezTo>
                    <a:pt x="15" y="11"/>
                    <a:pt x="14" y="10"/>
                    <a:pt x="13" y="10"/>
                  </a:cubicBezTo>
                  <a:cubicBezTo>
                    <a:pt x="13" y="10"/>
                    <a:pt x="12" y="8"/>
                    <a:pt x="11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9" y="10"/>
                    <a:pt x="10" y="10"/>
                    <a:pt x="9" y="11"/>
                  </a:cubicBezTo>
                  <a:cubicBezTo>
                    <a:pt x="9" y="12"/>
                    <a:pt x="8" y="12"/>
                    <a:pt x="8" y="13"/>
                  </a:cubicBezTo>
                  <a:cubicBezTo>
                    <a:pt x="7" y="14"/>
                    <a:pt x="6" y="14"/>
                    <a:pt x="6" y="14"/>
                  </a:cubicBezTo>
                  <a:cubicBezTo>
                    <a:pt x="4" y="15"/>
                    <a:pt x="3" y="15"/>
                    <a:pt x="2" y="16"/>
                  </a:cubicBezTo>
                  <a:cubicBezTo>
                    <a:pt x="2" y="16"/>
                    <a:pt x="2" y="17"/>
                    <a:pt x="2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0" y="21"/>
                    <a:pt x="1" y="21"/>
                  </a:cubicBezTo>
                  <a:cubicBezTo>
                    <a:pt x="2" y="22"/>
                    <a:pt x="3" y="21"/>
                    <a:pt x="4" y="22"/>
                  </a:cubicBezTo>
                  <a:cubicBezTo>
                    <a:pt x="5" y="23"/>
                    <a:pt x="5" y="23"/>
                    <a:pt x="4" y="24"/>
                  </a:cubicBezTo>
                  <a:cubicBezTo>
                    <a:pt x="4" y="25"/>
                    <a:pt x="3" y="25"/>
                    <a:pt x="3" y="26"/>
                  </a:cubicBezTo>
                  <a:cubicBezTo>
                    <a:pt x="3" y="26"/>
                    <a:pt x="4" y="27"/>
                    <a:pt x="3" y="27"/>
                  </a:cubicBezTo>
                  <a:cubicBezTo>
                    <a:pt x="3" y="28"/>
                    <a:pt x="3" y="28"/>
                    <a:pt x="2" y="29"/>
                  </a:cubicBezTo>
                  <a:cubicBezTo>
                    <a:pt x="2" y="29"/>
                    <a:pt x="2" y="29"/>
                    <a:pt x="2" y="30"/>
                  </a:cubicBezTo>
                  <a:cubicBezTo>
                    <a:pt x="2" y="30"/>
                    <a:pt x="1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4" y="33"/>
                    <a:pt x="4" y="33"/>
                    <a:pt x="5" y="33"/>
                  </a:cubicBezTo>
                  <a:cubicBezTo>
                    <a:pt x="6" y="33"/>
                    <a:pt x="6" y="32"/>
                    <a:pt x="7" y="32"/>
                  </a:cubicBezTo>
                  <a:cubicBezTo>
                    <a:pt x="7" y="32"/>
                    <a:pt x="7" y="32"/>
                    <a:pt x="8" y="32"/>
                  </a:cubicBezTo>
                  <a:cubicBezTo>
                    <a:pt x="8" y="33"/>
                    <a:pt x="8" y="32"/>
                    <a:pt x="9" y="33"/>
                  </a:cubicBezTo>
                  <a:cubicBezTo>
                    <a:pt x="9" y="33"/>
                    <a:pt x="9" y="34"/>
                    <a:pt x="10" y="33"/>
                  </a:cubicBezTo>
                  <a:cubicBezTo>
                    <a:pt x="10" y="33"/>
                    <a:pt x="10" y="32"/>
                    <a:pt x="10" y="32"/>
                  </a:cubicBezTo>
                  <a:cubicBezTo>
                    <a:pt x="11" y="31"/>
                    <a:pt x="12" y="30"/>
                    <a:pt x="13" y="30"/>
                  </a:cubicBezTo>
                  <a:cubicBezTo>
                    <a:pt x="14" y="30"/>
                    <a:pt x="15" y="30"/>
                    <a:pt x="16" y="31"/>
                  </a:cubicBezTo>
                  <a:cubicBezTo>
                    <a:pt x="17" y="31"/>
                    <a:pt x="17" y="30"/>
                    <a:pt x="17" y="29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8"/>
                    <a:pt x="18" y="27"/>
                    <a:pt x="17" y="27"/>
                  </a:cubicBezTo>
                  <a:cubicBezTo>
                    <a:pt x="17" y="26"/>
                    <a:pt x="17" y="26"/>
                    <a:pt x="16" y="26"/>
                  </a:cubicBezTo>
                  <a:cubicBezTo>
                    <a:pt x="16" y="26"/>
                    <a:pt x="16" y="25"/>
                    <a:pt x="15" y="25"/>
                  </a:cubicBezTo>
                  <a:cubicBezTo>
                    <a:pt x="15" y="25"/>
                    <a:pt x="14" y="24"/>
                    <a:pt x="14" y="24"/>
                  </a:cubicBezTo>
                  <a:cubicBezTo>
                    <a:pt x="13" y="23"/>
                    <a:pt x="14" y="23"/>
                    <a:pt x="14" y="22"/>
                  </a:cubicBezTo>
                  <a:cubicBezTo>
                    <a:pt x="15" y="20"/>
                    <a:pt x="15" y="20"/>
                    <a:pt x="17" y="19"/>
                  </a:cubicBezTo>
                  <a:cubicBezTo>
                    <a:pt x="18" y="19"/>
                    <a:pt x="18" y="18"/>
                    <a:pt x="19" y="17"/>
                  </a:cubicBezTo>
                  <a:cubicBezTo>
                    <a:pt x="20" y="17"/>
                    <a:pt x="21" y="16"/>
                    <a:pt x="22" y="15"/>
                  </a:cubicBezTo>
                  <a:cubicBezTo>
                    <a:pt x="22" y="15"/>
                    <a:pt x="22" y="15"/>
                    <a:pt x="22" y="14"/>
                  </a:cubicBezTo>
                  <a:cubicBezTo>
                    <a:pt x="23" y="14"/>
                    <a:pt x="23" y="14"/>
                    <a:pt x="24" y="14"/>
                  </a:cubicBezTo>
                  <a:cubicBezTo>
                    <a:pt x="25" y="13"/>
                    <a:pt x="24" y="11"/>
                    <a:pt x="24" y="10"/>
                  </a:cubicBezTo>
                  <a:cubicBezTo>
                    <a:pt x="24" y="9"/>
                    <a:pt x="24" y="9"/>
                    <a:pt x="25" y="8"/>
                  </a:cubicBezTo>
                  <a:cubicBezTo>
                    <a:pt x="25" y="8"/>
                    <a:pt x="25" y="7"/>
                    <a:pt x="25" y="6"/>
                  </a:cubicBezTo>
                  <a:cubicBezTo>
                    <a:pt x="26" y="6"/>
                    <a:pt x="26" y="6"/>
                    <a:pt x="27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27" y="5"/>
                    <a:pt x="28" y="5"/>
                    <a:pt x="28" y="5"/>
                  </a:cubicBezTo>
                  <a:cubicBezTo>
                    <a:pt x="28" y="4"/>
                    <a:pt x="28" y="5"/>
                    <a:pt x="28" y="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551FAB05-9FF4-C816-C74A-46F3006FB7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93322" y="2084178"/>
              <a:ext cx="74613" cy="146051"/>
            </a:xfrm>
            <a:custGeom>
              <a:avLst/>
              <a:gdLst>
                <a:gd name="T0" fmla="*/ 4 w 16"/>
                <a:gd name="T1" fmla="*/ 30 h 32"/>
                <a:gd name="T2" fmla="*/ 4 w 16"/>
                <a:gd name="T3" fmla="*/ 30 h 32"/>
                <a:gd name="T4" fmla="*/ 4 w 16"/>
                <a:gd name="T5" fmla="*/ 31 h 32"/>
                <a:gd name="T6" fmla="*/ 1 w 16"/>
                <a:gd name="T7" fmla="*/ 32 h 32"/>
                <a:gd name="T8" fmla="*/ 4 w 16"/>
                <a:gd name="T9" fmla="*/ 30 h 32"/>
                <a:gd name="T10" fmla="*/ 16 w 16"/>
                <a:gd name="T11" fmla="*/ 15 h 32"/>
                <a:gd name="T12" fmla="*/ 15 w 16"/>
                <a:gd name="T13" fmla="*/ 12 h 32"/>
                <a:gd name="T14" fmla="*/ 16 w 16"/>
                <a:gd name="T15" fmla="*/ 10 h 32"/>
                <a:gd name="T16" fmla="*/ 15 w 16"/>
                <a:gd name="T17" fmla="*/ 8 h 32"/>
                <a:gd name="T18" fmla="*/ 14 w 16"/>
                <a:gd name="T19" fmla="*/ 7 h 32"/>
                <a:gd name="T20" fmla="*/ 13 w 16"/>
                <a:gd name="T21" fmla="*/ 5 h 32"/>
                <a:gd name="T22" fmla="*/ 11 w 16"/>
                <a:gd name="T23" fmla="*/ 0 h 32"/>
                <a:gd name="T24" fmla="*/ 9 w 16"/>
                <a:gd name="T25" fmla="*/ 2 h 32"/>
                <a:gd name="T26" fmla="*/ 7 w 16"/>
                <a:gd name="T27" fmla="*/ 2 h 32"/>
                <a:gd name="T28" fmla="*/ 4 w 16"/>
                <a:gd name="T29" fmla="*/ 3 h 32"/>
                <a:gd name="T30" fmla="*/ 2 w 16"/>
                <a:gd name="T31" fmla="*/ 5 h 32"/>
                <a:gd name="T32" fmla="*/ 3 w 16"/>
                <a:gd name="T33" fmla="*/ 7 h 32"/>
                <a:gd name="T34" fmla="*/ 3 w 16"/>
                <a:gd name="T35" fmla="*/ 9 h 32"/>
                <a:gd name="T36" fmla="*/ 2 w 16"/>
                <a:gd name="T37" fmla="*/ 10 h 32"/>
                <a:gd name="T38" fmla="*/ 2 w 16"/>
                <a:gd name="T39" fmla="*/ 14 h 32"/>
                <a:gd name="T40" fmla="*/ 2 w 16"/>
                <a:gd name="T41" fmla="*/ 17 h 32"/>
                <a:gd name="T42" fmla="*/ 2 w 16"/>
                <a:gd name="T43" fmla="*/ 19 h 32"/>
                <a:gd name="T44" fmla="*/ 2 w 16"/>
                <a:gd name="T45" fmla="*/ 21 h 32"/>
                <a:gd name="T46" fmla="*/ 1 w 16"/>
                <a:gd name="T47" fmla="*/ 23 h 32"/>
                <a:gd name="T48" fmla="*/ 1 w 16"/>
                <a:gd name="T49" fmla="*/ 25 h 32"/>
                <a:gd name="T50" fmla="*/ 3 w 16"/>
                <a:gd name="T51" fmla="*/ 25 h 32"/>
                <a:gd name="T52" fmla="*/ 4 w 16"/>
                <a:gd name="T53" fmla="*/ 24 h 32"/>
                <a:gd name="T54" fmla="*/ 4 w 16"/>
                <a:gd name="T55" fmla="*/ 23 h 32"/>
                <a:gd name="T56" fmla="*/ 5 w 16"/>
                <a:gd name="T57" fmla="*/ 24 h 32"/>
                <a:gd name="T58" fmla="*/ 6 w 16"/>
                <a:gd name="T59" fmla="*/ 23 h 32"/>
                <a:gd name="T60" fmla="*/ 6 w 16"/>
                <a:gd name="T61" fmla="*/ 23 h 32"/>
                <a:gd name="T62" fmla="*/ 7 w 16"/>
                <a:gd name="T63" fmla="*/ 23 h 32"/>
                <a:gd name="T64" fmla="*/ 8 w 16"/>
                <a:gd name="T65" fmla="*/ 23 h 32"/>
                <a:gd name="T66" fmla="*/ 9 w 16"/>
                <a:gd name="T67" fmla="*/ 23 h 32"/>
                <a:gd name="T68" fmla="*/ 10 w 16"/>
                <a:gd name="T69" fmla="*/ 22 h 32"/>
                <a:gd name="T70" fmla="*/ 12 w 16"/>
                <a:gd name="T71" fmla="*/ 22 h 32"/>
                <a:gd name="T72" fmla="*/ 12 w 16"/>
                <a:gd name="T73" fmla="*/ 21 h 32"/>
                <a:gd name="T74" fmla="*/ 12 w 16"/>
                <a:gd name="T75" fmla="*/ 20 h 32"/>
                <a:gd name="T76" fmla="*/ 13 w 16"/>
                <a:gd name="T77" fmla="*/ 20 h 32"/>
                <a:gd name="T78" fmla="*/ 14 w 16"/>
                <a:gd name="T79" fmla="*/ 20 h 32"/>
                <a:gd name="T80" fmla="*/ 15 w 16"/>
                <a:gd name="T81" fmla="*/ 18 h 32"/>
                <a:gd name="T82" fmla="*/ 16 w 16"/>
                <a:gd name="T83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" h="32">
                  <a:moveTo>
                    <a:pt x="4" y="30"/>
                  </a:moveTo>
                  <a:cubicBezTo>
                    <a:pt x="5" y="30"/>
                    <a:pt x="5" y="30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1"/>
                    <a:pt x="2" y="32"/>
                    <a:pt x="1" y="32"/>
                  </a:cubicBezTo>
                  <a:cubicBezTo>
                    <a:pt x="0" y="31"/>
                    <a:pt x="4" y="29"/>
                    <a:pt x="4" y="30"/>
                  </a:cubicBezTo>
                  <a:moveTo>
                    <a:pt x="16" y="15"/>
                  </a:moveTo>
                  <a:cubicBezTo>
                    <a:pt x="15" y="14"/>
                    <a:pt x="15" y="13"/>
                    <a:pt x="15" y="12"/>
                  </a:cubicBezTo>
                  <a:cubicBezTo>
                    <a:pt x="15" y="11"/>
                    <a:pt x="16" y="11"/>
                    <a:pt x="16" y="10"/>
                  </a:cubicBezTo>
                  <a:cubicBezTo>
                    <a:pt x="16" y="10"/>
                    <a:pt x="15" y="9"/>
                    <a:pt x="15" y="8"/>
                  </a:cubicBezTo>
                  <a:cubicBezTo>
                    <a:pt x="15" y="8"/>
                    <a:pt x="15" y="7"/>
                    <a:pt x="14" y="7"/>
                  </a:cubicBezTo>
                  <a:cubicBezTo>
                    <a:pt x="14" y="6"/>
                    <a:pt x="14" y="6"/>
                    <a:pt x="13" y="5"/>
                  </a:cubicBezTo>
                  <a:cubicBezTo>
                    <a:pt x="12" y="4"/>
                    <a:pt x="12" y="2"/>
                    <a:pt x="11" y="0"/>
                  </a:cubicBezTo>
                  <a:cubicBezTo>
                    <a:pt x="10" y="1"/>
                    <a:pt x="10" y="2"/>
                    <a:pt x="9" y="2"/>
                  </a:cubicBezTo>
                  <a:cubicBezTo>
                    <a:pt x="9" y="3"/>
                    <a:pt x="8" y="2"/>
                    <a:pt x="7" y="2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3"/>
                    <a:pt x="3" y="6"/>
                    <a:pt x="2" y="5"/>
                  </a:cubicBezTo>
                  <a:cubicBezTo>
                    <a:pt x="2" y="6"/>
                    <a:pt x="3" y="7"/>
                    <a:pt x="3" y="7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2" y="10"/>
                    <a:pt x="2" y="9"/>
                    <a:pt x="2" y="10"/>
                  </a:cubicBezTo>
                  <a:cubicBezTo>
                    <a:pt x="2" y="12"/>
                    <a:pt x="2" y="13"/>
                    <a:pt x="2" y="14"/>
                  </a:cubicBezTo>
                  <a:cubicBezTo>
                    <a:pt x="3" y="15"/>
                    <a:pt x="3" y="16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2"/>
                    <a:pt x="1" y="23"/>
                    <a:pt x="1" y="23"/>
                  </a:cubicBezTo>
                  <a:cubicBezTo>
                    <a:pt x="1" y="24"/>
                    <a:pt x="0" y="24"/>
                    <a:pt x="1" y="25"/>
                  </a:cubicBezTo>
                  <a:cubicBezTo>
                    <a:pt x="1" y="26"/>
                    <a:pt x="2" y="25"/>
                    <a:pt x="3" y="25"/>
                  </a:cubicBezTo>
                  <a:cubicBezTo>
                    <a:pt x="3" y="25"/>
                    <a:pt x="4" y="25"/>
                    <a:pt x="4" y="24"/>
                  </a:cubicBezTo>
                  <a:cubicBezTo>
                    <a:pt x="4" y="24"/>
                    <a:pt x="4" y="24"/>
                    <a:pt x="4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6" y="24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2" y="23"/>
                    <a:pt x="12" y="22"/>
                  </a:cubicBezTo>
                  <a:cubicBezTo>
                    <a:pt x="12" y="22"/>
                    <a:pt x="10" y="22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1"/>
                    <a:pt x="14" y="20"/>
                    <a:pt x="14" y="20"/>
                  </a:cubicBezTo>
                  <a:cubicBezTo>
                    <a:pt x="14" y="20"/>
                    <a:pt x="15" y="19"/>
                    <a:pt x="15" y="18"/>
                  </a:cubicBezTo>
                  <a:cubicBezTo>
                    <a:pt x="16" y="18"/>
                    <a:pt x="16" y="16"/>
                    <a:pt x="16" y="1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054C1589-5072-AD8C-E659-28192F0501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2698" y="1885739"/>
              <a:ext cx="323853" cy="404816"/>
            </a:xfrm>
            <a:custGeom>
              <a:avLst/>
              <a:gdLst>
                <a:gd name="T0" fmla="*/ 65 w 70"/>
                <a:gd name="T1" fmla="*/ 16 h 88"/>
                <a:gd name="T2" fmla="*/ 57 w 70"/>
                <a:gd name="T3" fmla="*/ 20 h 88"/>
                <a:gd name="T4" fmla="*/ 49 w 70"/>
                <a:gd name="T5" fmla="*/ 18 h 88"/>
                <a:gd name="T6" fmla="*/ 50 w 70"/>
                <a:gd name="T7" fmla="*/ 22 h 88"/>
                <a:gd name="T8" fmla="*/ 46 w 70"/>
                <a:gd name="T9" fmla="*/ 26 h 88"/>
                <a:gd name="T10" fmla="*/ 48 w 70"/>
                <a:gd name="T11" fmla="*/ 16 h 88"/>
                <a:gd name="T12" fmla="*/ 51 w 70"/>
                <a:gd name="T13" fmla="*/ 14 h 88"/>
                <a:gd name="T14" fmla="*/ 53 w 70"/>
                <a:gd name="T15" fmla="*/ 5 h 88"/>
                <a:gd name="T16" fmla="*/ 55 w 70"/>
                <a:gd name="T17" fmla="*/ 1 h 88"/>
                <a:gd name="T18" fmla="*/ 62 w 70"/>
                <a:gd name="T19" fmla="*/ 8 h 88"/>
                <a:gd name="T20" fmla="*/ 68 w 70"/>
                <a:gd name="T21" fmla="*/ 8 h 88"/>
                <a:gd name="T22" fmla="*/ 50 w 70"/>
                <a:gd name="T23" fmla="*/ 27 h 88"/>
                <a:gd name="T24" fmla="*/ 48 w 70"/>
                <a:gd name="T25" fmla="*/ 27 h 88"/>
                <a:gd name="T26" fmla="*/ 45 w 70"/>
                <a:gd name="T27" fmla="*/ 35 h 88"/>
                <a:gd name="T28" fmla="*/ 40 w 70"/>
                <a:gd name="T29" fmla="*/ 48 h 88"/>
                <a:gd name="T30" fmla="*/ 34 w 70"/>
                <a:gd name="T31" fmla="*/ 54 h 88"/>
                <a:gd name="T32" fmla="*/ 33 w 70"/>
                <a:gd name="T33" fmla="*/ 51 h 88"/>
                <a:gd name="T34" fmla="*/ 29 w 70"/>
                <a:gd name="T35" fmla="*/ 56 h 88"/>
                <a:gd name="T36" fmla="*/ 24 w 70"/>
                <a:gd name="T37" fmla="*/ 62 h 88"/>
                <a:gd name="T38" fmla="*/ 18 w 70"/>
                <a:gd name="T39" fmla="*/ 62 h 88"/>
                <a:gd name="T40" fmla="*/ 15 w 70"/>
                <a:gd name="T41" fmla="*/ 61 h 88"/>
                <a:gd name="T42" fmla="*/ 5 w 70"/>
                <a:gd name="T43" fmla="*/ 68 h 88"/>
                <a:gd name="T44" fmla="*/ 1 w 70"/>
                <a:gd name="T45" fmla="*/ 73 h 88"/>
                <a:gd name="T46" fmla="*/ 2 w 70"/>
                <a:gd name="T47" fmla="*/ 78 h 88"/>
                <a:gd name="T48" fmla="*/ 1 w 70"/>
                <a:gd name="T49" fmla="*/ 80 h 88"/>
                <a:gd name="T50" fmla="*/ 3 w 70"/>
                <a:gd name="T51" fmla="*/ 80 h 88"/>
                <a:gd name="T52" fmla="*/ 2 w 70"/>
                <a:gd name="T53" fmla="*/ 86 h 88"/>
                <a:gd name="T54" fmla="*/ 4 w 70"/>
                <a:gd name="T55" fmla="*/ 87 h 88"/>
                <a:gd name="T56" fmla="*/ 10 w 70"/>
                <a:gd name="T57" fmla="*/ 77 h 88"/>
                <a:gd name="T58" fmla="*/ 7 w 70"/>
                <a:gd name="T59" fmla="*/ 72 h 88"/>
                <a:gd name="T60" fmla="*/ 9 w 70"/>
                <a:gd name="T61" fmla="*/ 70 h 88"/>
                <a:gd name="T62" fmla="*/ 14 w 70"/>
                <a:gd name="T63" fmla="*/ 69 h 88"/>
                <a:gd name="T64" fmla="*/ 14 w 70"/>
                <a:gd name="T65" fmla="*/ 77 h 88"/>
                <a:gd name="T66" fmla="*/ 21 w 70"/>
                <a:gd name="T67" fmla="*/ 72 h 88"/>
                <a:gd name="T68" fmla="*/ 19 w 70"/>
                <a:gd name="T69" fmla="*/ 68 h 88"/>
                <a:gd name="T70" fmla="*/ 19 w 70"/>
                <a:gd name="T71" fmla="*/ 67 h 88"/>
                <a:gd name="T72" fmla="*/ 22 w 70"/>
                <a:gd name="T73" fmla="*/ 68 h 88"/>
                <a:gd name="T74" fmla="*/ 24 w 70"/>
                <a:gd name="T75" fmla="*/ 69 h 88"/>
                <a:gd name="T76" fmla="*/ 29 w 70"/>
                <a:gd name="T77" fmla="*/ 68 h 88"/>
                <a:gd name="T78" fmla="*/ 33 w 70"/>
                <a:gd name="T79" fmla="*/ 66 h 88"/>
                <a:gd name="T80" fmla="*/ 35 w 70"/>
                <a:gd name="T81" fmla="*/ 67 h 88"/>
                <a:gd name="T82" fmla="*/ 40 w 70"/>
                <a:gd name="T83" fmla="*/ 66 h 88"/>
                <a:gd name="T84" fmla="*/ 44 w 70"/>
                <a:gd name="T85" fmla="*/ 63 h 88"/>
                <a:gd name="T86" fmla="*/ 48 w 70"/>
                <a:gd name="T87" fmla="*/ 62 h 88"/>
                <a:gd name="T88" fmla="*/ 49 w 70"/>
                <a:gd name="T89" fmla="*/ 53 h 88"/>
                <a:gd name="T90" fmla="*/ 52 w 70"/>
                <a:gd name="T91" fmla="*/ 44 h 88"/>
                <a:gd name="T92" fmla="*/ 53 w 70"/>
                <a:gd name="T93" fmla="*/ 40 h 88"/>
                <a:gd name="T94" fmla="*/ 50 w 70"/>
                <a:gd name="T95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0" h="88">
                  <a:moveTo>
                    <a:pt x="69" y="11"/>
                  </a:moveTo>
                  <a:cubicBezTo>
                    <a:pt x="69" y="12"/>
                    <a:pt x="69" y="14"/>
                    <a:pt x="70" y="14"/>
                  </a:cubicBezTo>
                  <a:cubicBezTo>
                    <a:pt x="70" y="15"/>
                    <a:pt x="68" y="15"/>
                    <a:pt x="68" y="15"/>
                  </a:cubicBezTo>
                  <a:cubicBezTo>
                    <a:pt x="67" y="16"/>
                    <a:pt x="66" y="16"/>
                    <a:pt x="65" y="16"/>
                  </a:cubicBezTo>
                  <a:cubicBezTo>
                    <a:pt x="63" y="16"/>
                    <a:pt x="63" y="17"/>
                    <a:pt x="62" y="19"/>
                  </a:cubicBezTo>
                  <a:cubicBezTo>
                    <a:pt x="61" y="19"/>
                    <a:pt x="60" y="19"/>
                    <a:pt x="60" y="21"/>
                  </a:cubicBezTo>
                  <a:cubicBezTo>
                    <a:pt x="60" y="22"/>
                    <a:pt x="60" y="22"/>
                    <a:pt x="59" y="22"/>
                  </a:cubicBezTo>
                  <a:cubicBezTo>
                    <a:pt x="58" y="22"/>
                    <a:pt x="58" y="21"/>
                    <a:pt x="57" y="20"/>
                  </a:cubicBezTo>
                  <a:cubicBezTo>
                    <a:pt x="56" y="20"/>
                    <a:pt x="55" y="19"/>
                    <a:pt x="54" y="18"/>
                  </a:cubicBezTo>
                  <a:cubicBezTo>
                    <a:pt x="53" y="18"/>
                    <a:pt x="53" y="18"/>
                    <a:pt x="52" y="18"/>
                  </a:cubicBezTo>
                  <a:cubicBezTo>
                    <a:pt x="51" y="18"/>
                    <a:pt x="51" y="19"/>
                    <a:pt x="50" y="19"/>
                  </a:cubicBezTo>
                  <a:cubicBezTo>
                    <a:pt x="50" y="19"/>
                    <a:pt x="50" y="18"/>
                    <a:pt x="49" y="18"/>
                  </a:cubicBezTo>
                  <a:cubicBezTo>
                    <a:pt x="48" y="18"/>
                    <a:pt x="47" y="18"/>
                    <a:pt x="47" y="19"/>
                  </a:cubicBezTo>
                  <a:cubicBezTo>
                    <a:pt x="47" y="20"/>
                    <a:pt x="48" y="20"/>
                    <a:pt x="49" y="21"/>
                  </a:cubicBezTo>
                  <a:cubicBezTo>
                    <a:pt x="49" y="21"/>
                    <a:pt x="49" y="22"/>
                    <a:pt x="49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1" y="23"/>
                    <a:pt x="51" y="23"/>
                    <a:pt x="50" y="23"/>
                  </a:cubicBezTo>
                  <a:cubicBezTo>
                    <a:pt x="50" y="23"/>
                    <a:pt x="49" y="23"/>
                    <a:pt x="49" y="23"/>
                  </a:cubicBezTo>
                  <a:cubicBezTo>
                    <a:pt x="48" y="23"/>
                    <a:pt x="48" y="24"/>
                    <a:pt x="48" y="25"/>
                  </a:cubicBezTo>
                  <a:cubicBezTo>
                    <a:pt x="47" y="25"/>
                    <a:pt x="47" y="26"/>
                    <a:pt x="46" y="26"/>
                  </a:cubicBezTo>
                  <a:cubicBezTo>
                    <a:pt x="45" y="25"/>
                    <a:pt x="46" y="24"/>
                    <a:pt x="46" y="24"/>
                  </a:cubicBezTo>
                  <a:cubicBezTo>
                    <a:pt x="46" y="22"/>
                    <a:pt x="46" y="22"/>
                    <a:pt x="45" y="20"/>
                  </a:cubicBezTo>
                  <a:cubicBezTo>
                    <a:pt x="45" y="19"/>
                    <a:pt x="45" y="18"/>
                    <a:pt x="46" y="17"/>
                  </a:cubicBezTo>
                  <a:cubicBezTo>
                    <a:pt x="47" y="17"/>
                    <a:pt x="47" y="16"/>
                    <a:pt x="48" y="16"/>
                  </a:cubicBezTo>
                  <a:cubicBezTo>
                    <a:pt x="48" y="15"/>
                    <a:pt x="47" y="14"/>
                    <a:pt x="47" y="13"/>
                  </a:cubicBezTo>
                  <a:cubicBezTo>
                    <a:pt x="48" y="13"/>
                    <a:pt x="49" y="14"/>
                    <a:pt x="49" y="14"/>
                  </a:cubicBezTo>
                  <a:cubicBezTo>
                    <a:pt x="49" y="14"/>
                    <a:pt x="50" y="14"/>
                    <a:pt x="50" y="14"/>
                  </a:cubicBezTo>
                  <a:cubicBezTo>
                    <a:pt x="50" y="14"/>
                    <a:pt x="51" y="15"/>
                    <a:pt x="51" y="14"/>
                  </a:cubicBezTo>
                  <a:cubicBezTo>
                    <a:pt x="52" y="14"/>
                    <a:pt x="52" y="12"/>
                    <a:pt x="52" y="12"/>
                  </a:cubicBezTo>
                  <a:cubicBezTo>
                    <a:pt x="52" y="11"/>
                    <a:pt x="52" y="11"/>
                    <a:pt x="52" y="10"/>
                  </a:cubicBezTo>
                  <a:cubicBezTo>
                    <a:pt x="53" y="9"/>
                    <a:pt x="53" y="8"/>
                    <a:pt x="53" y="8"/>
                  </a:cubicBezTo>
                  <a:cubicBezTo>
                    <a:pt x="53" y="7"/>
                    <a:pt x="53" y="6"/>
                    <a:pt x="53" y="5"/>
                  </a:cubicBezTo>
                  <a:cubicBezTo>
                    <a:pt x="53" y="4"/>
                    <a:pt x="53" y="4"/>
                    <a:pt x="53" y="3"/>
                  </a:cubicBezTo>
                  <a:cubicBezTo>
                    <a:pt x="53" y="2"/>
                    <a:pt x="52" y="2"/>
                    <a:pt x="52" y="2"/>
                  </a:cubicBezTo>
                  <a:cubicBezTo>
                    <a:pt x="53" y="0"/>
                    <a:pt x="53" y="0"/>
                    <a:pt x="54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1"/>
                    <a:pt x="56" y="2"/>
                    <a:pt x="56" y="2"/>
                  </a:cubicBezTo>
                  <a:cubicBezTo>
                    <a:pt x="57" y="2"/>
                    <a:pt x="57" y="3"/>
                    <a:pt x="58" y="4"/>
                  </a:cubicBezTo>
                  <a:cubicBezTo>
                    <a:pt x="58" y="5"/>
                    <a:pt x="59" y="6"/>
                    <a:pt x="59" y="6"/>
                  </a:cubicBezTo>
                  <a:cubicBezTo>
                    <a:pt x="60" y="7"/>
                    <a:pt x="61" y="7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3" y="9"/>
                    <a:pt x="63" y="8"/>
                    <a:pt x="64" y="9"/>
                  </a:cubicBezTo>
                  <a:cubicBezTo>
                    <a:pt x="65" y="9"/>
                    <a:pt x="66" y="10"/>
                    <a:pt x="67" y="10"/>
                  </a:cubicBezTo>
                  <a:cubicBezTo>
                    <a:pt x="68" y="9"/>
                    <a:pt x="68" y="8"/>
                    <a:pt x="68" y="8"/>
                  </a:cubicBezTo>
                  <a:cubicBezTo>
                    <a:pt x="70" y="6"/>
                    <a:pt x="68" y="11"/>
                    <a:pt x="69" y="11"/>
                  </a:cubicBezTo>
                  <a:cubicBezTo>
                    <a:pt x="68" y="11"/>
                    <a:pt x="69" y="11"/>
                    <a:pt x="69" y="11"/>
                  </a:cubicBezTo>
                  <a:close/>
                  <a:moveTo>
                    <a:pt x="50" y="25"/>
                  </a:moveTo>
                  <a:cubicBezTo>
                    <a:pt x="49" y="25"/>
                    <a:pt x="49" y="27"/>
                    <a:pt x="50" y="27"/>
                  </a:cubicBezTo>
                  <a:cubicBezTo>
                    <a:pt x="50" y="27"/>
                    <a:pt x="52" y="27"/>
                    <a:pt x="51" y="28"/>
                  </a:cubicBezTo>
                  <a:cubicBezTo>
                    <a:pt x="51" y="28"/>
                    <a:pt x="50" y="29"/>
                    <a:pt x="50" y="29"/>
                  </a:cubicBezTo>
                  <a:cubicBezTo>
                    <a:pt x="49" y="29"/>
                    <a:pt x="49" y="29"/>
                    <a:pt x="49" y="28"/>
                  </a:cubicBezTo>
                  <a:cubicBezTo>
                    <a:pt x="48" y="28"/>
                    <a:pt x="49" y="27"/>
                    <a:pt x="48" y="27"/>
                  </a:cubicBezTo>
                  <a:cubicBezTo>
                    <a:pt x="47" y="27"/>
                    <a:pt x="47" y="27"/>
                    <a:pt x="47" y="28"/>
                  </a:cubicBezTo>
                  <a:cubicBezTo>
                    <a:pt x="47" y="29"/>
                    <a:pt x="46" y="30"/>
                    <a:pt x="45" y="31"/>
                  </a:cubicBezTo>
                  <a:cubicBezTo>
                    <a:pt x="45" y="31"/>
                    <a:pt x="46" y="32"/>
                    <a:pt x="46" y="33"/>
                  </a:cubicBezTo>
                  <a:cubicBezTo>
                    <a:pt x="46" y="33"/>
                    <a:pt x="45" y="34"/>
                    <a:pt x="45" y="35"/>
                  </a:cubicBezTo>
                  <a:cubicBezTo>
                    <a:pt x="45" y="35"/>
                    <a:pt x="45" y="36"/>
                    <a:pt x="45" y="38"/>
                  </a:cubicBezTo>
                  <a:cubicBezTo>
                    <a:pt x="45" y="39"/>
                    <a:pt x="45" y="41"/>
                    <a:pt x="44" y="42"/>
                  </a:cubicBezTo>
                  <a:cubicBezTo>
                    <a:pt x="44" y="43"/>
                    <a:pt x="43" y="45"/>
                    <a:pt x="42" y="46"/>
                  </a:cubicBezTo>
                  <a:cubicBezTo>
                    <a:pt x="41" y="47"/>
                    <a:pt x="41" y="47"/>
                    <a:pt x="40" y="48"/>
                  </a:cubicBezTo>
                  <a:cubicBezTo>
                    <a:pt x="40" y="49"/>
                    <a:pt x="39" y="50"/>
                    <a:pt x="38" y="51"/>
                  </a:cubicBezTo>
                  <a:cubicBezTo>
                    <a:pt x="37" y="52"/>
                    <a:pt x="35" y="52"/>
                    <a:pt x="34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34" y="53"/>
                    <a:pt x="34" y="54"/>
                  </a:cubicBezTo>
                  <a:cubicBezTo>
                    <a:pt x="33" y="54"/>
                    <a:pt x="33" y="53"/>
                    <a:pt x="33" y="53"/>
                  </a:cubicBezTo>
                  <a:cubicBezTo>
                    <a:pt x="33" y="53"/>
                    <a:pt x="33" y="52"/>
                    <a:pt x="33" y="52"/>
                  </a:cubicBezTo>
                  <a:cubicBezTo>
                    <a:pt x="33" y="52"/>
                    <a:pt x="32" y="52"/>
                    <a:pt x="32" y="52"/>
                  </a:cubicBezTo>
                  <a:cubicBezTo>
                    <a:pt x="32" y="51"/>
                    <a:pt x="33" y="51"/>
                    <a:pt x="33" y="51"/>
                  </a:cubicBezTo>
                  <a:cubicBezTo>
                    <a:pt x="34" y="49"/>
                    <a:pt x="34" y="49"/>
                    <a:pt x="33" y="50"/>
                  </a:cubicBezTo>
                  <a:cubicBezTo>
                    <a:pt x="32" y="50"/>
                    <a:pt x="32" y="50"/>
                    <a:pt x="31" y="50"/>
                  </a:cubicBezTo>
                  <a:cubicBezTo>
                    <a:pt x="31" y="51"/>
                    <a:pt x="31" y="52"/>
                    <a:pt x="31" y="53"/>
                  </a:cubicBezTo>
                  <a:cubicBezTo>
                    <a:pt x="31" y="54"/>
                    <a:pt x="30" y="55"/>
                    <a:pt x="29" y="56"/>
                  </a:cubicBezTo>
                  <a:cubicBezTo>
                    <a:pt x="28" y="57"/>
                    <a:pt x="27" y="58"/>
                    <a:pt x="27" y="59"/>
                  </a:cubicBezTo>
                  <a:cubicBezTo>
                    <a:pt x="27" y="60"/>
                    <a:pt x="27" y="61"/>
                    <a:pt x="27" y="62"/>
                  </a:cubicBezTo>
                  <a:cubicBezTo>
                    <a:pt x="26" y="62"/>
                    <a:pt x="27" y="62"/>
                    <a:pt x="26" y="62"/>
                  </a:cubicBezTo>
                  <a:cubicBezTo>
                    <a:pt x="25" y="61"/>
                    <a:pt x="25" y="62"/>
                    <a:pt x="24" y="62"/>
                  </a:cubicBezTo>
                  <a:cubicBezTo>
                    <a:pt x="24" y="61"/>
                    <a:pt x="24" y="61"/>
                    <a:pt x="24" y="60"/>
                  </a:cubicBezTo>
                  <a:cubicBezTo>
                    <a:pt x="24" y="60"/>
                    <a:pt x="23" y="60"/>
                    <a:pt x="22" y="60"/>
                  </a:cubicBezTo>
                  <a:cubicBezTo>
                    <a:pt x="22" y="60"/>
                    <a:pt x="21" y="60"/>
                    <a:pt x="20" y="60"/>
                  </a:cubicBezTo>
                  <a:cubicBezTo>
                    <a:pt x="20" y="61"/>
                    <a:pt x="19" y="61"/>
                    <a:pt x="18" y="62"/>
                  </a:cubicBezTo>
                  <a:cubicBezTo>
                    <a:pt x="18" y="62"/>
                    <a:pt x="17" y="61"/>
                    <a:pt x="16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62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1"/>
                    <a:pt x="13" y="61"/>
                    <a:pt x="13" y="62"/>
                  </a:cubicBezTo>
                  <a:cubicBezTo>
                    <a:pt x="12" y="63"/>
                    <a:pt x="11" y="63"/>
                    <a:pt x="10" y="64"/>
                  </a:cubicBezTo>
                  <a:cubicBezTo>
                    <a:pt x="9" y="65"/>
                    <a:pt x="9" y="66"/>
                    <a:pt x="7" y="67"/>
                  </a:cubicBezTo>
                  <a:cubicBezTo>
                    <a:pt x="7" y="67"/>
                    <a:pt x="5" y="67"/>
                    <a:pt x="5" y="68"/>
                  </a:cubicBezTo>
                  <a:cubicBezTo>
                    <a:pt x="5" y="69"/>
                    <a:pt x="5" y="70"/>
                    <a:pt x="5" y="70"/>
                  </a:cubicBezTo>
                  <a:cubicBezTo>
                    <a:pt x="4" y="71"/>
                    <a:pt x="3" y="71"/>
                    <a:pt x="3" y="71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3" y="72"/>
                    <a:pt x="1" y="73"/>
                    <a:pt x="1" y="73"/>
                  </a:cubicBezTo>
                  <a:cubicBezTo>
                    <a:pt x="1" y="73"/>
                    <a:pt x="1" y="73"/>
                    <a:pt x="0" y="73"/>
                  </a:cubicBezTo>
                  <a:cubicBezTo>
                    <a:pt x="0" y="73"/>
                    <a:pt x="0" y="76"/>
                    <a:pt x="0" y="76"/>
                  </a:cubicBezTo>
                  <a:cubicBezTo>
                    <a:pt x="0" y="76"/>
                    <a:pt x="0" y="78"/>
                    <a:pt x="0" y="78"/>
                  </a:cubicBezTo>
                  <a:cubicBezTo>
                    <a:pt x="1" y="79"/>
                    <a:pt x="1" y="78"/>
                    <a:pt x="2" y="78"/>
                  </a:cubicBezTo>
                  <a:cubicBezTo>
                    <a:pt x="2" y="78"/>
                    <a:pt x="3" y="78"/>
                    <a:pt x="3" y="77"/>
                  </a:cubicBezTo>
                  <a:cubicBezTo>
                    <a:pt x="3" y="76"/>
                    <a:pt x="2" y="74"/>
                    <a:pt x="3" y="76"/>
                  </a:cubicBezTo>
                  <a:cubicBezTo>
                    <a:pt x="4" y="77"/>
                    <a:pt x="3" y="78"/>
                    <a:pt x="2" y="78"/>
                  </a:cubicBezTo>
                  <a:cubicBezTo>
                    <a:pt x="2" y="78"/>
                    <a:pt x="0" y="80"/>
                    <a:pt x="1" y="80"/>
                  </a:cubicBezTo>
                  <a:cubicBezTo>
                    <a:pt x="1" y="81"/>
                    <a:pt x="2" y="80"/>
                    <a:pt x="2" y="80"/>
                  </a:cubicBezTo>
                  <a:cubicBezTo>
                    <a:pt x="3" y="79"/>
                    <a:pt x="2" y="79"/>
                    <a:pt x="3" y="7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4" y="78"/>
                    <a:pt x="4" y="79"/>
                    <a:pt x="3" y="80"/>
                  </a:cubicBezTo>
                  <a:cubicBezTo>
                    <a:pt x="3" y="80"/>
                    <a:pt x="2" y="80"/>
                    <a:pt x="2" y="81"/>
                  </a:cubicBezTo>
                  <a:cubicBezTo>
                    <a:pt x="2" y="81"/>
                    <a:pt x="2" y="82"/>
                    <a:pt x="2" y="83"/>
                  </a:cubicBezTo>
                  <a:cubicBezTo>
                    <a:pt x="2" y="84"/>
                    <a:pt x="2" y="84"/>
                    <a:pt x="2" y="85"/>
                  </a:cubicBezTo>
                  <a:cubicBezTo>
                    <a:pt x="2" y="85"/>
                    <a:pt x="2" y="86"/>
                    <a:pt x="2" y="86"/>
                  </a:cubicBezTo>
                  <a:cubicBezTo>
                    <a:pt x="2" y="87"/>
                    <a:pt x="3" y="87"/>
                    <a:pt x="4" y="86"/>
                  </a:cubicBezTo>
                  <a:cubicBezTo>
                    <a:pt x="4" y="86"/>
                    <a:pt x="4" y="85"/>
                    <a:pt x="4" y="84"/>
                  </a:cubicBezTo>
                  <a:cubicBezTo>
                    <a:pt x="4" y="85"/>
                    <a:pt x="5" y="85"/>
                    <a:pt x="5" y="86"/>
                  </a:cubicBezTo>
                  <a:cubicBezTo>
                    <a:pt x="5" y="86"/>
                    <a:pt x="4" y="87"/>
                    <a:pt x="4" y="87"/>
                  </a:cubicBezTo>
                  <a:cubicBezTo>
                    <a:pt x="6" y="88"/>
                    <a:pt x="6" y="86"/>
                    <a:pt x="6" y="85"/>
                  </a:cubicBezTo>
                  <a:cubicBezTo>
                    <a:pt x="6" y="85"/>
                    <a:pt x="6" y="85"/>
                    <a:pt x="7" y="85"/>
                  </a:cubicBezTo>
                  <a:cubicBezTo>
                    <a:pt x="7" y="85"/>
                    <a:pt x="8" y="81"/>
                    <a:pt x="8" y="80"/>
                  </a:cubicBezTo>
                  <a:cubicBezTo>
                    <a:pt x="9" y="79"/>
                    <a:pt x="10" y="78"/>
                    <a:pt x="10" y="77"/>
                  </a:cubicBezTo>
                  <a:cubicBezTo>
                    <a:pt x="10" y="76"/>
                    <a:pt x="10" y="75"/>
                    <a:pt x="9" y="75"/>
                  </a:cubicBezTo>
                  <a:cubicBezTo>
                    <a:pt x="9" y="74"/>
                    <a:pt x="8" y="75"/>
                    <a:pt x="8" y="74"/>
                  </a:cubicBezTo>
                  <a:cubicBezTo>
                    <a:pt x="8" y="74"/>
                    <a:pt x="9" y="73"/>
                    <a:pt x="8" y="73"/>
                  </a:cubicBezTo>
                  <a:cubicBezTo>
                    <a:pt x="8" y="72"/>
                    <a:pt x="7" y="72"/>
                    <a:pt x="7" y="72"/>
                  </a:cubicBezTo>
                  <a:cubicBezTo>
                    <a:pt x="6" y="72"/>
                    <a:pt x="5" y="71"/>
                    <a:pt x="5" y="71"/>
                  </a:cubicBezTo>
                  <a:cubicBezTo>
                    <a:pt x="6" y="70"/>
                    <a:pt x="6" y="70"/>
                    <a:pt x="7" y="70"/>
                  </a:cubicBezTo>
                  <a:cubicBezTo>
                    <a:pt x="7" y="71"/>
                    <a:pt x="7" y="71"/>
                    <a:pt x="8" y="71"/>
                  </a:cubicBezTo>
                  <a:cubicBezTo>
                    <a:pt x="8" y="70"/>
                    <a:pt x="9" y="70"/>
                    <a:pt x="9" y="70"/>
                  </a:cubicBezTo>
                  <a:cubicBezTo>
                    <a:pt x="9" y="70"/>
                    <a:pt x="10" y="71"/>
                    <a:pt x="10" y="71"/>
                  </a:cubicBezTo>
                  <a:cubicBezTo>
                    <a:pt x="11" y="71"/>
                    <a:pt x="11" y="71"/>
                    <a:pt x="11" y="70"/>
                  </a:cubicBezTo>
                  <a:cubicBezTo>
                    <a:pt x="11" y="69"/>
                    <a:pt x="11" y="69"/>
                    <a:pt x="12" y="69"/>
                  </a:cubicBezTo>
                  <a:cubicBezTo>
                    <a:pt x="13" y="69"/>
                    <a:pt x="14" y="68"/>
                    <a:pt x="14" y="69"/>
                  </a:cubicBezTo>
                  <a:cubicBezTo>
                    <a:pt x="15" y="69"/>
                    <a:pt x="14" y="70"/>
                    <a:pt x="14" y="71"/>
                  </a:cubicBezTo>
                  <a:cubicBezTo>
                    <a:pt x="14" y="69"/>
                    <a:pt x="13" y="71"/>
                    <a:pt x="13" y="71"/>
                  </a:cubicBezTo>
                  <a:cubicBezTo>
                    <a:pt x="12" y="72"/>
                    <a:pt x="11" y="73"/>
                    <a:pt x="11" y="74"/>
                  </a:cubicBezTo>
                  <a:cubicBezTo>
                    <a:pt x="11" y="75"/>
                    <a:pt x="12" y="78"/>
                    <a:pt x="14" y="77"/>
                  </a:cubicBezTo>
                  <a:cubicBezTo>
                    <a:pt x="15" y="77"/>
                    <a:pt x="15" y="74"/>
                    <a:pt x="16" y="73"/>
                  </a:cubicBezTo>
                  <a:cubicBezTo>
                    <a:pt x="17" y="73"/>
                    <a:pt x="18" y="73"/>
                    <a:pt x="19" y="73"/>
                  </a:cubicBezTo>
                  <a:cubicBezTo>
                    <a:pt x="19" y="73"/>
                    <a:pt x="20" y="75"/>
                    <a:pt x="20" y="74"/>
                  </a:cubicBezTo>
                  <a:cubicBezTo>
                    <a:pt x="20" y="73"/>
                    <a:pt x="21" y="72"/>
                    <a:pt x="21" y="7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1"/>
                    <a:pt x="22" y="70"/>
                    <a:pt x="22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0" y="69"/>
                    <a:pt x="20" y="68"/>
                    <a:pt x="19" y="68"/>
                  </a:cubicBezTo>
                  <a:cubicBezTo>
                    <a:pt x="18" y="67"/>
                    <a:pt x="18" y="69"/>
                    <a:pt x="17" y="70"/>
                  </a:cubicBezTo>
                  <a:cubicBezTo>
                    <a:pt x="16" y="70"/>
                    <a:pt x="15" y="70"/>
                    <a:pt x="15" y="70"/>
                  </a:cubicBezTo>
                  <a:cubicBezTo>
                    <a:pt x="14" y="68"/>
                    <a:pt x="16" y="67"/>
                    <a:pt x="17" y="67"/>
                  </a:cubicBezTo>
                  <a:cubicBezTo>
                    <a:pt x="18" y="67"/>
                    <a:pt x="19" y="67"/>
                    <a:pt x="19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1" y="67"/>
                    <a:pt x="22" y="66"/>
                    <a:pt x="23" y="67"/>
                  </a:cubicBezTo>
                  <a:cubicBezTo>
                    <a:pt x="23" y="67"/>
                    <a:pt x="22" y="67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9"/>
                    <a:pt x="23" y="69"/>
                    <a:pt x="23" y="69"/>
                  </a:cubicBezTo>
                  <a:cubicBezTo>
                    <a:pt x="23" y="69"/>
                    <a:pt x="23" y="68"/>
                    <a:pt x="23" y="68"/>
                  </a:cubicBezTo>
                  <a:cubicBezTo>
                    <a:pt x="24" y="67"/>
                    <a:pt x="25" y="67"/>
                    <a:pt x="24" y="68"/>
                  </a:cubicBezTo>
                  <a:cubicBezTo>
                    <a:pt x="24" y="69"/>
                    <a:pt x="24" y="68"/>
                    <a:pt x="24" y="69"/>
                  </a:cubicBezTo>
                  <a:cubicBezTo>
                    <a:pt x="23" y="69"/>
                    <a:pt x="24" y="69"/>
                    <a:pt x="24" y="70"/>
                  </a:cubicBezTo>
                  <a:cubicBezTo>
                    <a:pt x="24" y="71"/>
                    <a:pt x="25" y="74"/>
                    <a:pt x="27" y="73"/>
                  </a:cubicBezTo>
                  <a:cubicBezTo>
                    <a:pt x="28" y="73"/>
                    <a:pt x="28" y="72"/>
                    <a:pt x="28" y="71"/>
                  </a:cubicBezTo>
                  <a:cubicBezTo>
                    <a:pt x="29" y="70"/>
                    <a:pt x="29" y="69"/>
                    <a:pt x="29" y="68"/>
                  </a:cubicBezTo>
                  <a:cubicBezTo>
                    <a:pt x="30" y="67"/>
                    <a:pt x="30" y="66"/>
                    <a:pt x="31" y="65"/>
                  </a:cubicBezTo>
                  <a:cubicBezTo>
                    <a:pt x="31" y="65"/>
                    <a:pt x="31" y="64"/>
                    <a:pt x="32" y="65"/>
                  </a:cubicBezTo>
                  <a:cubicBezTo>
                    <a:pt x="32" y="65"/>
                    <a:pt x="32" y="66"/>
                    <a:pt x="32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7"/>
                    <a:pt x="34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6" y="67"/>
                    <a:pt x="35" y="67"/>
                  </a:cubicBezTo>
                  <a:cubicBezTo>
                    <a:pt x="36" y="67"/>
                    <a:pt x="36" y="68"/>
                    <a:pt x="37" y="68"/>
                  </a:cubicBezTo>
                  <a:cubicBezTo>
                    <a:pt x="37" y="67"/>
                    <a:pt x="37" y="66"/>
                    <a:pt x="38" y="66"/>
                  </a:cubicBezTo>
                  <a:cubicBezTo>
                    <a:pt x="38" y="65"/>
                    <a:pt x="39" y="64"/>
                    <a:pt x="40" y="64"/>
                  </a:cubicBezTo>
                  <a:cubicBezTo>
                    <a:pt x="40" y="64"/>
                    <a:pt x="40" y="66"/>
                    <a:pt x="40" y="66"/>
                  </a:cubicBezTo>
                  <a:cubicBezTo>
                    <a:pt x="41" y="67"/>
                    <a:pt x="41" y="66"/>
                    <a:pt x="41" y="65"/>
                  </a:cubicBezTo>
                  <a:cubicBezTo>
                    <a:pt x="42" y="65"/>
                    <a:pt x="42" y="64"/>
                    <a:pt x="42" y="64"/>
                  </a:cubicBezTo>
                  <a:cubicBezTo>
                    <a:pt x="42" y="64"/>
                    <a:pt x="42" y="63"/>
                    <a:pt x="42" y="63"/>
                  </a:cubicBezTo>
                  <a:cubicBezTo>
                    <a:pt x="43" y="62"/>
                    <a:pt x="43" y="63"/>
                    <a:pt x="44" y="63"/>
                  </a:cubicBezTo>
                  <a:cubicBezTo>
                    <a:pt x="44" y="64"/>
                    <a:pt x="45" y="64"/>
                    <a:pt x="45" y="65"/>
                  </a:cubicBezTo>
                  <a:cubicBezTo>
                    <a:pt x="45" y="65"/>
                    <a:pt x="46" y="66"/>
                    <a:pt x="46" y="66"/>
                  </a:cubicBezTo>
                  <a:cubicBezTo>
                    <a:pt x="46" y="66"/>
                    <a:pt x="46" y="65"/>
                    <a:pt x="46" y="64"/>
                  </a:cubicBezTo>
                  <a:cubicBezTo>
                    <a:pt x="47" y="64"/>
                    <a:pt x="47" y="63"/>
                    <a:pt x="48" y="62"/>
                  </a:cubicBezTo>
                  <a:cubicBezTo>
                    <a:pt x="48" y="62"/>
                    <a:pt x="49" y="61"/>
                    <a:pt x="49" y="60"/>
                  </a:cubicBezTo>
                  <a:cubicBezTo>
                    <a:pt x="49" y="60"/>
                    <a:pt x="49" y="58"/>
                    <a:pt x="49" y="58"/>
                  </a:cubicBezTo>
                  <a:cubicBezTo>
                    <a:pt x="48" y="57"/>
                    <a:pt x="48" y="57"/>
                    <a:pt x="48" y="56"/>
                  </a:cubicBezTo>
                  <a:cubicBezTo>
                    <a:pt x="48" y="55"/>
                    <a:pt x="48" y="54"/>
                    <a:pt x="49" y="53"/>
                  </a:cubicBezTo>
                  <a:cubicBezTo>
                    <a:pt x="50" y="52"/>
                    <a:pt x="50" y="52"/>
                    <a:pt x="50" y="51"/>
                  </a:cubicBezTo>
                  <a:cubicBezTo>
                    <a:pt x="50" y="50"/>
                    <a:pt x="51" y="49"/>
                    <a:pt x="50" y="48"/>
                  </a:cubicBezTo>
                  <a:cubicBezTo>
                    <a:pt x="50" y="47"/>
                    <a:pt x="50" y="46"/>
                    <a:pt x="50" y="45"/>
                  </a:cubicBezTo>
                  <a:cubicBezTo>
                    <a:pt x="51" y="45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4"/>
                    <a:pt x="52" y="44"/>
                    <a:pt x="53" y="44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3" y="41"/>
                    <a:pt x="53" y="40"/>
                  </a:cubicBezTo>
                  <a:cubicBezTo>
                    <a:pt x="55" y="38"/>
                    <a:pt x="54" y="36"/>
                    <a:pt x="54" y="34"/>
                  </a:cubicBezTo>
                  <a:cubicBezTo>
                    <a:pt x="54" y="33"/>
                    <a:pt x="53" y="32"/>
                    <a:pt x="53" y="31"/>
                  </a:cubicBezTo>
                  <a:cubicBezTo>
                    <a:pt x="52" y="30"/>
                    <a:pt x="53" y="30"/>
                    <a:pt x="52" y="29"/>
                  </a:cubicBezTo>
                  <a:cubicBezTo>
                    <a:pt x="52" y="27"/>
                    <a:pt x="52" y="25"/>
                    <a:pt x="50" y="25"/>
                  </a:cubicBezTo>
                  <a:cubicBezTo>
                    <a:pt x="49" y="25"/>
                    <a:pt x="50" y="25"/>
                    <a:pt x="50" y="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446AC37D-088E-F5C8-7FB7-B909CB07E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7165" y="2303255"/>
              <a:ext cx="171452" cy="111126"/>
            </a:xfrm>
            <a:custGeom>
              <a:avLst/>
              <a:gdLst>
                <a:gd name="T0" fmla="*/ 5 w 37"/>
                <a:gd name="T1" fmla="*/ 1 h 24"/>
                <a:gd name="T2" fmla="*/ 2 w 37"/>
                <a:gd name="T3" fmla="*/ 3 h 24"/>
                <a:gd name="T4" fmla="*/ 1 w 37"/>
                <a:gd name="T5" fmla="*/ 5 h 24"/>
                <a:gd name="T6" fmla="*/ 1 w 37"/>
                <a:gd name="T7" fmla="*/ 7 h 24"/>
                <a:gd name="T8" fmla="*/ 0 w 37"/>
                <a:gd name="T9" fmla="*/ 10 h 24"/>
                <a:gd name="T10" fmla="*/ 2 w 37"/>
                <a:gd name="T11" fmla="*/ 10 h 24"/>
                <a:gd name="T12" fmla="*/ 4 w 37"/>
                <a:gd name="T13" fmla="*/ 11 h 24"/>
                <a:gd name="T14" fmla="*/ 5 w 37"/>
                <a:gd name="T15" fmla="*/ 12 h 24"/>
                <a:gd name="T16" fmla="*/ 7 w 37"/>
                <a:gd name="T17" fmla="*/ 15 h 24"/>
                <a:gd name="T18" fmla="*/ 12 w 37"/>
                <a:gd name="T19" fmla="*/ 16 h 24"/>
                <a:gd name="T20" fmla="*/ 18 w 37"/>
                <a:gd name="T21" fmla="*/ 17 h 24"/>
                <a:gd name="T22" fmla="*/ 21 w 37"/>
                <a:gd name="T23" fmla="*/ 18 h 24"/>
                <a:gd name="T24" fmla="*/ 22 w 37"/>
                <a:gd name="T25" fmla="*/ 20 h 24"/>
                <a:gd name="T26" fmla="*/ 24 w 37"/>
                <a:gd name="T27" fmla="*/ 21 h 24"/>
                <a:gd name="T28" fmla="*/ 27 w 37"/>
                <a:gd name="T29" fmla="*/ 22 h 24"/>
                <a:gd name="T30" fmla="*/ 32 w 37"/>
                <a:gd name="T31" fmla="*/ 23 h 24"/>
                <a:gd name="T32" fmla="*/ 35 w 37"/>
                <a:gd name="T33" fmla="*/ 23 h 24"/>
                <a:gd name="T34" fmla="*/ 36 w 37"/>
                <a:gd name="T35" fmla="*/ 20 h 24"/>
                <a:gd name="T36" fmla="*/ 36 w 37"/>
                <a:gd name="T37" fmla="*/ 18 h 24"/>
                <a:gd name="T38" fmla="*/ 37 w 37"/>
                <a:gd name="T39" fmla="*/ 16 h 24"/>
                <a:gd name="T40" fmla="*/ 34 w 37"/>
                <a:gd name="T41" fmla="*/ 15 h 24"/>
                <a:gd name="T42" fmla="*/ 31 w 37"/>
                <a:gd name="T43" fmla="*/ 15 h 24"/>
                <a:gd name="T44" fmla="*/ 29 w 37"/>
                <a:gd name="T45" fmla="*/ 14 h 24"/>
                <a:gd name="T46" fmla="*/ 27 w 37"/>
                <a:gd name="T47" fmla="*/ 14 h 24"/>
                <a:gd name="T48" fmla="*/ 26 w 37"/>
                <a:gd name="T49" fmla="*/ 13 h 24"/>
                <a:gd name="T50" fmla="*/ 23 w 37"/>
                <a:gd name="T51" fmla="*/ 12 h 24"/>
                <a:gd name="T52" fmla="*/ 23 w 37"/>
                <a:gd name="T53" fmla="*/ 10 h 24"/>
                <a:gd name="T54" fmla="*/ 22 w 37"/>
                <a:gd name="T55" fmla="*/ 10 h 24"/>
                <a:gd name="T56" fmla="*/ 21 w 37"/>
                <a:gd name="T57" fmla="*/ 10 h 24"/>
                <a:gd name="T58" fmla="*/ 19 w 37"/>
                <a:gd name="T59" fmla="*/ 8 h 24"/>
                <a:gd name="T60" fmla="*/ 17 w 37"/>
                <a:gd name="T61" fmla="*/ 7 h 24"/>
                <a:gd name="T62" fmla="*/ 16 w 37"/>
                <a:gd name="T63" fmla="*/ 7 h 24"/>
                <a:gd name="T64" fmla="*/ 15 w 37"/>
                <a:gd name="T65" fmla="*/ 6 h 24"/>
                <a:gd name="T66" fmla="*/ 15 w 37"/>
                <a:gd name="T67" fmla="*/ 5 h 24"/>
                <a:gd name="T68" fmla="*/ 13 w 37"/>
                <a:gd name="T69" fmla="*/ 5 h 24"/>
                <a:gd name="T70" fmla="*/ 12 w 37"/>
                <a:gd name="T71" fmla="*/ 4 h 24"/>
                <a:gd name="T72" fmla="*/ 11 w 37"/>
                <a:gd name="T73" fmla="*/ 3 h 24"/>
                <a:gd name="T74" fmla="*/ 11 w 37"/>
                <a:gd name="T75" fmla="*/ 2 h 24"/>
                <a:gd name="T76" fmla="*/ 10 w 37"/>
                <a:gd name="T77" fmla="*/ 2 h 24"/>
                <a:gd name="T78" fmla="*/ 9 w 37"/>
                <a:gd name="T79" fmla="*/ 1 h 24"/>
                <a:gd name="T80" fmla="*/ 8 w 37"/>
                <a:gd name="T81" fmla="*/ 0 h 24"/>
                <a:gd name="T82" fmla="*/ 6 w 37"/>
                <a:gd name="T83" fmla="*/ 1 h 24"/>
                <a:gd name="T84" fmla="*/ 4 w 37"/>
                <a:gd name="T85" fmla="*/ 1 h 24"/>
                <a:gd name="T86" fmla="*/ 5 w 37"/>
                <a:gd name="T87" fmla="*/ 1 h 24"/>
                <a:gd name="T88" fmla="*/ 5 w 37"/>
                <a:gd name="T8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" h="24">
                  <a:moveTo>
                    <a:pt x="5" y="1"/>
                  </a:moveTo>
                  <a:cubicBezTo>
                    <a:pt x="4" y="2"/>
                    <a:pt x="3" y="2"/>
                    <a:pt x="2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1" y="10"/>
                    <a:pt x="2" y="10"/>
                    <a:pt x="2" y="10"/>
                  </a:cubicBezTo>
                  <a:cubicBezTo>
                    <a:pt x="3" y="10"/>
                    <a:pt x="3" y="10"/>
                    <a:pt x="4" y="11"/>
                  </a:cubicBezTo>
                  <a:cubicBezTo>
                    <a:pt x="4" y="11"/>
                    <a:pt x="5" y="12"/>
                    <a:pt x="5" y="12"/>
                  </a:cubicBezTo>
                  <a:cubicBezTo>
                    <a:pt x="6" y="13"/>
                    <a:pt x="6" y="14"/>
                    <a:pt x="7" y="15"/>
                  </a:cubicBezTo>
                  <a:cubicBezTo>
                    <a:pt x="8" y="16"/>
                    <a:pt x="11" y="15"/>
                    <a:pt x="12" y="16"/>
                  </a:cubicBezTo>
                  <a:cubicBezTo>
                    <a:pt x="14" y="17"/>
                    <a:pt x="16" y="17"/>
                    <a:pt x="18" y="17"/>
                  </a:cubicBezTo>
                  <a:cubicBezTo>
                    <a:pt x="19" y="17"/>
                    <a:pt x="20" y="17"/>
                    <a:pt x="21" y="18"/>
                  </a:cubicBezTo>
                  <a:cubicBezTo>
                    <a:pt x="21" y="18"/>
                    <a:pt x="22" y="19"/>
                    <a:pt x="22" y="20"/>
                  </a:cubicBezTo>
                  <a:cubicBezTo>
                    <a:pt x="23" y="20"/>
                    <a:pt x="23" y="21"/>
                    <a:pt x="24" y="21"/>
                  </a:cubicBezTo>
                  <a:cubicBezTo>
                    <a:pt x="26" y="21"/>
                    <a:pt x="26" y="21"/>
                    <a:pt x="27" y="22"/>
                  </a:cubicBezTo>
                  <a:cubicBezTo>
                    <a:pt x="29" y="23"/>
                    <a:pt x="30" y="24"/>
                    <a:pt x="32" y="23"/>
                  </a:cubicBezTo>
                  <a:cubicBezTo>
                    <a:pt x="33" y="23"/>
                    <a:pt x="34" y="23"/>
                    <a:pt x="35" y="23"/>
                  </a:cubicBezTo>
                  <a:cubicBezTo>
                    <a:pt x="36" y="23"/>
                    <a:pt x="36" y="22"/>
                    <a:pt x="36" y="20"/>
                  </a:cubicBezTo>
                  <a:cubicBezTo>
                    <a:pt x="36" y="20"/>
                    <a:pt x="36" y="19"/>
                    <a:pt x="36" y="18"/>
                  </a:cubicBezTo>
                  <a:cubicBezTo>
                    <a:pt x="36" y="17"/>
                    <a:pt x="37" y="17"/>
                    <a:pt x="37" y="16"/>
                  </a:cubicBezTo>
                  <a:cubicBezTo>
                    <a:pt x="37" y="13"/>
                    <a:pt x="36" y="15"/>
                    <a:pt x="34" y="15"/>
                  </a:cubicBezTo>
                  <a:cubicBezTo>
                    <a:pt x="33" y="15"/>
                    <a:pt x="32" y="15"/>
                    <a:pt x="31" y="15"/>
                  </a:cubicBezTo>
                  <a:cubicBezTo>
                    <a:pt x="31" y="14"/>
                    <a:pt x="30" y="13"/>
                    <a:pt x="29" y="14"/>
                  </a:cubicBezTo>
                  <a:cubicBezTo>
                    <a:pt x="28" y="14"/>
                    <a:pt x="28" y="14"/>
                    <a:pt x="27" y="14"/>
                  </a:cubicBezTo>
                  <a:cubicBezTo>
                    <a:pt x="26" y="14"/>
                    <a:pt x="26" y="13"/>
                    <a:pt x="26" y="13"/>
                  </a:cubicBezTo>
                  <a:cubicBezTo>
                    <a:pt x="25" y="12"/>
                    <a:pt x="24" y="13"/>
                    <a:pt x="23" y="12"/>
                  </a:cubicBezTo>
                  <a:cubicBezTo>
                    <a:pt x="22" y="12"/>
                    <a:pt x="23" y="11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10"/>
                    <a:pt x="20" y="9"/>
                    <a:pt x="19" y="8"/>
                  </a:cubicBezTo>
                  <a:cubicBezTo>
                    <a:pt x="19" y="7"/>
                    <a:pt x="18" y="6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6" y="7"/>
                    <a:pt x="16" y="7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1" y="3"/>
                    <a:pt x="11" y="3"/>
                    <a:pt x="11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6" y="0"/>
                    <a:pt x="7" y="0"/>
                    <a:pt x="6" y="1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4" y="1"/>
                    <a:pt x="4" y="1"/>
                    <a:pt x="5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3568FFDE-40CB-44D0-2897-19EAC1F54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554" y="2358817"/>
              <a:ext cx="69851" cy="41275"/>
            </a:xfrm>
            <a:custGeom>
              <a:avLst/>
              <a:gdLst>
                <a:gd name="T0" fmla="*/ 8 w 15"/>
                <a:gd name="T1" fmla="*/ 1 h 9"/>
                <a:gd name="T2" fmla="*/ 8 w 15"/>
                <a:gd name="T3" fmla="*/ 1 h 9"/>
                <a:gd name="T4" fmla="*/ 7 w 15"/>
                <a:gd name="T5" fmla="*/ 0 h 9"/>
                <a:gd name="T6" fmla="*/ 7 w 15"/>
                <a:gd name="T7" fmla="*/ 0 h 9"/>
                <a:gd name="T8" fmla="*/ 6 w 15"/>
                <a:gd name="T9" fmla="*/ 0 h 9"/>
                <a:gd name="T10" fmla="*/ 4 w 15"/>
                <a:gd name="T11" fmla="*/ 2 h 9"/>
                <a:gd name="T12" fmla="*/ 2 w 15"/>
                <a:gd name="T13" fmla="*/ 3 h 9"/>
                <a:gd name="T14" fmla="*/ 1 w 15"/>
                <a:gd name="T15" fmla="*/ 5 h 9"/>
                <a:gd name="T16" fmla="*/ 0 w 15"/>
                <a:gd name="T17" fmla="*/ 6 h 9"/>
                <a:gd name="T18" fmla="*/ 1 w 15"/>
                <a:gd name="T19" fmla="*/ 8 h 9"/>
                <a:gd name="T20" fmla="*/ 3 w 15"/>
                <a:gd name="T21" fmla="*/ 8 h 9"/>
                <a:gd name="T22" fmla="*/ 5 w 15"/>
                <a:gd name="T23" fmla="*/ 9 h 9"/>
                <a:gd name="T24" fmla="*/ 8 w 15"/>
                <a:gd name="T25" fmla="*/ 8 h 9"/>
                <a:gd name="T26" fmla="*/ 10 w 15"/>
                <a:gd name="T27" fmla="*/ 9 h 9"/>
                <a:gd name="T28" fmla="*/ 12 w 15"/>
                <a:gd name="T29" fmla="*/ 9 h 9"/>
                <a:gd name="T30" fmla="*/ 15 w 15"/>
                <a:gd name="T31" fmla="*/ 8 h 9"/>
                <a:gd name="T32" fmla="*/ 14 w 15"/>
                <a:gd name="T33" fmla="*/ 6 h 9"/>
                <a:gd name="T34" fmla="*/ 13 w 15"/>
                <a:gd name="T35" fmla="*/ 2 h 9"/>
                <a:gd name="T36" fmla="*/ 11 w 15"/>
                <a:gd name="T37" fmla="*/ 1 h 9"/>
                <a:gd name="T38" fmla="*/ 8 w 15"/>
                <a:gd name="T39" fmla="*/ 1 h 9"/>
                <a:gd name="T40" fmla="*/ 8 w 15"/>
                <a:gd name="T4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9"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0"/>
                    <a:pt x="4" y="1"/>
                    <a:pt x="4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4"/>
                    <a:pt x="2" y="4"/>
                    <a:pt x="1" y="5"/>
                  </a:cubicBezTo>
                  <a:cubicBezTo>
                    <a:pt x="1" y="5"/>
                    <a:pt x="0" y="5"/>
                    <a:pt x="0" y="6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4" y="9"/>
                    <a:pt x="5" y="9"/>
                  </a:cubicBezTo>
                  <a:cubicBezTo>
                    <a:pt x="6" y="9"/>
                    <a:pt x="7" y="8"/>
                    <a:pt x="8" y="8"/>
                  </a:cubicBezTo>
                  <a:cubicBezTo>
                    <a:pt x="9" y="8"/>
                    <a:pt x="9" y="9"/>
                    <a:pt x="10" y="9"/>
                  </a:cubicBezTo>
                  <a:cubicBezTo>
                    <a:pt x="11" y="9"/>
                    <a:pt x="11" y="9"/>
                    <a:pt x="12" y="9"/>
                  </a:cubicBezTo>
                  <a:cubicBezTo>
                    <a:pt x="13" y="8"/>
                    <a:pt x="14" y="8"/>
                    <a:pt x="15" y="8"/>
                  </a:cubicBezTo>
                  <a:cubicBezTo>
                    <a:pt x="15" y="7"/>
                    <a:pt x="14" y="6"/>
                    <a:pt x="14" y="6"/>
                  </a:cubicBezTo>
                  <a:cubicBezTo>
                    <a:pt x="13" y="5"/>
                    <a:pt x="13" y="4"/>
                    <a:pt x="13" y="2"/>
                  </a:cubicBezTo>
                  <a:cubicBezTo>
                    <a:pt x="13" y="1"/>
                    <a:pt x="12" y="1"/>
                    <a:pt x="11" y="1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43C3FC6B-3076-C8D0-5A41-3F82EC431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854" y="2409618"/>
              <a:ext cx="96838" cy="133351"/>
            </a:xfrm>
            <a:custGeom>
              <a:avLst/>
              <a:gdLst>
                <a:gd name="T0" fmla="*/ 8 w 21"/>
                <a:gd name="T1" fmla="*/ 6 h 29"/>
                <a:gd name="T2" fmla="*/ 8 w 21"/>
                <a:gd name="T3" fmla="*/ 2 h 29"/>
                <a:gd name="T4" fmla="*/ 8 w 21"/>
                <a:gd name="T5" fmla="*/ 1 h 29"/>
                <a:gd name="T6" fmla="*/ 7 w 21"/>
                <a:gd name="T7" fmla="*/ 1 h 29"/>
                <a:gd name="T8" fmla="*/ 6 w 21"/>
                <a:gd name="T9" fmla="*/ 2 h 29"/>
                <a:gd name="T10" fmla="*/ 5 w 21"/>
                <a:gd name="T11" fmla="*/ 1 h 29"/>
                <a:gd name="T12" fmla="*/ 3 w 21"/>
                <a:gd name="T13" fmla="*/ 0 h 29"/>
                <a:gd name="T14" fmla="*/ 1 w 21"/>
                <a:gd name="T15" fmla="*/ 1 h 29"/>
                <a:gd name="T16" fmla="*/ 0 w 21"/>
                <a:gd name="T17" fmla="*/ 3 h 29"/>
                <a:gd name="T18" fmla="*/ 1 w 21"/>
                <a:gd name="T19" fmla="*/ 4 h 29"/>
                <a:gd name="T20" fmla="*/ 3 w 21"/>
                <a:gd name="T21" fmla="*/ 5 h 29"/>
                <a:gd name="T22" fmla="*/ 3 w 21"/>
                <a:gd name="T23" fmla="*/ 5 h 29"/>
                <a:gd name="T24" fmla="*/ 4 w 21"/>
                <a:gd name="T25" fmla="*/ 6 h 29"/>
                <a:gd name="T26" fmla="*/ 1 w 21"/>
                <a:gd name="T27" fmla="*/ 8 h 29"/>
                <a:gd name="T28" fmla="*/ 1 w 21"/>
                <a:gd name="T29" fmla="*/ 11 h 29"/>
                <a:gd name="T30" fmla="*/ 4 w 21"/>
                <a:gd name="T31" fmla="*/ 13 h 29"/>
                <a:gd name="T32" fmla="*/ 2 w 21"/>
                <a:gd name="T33" fmla="*/ 15 h 29"/>
                <a:gd name="T34" fmla="*/ 4 w 21"/>
                <a:gd name="T35" fmla="*/ 18 h 29"/>
                <a:gd name="T36" fmla="*/ 4 w 21"/>
                <a:gd name="T37" fmla="*/ 22 h 29"/>
                <a:gd name="T38" fmla="*/ 5 w 21"/>
                <a:gd name="T39" fmla="*/ 24 h 29"/>
                <a:gd name="T40" fmla="*/ 5 w 21"/>
                <a:gd name="T41" fmla="*/ 26 h 29"/>
                <a:gd name="T42" fmla="*/ 6 w 21"/>
                <a:gd name="T43" fmla="*/ 25 h 29"/>
                <a:gd name="T44" fmla="*/ 7 w 21"/>
                <a:gd name="T45" fmla="*/ 26 h 29"/>
                <a:gd name="T46" fmla="*/ 7 w 21"/>
                <a:gd name="T47" fmla="*/ 25 h 29"/>
                <a:gd name="T48" fmla="*/ 8 w 21"/>
                <a:gd name="T49" fmla="*/ 25 h 29"/>
                <a:gd name="T50" fmla="*/ 9 w 21"/>
                <a:gd name="T51" fmla="*/ 25 h 29"/>
                <a:gd name="T52" fmla="*/ 11 w 21"/>
                <a:gd name="T53" fmla="*/ 25 h 29"/>
                <a:gd name="T54" fmla="*/ 12 w 21"/>
                <a:gd name="T55" fmla="*/ 24 h 29"/>
                <a:gd name="T56" fmla="*/ 13 w 21"/>
                <a:gd name="T57" fmla="*/ 23 h 29"/>
                <a:gd name="T58" fmla="*/ 12 w 21"/>
                <a:gd name="T59" fmla="*/ 21 h 29"/>
                <a:gd name="T60" fmla="*/ 14 w 21"/>
                <a:gd name="T61" fmla="*/ 21 h 29"/>
                <a:gd name="T62" fmla="*/ 15 w 21"/>
                <a:gd name="T63" fmla="*/ 23 h 29"/>
                <a:gd name="T64" fmla="*/ 16 w 21"/>
                <a:gd name="T65" fmla="*/ 23 h 29"/>
                <a:gd name="T66" fmla="*/ 17 w 21"/>
                <a:gd name="T67" fmla="*/ 25 h 29"/>
                <a:gd name="T68" fmla="*/ 17 w 21"/>
                <a:gd name="T69" fmla="*/ 26 h 29"/>
                <a:gd name="T70" fmla="*/ 18 w 21"/>
                <a:gd name="T71" fmla="*/ 28 h 29"/>
                <a:gd name="T72" fmla="*/ 20 w 21"/>
                <a:gd name="T73" fmla="*/ 28 h 29"/>
                <a:gd name="T74" fmla="*/ 20 w 21"/>
                <a:gd name="T75" fmla="*/ 25 h 29"/>
                <a:gd name="T76" fmla="*/ 20 w 21"/>
                <a:gd name="T77" fmla="*/ 23 h 29"/>
                <a:gd name="T78" fmla="*/ 20 w 21"/>
                <a:gd name="T79" fmla="*/ 22 h 29"/>
                <a:gd name="T80" fmla="*/ 19 w 21"/>
                <a:gd name="T81" fmla="*/ 18 h 29"/>
                <a:gd name="T82" fmla="*/ 19 w 21"/>
                <a:gd name="T83" fmla="*/ 15 h 29"/>
                <a:gd name="T84" fmla="*/ 17 w 21"/>
                <a:gd name="T85" fmla="*/ 17 h 29"/>
                <a:gd name="T86" fmla="*/ 16 w 21"/>
                <a:gd name="T87" fmla="*/ 19 h 29"/>
                <a:gd name="T88" fmla="*/ 15 w 21"/>
                <a:gd name="T89" fmla="*/ 16 h 29"/>
                <a:gd name="T90" fmla="*/ 14 w 21"/>
                <a:gd name="T91" fmla="*/ 15 h 29"/>
                <a:gd name="T92" fmla="*/ 15 w 21"/>
                <a:gd name="T93" fmla="*/ 13 h 29"/>
                <a:gd name="T94" fmla="*/ 17 w 21"/>
                <a:gd name="T95" fmla="*/ 12 h 29"/>
                <a:gd name="T96" fmla="*/ 18 w 21"/>
                <a:gd name="T97" fmla="*/ 11 h 29"/>
                <a:gd name="T98" fmla="*/ 19 w 21"/>
                <a:gd name="T99" fmla="*/ 9 h 29"/>
                <a:gd name="T100" fmla="*/ 19 w 21"/>
                <a:gd name="T101" fmla="*/ 7 h 29"/>
                <a:gd name="T102" fmla="*/ 14 w 21"/>
                <a:gd name="T103" fmla="*/ 7 h 29"/>
                <a:gd name="T104" fmla="*/ 11 w 21"/>
                <a:gd name="T105" fmla="*/ 6 h 29"/>
                <a:gd name="T106" fmla="*/ 8 w 21"/>
                <a:gd name="T107" fmla="*/ 6 h 29"/>
                <a:gd name="T108" fmla="*/ 8 w 21"/>
                <a:gd name="T109" fmla="*/ 6 h 29"/>
                <a:gd name="T110" fmla="*/ 8 w 21"/>
                <a:gd name="T111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" h="29">
                  <a:moveTo>
                    <a:pt x="8" y="6"/>
                  </a:moveTo>
                  <a:cubicBezTo>
                    <a:pt x="8" y="5"/>
                    <a:pt x="8" y="4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7" y="1"/>
                    <a:pt x="8" y="1"/>
                    <a:pt x="7" y="1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4" y="0"/>
                    <a:pt x="4" y="1"/>
                    <a:pt x="3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1" y="1"/>
                    <a:pt x="0" y="3"/>
                    <a:pt x="0" y="3"/>
                  </a:cubicBezTo>
                  <a:cubicBezTo>
                    <a:pt x="1" y="4"/>
                    <a:pt x="1" y="3"/>
                    <a:pt x="1" y="4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3" y="7"/>
                    <a:pt x="2" y="7"/>
                    <a:pt x="1" y="8"/>
                  </a:cubicBezTo>
                  <a:cubicBezTo>
                    <a:pt x="0" y="9"/>
                    <a:pt x="0" y="10"/>
                    <a:pt x="1" y="11"/>
                  </a:cubicBezTo>
                  <a:cubicBezTo>
                    <a:pt x="2" y="11"/>
                    <a:pt x="4" y="12"/>
                    <a:pt x="4" y="13"/>
                  </a:cubicBezTo>
                  <a:cubicBezTo>
                    <a:pt x="4" y="14"/>
                    <a:pt x="2" y="14"/>
                    <a:pt x="2" y="15"/>
                  </a:cubicBezTo>
                  <a:cubicBezTo>
                    <a:pt x="2" y="16"/>
                    <a:pt x="3" y="17"/>
                    <a:pt x="4" y="18"/>
                  </a:cubicBezTo>
                  <a:cubicBezTo>
                    <a:pt x="4" y="19"/>
                    <a:pt x="4" y="20"/>
                    <a:pt x="4" y="22"/>
                  </a:cubicBezTo>
                  <a:cubicBezTo>
                    <a:pt x="4" y="22"/>
                    <a:pt x="4" y="23"/>
                    <a:pt x="5" y="24"/>
                  </a:cubicBezTo>
                  <a:cubicBezTo>
                    <a:pt x="5" y="25"/>
                    <a:pt x="4" y="26"/>
                    <a:pt x="5" y="26"/>
                  </a:cubicBezTo>
                  <a:cubicBezTo>
                    <a:pt x="5" y="28"/>
                    <a:pt x="5" y="25"/>
                    <a:pt x="6" y="25"/>
                  </a:cubicBezTo>
                  <a:cubicBezTo>
                    <a:pt x="6" y="26"/>
                    <a:pt x="6" y="27"/>
                    <a:pt x="7" y="26"/>
                  </a:cubicBezTo>
                  <a:cubicBezTo>
                    <a:pt x="7" y="26"/>
                    <a:pt x="7" y="25"/>
                    <a:pt x="7" y="25"/>
                  </a:cubicBezTo>
                  <a:cubicBezTo>
                    <a:pt x="8" y="25"/>
                    <a:pt x="7" y="26"/>
                    <a:pt x="8" y="25"/>
                  </a:cubicBezTo>
                  <a:cubicBezTo>
                    <a:pt x="8" y="25"/>
                    <a:pt x="8" y="25"/>
                    <a:pt x="9" y="25"/>
                  </a:cubicBezTo>
                  <a:cubicBezTo>
                    <a:pt x="9" y="25"/>
                    <a:pt x="10" y="25"/>
                    <a:pt x="11" y="25"/>
                  </a:cubicBezTo>
                  <a:cubicBezTo>
                    <a:pt x="11" y="25"/>
                    <a:pt x="11" y="24"/>
                    <a:pt x="12" y="24"/>
                  </a:cubicBezTo>
                  <a:cubicBezTo>
                    <a:pt x="12" y="24"/>
                    <a:pt x="13" y="24"/>
                    <a:pt x="13" y="23"/>
                  </a:cubicBezTo>
                  <a:cubicBezTo>
                    <a:pt x="13" y="23"/>
                    <a:pt x="12" y="22"/>
                    <a:pt x="12" y="21"/>
                  </a:cubicBezTo>
                  <a:cubicBezTo>
                    <a:pt x="13" y="23"/>
                    <a:pt x="13" y="21"/>
                    <a:pt x="14" y="21"/>
                  </a:cubicBezTo>
                  <a:cubicBezTo>
                    <a:pt x="16" y="21"/>
                    <a:pt x="14" y="22"/>
                    <a:pt x="15" y="23"/>
                  </a:cubicBezTo>
                  <a:cubicBezTo>
                    <a:pt x="15" y="23"/>
                    <a:pt x="16" y="23"/>
                    <a:pt x="16" y="23"/>
                  </a:cubicBezTo>
                  <a:cubicBezTo>
                    <a:pt x="17" y="24"/>
                    <a:pt x="17" y="24"/>
                    <a:pt x="17" y="25"/>
                  </a:cubicBezTo>
                  <a:cubicBezTo>
                    <a:pt x="17" y="25"/>
                    <a:pt x="17" y="26"/>
                    <a:pt x="17" y="26"/>
                  </a:cubicBezTo>
                  <a:cubicBezTo>
                    <a:pt x="17" y="27"/>
                    <a:pt x="17" y="28"/>
                    <a:pt x="18" y="28"/>
                  </a:cubicBezTo>
                  <a:cubicBezTo>
                    <a:pt x="18" y="29"/>
                    <a:pt x="20" y="28"/>
                    <a:pt x="20" y="28"/>
                  </a:cubicBezTo>
                  <a:cubicBezTo>
                    <a:pt x="21" y="28"/>
                    <a:pt x="20" y="26"/>
                    <a:pt x="20" y="25"/>
                  </a:cubicBezTo>
                  <a:cubicBezTo>
                    <a:pt x="20" y="24"/>
                    <a:pt x="20" y="24"/>
                    <a:pt x="20" y="23"/>
                  </a:cubicBezTo>
                  <a:cubicBezTo>
                    <a:pt x="20" y="23"/>
                    <a:pt x="20" y="23"/>
                    <a:pt x="20" y="22"/>
                  </a:cubicBezTo>
                  <a:cubicBezTo>
                    <a:pt x="20" y="21"/>
                    <a:pt x="19" y="19"/>
                    <a:pt x="19" y="18"/>
                  </a:cubicBezTo>
                  <a:cubicBezTo>
                    <a:pt x="19" y="18"/>
                    <a:pt x="19" y="16"/>
                    <a:pt x="19" y="15"/>
                  </a:cubicBezTo>
                  <a:cubicBezTo>
                    <a:pt x="18" y="14"/>
                    <a:pt x="17" y="16"/>
                    <a:pt x="17" y="17"/>
                  </a:cubicBezTo>
                  <a:cubicBezTo>
                    <a:pt x="17" y="18"/>
                    <a:pt x="17" y="19"/>
                    <a:pt x="16" y="19"/>
                  </a:cubicBezTo>
                  <a:cubicBezTo>
                    <a:pt x="15" y="19"/>
                    <a:pt x="15" y="17"/>
                    <a:pt x="15" y="16"/>
                  </a:cubicBezTo>
                  <a:cubicBezTo>
                    <a:pt x="14" y="16"/>
                    <a:pt x="14" y="16"/>
                    <a:pt x="14" y="15"/>
                  </a:cubicBezTo>
                  <a:cubicBezTo>
                    <a:pt x="14" y="14"/>
                    <a:pt x="15" y="13"/>
                    <a:pt x="15" y="13"/>
                  </a:cubicBezTo>
                  <a:cubicBezTo>
                    <a:pt x="16" y="13"/>
                    <a:pt x="16" y="13"/>
                    <a:pt x="17" y="12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8" y="10"/>
                    <a:pt x="19" y="10"/>
                    <a:pt x="19" y="9"/>
                  </a:cubicBezTo>
                  <a:cubicBezTo>
                    <a:pt x="20" y="8"/>
                    <a:pt x="20" y="8"/>
                    <a:pt x="19" y="7"/>
                  </a:cubicBezTo>
                  <a:cubicBezTo>
                    <a:pt x="17" y="7"/>
                    <a:pt x="16" y="7"/>
                    <a:pt x="14" y="7"/>
                  </a:cubicBezTo>
                  <a:cubicBezTo>
                    <a:pt x="13" y="7"/>
                    <a:pt x="12" y="7"/>
                    <a:pt x="11" y="6"/>
                  </a:cubicBezTo>
                  <a:cubicBezTo>
                    <a:pt x="10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EEE3483F-931B-4F6C-B969-9B2727A4C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354" y="2504869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24F75DCC-B390-8A03-FEDB-0497BE771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366" y="243660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BB0E09F1-B655-5082-F9E8-EC8274521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366" y="243660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7D38DFDB-2FFC-91EB-482E-02E32F434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2687" y="2166729"/>
              <a:ext cx="604843" cy="706443"/>
            </a:xfrm>
            <a:custGeom>
              <a:avLst/>
              <a:gdLst>
                <a:gd name="T0" fmla="*/ 127 w 131"/>
                <a:gd name="T1" fmla="*/ 39 h 154"/>
                <a:gd name="T2" fmla="*/ 125 w 131"/>
                <a:gd name="T3" fmla="*/ 35 h 154"/>
                <a:gd name="T4" fmla="*/ 114 w 131"/>
                <a:gd name="T5" fmla="*/ 40 h 154"/>
                <a:gd name="T6" fmla="*/ 110 w 131"/>
                <a:gd name="T7" fmla="*/ 44 h 154"/>
                <a:gd name="T8" fmla="*/ 104 w 131"/>
                <a:gd name="T9" fmla="*/ 50 h 154"/>
                <a:gd name="T10" fmla="*/ 93 w 131"/>
                <a:gd name="T11" fmla="*/ 49 h 154"/>
                <a:gd name="T12" fmla="*/ 89 w 131"/>
                <a:gd name="T13" fmla="*/ 52 h 154"/>
                <a:gd name="T14" fmla="*/ 75 w 131"/>
                <a:gd name="T15" fmla="*/ 50 h 154"/>
                <a:gd name="T16" fmla="*/ 61 w 131"/>
                <a:gd name="T17" fmla="*/ 45 h 154"/>
                <a:gd name="T18" fmla="*/ 54 w 131"/>
                <a:gd name="T19" fmla="*/ 36 h 154"/>
                <a:gd name="T20" fmla="*/ 56 w 131"/>
                <a:gd name="T21" fmla="*/ 30 h 154"/>
                <a:gd name="T22" fmla="*/ 50 w 131"/>
                <a:gd name="T23" fmla="*/ 26 h 154"/>
                <a:gd name="T24" fmla="*/ 46 w 131"/>
                <a:gd name="T25" fmla="*/ 18 h 154"/>
                <a:gd name="T26" fmla="*/ 48 w 131"/>
                <a:gd name="T27" fmla="*/ 10 h 154"/>
                <a:gd name="T28" fmla="*/ 44 w 131"/>
                <a:gd name="T29" fmla="*/ 1 h 154"/>
                <a:gd name="T30" fmla="*/ 38 w 131"/>
                <a:gd name="T31" fmla="*/ 4 h 154"/>
                <a:gd name="T32" fmla="*/ 29 w 131"/>
                <a:gd name="T33" fmla="*/ 5 h 154"/>
                <a:gd name="T34" fmla="*/ 27 w 131"/>
                <a:gd name="T35" fmla="*/ 9 h 154"/>
                <a:gd name="T36" fmla="*/ 30 w 131"/>
                <a:gd name="T37" fmla="*/ 17 h 154"/>
                <a:gd name="T38" fmla="*/ 29 w 131"/>
                <a:gd name="T39" fmla="*/ 24 h 154"/>
                <a:gd name="T40" fmla="*/ 26 w 131"/>
                <a:gd name="T41" fmla="*/ 32 h 154"/>
                <a:gd name="T42" fmla="*/ 17 w 131"/>
                <a:gd name="T43" fmla="*/ 43 h 154"/>
                <a:gd name="T44" fmla="*/ 12 w 131"/>
                <a:gd name="T45" fmla="*/ 45 h 154"/>
                <a:gd name="T46" fmla="*/ 7 w 131"/>
                <a:gd name="T47" fmla="*/ 48 h 154"/>
                <a:gd name="T48" fmla="*/ 11 w 131"/>
                <a:gd name="T49" fmla="*/ 57 h 154"/>
                <a:gd name="T50" fmla="*/ 11 w 131"/>
                <a:gd name="T51" fmla="*/ 65 h 154"/>
                <a:gd name="T52" fmla="*/ 3 w 131"/>
                <a:gd name="T53" fmla="*/ 65 h 154"/>
                <a:gd name="T54" fmla="*/ 4 w 131"/>
                <a:gd name="T55" fmla="*/ 73 h 154"/>
                <a:gd name="T56" fmla="*/ 6 w 131"/>
                <a:gd name="T57" fmla="*/ 76 h 154"/>
                <a:gd name="T58" fmla="*/ 10 w 131"/>
                <a:gd name="T59" fmla="*/ 83 h 154"/>
                <a:gd name="T60" fmla="*/ 18 w 131"/>
                <a:gd name="T61" fmla="*/ 79 h 154"/>
                <a:gd name="T62" fmla="*/ 20 w 131"/>
                <a:gd name="T63" fmla="*/ 79 h 154"/>
                <a:gd name="T64" fmla="*/ 21 w 131"/>
                <a:gd name="T65" fmla="*/ 90 h 154"/>
                <a:gd name="T66" fmla="*/ 25 w 131"/>
                <a:gd name="T67" fmla="*/ 112 h 154"/>
                <a:gd name="T68" fmla="*/ 32 w 131"/>
                <a:gd name="T69" fmla="*/ 133 h 154"/>
                <a:gd name="T70" fmla="*/ 37 w 131"/>
                <a:gd name="T71" fmla="*/ 146 h 154"/>
                <a:gd name="T72" fmla="*/ 43 w 131"/>
                <a:gd name="T73" fmla="*/ 153 h 154"/>
                <a:gd name="T74" fmla="*/ 49 w 131"/>
                <a:gd name="T75" fmla="*/ 144 h 154"/>
                <a:gd name="T76" fmla="*/ 55 w 131"/>
                <a:gd name="T77" fmla="*/ 128 h 154"/>
                <a:gd name="T78" fmla="*/ 54 w 131"/>
                <a:gd name="T79" fmla="*/ 119 h 154"/>
                <a:gd name="T80" fmla="*/ 58 w 131"/>
                <a:gd name="T81" fmla="*/ 111 h 154"/>
                <a:gd name="T82" fmla="*/ 69 w 131"/>
                <a:gd name="T83" fmla="*/ 100 h 154"/>
                <a:gd name="T84" fmla="*/ 83 w 131"/>
                <a:gd name="T85" fmla="*/ 87 h 154"/>
                <a:gd name="T86" fmla="*/ 88 w 131"/>
                <a:gd name="T87" fmla="*/ 80 h 154"/>
                <a:gd name="T88" fmla="*/ 92 w 131"/>
                <a:gd name="T89" fmla="*/ 80 h 154"/>
                <a:gd name="T90" fmla="*/ 93 w 131"/>
                <a:gd name="T91" fmla="*/ 66 h 154"/>
                <a:gd name="T92" fmla="*/ 91 w 131"/>
                <a:gd name="T93" fmla="*/ 57 h 154"/>
                <a:gd name="T94" fmla="*/ 93 w 131"/>
                <a:gd name="T95" fmla="*/ 53 h 154"/>
                <a:gd name="T96" fmla="*/ 97 w 131"/>
                <a:gd name="T97" fmla="*/ 59 h 154"/>
                <a:gd name="T98" fmla="*/ 108 w 131"/>
                <a:gd name="T99" fmla="*/ 63 h 154"/>
                <a:gd name="T100" fmla="*/ 103 w 131"/>
                <a:gd name="T101" fmla="*/ 69 h 154"/>
                <a:gd name="T102" fmla="*/ 108 w 131"/>
                <a:gd name="T103" fmla="*/ 68 h 154"/>
                <a:gd name="T104" fmla="*/ 110 w 131"/>
                <a:gd name="T105" fmla="*/ 79 h 154"/>
                <a:gd name="T106" fmla="*/ 112 w 131"/>
                <a:gd name="T107" fmla="*/ 71 h 154"/>
                <a:gd name="T108" fmla="*/ 120 w 131"/>
                <a:gd name="T109" fmla="*/ 58 h 154"/>
                <a:gd name="T110" fmla="*/ 124 w 131"/>
                <a:gd name="T111" fmla="*/ 50 h 154"/>
                <a:gd name="T112" fmla="*/ 130 w 131"/>
                <a:gd name="T113" fmla="*/ 4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1" h="154">
                  <a:moveTo>
                    <a:pt x="130" y="43"/>
                  </a:moveTo>
                  <a:cubicBezTo>
                    <a:pt x="130" y="42"/>
                    <a:pt x="129" y="42"/>
                    <a:pt x="128" y="42"/>
                  </a:cubicBezTo>
                  <a:cubicBezTo>
                    <a:pt x="128" y="42"/>
                    <a:pt x="127" y="41"/>
                    <a:pt x="126" y="41"/>
                  </a:cubicBezTo>
                  <a:cubicBezTo>
                    <a:pt x="126" y="41"/>
                    <a:pt x="127" y="40"/>
                    <a:pt x="127" y="40"/>
                  </a:cubicBezTo>
                  <a:cubicBezTo>
                    <a:pt x="127" y="40"/>
                    <a:pt x="127" y="39"/>
                    <a:pt x="127" y="39"/>
                  </a:cubicBezTo>
                  <a:cubicBezTo>
                    <a:pt x="127" y="39"/>
                    <a:pt x="126" y="39"/>
                    <a:pt x="126" y="39"/>
                  </a:cubicBezTo>
                  <a:cubicBezTo>
                    <a:pt x="126" y="38"/>
                    <a:pt x="126" y="38"/>
                    <a:pt x="126" y="38"/>
                  </a:cubicBezTo>
                  <a:cubicBezTo>
                    <a:pt x="126" y="37"/>
                    <a:pt x="126" y="37"/>
                    <a:pt x="126" y="37"/>
                  </a:cubicBezTo>
                  <a:cubicBezTo>
                    <a:pt x="126" y="37"/>
                    <a:pt x="126" y="36"/>
                    <a:pt x="126" y="36"/>
                  </a:cubicBezTo>
                  <a:cubicBezTo>
                    <a:pt x="125" y="36"/>
                    <a:pt x="125" y="36"/>
                    <a:pt x="125" y="35"/>
                  </a:cubicBezTo>
                  <a:cubicBezTo>
                    <a:pt x="124" y="35"/>
                    <a:pt x="124" y="36"/>
                    <a:pt x="123" y="36"/>
                  </a:cubicBezTo>
                  <a:cubicBezTo>
                    <a:pt x="123" y="37"/>
                    <a:pt x="121" y="38"/>
                    <a:pt x="119" y="37"/>
                  </a:cubicBezTo>
                  <a:cubicBezTo>
                    <a:pt x="119" y="37"/>
                    <a:pt x="119" y="36"/>
                    <a:pt x="118" y="37"/>
                  </a:cubicBezTo>
                  <a:cubicBezTo>
                    <a:pt x="117" y="37"/>
                    <a:pt x="117" y="38"/>
                    <a:pt x="116" y="39"/>
                  </a:cubicBezTo>
                  <a:cubicBezTo>
                    <a:pt x="115" y="40"/>
                    <a:pt x="115" y="40"/>
                    <a:pt x="114" y="40"/>
                  </a:cubicBezTo>
                  <a:cubicBezTo>
                    <a:pt x="113" y="40"/>
                    <a:pt x="113" y="40"/>
                    <a:pt x="112" y="41"/>
                  </a:cubicBezTo>
                  <a:cubicBezTo>
                    <a:pt x="112" y="41"/>
                    <a:pt x="112" y="41"/>
                    <a:pt x="112" y="42"/>
                  </a:cubicBezTo>
                  <a:cubicBezTo>
                    <a:pt x="112" y="42"/>
                    <a:pt x="111" y="42"/>
                    <a:pt x="111" y="42"/>
                  </a:cubicBezTo>
                  <a:cubicBezTo>
                    <a:pt x="110" y="43"/>
                    <a:pt x="110" y="42"/>
                    <a:pt x="110" y="43"/>
                  </a:cubicBezTo>
                  <a:cubicBezTo>
                    <a:pt x="110" y="43"/>
                    <a:pt x="110" y="44"/>
                    <a:pt x="110" y="44"/>
                  </a:cubicBezTo>
                  <a:cubicBezTo>
                    <a:pt x="109" y="45"/>
                    <a:pt x="107" y="45"/>
                    <a:pt x="106" y="45"/>
                  </a:cubicBezTo>
                  <a:cubicBezTo>
                    <a:pt x="105" y="45"/>
                    <a:pt x="105" y="45"/>
                    <a:pt x="105" y="46"/>
                  </a:cubicBezTo>
                  <a:cubicBezTo>
                    <a:pt x="105" y="48"/>
                    <a:pt x="107" y="48"/>
                    <a:pt x="107" y="50"/>
                  </a:cubicBezTo>
                  <a:cubicBezTo>
                    <a:pt x="107" y="50"/>
                    <a:pt x="106" y="50"/>
                    <a:pt x="106" y="50"/>
                  </a:cubicBezTo>
                  <a:cubicBezTo>
                    <a:pt x="105" y="50"/>
                    <a:pt x="105" y="50"/>
                    <a:pt x="104" y="50"/>
                  </a:cubicBezTo>
                  <a:cubicBezTo>
                    <a:pt x="103" y="51"/>
                    <a:pt x="103" y="51"/>
                    <a:pt x="102" y="51"/>
                  </a:cubicBezTo>
                  <a:cubicBezTo>
                    <a:pt x="101" y="51"/>
                    <a:pt x="100" y="50"/>
                    <a:pt x="100" y="50"/>
                  </a:cubicBezTo>
                  <a:cubicBezTo>
                    <a:pt x="99" y="50"/>
                    <a:pt x="99" y="51"/>
                    <a:pt x="98" y="51"/>
                  </a:cubicBezTo>
                  <a:cubicBezTo>
                    <a:pt x="97" y="51"/>
                    <a:pt x="97" y="51"/>
                    <a:pt x="96" y="51"/>
                  </a:cubicBezTo>
                  <a:cubicBezTo>
                    <a:pt x="95" y="50"/>
                    <a:pt x="93" y="50"/>
                    <a:pt x="93" y="49"/>
                  </a:cubicBezTo>
                  <a:cubicBezTo>
                    <a:pt x="92" y="48"/>
                    <a:pt x="93" y="47"/>
                    <a:pt x="93" y="46"/>
                  </a:cubicBezTo>
                  <a:cubicBezTo>
                    <a:pt x="93" y="45"/>
                    <a:pt x="93" y="44"/>
                    <a:pt x="92" y="43"/>
                  </a:cubicBezTo>
                  <a:cubicBezTo>
                    <a:pt x="91" y="43"/>
                    <a:pt x="90" y="44"/>
                    <a:pt x="89" y="44"/>
                  </a:cubicBezTo>
                  <a:cubicBezTo>
                    <a:pt x="91" y="44"/>
                    <a:pt x="89" y="48"/>
                    <a:pt x="89" y="49"/>
                  </a:cubicBezTo>
                  <a:cubicBezTo>
                    <a:pt x="89" y="50"/>
                    <a:pt x="90" y="51"/>
                    <a:pt x="89" y="52"/>
                  </a:cubicBezTo>
                  <a:cubicBezTo>
                    <a:pt x="89" y="53"/>
                    <a:pt x="88" y="53"/>
                    <a:pt x="87" y="53"/>
                  </a:cubicBezTo>
                  <a:cubicBezTo>
                    <a:pt x="86" y="53"/>
                    <a:pt x="85" y="54"/>
                    <a:pt x="84" y="54"/>
                  </a:cubicBezTo>
                  <a:cubicBezTo>
                    <a:pt x="83" y="54"/>
                    <a:pt x="82" y="53"/>
                    <a:pt x="81" y="52"/>
                  </a:cubicBezTo>
                  <a:cubicBezTo>
                    <a:pt x="80" y="51"/>
                    <a:pt x="79" y="51"/>
                    <a:pt x="78" y="51"/>
                  </a:cubicBezTo>
                  <a:cubicBezTo>
                    <a:pt x="77" y="51"/>
                    <a:pt x="76" y="51"/>
                    <a:pt x="75" y="50"/>
                  </a:cubicBezTo>
                  <a:cubicBezTo>
                    <a:pt x="75" y="49"/>
                    <a:pt x="74" y="48"/>
                    <a:pt x="73" y="47"/>
                  </a:cubicBezTo>
                  <a:cubicBezTo>
                    <a:pt x="73" y="47"/>
                    <a:pt x="71" y="47"/>
                    <a:pt x="71" y="47"/>
                  </a:cubicBezTo>
                  <a:cubicBezTo>
                    <a:pt x="69" y="47"/>
                    <a:pt x="68" y="47"/>
                    <a:pt x="67" y="47"/>
                  </a:cubicBezTo>
                  <a:cubicBezTo>
                    <a:pt x="66" y="47"/>
                    <a:pt x="65" y="46"/>
                    <a:pt x="64" y="46"/>
                  </a:cubicBezTo>
                  <a:cubicBezTo>
                    <a:pt x="63" y="45"/>
                    <a:pt x="62" y="46"/>
                    <a:pt x="61" y="45"/>
                  </a:cubicBezTo>
                  <a:cubicBezTo>
                    <a:pt x="60" y="45"/>
                    <a:pt x="60" y="44"/>
                    <a:pt x="59" y="43"/>
                  </a:cubicBezTo>
                  <a:cubicBezTo>
                    <a:pt x="58" y="42"/>
                    <a:pt x="57" y="40"/>
                    <a:pt x="56" y="40"/>
                  </a:cubicBezTo>
                  <a:cubicBezTo>
                    <a:pt x="55" y="40"/>
                    <a:pt x="54" y="40"/>
                    <a:pt x="53" y="39"/>
                  </a:cubicBezTo>
                  <a:cubicBezTo>
                    <a:pt x="53" y="38"/>
                    <a:pt x="54" y="38"/>
                    <a:pt x="54" y="38"/>
                  </a:cubicBezTo>
                  <a:cubicBezTo>
                    <a:pt x="54" y="37"/>
                    <a:pt x="54" y="37"/>
                    <a:pt x="54" y="36"/>
                  </a:cubicBezTo>
                  <a:cubicBezTo>
                    <a:pt x="54" y="35"/>
                    <a:pt x="54" y="35"/>
                    <a:pt x="54" y="34"/>
                  </a:cubicBezTo>
                  <a:cubicBezTo>
                    <a:pt x="55" y="33"/>
                    <a:pt x="55" y="33"/>
                    <a:pt x="56" y="32"/>
                  </a:cubicBezTo>
                  <a:cubicBezTo>
                    <a:pt x="56" y="32"/>
                    <a:pt x="57" y="31"/>
                    <a:pt x="58" y="31"/>
                  </a:cubicBezTo>
                  <a:cubicBezTo>
                    <a:pt x="58" y="31"/>
                    <a:pt x="57" y="31"/>
                    <a:pt x="57" y="31"/>
                  </a:cubicBezTo>
                  <a:cubicBezTo>
                    <a:pt x="58" y="31"/>
                    <a:pt x="56" y="30"/>
                    <a:pt x="56" y="30"/>
                  </a:cubicBezTo>
                  <a:cubicBezTo>
                    <a:pt x="55" y="29"/>
                    <a:pt x="55" y="30"/>
                    <a:pt x="54" y="29"/>
                  </a:cubicBezTo>
                  <a:cubicBezTo>
                    <a:pt x="54" y="29"/>
                    <a:pt x="54" y="28"/>
                    <a:pt x="54" y="28"/>
                  </a:cubicBezTo>
                  <a:cubicBezTo>
                    <a:pt x="53" y="28"/>
                    <a:pt x="53" y="28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7"/>
                    <a:pt x="51" y="27"/>
                    <a:pt x="50" y="26"/>
                  </a:cubicBezTo>
                  <a:cubicBezTo>
                    <a:pt x="50" y="26"/>
                    <a:pt x="50" y="26"/>
                    <a:pt x="50" y="25"/>
                  </a:cubicBezTo>
                  <a:cubicBezTo>
                    <a:pt x="49" y="24"/>
                    <a:pt x="49" y="25"/>
                    <a:pt x="48" y="25"/>
                  </a:cubicBezTo>
                  <a:cubicBezTo>
                    <a:pt x="47" y="24"/>
                    <a:pt x="48" y="23"/>
                    <a:pt x="47" y="22"/>
                  </a:cubicBezTo>
                  <a:cubicBezTo>
                    <a:pt x="47" y="21"/>
                    <a:pt x="47" y="20"/>
                    <a:pt x="47" y="20"/>
                  </a:cubicBezTo>
                  <a:cubicBezTo>
                    <a:pt x="47" y="19"/>
                    <a:pt x="46" y="19"/>
                    <a:pt x="46" y="18"/>
                  </a:cubicBezTo>
                  <a:cubicBezTo>
                    <a:pt x="47" y="17"/>
                    <a:pt x="48" y="18"/>
                    <a:pt x="48" y="19"/>
                  </a:cubicBezTo>
                  <a:cubicBezTo>
                    <a:pt x="49" y="19"/>
                    <a:pt x="50" y="18"/>
                    <a:pt x="51" y="18"/>
                  </a:cubicBezTo>
                  <a:cubicBezTo>
                    <a:pt x="51" y="17"/>
                    <a:pt x="50" y="15"/>
                    <a:pt x="50" y="14"/>
                  </a:cubicBezTo>
                  <a:cubicBezTo>
                    <a:pt x="49" y="13"/>
                    <a:pt x="48" y="13"/>
                    <a:pt x="48" y="12"/>
                  </a:cubicBezTo>
                  <a:cubicBezTo>
                    <a:pt x="48" y="11"/>
                    <a:pt x="48" y="10"/>
                    <a:pt x="48" y="10"/>
                  </a:cubicBezTo>
                  <a:cubicBezTo>
                    <a:pt x="48" y="9"/>
                    <a:pt x="48" y="9"/>
                    <a:pt x="48" y="8"/>
                  </a:cubicBezTo>
                  <a:cubicBezTo>
                    <a:pt x="48" y="7"/>
                    <a:pt x="47" y="6"/>
                    <a:pt x="46" y="6"/>
                  </a:cubicBezTo>
                  <a:cubicBezTo>
                    <a:pt x="45" y="5"/>
                    <a:pt x="45" y="5"/>
                    <a:pt x="45" y="4"/>
                  </a:cubicBezTo>
                  <a:cubicBezTo>
                    <a:pt x="45" y="3"/>
                    <a:pt x="44" y="3"/>
                    <a:pt x="44" y="3"/>
                  </a:cubicBezTo>
                  <a:cubicBezTo>
                    <a:pt x="44" y="2"/>
                    <a:pt x="44" y="1"/>
                    <a:pt x="44" y="1"/>
                  </a:cubicBezTo>
                  <a:cubicBezTo>
                    <a:pt x="44" y="0"/>
                    <a:pt x="42" y="0"/>
                    <a:pt x="42" y="1"/>
                  </a:cubicBezTo>
                  <a:cubicBezTo>
                    <a:pt x="42" y="1"/>
                    <a:pt x="42" y="1"/>
                    <a:pt x="41" y="2"/>
                  </a:cubicBezTo>
                  <a:cubicBezTo>
                    <a:pt x="41" y="2"/>
                    <a:pt x="40" y="2"/>
                    <a:pt x="40" y="2"/>
                  </a:cubicBezTo>
                  <a:cubicBezTo>
                    <a:pt x="39" y="2"/>
                    <a:pt x="40" y="4"/>
                    <a:pt x="39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7" y="4"/>
                    <a:pt x="37" y="5"/>
                    <a:pt x="37" y="5"/>
                  </a:cubicBezTo>
                  <a:cubicBezTo>
                    <a:pt x="36" y="5"/>
                    <a:pt x="35" y="6"/>
                    <a:pt x="34" y="6"/>
                  </a:cubicBezTo>
                  <a:cubicBezTo>
                    <a:pt x="33" y="6"/>
                    <a:pt x="32" y="5"/>
                    <a:pt x="32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5"/>
                    <a:pt x="29" y="5"/>
                    <a:pt x="29" y="5"/>
                  </a:cubicBezTo>
                  <a:cubicBezTo>
                    <a:pt x="28" y="5"/>
                    <a:pt x="27" y="5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8"/>
                    <a:pt x="27" y="7"/>
                    <a:pt x="27" y="8"/>
                  </a:cubicBezTo>
                  <a:cubicBezTo>
                    <a:pt x="27" y="8"/>
                    <a:pt x="26" y="9"/>
                    <a:pt x="26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10"/>
                    <a:pt x="26" y="10"/>
                    <a:pt x="26" y="11"/>
                  </a:cubicBezTo>
                  <a:cubicBezTo>
                    <a:pt x="26" y="11"/>
                    <a:pt x="27" y="12"/>
                    <a:pt x="27" y="12"/>
                  </a:cubicBezTo>
                  <a:cubicBezTo>
                    <a:pt x="27" y="13"/>
                    <a:pt x="27" y="13"/>
                    <a:pt x="27" y="14"/>
                  </a:cubicBezTo>
                  <a:cubicBezTo>
                    <a:pt x="27" y="15"/>
                    <a:pt x="28" y="15"/>
                    <a:pt x="29" y="15"/>
                  </a:cubicBezTo>
                  <a:cubicBezTo>
                    <a:pt x="29" y="16"/>
                    <a:pt x="29" y="17"/>
                    <a:pt x="30" y="17"/>
                  </a:cubicBezTo>
                  <a:cubicBezTo>
                    <a:pt x="30" y="18"/>
                    <a:pt x="30" y="18"/>
                    <a:pt x="31" y="18"/>
                  </a:cubicBezTo>
                  <a:cubicBezTo>
                    <a:pt x="31" y="18"/>
                    <a:pt x="33" y="19"/>
                    <a:pt x="32" y="20"/>
                  </a:cubicBezTo>
                  <a:cubicBezTo>
                    <a:pt x="32" y="21"/>
                    <a:pt x="31" y="20"/>
                    <a:pt x="30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28" y="22"/>
                    <a:pt x="29" y="22"/>
                    <a:pt x="29" y="24"/>
                  </a:cubicBezTo>
                  <a:cubicBezTo>
                    <a:pt x="29" y="24"/>
                    <a:pt x="29" y="25"/>
                    <a:pt x="29" y="26"/>
                  </a:cubicBezTo>
                  <a:cubicBezTo>
                    <a:pt x="29" y="26"/>
                    <a:pt x="29" y="27"/>
                    <a:pt x="29" y="27"/>
                  </a:cubicBezTo>
                  <a:cubicBezTo>
                    <a:pt x="29" y="28"/>
                    <a:pt x="28" y="28"/>
                    <a:pt x="27" y="28"/>
                  </a:cubicBezTo>
                  <a:cubicBezTo>
                    <a:pt x="27" y="28"/>
                    <a:pt x="27" y="29"/>
                    <a:pt x="27" y="29"/>
                  </a:cubicBezTo>
                  <a:cubicBezTo>
                    <a:pt x="26" y="30"/>
                    <a:pt x="26" y="31"/>
                    <a:pt x="26" y="32"/>
                  </a:cubicBezTo>
                  <a:cubicBezTo>
                    <a:pt x="25" y="33"/>
                    <a:pt x="24" y="33"/>
                    <a:pt x="24" y="33"/>
                  </a:cubicBezTo>
                  <a:cubicBezTo>
                    <a:pt x="23" y="34"/>
                    <a:pt x="23" y="34"/>
                    <a:pt x="23" y="35"/>
                  </a:cubicBezTo>
                  <a:cubicBezTo>
                    <a:pt x="22" y="36"/>
                    <a:pt x="21" y="38"/>
                    <a:pt x="20" y="39"/>
                  </a:cubicBezTo>
                  <a:cubicBezTo>
                    <a:pt x="19" y="40"/>
                    <a:pt x="19" y="40"/>
                    <a:pt x="18" y="41"/>
                  </a:cubicBezTo>
                  <a:cubicBezTo>
                    <a:pt x="18" y="41"/>
                    <a:pt x="18" y="42"/>
                    <a:pt x="17" y="43"/>
                  </a:cubicBezTo>
                  <a:cubicBezTo>
                    <a:pt x="17" y="43"/>
                    <a:pt x="17" y="44"/>
                    <a:pt x="16" y="44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45"/>
                    <a:pt x="15" y="44"/>
                    <a:pt x="15" y="44"/>
                  </a:cubicBezTo>
                  <a:cubicBezTo>
                    <a:pt x="14" y="44"/>
                    <a:pt x="14" y="45"/>
                    <a:pt x="14" y="45"/>
                  </a:cubicBezTo>
                  <a:cubicBezTo>
                    <a:pt x="13" y="45"/>
                    <a:pt x="12" y="45"/>
                    <a:pt x="12" y="45"/>
                  </a:cubicBezTo>
                  <a:cubicBezTo>
                    <a:pt x="12" y="44"/>
                    <a:pt x="11" y="42"/>
                    <a:pt x="10" y="43"/>
                  </a:cubicBezTo>
                  <a:cubicBezTo>
                    <a:pt x="10" y="44"/>
                    <a:pt x="9" y="44"/>
                    <a:pt x="9" y="45"/>
                  </a:cubicBezTo>
                  <a:cubicBezTo>
                    <a:pt x="8" y="46"/>
                    <a:pt x="9" y="46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8"/>
                    <a:pt x="8" y="47"/>
                    <a:pt x="7" y="48"/>
                  </a:cubicBezTo>
                  <a:cubicBezTo>
                    <a:pt x="7" y="48"/>
                    <a:pt x="7" y="48"/>
                    <a:pt x="7" y="49"/>
                  </a:cubicBezTo>
                  <a:cubicBezTo>
                    <a:pt x="7" y="50"/>
                    <a:pt x="7" y="51"/>
                    <a:pt x="8" y="52"/>
                  </a:cubicBezTo>
                  <a:cubicBezTo>
                    <a:pt x="9" y="52"/>
                    <a:pt x="10" y="51"/>
                    <a:pt x="10" y="53"/>
                  </a:cubicBezTo>
                  <a:cubicBezTo>
                    <a:pt x="10" y="54"/>
                    <a:pt x="9" y="55"/>
                    <a:pt x="10" y="56"/>
                  </a:cubicBezTo>
                  <a:cubicBezTo>
                    <a:pt x="10" y="57"/>
                    <a:pt x="11" y="56"/>
                    <a:pt x="11" y="57"/>
                  </a:cubicBezTo>
                  <a:cubicBezTo>
                    <a:pt x="12" y="57"/>
                    <a:pt x="12" y="57"/>
                    <a:pt x="12" y="58"/>
                  </a:cubicBezTo>
                  <a:cubicBezTo>
                    <a:pt x="12" y="59"/>
                    <a:pt x="13" y="60"/>
                    <a:pt x="13" y="62"/>
                  </a:cubicBezTo>
                  <a:cubicBezTo>
                    <a:pt x="13" y="62"/>
                    <a:pt x="13" y="62"/>
                    <a:pt x="13" y="63"/>
                  </a:cubicBezTo>
                  <a:cubicBezTo>
                    <a:pt x="13" y="63"/>
                    <a:pt x="13" y="64"/>
                    <a:pt x="13" y="64"/>
                  </a:cubicBezTo>
                  <a:cubicBezTo>
                    <a:pt x="13" y="65"/>
                    <a:pt x="12" y="66"/>
                    <a:pt x="11" y="65"/>
                  </a:cubicBezTo>
                  <a:cubicBezTo>
                    <a:pt x="11" y="65"/>
                    <a:pt x="12" y="64"/>
                    <a:pt x="11" y="64"/>
                  </a:cubicBezTo>
                  <a:cubicBezTo>
                    <a:pt x="10" y="64"/>
                    <a:pt x="9" y="65"/>
                    <a:pt x="9" y="65"/>
                  </a:cubicBezTo>
                  <a:cubicBezTo>
                    <a:pt x="8" y="66"/>
                    <a:pt x="8" y="65"/>
                    <a:pt x="7" y="65"/>
                  </a:cubicBezTo>
                  <a:cubicBezTo>
                    <a:pt x="7" y="65"/>
                    <a:pt x="6" y="65"/>
                    <a:pt x="6" y="65"/>
                  </a:cubicBezTo>
                  <a:cubicBezTo>
                    <a:pt x="5" y="65"/>
                    <a:pt x="3" y="65"/>
                    <a:pt x="3" y="65"/>
                  </a:cubicBezTo>
                  <a:cubicBezTo>
                    <a:pt x="3" y="66"/>
                    <a:pt x="3" y="67"/>
                    <a:pt x="2" y="67"/>
                  </a:cubicBezTo>
                  <a:cubicBezTo>
                    <a:pt x="2" y="67"/>
                    <a:pt x="1" y="66"/>
                    <a:pt x="1" y="67"/>
                  </a:cubicBezTo>
                  <a:cubicBezTo>
                    <a:pt x="0" y="68"/>
                    <a:pt x="0" y="67"/>
                    <a:pt x="1" y="68"/>
                  </a:cubicBezTo>
                  <a:cubicBezTo>
                    <a:pt x="1" y="69"/>
                    <a:pt x="1" y="69"/>
                    <a:pt x="2" y="70"/>
                  </a:cubicBezTo>
                  <a:cubicBezTo>
                    <a:pt x="2" y="71"/>
                    <a:pt x="3" y="72"/>
                    <a:pt x="4" y="73"/>
                  </a:cubicBezTo>
                  <a:cubicBezTo>
                    <a:pt x="5" y="73"/>
                    <a:pt x="6" y="73"/>
                    <a:pt x="7" y="73"/>
                  </a:cubicBezTo>
                  <a:cubicBezTo>
                    <a:pt x="7" y="73"/>
                    <a:pt x="8" y="73"/>
                    <a:pt x="8" y="73"/>
                  </a:cubicBezTo>
                  <a:cubicBezTo>
                    <a:pt x="9" y="72"/>
                    <a:pt x="11" y="71"/>
                    <a:pt x="11" y="72"/>
                  </a:cubicBezTo>
                  <a:cubicBezTo>
                    <a:pt x="10" y="74"/>
                    <a:pt x="9" y="75"/>
                    <a:pt x="8" y="75"/>
                  </a:cubicBezTo>
                  <a:cubicBezTo>
                    <a:pt x="7" y="76"/>
                    <a:pt x="7" y="76"/>
                    <a:pt x="6" y="76"/>
                  </a:cubicBezTo>
                  <a:cubicBezTo>
                    <a:pt x="5" y="76"/>
                    <a:pt x="5" y="75"/>
                    <a:pt x="4" y="75"/>
                  </a:cubicBezTo>
                  <a:cubicBezTo>
                    <a:pt x="4" y="76"/>
                    <a:pt x="4" y="77"/>
                    <a:pt x="5" y="77"/>
                  </a:cubicBezTo>
                  <a:cubicBezTo>
                    <a:pt x="6" y="78"/>
                    <a:pt x="7" y="79"/>
                    <a:pt x="7" y="80"/>
                  </a:cubicBezTo>
                  <a:cubicBezTo>
                    <a:pt x="8" y="81"/>
                    <a:pt x="9" y="82"/>
                    <a:pt x="9" y="82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1" y="85"/>
                    <a:pt x="12" y="85"/>
                  </a:cubicBezTo>
                  <a:cubicBezTo>
                    <a:pt x="13" y="85"/>
                    <a:pt x="15" y="84"/>
                    <a:pt x="16" y="83"/>
                  </a:cubicBezTo>
                  <a:cubicBezTo>
                    <a:pt x="18" y="83"/>
                    <a:pt x="18" y="82"/>
                    <a:pt x="18" y="80"/>
                  </a:cubicBezTo>
                  <a:cubicBezTo>
                    <a:pt x="18" y="80"/>
                    <a:pt x="18" y="79"/>
                    <a:pt x="18" y="79"/>
                  </a:cubicBezTo>
                  <a:cubicBezTo>
                    <a:pt x="18" y="78"/>
                    <a:pt x="18" y="78"/>
                    <a:pt x="19" y="77"/>
                  </a:cubicBezTo>
                  <a:cubicBezTo>
                    <a:pt x="19" y="77"/>
                    <a:pt x="18" y="76"/>
                    <a:pt x="19" y="76"/>
                  </a:cubicBezTo>
                  <a:cubicBezTo>
                    <a:pt x="19" y="76"/>
                    <a:pt x="20" y="76"/>
                    <a:pt x="21" y="76"/>
                  </a:cubicBezTo>
                  <a:cubicBezTo>
                    <a:pt x="21" y="77"/>
                    <a:pt x="20" y="77"/>
                    <a:pt x="20" y="78"/>
                  </a:cubicBezTo>
                  <a:cubicBezTo>
                    <a:pt x="20" y="78"/>
                    <a:pt x="20" y="79"/>
                    <a:pt x="20" y="79"/>
                  </a:cubicBezTo>
                  <a:cubicBezTo>
                    <a:pt x="20" y="79"/>
                    <a:pt x="21" y="79"/>
                    <a:pt x="21" y="79"/>
                  </a:cubicBezTo>
                  <a:cubicBezTo>
                    <a:pt x="21" y="80"/>
                    <a:pt x="20" y="81"/>
                    <a:pt x="20" y="81"/>
                  </a:cubicBezTo>
                  <a:cubicBezTo>
                    <a:pt x="20" y="82"/>
                    <a:pt x="21" y="82"/>
                    <a:pt x="21" y="83"/>
                  </a:cubicBezTo>
                  <a:cubicBezTo>
                    <a:pt x="22" y="85"/>
                    <a:pt x="21" y="86"/>
                    <a:pt x="21" y="88"/>
                  </a:cubicBezTo>
                  <a:cubicBezTo>
                    <a:pt x="20" y="89"/>
                    <a:pt x="21" y="89"/>
                    <a:pt x="21" y="90"/>
                  </a:cubicBezTo>
                  <a:cubicBezTo>
                    <a:pt x="21" y="91"/>
                    <a:pt x="21" y="92"/>
                    <a:pt x="21" y="93"/>
                  </a:cubicBezTo>
                  <a:cubicBezTo>
                    <a:pt x="21" y="94"/>
                    <a:pt x="21" y="95"/>
                    <a:pt x="21" y="95"/>
                  </a:cubicBezTo>
                  <a:cubicBezTo>
                    <a:pt x="21" y="96"/>
                    <a:pt x="21" y="97"/>
                    <a:pt x="21" y="98"/>
                  </a:cubicBezTo>
                  <a:cubicBezTo>
                    <a:pt x="22" y="99"/>
                    <a:pt x="22" y="101"/>
                    <a:pt x="22" y="102"/>
                  </a:cubicBezTo>
                  <a:cubicBezTo>
                    <a:pt x="23" y="105"/>
                    <a:pt x="24" y="109"/>
                    <a:pt x="25" y="112"/>
                  </a:cubicBezTo>
                  <a:cubicBezTo>
                    <a:pt x="25" y="113"/>
                    <a:pt x="26" y="115"/>
                    <a:pt x="27" y="116"/>
                  </a:cubicBezTo>
                  <a:cubicBezTo>
                    <a:pt x="27" y="117"/>
                    <a:pt x="28" y="119"/>
                    <a:pt x="29" y="120"/>
                  </a:cubicBezTo>
                  <a:cubicBezTo>
                    <a:pt x="29" y="122"/>
                    <a:pt x="29" y="124"/>
                    <a:pt x="30" y="125"/>
                  </a:cubicBezTo>
                  <a:cubicBezTo>
                    <a:pt x="30" y="127"/>
                    <a:pt x="30" y="129"/>
                    <a:pt x="31" y="130"/>
                  </a:cubicBezTo>
                  <a:cubicBezTo>
                    <a:pt x="31" y="131"/>
                    <a:pt x="31" y="132"/>
                    <a:pt x="32" y="133"/>
                  </a:cubicBezTo>
                  <a:cubicBezTo>
                    <a:pt x="32" y="133"/>
                    <a:pt x="33" y="134"/>
                    <a:pt x="33" y="134"/>
                  </a:cubicBezTo>
                  <a:cubicBezTo>
                    <a:pt x="34" y="136"/>
                    <a:pt x="34" y="137"/>
                    <a:pt x="35" y="138"/>
                  </a:cubicBezTo>
                  <a:cubicBezTo>
                    <a:pt x="35" y="140"/>
                    <a:pt x="36" y="141"/>
                    <a:pt x="36" y="143"/>
                  </a:cubicBezTo>
                  <a:cubicBezTo>
                    <a:pt x="37" y="144"/>
                    <a:pt x="37" y="145"/>
                    <a:pt x="37" y="146"/>
                  </a:cubicBezTo>
                  <a:cubicBezTo>
                    <a:pt x="37" y="146"/>
                    <a:pt x="37" y="146"/>
                    <a:pt x="37" y="146"/>
                  </a:cubicBezTo>
                  <a:cubicBezTo>
                    <a:pt x="37" y="146"/>
                    <a:pt x="37" y="147"/>
                    <a:pt x="37" y="147"/>
                  </a:cubicBezTo>
                  <a:cubicBezTo>
                    <a:pt x="37" y="147"/>
                    <a:pt x="37" y="148"/>
                    <a:pt x="38" y="148"/>
                  </a:cubicBezTo>
                  <a:cubicBezTo>
                    <a:pt x="38" y="149"/>
                    <a:pt x="38" y="150"/>
                    <a:pt x="39" y="151"/>
                  </a:cubicBezTo>
                  <a:cubicBezTo>
                    <a:pt x="39" y="151"/>
                    <a:pt x="40" y="152"/>
                    <a:pt x="41" y="153"/>
                  </a:cubicBezTo>
                  <a:cubicBezTo>
                    <a:pt x="41" y="154"/>
                    <a:pt x="41" y="154"/>
                    <a:pt x="43" y="153"/>
                  </a:cubicBezTo>
                  <a:cubicBezTo>
                    <a:pt x="43" y="153"/>
                    <a:pt x="44" y="153"/>
                    <a:pt x="44" y="152"/>
                  </a:cubicBezTo>
                  <a:cubicBezTo>
                    <a:pt x="45" y="152"/>
                    <a:pt x="45" y="150"/>
                    <a:pt x="45" y="150"/>
                  </a:cubicBezTo>
                  <a:cubicBezTo>
                    <a:pt x="45" y="149"/>
                    <a:pt x="46" y="149"/>
                    <a:pt x="47" y="148"/>
                  </a:cubicBezTo>
                  <a:cubicBezTo>
                    <a:pt x="48" y="148"/>
                    <a:pt x="48" y="148"/>
                    <a:pt x="49" y="147"/>
                  </a:cubicBezTo>
                  <a:cubicBezTo>
                    <a:pt x="48" y="147"/>
                    <a:pt x="49" y="145"/>
                    <a:pt x="49" y="144"/>
                  </a:cubicBezTo>
                  <a:cubicBezTo>
                    <a:pt x="49" y="141"/>
                    <a:pt x="51" y="143"/>
                    <a:pt x="52" y="142"/>
                  </a:cubicBezTo>
                  <a:cubicBezTo>
                    <a:pt x="53" y="141"/>
                    <a:pt x="52" y="139"/>
                    <a:pt x="52" y="138"/>
                  </a:cubicBezTo>
                  <a:cubicBezTo>
                    <a:pt x="52" y="137"/>
                    <a:pt x="52" y="136"/>
                    <a:pt x="52" y="134"/>
                  </a:cubicBezTo>
                  <a:cubicBezTo>
                    <a:pt x="53" y="133"/>
                    <a:pt x="53" y="132"/>
                    <a:pt x="54" y="131"/>
                  </a:cubicBezTo>
                  <a:cubicBezTo>
                    <a:pt x="54" y="130"/>
                    <a:pt x="55" y="129"/>
                    <a:pt x="55" y="128"/>
                  </a:cubicBezTo>
                  <a:cubicBezTo>
                    <a:pt x="55" y="126"/>
                    <a:pt x="55" y="125"/>
                    <a:pt x="54" y="124"/>
                  </a:cubicBezTo>
                  <a:cubicBezTo>
                    <a:pt x="54" y="123"/>
                    <a:pt x="54" y="122"/>
                    <a:pt x="54" y="122"/>
                  </a:cubicBezTo>
                  <a:cubicBezTo>
                    <a:pt x="54" y="121"/>
                    <a:pt x="55" y="121"/>
                    <a:pt x="55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0"/>
                    <a:pt x="54" y="120"/>
                    <a:pt x="54" y="119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4" y="118"/>
                    <a:pt x="54" y="117"/>
                    <a:pt x="54" y="116"/>
                  </a:cubicBezTo>
                  <a:cubicBezTo>
                    <a:pt x="54" y="115"/>
                    <a:pt x="54" y="112"/>
                    <a:pt x="56" y="112"/>
                  </a:cubicBezTo>
                  <a:cubicBezTo>
                    <a:pt x="57" y="112"/>
                    <a:pt x="56" y="112"/>
                    <a:pt x="57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8" y="110"/>
                    <a:pt x="59" y="109"/>
                    <a:pt x="59" y="109"/>
                  </a:cubicBezTo>
                  <a:cubicBezTo>
                    <a:pt x="60" y="109"/>
                    <a:pt x="61" y="109"/>
                    <a:pt x="62" y="108"/>
                  </a:cubicBezTo>
                  <a:cubicBezTo>
                    <a:pt x="64" y="107"/>
                    <a:pt x="63" y="106"/>
                    <a:pt x="64" y="105"/>
                  </a:cubicBezTo>
                  <a:cubicBezTo>
                    <a:pt x="65" y="103"/>
                    <a:pt x="67" y="103"/>
                    <a:pt x="68" y="102"/>
                  </a:cubicBezTo>
                  <a:cubicBezTo>
                    <a:pt x="69" y="101"/>
                    <a:pt x="69" y="100"/>
                    <a:pt x="69" y="100"/>
                  </a:cubicBezTo>
                  <a:cubicBezTo>
                    <a:pt x="70" y="99"/>
                    <a:pt x="71" y="99"/>
                    <a:pt x="71" y="98"/>
                  </a:cubicBezTo>
                  <a:cubicBezTo>
                    <a:pt x="73" y="97"/>
                    <a:pt x="74" y="94"/>
                    <a:pt x="75" y="93"/>
                  </a:cubicBezTo>
                  <a:cubicBezTo>
                    <a:pt x="76" y="91"/>
                    <a:pt x="78" y="91"/>
                    <a:pt x="80" y="90"/>
                  </a:cubicBezTo>
                  <a:cubicBezTo>
                    <a:pt x="81" y="90"/>
                    <a:pt x="82" y="89"/>
                    <a:pt x="83" y="88"/>
                  </a:cubicBezTo>
                  <a:cubicBezTo>
                    <a:pt x="83" y="88"/>
                    <a:pt x="83" y="87"/>
                    <a:pt x="83" y="87"/>
                  </a:cubicBezTo>
                  <a:cubicBezTo>
                    <a:pt x="83" y="87"/>
                    <a:pt x="83" y="87"/>
                    <a:pt x="83" y="86"/>
                  </a:cubicBezTo>
                  <a:cubicBezTo>
                    <a:pt x="84" y="86"/>
                    <a:pt x="84" y="86"/>
                    <a:pt x="84" y="85"/>
                  </a:cubicBezTo>
                  <a:cubicBezTo>
                    <a:pt x="84" y="84"/>
                    <a:pt x="83" y="83"/>
                    <a:pt x="84" y="82"/>
                  </a:cubicBezTo>
                  <a:cubicBezTo>
                    <a:pt x="85" y="81"/>
                    <a:pt x="85" y="81"/>
                    <a:pt x="86" y="80"/>
                  </a:cubicBezTo>
                  <a:cubicBezTo>
                    <a:pt x="87" y="80"/>
                    <a:pt x="87" y="80"/>
                    <a:pt x="88" y="80"/>
                  </a:cubicBezTo>
                  <a:cubicBezTo>
                    <a:pt x="88" y="79"/>
                    <a:pt x="88" y="78"/>
                    <a:pt x="89" y="78"/>
                  </a:cubicBezTo>
                  <a:cubicBezTo>
                    <a:pt x="89" y="77"/>
                    <a:pt x="89" y="78"/>
                    <a:pt x="89" y="79"/>
                  </a:cubicBezTo>
                  <a:cubicBezTo>
                    <a:pt x="90" y="79"/>
                    <a:pt x="90" y="81"/>
                    <a:pt x="91" y="80"/>
                  </a:cubicBezTo>
                  <a:cubicBezTo>
                    <a:pt x="91" y="80"/>
                    <a:pt x="91" y="77"/>
                    <a:pt x="92" y="78"/>
                  </a:cubicBezTo>
                  <a:cubicBezTo>
                    <a:pt x="92" y="79"/>
                    <a:pt x="92" y="80"/>
                    <a:pt x="92" y="80"/>
                  </a:cubicBezTo>
                  <a:cubicBezTo>
                    <a:pt x="94" y="81"/>
                    <a:pt x="93" y="75"/>
                    <a:pt x="93" y="75"/>
                  </a:cubicBezTo>
                  <a:cubicBezTo>
                    <a:pt x="93" y="74"/>
                    <a:pt x="93" y="72"/>
                    <a:pt x="93" y="71"/>
                  </a:cubicBezTo>
                  <a:cubicBezTo>
                    <a:pt x="93" y="70"/>
                    <a:pt x="92" y="70"/>
                    <a:pt x="92" y="69"/>
                  </a:cubicBezTo>
                  <a:cubicBezTo>
                    <a:pt x="91" y="69"/>
                    <a:pt x="91" y="68"/>
                    <a:pt x="91" y="67"/>
                  </a:cubicBezTo>
                  <a:cubicBezTo>
                    <a:pt x="92" y="67"/>
                    <a:pt x="93" y="67"/>
                    <a:pt x="93" y="66"/>
                  </a:cubicBezTo>
                  <a:cubicBezTo>
                    <a:pt x="93" y="64"/>
                    <a:pt x="90" y="64"/>
                    <a:pt x="89" y="62"/>
                  </a:cubicBezTo>
                  <a:cubicBezTo>
                    <a:pt x="89" y="60"/>
                    <a:pt x="92" y="60"/>
                    <a:pt x="93" y="59"/>
                  </a:cubicBezTo>
                  <a:cubicBezTo>
                    <a:pt x="93" y="59"/>
                    <a:pt x="92" y="58"/>
                    <a:pt x="92" y="58"/>
                  </a:cubicBezTo>
                  <a:cubicBezTo>
                    <a:pt x="92" y="58"/>
                    <a:pt x="91" y="58"/>
                    <a:pt x="91" y="58"/>
                  </a:cubicBezTo>
                  <a:cubicBezTo>
                    <a:pt x="91" y="58"/>
                    <a:pt x="91" y="57"/>
                    <a:pt x="91" y="57"/>
                  </a:cubicBezTo>
                  <a:cubicBezTo>
                    <a:pt x="90" y="56"/>
                    <a:pt x="89" y="57"/>
                    <a:pt x="90" y="55"/>
                  </a:cubicBezTo>
                  <a:cubicBezTo>
                    <a:pt x="90" y="55"/>
                    <a:pt x="90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3"/>
                    <a:pt x="93" y="53"/>
                    <a:pt x="93" y="53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4" y="54"/>
                    <a:pt x="94" y="55"/>
                    <a:pt x="95" y="55"/>
                  </a:cubicBezTo>
                  <a:cubicBezTo>
                    <a:pt x="96" y="55"/>
                    <a:pt x="96" y="54"/>
                    <a:pt x="97" y="54"/>
                  </a:cubicBezTo>
                  <a:cubicBezTo>
                    <a:pt x="97" y="54"/>
                    <a:pt x="97" y="56"/>
                    <a:pt x="97" y="56"/>
                  </a:cubicBezTo>
                  <a:cubicBezTo>
                    <a:pt x="97" y="57"/>
                    <a:pt x="97" y="59"/>
                    <a:pt x="97" y="59"/>
                  </a:cubicBezTo>
                  <a:cubicBezTo>
                    <a:pt x="98" y="59"/>
                    <a:pt x="100" y="59"/>
                    <a:pt x="100" y="60"/>
                  </a:cubicBezTo>
                  <a:cubicBezTo>
                    <a:pt x="103" y="60"/>
                    <a:pt x="105" y="60"/>
                    <a:pt x="107" y="60"/>
                  </a:cubicBezTo>
                  <a:cubicBezTo>
                    <a:pt x="108" y="60"/>
                    <a:pt x="109" y="60"/>
                    <a:pt x="109" y="61"/>
                  </a:cubicBezTo>
                  <a:cubicBezTo>
                    <a:pt x="109" y="62"/>
                    <a:pt x="108" y="62"/>
                    <a:pt x="108" y="62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63"/>
                    <a:pt x="107" y="64"/>
                    <a:pt x="107" y="64"/>
                  </a:cubicBezTo>
                  <a:cubicBezTo>
                    <a:pt x="107" y="65"/>
                    <a:pt x="107" y="65"/>
                    <a:pt x="106" y="65"/>
                  </a:cubicBezTo>
                  <a:cubicBezTo>
                    <a:pt x="105" y="66"/>
                    <a:pt x="104" y="65"/>
                    <a:pt x="104" y="66"/>
                  </a:cubicBezTo>
                  <a:cubicBezTo>
                    <a:pt x="103" y="67"/>
                    <a:pt x="103" y="68"/>
                    <a:pt x="103" y="6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4" y="70"/>
                    <a:pt x="104" y="70"/>
                    <a:pt x="104" y="71"/>
                  </a:cubicBezTo>
                  <a:cubicBezTo>
                    <a:pt x="104" y="71"/>
                    <a:pt x="104" y="72"/>
                    <a:pt x="105" y="72"/>
                  </a:cubicBezTo>
                  <a:cubicBezTo>
                    <a:pt x="106" y="72"/>
                    <a:pt x="106" y="72"/>
                    <a:pt x="106" y="71"/>
                  </a:cubicBezTo>
                  <a:cubicBezTo>
                    <a:pt x="106" y="71"/>
                    <a:pt x="106" y="70"/>
                    <a:pt x="106" y="69"/>
                  </a:cubicBezTo>
                  <a:cubicBezTo>
                    <a:pt x="107" y="69"/>
                    <a:pt x="107" y="68"/>
                    <a:pt x="108" y="68"/>
                  </a:cubicBezTo>
                  <a:cubicBezTo>
                    <a:pt x="108" y="69"/>
                    <a:pt x="108" y="70"/>
                    <a:pt x="108" y="71"/>
                  </a:cubicBezTo>
                  <a:cubicBezTo>
                    <a:pt x="108" y="72"/>
                    <a:pt x="109" y="74"/>
                    <a:pt x="109" y="75"/>
                  </a:cubicBezTo>
                  <a:cubicBezTo>
                    <a:pt x="109" y="75"/>
                    <a:pt x="109" y="75"/>
                    <a:pt x="109" y="76"/>
                  </a:cubicBezTo>
                  <a:cubicBezTo>
                    <a:pt x="109" y="76"/>
                    <a:pt x="109" y="77"/>
                    <a:pt x="109" y="78"/>
                  </a:cubicBezTo>
                  <a:cubicBezTo>
                    <a:pt x="110" y="78"/>
                    <a:pt x="109" y="80"/>
                    <a:pt x="110" y="79"/>
                  </a:cubicBezTo>
                  <a:cubicBezTo>
                    <a:pt x="111" y="79"/>
                    <a:pt x="111" y="78"/>
                    <a:pt x="111" y="78"/>
                  </a:cubicBezTo>
                  <a:cubicBezTo>
                    <a:pt x="111" y="77"/>
                    <a:pt x="111" y="77"/>
                    <a:pt x="112" y="77"/>
                  </a:cubicBezTo>
                  <a:cubicBezTo>
                    <a:pt x="112" y="76"/>
                    <a:pt x="112" y="75"/>
                    <a:pt x="112" y="74"/>
                  </a:cubicBezTo>
                  <a:cubicBezTo>
                    <a:pt x="112" y="74"/>
                    <a:pt x="112" y="73"/>
                    <a:pt x="112" y="73"/>
                  </a:cubicBezTo>
                  <a:cubicBezTo>
                    <a:pt x="112" y="72"/>
                    <a:pt x="112" y="72"/>
                    <a:pt x="112" y="71"/>
                  </a:cubicBezTo>
                  <a:cubicBezTo>
                    <a:pt x="113" y="70"/>
                    <a:pt x="112" y="67"/>
                    <a:pt x="114" y="67"/>
                  </a:cubicBezTo>
                  <a:cubicBezTo>
                    <a:pt x="115" y="66"/>
                    <a:pt x="116" y="68"/>
                    <a:pt x="116" y="66"/>
                  </a:cubicBezTo>
                  <a:cubicBezTo>
                    <a:pt x="117" y="65"/>
                    <a:pt x="117" y="64"/>
                    <a:pt x="118" y="63"/>
                  </a:cubicBezTo>
                  <a:cubicBezTo>
                    <a:pt x="118" y="62"/>
                    <a:pt x="118" y="61"/>
                    <a:pt x="119" y="60"/>
                  </a:cubicBezTo>
                  <a:cubicBezTo>
                    <a:pt x="119" y="59"/>
                    <a:pt x="119" y="59"/>
                    <a:pt x="120" y="58"/>
                  </a:cubicBezTo>
                  <a:cubicBezTo>
                    <a:pt x="120" y="58"/>
                    <a:pt x="120" y="57"/>
                    <a:pt x="121" y="56"/>
                  </a:cubicBezTo>
                  <a:cubicBezTo>
                    <a:pt x="121" y="56"/>
                    <a:pt x="121" y="55"/>
                    <a:pt x="121" y="55"/>
                  </a:cubicBezTo>
                  <a:cubicBezTo>
                    <a:pt x="121" y="54"/>
                    <a:pt x="120" y="54"/>
                    <a:pt x="120" y="54"/>
                  </a:cubicBezTo>
                  <a:cubicBezTo>
                    <a:pt x="120" y="53"/>
                    <a:pt x="120" y="52"/>
                    <a:pt x="121" y="51"/>
                  </a:cubicBezTo>
                  <a:cubicBezTo>
                    <a:pt x="122" y="50"/>
                    <a:pt x="123" y="51"/>
                    <a:pt x="124" y="50"/>
                  </a:cubicBezTo>
                  <a:cubicBezTo>
                    <a:pt x="124" y="49"/>
                    <a:pt x="125" y="49"/>
                    <a:pt x="125" y="48"/>
                  </a:cubicBezTo>
                  <a:cubicBezTo>
                    <a:pt x="126" y="48"/>
                    <a:pt x="126" y="48"/>
                    <a:pt x="127" y="47"/>
                  </a:cubicBezTo>
                  <a:cubicBezTo>
                    <a:pt x="127" y="47"/>
                    <a:pt x="127" y="46"/>
                    <a:pt x="128" y="46"/>
                  </a:cubicBezTo>
                  <a:cubicBezTo>
                    <a:pt x="128" y="45"/>
                    <a:pt x="129" y="46"/>
                    <a:pt x="129" y="45"/>
                  </a:cubicBezTo>
                  <a:cubicBezTo>
                    <a:pt x="130" y="45"/>
                    <a:pt x="131" y="43"/>
                    <a:pt x="130" y="4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1EB4083A-3182-0623-E9B6-8E3F18D4C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2402" y="2827134"/>
              <a:ext cx="46038" cy="100013"/>
            </a:xfrm>
            <a:custGeom>
              <a:avLst/>
              <a:gdLst>
                <a:gd name="T0" fmla="*/ 3 w 10"/>
                <a:gd name="T1" fmla="*/ 2 h 22"/>
                <a:gd name="T2" fmla="*/ 2 w 10"/>
                <a:gd name="T3" fmla="*/ 2 h 22"/>
                <a:gd name="T4" fmla="*/ 2 w 10"/>
                <a:gd name="T5" fmla="*/ 3 h 22"/>
                <a:gd name="T6" fmla="*/ 1 w 10"/>
                <a:gd name="T7" fmla="*/ 5 h 22"/>
                <a:gd name="T8" fmla="*/ 1 w 10"/>
                <a:gd name="T9" fmla="*/ 5 h 22"/>
                <a:gd name="T10" fmla="*/ 1 w 10"/>
                <a:gd name="T11" fmla="*/ 6 h 22"/>
                <a:gd name="T12" fmla="*/ 1 w 10"/>
                <a:gd name="T13" fmla="*/ 7 h 22"/>
                <a:gd name="T14" fmla="*/ 0 w 10"/>
                <a:gd name="T15" fmla="*/ 10 h 22"/>
                <a:gd name="T16" fmla="*/ 0 w 10"/>
                <a:gd name="T17" fmla="*/ 14 h 22"/>
                <a:gd name="T18" fmla="*/ 0 w 10"/>
                <a:gd name="T19" fmla="*/ 17 h 22"/>
                <a:gd name="T20" fmla="*/ 3 w 10"/>
                <a:gd name="T21" fmla="*/ 21 h 22"/>
                <a:gd name="T22" fmla="*/ 6 w 10"/>
                <a:gd name="T23" fmla="*/ 20 h 22"/>
                <a:gd name="T24" fmla="*/ 9 w 10"/>
                <a:gd name="T25" fmla="*/ 18 h 22"/>
                <a:gd name="T26" fmla="*/ 9 w 10"/>
                <a:gd name="T27" fmla="*/ 14 h 22"/>
                <a:gd name="T28" fmla="*/ 9 w 10"/>
                <a:gd name="T29" fmla="*/ 13 h 22"/>
                <a:gd name="T30" fmla="*/ 8 w 10"/>
                <a:gd name="T31" fmla="*/ 12 h 22"/>
                <a:gd name="T32" fmla="*/ 7 w 10"/>
                <a:gd name="T33" fmla="*/ 9 h 22"/>
                <a:gd name="T34" fmla="*/ 7 w 10"/>
                <a:gd name="T35" fmla="*/ 7 h 22"/>
                <a:gd name="T36" fmla="*/ 5 w 10"/>
                <a:gd name="T37" fmla="*/ 4 h 22"/>
                <a:gd name="T38" fmla="*/ 3 w 10"/>
                <a:gd name="T39" fmla="*/ 2 h 22"/>
                <a:gd name="T40" fmla="*/ 3 w 10"/>
                <a:gd name="T4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22">
                  <a:moveTo>
                    <a:pt x="3" y="2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0" y="11"/>
                    <a:pt x="0" y="12"/>
                    <a:pt x="0" y="14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1" y="18"/>
                    <a:pt x="1" y="21"/>
                    <a:pt x="3" y="21"/>
                  </a:cubicBezTo>
                  <a:cubicBezTo>
                    <a:pt x="4" y="22"/>
                    <a:pt x="5" y="21"/>
                    <a:pt x="6" y="20"/>
                  </a:cubicBezTo>
                  <a:cubicBezTo>
                    <a:pt x="7" y="20"/>
                    <a:pt x="8" y="19"/>
                    <a:pt x="9" y="18"/>
                  </a:cubicBezTo>
                  <a:cubicBezTo>
                    <a:pt x="9" y="17"/>
                    <a:pt x="9" y="16"/>
                    <a:pt x="9" y="14"/>
                  </a:cubicBezTo>
                  <a:cubicBezTo>
                    <a:pt x="9" y="14"/>
                    <a:pt x="10" y="13"/>
                    <a:pt x="9" y="13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1"/>
                    <a:pt x="8" y="10"/>
                    <a:pt x="7" y="9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6" y="6"/>
                    <a:pt x="6" y="5"/>
                    <a:pt x="5" y="4"/>
                  </a:cubicBezTo>
                  <a:cubicBezTo>
                    <a:pt x="5" y="4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ysClr val="windowText" lastClr="000000"/>
                </a:solidFill>
                <a:latin typeface="Century Gothic"/>
              </a:endParaRPr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20C55E6D-D51B-7A46-0EBC-0C0801112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4043" y="2739821"/>
              <a:ext cx="0" cy="4763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4774AD37-99CD-91CE-269A-834D782A7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404" y="2349292"/>
              <a:ext cx="188914" cy="477841"/>
            </a:xfrm>
            <a:custGeom>
              <a:avLst/>
              <a:gdLst>
                <a:gd name="T0" fmla="*/ 36 w 41"/>
                <a:gd name="T1" fmla="*/ 41 h 104"/>
                <a:gd name="T2" fmla="*/ 32 w 41"/>
                <a:gd name="T3" fmla="*/ 36 h 104"/>
                <a:gd name="T4" fmla="*/ 30 w 41"/>
                <a:gd name="T5" fmla="*/ 29 h 104"/>
                <a:gd name="T6" fmla="*/ 27 w 41"/>
                <a:gd name="T7" fmla="*/ 26 h 104"/>
                <a:gd name="T8" fmla="*/ 25 w 41"/>
                <a:gd name="T9" fmla="*/ 22 h 104"/>
                <a:gd name="T10" fmla="*/ 28 w 41"/>
                <a:gd name="T11" fmla="*/ 18 h 104"/>
                <a:gd name="T12" fmla="*/ 30 w 41"/>
                <a:gd name="T13" fmla="*/ 11 h 104"/>
                <a:gd name="T14" fmla="*/ 27 w 41"/>
                <a:gd name="T15" fmla="*/ 4 h 104"/>
                <a:gd name="T16" fmla="*/ 24 w 41"/>
                <a:gd name="T17" fmla="*/ 1 h 104"/>
                <a:gd name="T18" fmla="*/ 20 w 41"/>
                <a:gd name="T19" fmla="*/ 7 h 104"/>
                <a:gd name="T20" fmla="*/ 13 w 41"/>
                <a:gd name="T21" fmla="*/ 12 h 104"/>
                <a:gd name="T22" fmla="*/ 11 w 41"/>
                <a:gd name="T23" fmla="*/ 20 h 104"/>
                <a:gd name="T24" fmla="*/ 9 w 41"/>
                <a:gd name="T25" fmla="*/ 27 h 104"/>
                <a:gd name="T26" fmla="*/ 5 w 41"/>
                <a:gd name="T27" fmla="*/ 32 h 104"/>
                <a:gd name="T28" fmla="*/ 3 w 41"/>
                <a:gd name="T29" fmla="*/ 39 h 104"/>
                <a:gd name="T30" fmla="*/ 0 w 41"/>
                <a:gd name="T31" fmla="*/ 43 h 104"/>
                <a:gd name="T32" fmla="*/ 4 w 41"/>
                <a:gd name="T33" fmla="*/ 50 h 104"/>
                <a:gd name="T34" fmla="*/ 6 w 41"/>
                <a:gd name="T35" fmla="*/ 50 h 104"/>
                <a:gd name="T36" fmla="*/ 7 w 41"/>
                <a:gd name="T37" fmla="*/ 54 h 104"/>
                <a:gd name="T38" fmla="*/ 9 w 41"/>
                <a:gd name="T39" fmla="*/ 56 h 104"/>
                <a:gd name="T40" fmla="*/ 12 w 41"/>
                <a:gd name="T41" fmla="*/ 61 h 104"/>
                <a:gd name="T42" fmla="*/ 10 w 41"/>
                <a:gd name="T43" fmla="*/ 68 h 104"/>
                <a:gd name="T44" fmla="*/ 12 w 41"/>
                <a:gd name="T45" fmla="*/ 72 h 104"/>
                <a:gd name="T46" fmla="*/ 16 w 41"/>
                <a:gd name="T47" fmla="*/ 71 h 104"/>
                <a:gd name="T48" fmla="*/ 19 w 41"/>
                <a:gd name="T49" fmla="*/ 69 h 104"/>
                <a:gd name="T50" fmla="*/ 22 w 41"/>
                <a:gd name="T51" fmla="*/ 63 h 104"/>
                <a:gd name="T52" fmla="*/ 24 w 41"/>
                <a:gd name="T53" fmla="*/ 69 h 104"/>
                <a:gd name="T54" fmla="*/ 26 w 41"/>
                <a:gd name="T55" fmla="*/ 80 h 104"/>
                <a:gd name="T56" fmla="*/ 28 w 41"/>
                <a:gd name="T57" fmla="*/ 84 h 104"/>
                <a:gd name="T58" fmla="*/ 28 w 41"/>
                <a:gd name="T59" fmla="*/ 89 h 104"/>
                <a:gd name="T60" fmla="*/ 29 w 41"/>
                <a:gd name="T61" fmla="*/ 92 h 104"/>
                <a:gd name="T62" fmla="*/ 29 w 41"/>
                <a:gd name="T63" fmla="*/ 93 h 104"/>
                <a:gd name="T64" fmla="*/ 29 w 41"/>
                <a:gd name="T65" fmla="*/ 96 h 104"/>
                <a:gd name="T66" fmla="*/ 29 w 41"/>
                <a:gd name="T67" fmla="*/ 103 h 104"/>
                <a:gd name="T68" fmla="*/ 32 w 41"/>
                <a:gd name="T69" fmla="*/ 97 h 104"/>
                <a:gd name="T70" fmla="*/ 32 w 41"/>
                <a:gd name="T71" fmla="*/ 86 h 104"/>
                <a:gd name="T72" fmla="*/ 29 w 41"/>
                <a:gd name="T73" fmla="*/ 80 h 104"/>
                <a:gd name="T74" fmla="*/ 29 w 41"/>
                <a:gd name="T75" fmla="*/ 73 h 104"/>
                <a:gd name="T76" fmla="*/ 31 w 41"/>
                <a:gd name="T77" fmla="*/ 69 h 104"/>
                <a:gd name="T78" fmla="*/ 27 w 41"/>
                <a:gd name="T79" fmla="*/ 64 h 104"/>
                <a:gd name="T80" fmla="*/ 25 w 41"/>
                <a:gd name="T81" fmla="*/ 59 h 104"/>
                <a:gd name="T82" fmla="*/ 26 w 41"/>
                <a:gd name="T83" fmla="*/ 52 h 104"/>
                <a:gd name="T84" fmla="*/ 28 w 41"/>
                <a:gd name="T85" fmla="*/ 51 h 104"/>
                <a:gd name="T86" fmla="*/ 31 w 41"/>
                <a:gd name="T87" fmla="*/ 48 h 104"/>
                <a:gd name="T88" fmla="*/ 35 w 41"/>
                <a:gd name="T89" fmla="*/ 47 h 104"/>
                <a:gd name="T90" fmla="*/ 38 w 41"/>
                <a:gd name="T91" fmla="*/ 4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" h="104">
                  <a:moveTo>
                    <a:pt x="40" y="39"/>
                  </a:moveTo>
                  <a:cubicBezTo>
                    <a:pt x="40" y="39"/>
                    <a:pt x="39" y="40"/>
                    <a:pt x="39" y="40"/>
                  </a:cubicBezTo>
                  <a:cubicBezTo>
                    <a:pt x="38" y="41"/>
                    <a:pt x="37" y="41"/>
                    <a:pt x="36" y="41"/>
                  </a:cubicBezTo>
                  <a:cubicBezTo>
                    <a:pt x="35" y="41"/>
                    <a:pt x="35" y="40"/>
                    <a:pt x="35" y="39"/>
                  </a:cubicBezTo>
                  <a:cubicBezTo>
                    <a:pt x="35" y="38"/>
                    <a:pt x="35" y="37"/>
                    <a:pt x="34" y="37"/>
                  </a:cubicBezTo>
                  <a:cubicBezTo>
                    <a:pt x="33" y="37"/>
                    <a:pt x="33" y="37"/>
                    <a:pt x="32" y="36"/>
                  </a:cubicBezTo>
                  <a:cubicBezTo>
                    <a:pt x="32" y="35"/>
                    <a:pt x="33" y="34"/>
                    <a:pt x="33" y="33"/>
                  </a:cubicBezTo>
                  <a:cubicBezTo>
                    <a:pt x="33" y="31"/>
                    <a:pt x="32" y="32"/>
                    <a:pt x="31" y="31"/>
                  </a:cubicBezTo>
                  <a:cubicBezTo>
                    <a:pt x="30" y="31"/>
                    <a:pt x="30" y="30"/>
                    <a:pt x="30" y="29"/>
                  </a:cubicBezTo>
                  <a:cubicBezTo>
                    <a:pt x="30" y="28"/>
                    <a:pt x="30" y="28"/>
                    <a:pt x="30" y="27"/>
                  </a:cubicBezTo>
                  <a:cubicBezTo>
                    <a:pt x="30" y="27"/>
                    <a:pt x="30" y="27"/>
                    <a:pt x="30" y="26"/>
                  </a:cubicBezTo>
                  <a:cubicBezTo>
                    <a:pt x="30" y="25"/>
                    <a:pt x="28" y="26"/>
                    <a:pt x="27" y="26"/>
                  </a:cubicBezTo>
                  <a:cubicBezTo>
                    <a:pt x="26" y="26"/>
                    <a:pt x="25" y="27"/>
                    <a:pt x="24" y="27"/>
                  </a:cubicBezTo>
                  <a:cubicBezTo>
                    <a:pt x="24" y="26"/>
                    <a:pt x="25" y="25"/>
                    <a:pt x="25" y="25"/>
                  </a:cubicBezTo>
                  <a:cubicBezTo>
                    <a:pt x="25" y="24"/>
                    <a:pt x="24" y="23"/>
                    <a:pt x="25" y="22"/>
                  </a:cubicBezTo>
                  <a:cubicBezTo>
                    <a:pt x="25" y="21"/>
                    <a:pt x="25" y="20"/>
                    <a:pt x="26" y="20"/>
                  </a:cubicBezTo>
                  <a:cubicBezTo>
                    <a:pt x="27" y="19"/>
                    <a:pt x="27" y="18"/>
                    <a:pt x="27" y="18"/>
                  </a:cubicBezTo>
                  <a:cubicBezTo>
                    <a:pt x="27" y="18"/>
                    <a:pt x="28" y="18"/>
                    <a:pt x="28" y="18"/>
                  </a:cubicBezTo>
                  <a:cubicBezTo>
                    <a:pt x="28" y="18"/>
                    <a:pt x="28" y="17"/>
                    <a:pt x="28" y="17"/>
                  </a:cubicBezTo>
                  <a:cubicBezTo>
                    <a:pt x="28" y="17"/>
                    <a:pt x="29" y="17"/>
                    <a:pt x="29" y="16"/>
                  </a:cubicBezTo>
                  <a:cubicBezTo>
                    <a:pt x="30" y="15"/>
                    <a:pt x="30" y="12"/>
                    <a:pt x="30" y="11"/>
                  </a:cubicBezTo>
                  <a:cubicBezTo>
                    <a:pt x="30" y="10"/>
                    <a:pt x="30" y="8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5"/>
                    <a:pt x="27" y="4"/>
                    <a:pt x="27" y="4"/>
                  </a:cubicBezTo>
                  <a:cubicBezTo>
                    <a:pt x="27" y="4"/>
                    <a:pt x="27" y="3"/>
                    <a:pt x="26" y="3"/>
                  </a:cubicBezTo>
                  <a:cubicBezTo>
                    <a:pt x="26" y="2"/>
                    <a:pt x="26" y="1"/>
                    <a:pt x="25" y="1"/>
                  </a:cubicBezTo>
                  <a:cubicBezTo>
                    <a:pt x="24" y="0"/>
                    <a:pt x="24" y="1"/>
                    <a:pt x="24" y="1"/>
                  </a:cubicBezTo>
                  <a:cubicBezTo>
                    <a:pt x="23" y="2"/>
                    <a:pt x="24" y="3"/>
                    <a:pt x="23" y="4"/>
                  </a:cubicBezTo>
                  <a:cubicBezTo>
                    <a:pt x="23" y="4"/>
                    <a:pt x="22" y="5"/>
                    <a:pt x="22" y="5"/>
                  </a:cubicBezTo>
                  <a:cubicBezTo>
                    <a:pt x="21" y="6"/>
                    <a:pt x="20" y="6"/>
                    <a:pt x="20" y="7"/>
                  </a:cubicBezTo>
                  <a:cubicBezTo>
                    <a:pt x="19" y="8"/>
                    <a:pt x="18" y="9"/>
                    <a:pt x="17" y="9"/>
                  </a:cubicBezTo>
                  <a:cubicBezTo>
                    <a:pt x="16" y="10"/>
                    <a:pt x="16" y="10"/>
                    <a:pt x="14" y="10"/>
                  </a:cubicBezTo>
                  <a:cubicBezTo>
                    <a:pt x="14" y="11"/>
                    <a:pt x="13" y="11"/>
                    <a:pt x="13" y="12"/>
                  </a:cubicBezTo>
                  <a:cubicBezTo>
                    <a:pt x="13" y="13"/>
                    <a:pt x="14" y="14"/>
                    <a:pt x="14" y="14"/>
                  </a:cubicBezTo>
                  <a:cubicBezTo>
                    <a:pt x="14" y="15"/>
                    <a:pt x="13" y="17"/>
                    <a:pt x="13" y="17"/>
                  </a:cubicBezTo>
                  <a:cubicBezTo>
                    <a:pt x="13" y="18"/>
                    <a:pt x="12" y="19"/>
                    <a:pt x="11" y="20"/>
                  </a:cubicBezTo>
                  <a:cubicBezTo>
                    <a:pt x="11" y="21"/>
                    <a:pt x="11" y="22"/>
                    <a:pt x="11" y="23"/>
                  </a:cubicBezTo>
                  <a:cubicBezTo>
                    <a:pt x="10" y="24"/>
                    <a:pt x="10" y="24"/>
                    <a:pt x="10" y="25"/>
                  </a:cubicBezTo>
                  <a:cubicBezTo>
                    <a:pt x="10" y="25"/>
                    <a:pt x="10" y="26"/>
                    <a:pt x="9" y="27"/>
                  </a:cubicBezTo>
                  <a:cubicBezTo>
                    <a:pt x="8" y="27"/>
                    <a:pt x="7" y="26"/>
                    <a:pt x="6" y="27"/>
                  </a:cubicBezTo>
                  <a:cubicBezTo>
                    <a:pt x="5" y="27"/>
                    <a:pt x="6" y="29"/>
                    <a:pt x="6" y="30"/>
                  </a:cubicBezTo>
                  <a:cubicBezTo>
                    <a:pt x="6" y="31"/>
                    <a:pt x="5" y="31"/>
                    <a:pt x="5" y="32"/>
                  </a:cubicBezTo>
                  <a:cubicBezTo>
                    <a:pt x="5" y="33"/>
                    <a:pt x="5" y="34"/>
                    <a:pt x="5" y="35"/>
                  </a:cubicBezTo>
                  <a:cubicBezTo>
                    <a:pt x="5" y="36"/>
                    <a:pt x="5" y="37"/>
                    <a:pt x="4" y="38"/>
                  </a:cubicBezTo>
                  <a:cubicBezTo>
                    <a:pt x="4" y="38"/>
                    <a:pt x="4" y="39"/>
                    <a:pt x="3" y="39"/>
                  </a:cubicBezTo>
                  <a:cubicBezTo>
                    <a:pt x="3" y="39"/>
                    <a:pt x="2" y="40"/>
                    <a:pt x="2" y="39"/>
                  </a:cubicBezTo>
                  <a:cubicBezTo>
                    <a:pt x="2" y="41"/>
                    <a:pt x="3" y="41"/>
                    <a:pt x="1" y="41"/>
                  </a:cubicBezTo>
                  <a:cubicBezTo>
                    <a:pt x="0" y="42"/>
                    <a:pt x="0" y="42"/>
                    <a:pt x="0" y="43"/>
                  </a:cubicBezTo>
                  <a:cubicBezTo>
                    <a:pt x="0" y="44"/>
                    <a:pt x="0" y="44"/>
                    <a:pt x="1" y="45"/>
                  </a:cubicBezTo>
                  <a:cubicBezTo>
                    <a:pt x="2" y="46"/>
                    <a:pt x="2" y="47"/>
                    <a:pt x="3" y="48"/>
                  </a:cubicBezTo>
                  <a:cubicBezTo>
                    <a:pt x="3" y="48"/>
                    <a:pt x="4" y="49"/>
                    <a:pt x="4" y="50"/>
                  </a:cubicBezTo>
                  <a:cubicBezTo>
                    <a:pt x="5" y="50"/>
                    <a:pt x="5" y="50"/>
                    <a:pt x="5" y="49"/>
                  </a:cubicBezTo>
                  <a:cubicBezTo>
                    <a:pt x="6" y="49"/>
                    <a:pt x="6" y="50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50"/>
                    <a:pt x="7" y="51"/>
                    <a:pt x="7" y="51"/>
                  </a:cubicBezTo>
                  <a:cubicBezTo>
                    <a:pt x="7" y="52"/>
                    <a:pt x="7" y="51"/>
                    <a:pt x="7" y="52"/>
                  </a:cubicBezTo>
                  <a:cubicBezTo>
                    <a:pt x="6" y="53"/>
                    <a:pt x="7" y="54"/>
                    <a:pt x="7" y="54"/>
                  </a:cubicBezTo>
                  <a:cubicBezTo>
                    <a:pt x="7" y="55"/>
                    <a:pt x="6" y="56"/>
                    <a:pt x="8" y="56"/>
                  </a:cubicBezTo>
                  <a:cubicBezTo>
                    <a:pt x="8" y="55"/>
                    <a:pt x="7" y="55"/>
                    <a:pt x="8" y="55"/>
                  </a:cubicBezTo>
                  <a:cubicBezTo>
                    <a:pt x="8" y="55"/>
                    <a:pt x="9" y="55"/>
                    <a:pt x="9" y="56"/>
                  </a:cubicBezTo>
                  <a:cubicBezTo>
                    <a:pt x="10" y="56"/>
                    <a:pt x="10" y="57"/>
                    <a:pt x="10" y="58"/>
                  </a:cubicBezTo>
                  <a:cubicBezTo>
                    <a:pt x="10" y="58"/>
                    <a:pt x="10" y="59"/>
                    <a:pt x="11" y="60"/>
                  </a:cubicBezTo>
                  <a:cubicBezTo>
                    <a:pt x="11" y="60"/>
                    <a:pt x="12" y="61"/>
                    <a:pt x="12" y="61"/>
                  </a:cubicBezTo>
                  <a:cubicBezTo>
                    <a:pt x="12" y="61"/>
                    <a:pt x="11" y="62"/>
                    <a:pt x="11" y="62"/>
                  </a:cubicBezTo>
                  <a:cubicBezTo>
                    <a:pt x="11" y="63"/>
                    <a:pt x="11" y="63"/>
                    <a:pt x="10" y="64"/>
                  </a:cubicBezTo>
                  <a:cubicBezTo>
                    <a:pt x="10" y="65"/>
                    <a:pt x="10" y="66"/>
                    <a:pt x="10" y="68"/>
                  </a:cubicBezTo>
                  <a:cubicBezTo>
                    <a:pt x="10" y="68"/>
                    <a:pt x="9" y="71"/>
                    <a:pt x="10" y="71"/>
                  </a:cubicBezTo>
                  <a:cubicBezTo>
                    <a:pt x="10" y="71"/>
                    <a:pt x="11" y="70"/>
                    <a:pt x="11" y="70"/>
                  </a:cubicBezTo>
                  <a:cubicBezTo>
                    <a:pt x="12" y="70"/>
                    <a:pt x="11" y="71"/>
                    <a:pt x="12" y="72"/>
                  </a:cubicBezTo>
                  <a:cubicBezTo>
                    <a:pt x="13" y="72"/>
                    <a:pt x="13" y="71"/>
                    <a:pt x="14" y="71"/>
                  </a:cubicBezTo>
                  <a:cubicBezTo>
                    <a:pt x="14" y="71"/>
                    <a:pt x="14" y="72"/>
                    <a:pt x="15" y="72"/>
                  </a:cubicBezTo>
                  <a:cubicBezTo>
                    <a:pt x="15" y="72"/>
                    <a:pt x="16" y="71"/>
                    <a:pt x="16" y="71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8" y="69"/>
                    <a:pt x="18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8"/>
                    <a:pt x="20" y="68"/>
                    <a:pt x="20" y="68"/>
                  </a:cubicBezTo>
                  <a:cubicBezTo>
                    <a:pt x="21" y="68"/>
                    <a:pt x="21" y="67"/>
                    <a:pt x="21" y="66"/>
                  </a:cubicBezTo>
                  <a:cubicBezTo>
                    <a:pt x="21" y="66"/>
                    <a:pt x="21" y="63"/>
                    <a:pt x="22" y="63"/>
                  </a:cubicBezTo>
                  <a:cubicBezTo>
                    <a:pt x="22" y="64"/>
                    <a:pt x="23" y="64"/>
                    <a:pt x="23" y="65"/>
                  </a:cubicBezTo>
                  <a:cubicBezTo>
                    <a:pt x="23" y="66"/>
                    <a:pt x="23" y="67"/>
                    <a:pt x="23" y="67"/>
                  </a:cubicBezTo>
                  <a:cubicBezTo>
                    <a:pt x="23" y="68"/>
                    <a:pt x="24" y="69"/>
                    <a:pt x="24" y="69"/>
                  </a:cubicBezTo>
                  <a:cubicBezTo>
                    <a:pt x="24" y="70"/>
                    <a:pt x="24" y="71"/>
                    <a:pt x="24" y="71"/>
                  </a:cubicBezTo>
                  <a:cubicBezTo>
                    <a:pt x="25" y="73"/>
                    <a:pt x="25" y="74"/>
                    <a:pt x="25" y="76"/>
                  </a:cubicBezTo>
                  <a:cubicBezTo>
                    <a:pt x="25" y="78"/>
                    <a:pt x="26" y="79"/>
                    <a:pt x="26" y="80"/>
                  </a:cubicBezTo>
                  <a:cubicBezTo>
                    <a:pt x="27" y="80"/>
                    <a:pt x="27" y="81"/>
                    <a:pt x="27" y="81"/>
                  </a:cubicBezTo>
                  <a:cubicBezTo>
                    <a:pt x="27" y="82"/>
                    <a:pt x="27" y="83"/>
                    <a:pt x="27" y="84"/>
                  </a:cubicBezTo>
                  <a:cubicBezTo>
                    <a:pt x="27" y="84"/>
                    <a:pt x="27" y="84"/>
                    <a:pt x="28" y="84"/>
                  </a:cubicBezTo>
                  <a:cubicBezTo>
                    <a:pt x="28" y="84"/>
                    <a:pt x="28" y="85"/>
                    <a:pt x="28" y="86"/>
                  </a:cubicBezTo>
                  <a:cubicBezTo>
                    <a:pt x="29" y="87"/>
                    <a:pt x="30" y="90"/>
                    <a:pt x="29" y="90"/>
                  </a:cubicBezTo>
                  <a:cubicBezTo>
                    <a:pt x="28" y="90"/>
                    <a:pt x="28" y="89"/>
                    <a:pt x="28" y="89"/>
                  </a:cubicBezTo>
                  <a:cubicBezTo>
                    <a:pt x="28" y="90"/>
                    <a:pt x="28" y="91"/>
                    <a:pt x="28" y="91"/>
                  </a:cubicBezTo>
                  <a:cubicBezTo>
                    <a:pt x="29" y="91"/>
                    <a:pt x="28" y="90"/>
                    <a:pt x="29" y="91"/>
                  </a:cubicBezTo>
                  <a:cubicBezTo>
                    <a:pt x="29" y="91"/>
                    <a:pt x="29" y="92"/>
                    <a:pt x="29" y="92"/>
                  </a:cubicBezTo>
                  <a:cubicBezTo>
                    <a:pt x="29" y="93"/>
                    <a:pt x="29" y="92"/>
                    <a:pt x="29" y="93"/>
                  </a:cubicBezTo>
                  <a:cubicBezTo>
                    <a:pt x="29" y="92"/>
                    <a:pt x="28" y="92"/>
                    <a:pt x="28" y="92"/>
                  </a:cubicBezTo>
                  <a:cubicBezTo>
                    <a:pt x="28" y="92"/>
                    <a:pt x="29" y="93"/>
                    <a:pt x="29" y="93"/>
                  </a:cubicBezTo>
                  <a:cubicBezTo>
                    <a:pt x="28" y="94"/>
                    <a:pt x="27" y="94"/>
                    <a:pt x="28" y="95"/>
                  </a:cubicBezTo>
                  <a:cubicBezTo>
                    <a:pt x="28" y="95"/>
                    <a:pt x="28" y="94"/>
                    <a:pt x="29" y="95"/>
                  </a:cubicBezTo>
                  <a:cubicBezTo>
                    <a:pt x="30" y="95"/>
                    <a:pt x="30" y="96"/>
                    <a:pt x="29" y="96"/>
                  </a:cubicBezTo>
                  <a:cubicBezTo>
                    <a:pt x="29" y="98"/>
                    <a:pt x="29" y="98"/>
                    <a:pt x="29" y="99"/>
                  </a:cubicBezTo>
                  <a:cubicBezTo>
                    <a:pt x="28" y="100"/>
                    <a:pt x="29" y="100"/>
                    <a:pt x="29" y="101"/>
                  </a:cubicBezTo>
                  <a:cubicBezTo>
                    <a:pt x="29" y="101"/>
                    <a:pt x="28" y="103"/>
                    <a:pt x="29" y="103"/>
                  </a:cubicBezTo>
                  <a:cubicBezTo>
                    <a:pt x="29" y="104"/>
                    <a:pt x="30" y="101"/>
                    <a:pt x="30" y="100"/>
                  </a:cubicBezTo>
                  <a:cubicBezTo>
                    <a:pt x="30" y="100"/>
                    <a:pt x="31" y="99"/>
                    <a:pt x="31" y="99"/>
                  </a:cubicBezTo>
                  <a:cubicBezTo>
                    <a:pt x="32" y="98"/>
                    <a:pt x="32" y="97"/>
                    <a:pt x="32" y="97"/>
                  </a:cubicBezTo>
                  <a:cubicBezTo>
                    <a:pt x="33" y="96"/>
                    <a:pt x="33" y="94"/>
                    <a:pt x="33" y="93"/>
                  </a:cubicBezTo>
                  <a:cubicBezTo>
                    <a:pt x="33" y="92"/>
                    <a:pt x="33" y="91"/>
                    <a:pt x="33" y="90"/>
                  </a:cubicBezTo>
                  <a:cubicBezTo>
                    <a:pt x="32" y="89"/>
                    <a:pt x="32" y="88"/>
                    <a:pt x="32" y="86"/>
                  </a:cubicBezTo>
                  <a:cubicBezTo>
                    <a:pt x="31" y="87"/>
                    <a:pt x="32" y="85"/>
                    <a:pt x="32" y="85"/>
                  </a:cubicBezTo>
                  <a:cubicBezTo>
                    <a:pt x="32" y="84"/>
                    <a:pt x="31" y="84"/>
                    <a:pt x="31" y="83"/>
                  </a:cubicBezTo>
                  <a:cubicBezTo>
                    <a:pt x="31" y="82"/>
                    <a:pt x="30" y="81"/>
                    <a:pt x="29" y="80"/>
                  </a:cubicBezTo>
                  <a:cubicBezTo>
                    <a:pt x="29" y="79"/>
                    <a:pt x="28" y="78"/>
                    <a:pt x="28" y="77"/>
                  </a:cubicBezTo>
                  <a:cubicBezTo>
                    <a:pt x="27" y="76"/>
                    <a:pt x="29" y="75"/>
                    <a:pt x="29" y="74"/>
                  </a:cubicBezTo>
                  <a:cubicBezTo>
                    <a:pt x="29" y="74"/>
                    <a:pt x="29" y="74"/>
                    <a:pt x="29" y="73"/>
                  </a:cubicBezTo>
                  <a:cubicBezTo>
                    <a:pt x="29" y="73"/>
                    <a:pt x="29" y="72"/>
                    <a:pt x="29" y="72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0"/>
                    <a:pt x="31" y="70"/>
                    <a:pt x="31" y="69"/>
                  </a:cubicBezTo>
                  <a:cubicBezTo>
                    <a:pt x="31" y="69"/>
                    <a:pt x="30" y="69"/>
                    <a:pt x="29" y="68"/>
                  </a:cubicBezTo>
                  <a:cubicBezTo>
                    <a:pt x="28" y="68"/>
                    <a:pt x="29" y="66"/>
                    <a:pt x="28" y="65"/>
                  </a:cubicBezTo>
                  <a:cubicBezTo>
                    <a:pt x="28" y="65"/>
                    <a:pt x="28" y="65"/>
                    <a:pt x="27" y="64"/>
                  </a:cubicBezTo>
                  <a:cubicBezTo>
                    <a:pt x="27" y="64"/>
                    <a:pt x="27" y="64"/>
                    <a:pt x="27" y="63"/>
                  </a:cubicBezTo>
                  <a:cubicBezTo>
                    <a:pt x="26" y="62"/>
                    <a:pt x="25" y="62"/>
                    <a:pt x="25" y="61"/>
                  </a:cubicBezTo>
                  <a:cubicBezTo>
                    <a:pt x="25" y="60"/>
                    <a:pt x="25" y="60"/>
                    <a:pt x="25" y="59"/>
                  </a:cubicBezTo>
                  <a:cubicBezTo>
                    <a:pt x="25" y="59"/>
                    <a:pt x="24" y="58"/>
                    <a:pt x="24" y="58"/>
                  </a:cubicBezTo>
                  <a:cubicBezTo>
                    <a:pt x="24" y="57"/>
                    <a:pt x="25" y="57"/>
                    <a:pt x="25" y="56"/>
                  </a:cubicBezTo>
                  <a:cubicBezTo>
                    <a:pt x="26" y="55"/>
                    <a:pt x="25" y="53"/>
                    <a:pt x="26" y="52"/>
                  </a:cubicBezTo>
                  <a:cubicBezTo>
                    <a:pt x="26" y="52"/>
                    <a:pt x="26" y="51"/>
                    <a:pt x="27" y="51"/>
                  </a:cubicBezTo>
                  <a:cubicBezTo>
                    <a:pt x="27" y="50"/>
                    <a:pt x="27" y="51"/>
                    <a:pt x="27" y="51"/>
                  </a:cubicBezTo>
                  <a:cubicBezTo>
                    <a:pt x="27" y="51"/>
                    <a:pt x="27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9" y="50"/>
                    <a:pt x="29" y="50"/>
                  </a:cubicBezTo>
                  <a:cubicBezTo>
                    <a:pt x="31" y="50"/>
                    <a:pt x="31" y="48"/>
                    <a:pt x="31" y="48"/>
                  </a:cubicBezTo>
                  <a:cubicBezTo>
                    <a:pt x="32" y="48"/>
                    <a:pt x="32" y="49"/>
                    <a:pt x="33" y="49"/>
                  </a:cubicBezTo>
                  <a:cubicBezTo>
                    <a:pt x="33" y="49"/>
                    <a:pt x="33" y="48"/>
                    <a:pt x="34" y="48"/>
                  </a:cubicBezTo>
                  <a:cubicBezTo>
                    <a:pt x="34" y="47"/>
                    <a:pt x="35" y="48"/>
                    <a:pt x="35" y="47"/>
                  </a:cubicBezTo>
                  <a:cubicBezTo>
                    <a:pt x="36" y="47"/>
                    <a:pt x="35" y="46"/>
                    <a:pt x="36" y="45"/>
                  </a:cubicBezTo>
                  <a:cubicBezTo>
                    <a:pt x="36" y="45"/>
                    <a:pt x="36" y="44"/>
                    <a:pt x="37" y="44"/>
                  </a:cubicBezTo>
                  <a:cubicBezTo>
                    <a:pt x="37" y="43"/>
                    <a:pt x="38" y="43"/>
                    <a:pt x="38" y="42"/>
                  </a:cubicBezTo>
                  <a:cubicBezTo>
                    <a:pt x="39" y="42"/>
                    <a:pt x="41" y="41"/>
                    <a:pt x="40" y="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2D91D8BA-C147-877E-8F70-25E5B5475D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53568" y="2900159"/>
              <a:ext cx="401641" cy="150814"/>
            </a:xfrm>
            <a:custGeom>
              <a:avLst/>
              <a:gdLst>
                <a:gd name="T0" fmla="*/ 2 w 87"/>
                <a:gd name="T1" fmla="*/ 2 h 33"/>
                <a:gd name="T2" fmla="*/ 6 w 87"/>
                <a:gd name="T3" fmla="*/ 6 h 33"/>
                <a:gd name="T4" fmla="*/ 10 w 87"/>
                <a:gd name="T5" fmla="*/ 6 h 33"/>
                <a:gd name="T6" fmla="*/ 12 w 87"/>
                <a:gd name="T7" fmla="*/ 5 h 33"/>
                <a:gd name="T8" fmla="*/ 16 w 87"/>
                <a:gd name="T9" fmla="*/ 8 h 33"/>
                <a:gd name="T10" fmla="*/ 16 w 87"/>
                <a:gd name="T11" fmla="*/ 10 h 33"/>
                <a:gd name="T12" fmla="*/ 16 w 87"/>
                <a:gd name="T13" fmla="*/ 17 h 33"/>
                <a:gd name="T14" fmla="*/ 17 w 87"/>
                <a:gd name="T15" fmla="*/ 23 h 33"/>
                <a:gd name="T16" fmla="*/ 20 w 87"/>
                <a:gd name="T17" fmla="*/ 28 h 33"/>
                <a:gd name="T18" fmla="*/ 18 w 87"/>
                <a:gd name="T19" fmla="*/ 30 h 33"/>
                <a:gd name="T20" fmla="*/ 17 w 87"/>
                <a:gd name="T21" fmla="*/ 31 h 33"/>
                <a:gd name="T22" fmla="*/ 14 w 87"/>
                <a:gd name="T23" fmla="*/ 28 h 33"/>
                <a:gd name="T24" fmla="*/ 11 w 87"/>
                <a:gd name="T25" fmla="*/ 26 h 33"/>
                <a:gd name="T26" fmla="*/ 8 w 87"/>
                <a:gd name="T27" fmla="*/ 23 h 33"/>
                <a:gd name="T28" fmla="*/ 8 w 87"/>
                <a:gd name="T29" fmla="*/ 21 h 33"/>
                <a:gd name="T30" fmla="*/ 7 w 87"/>
                <a:gd name="T31" fmla="*/ 19 h 33"/>
                <a:gd name="T32" fmla="*/ 4 w 87"/>
                <a:gd name="T33" fmla="*/ 14 h 33"/>
                <a:gd name="T34" fmla="*/ 3 w 87"/>
                <a:gd name="T35" fmla="*/ 10 h 33"/>
                <a:gd name="T36" fmla="*/ 2 w 87"/>
                <a:gd name="T37" fmla="*/ 4 h 33"/>
                <a:gd name="T38" fmla="*/ 0 w 87"/>
                <a:gd name="T39" fmla="*/ 3 h 33"/>
                <a:gd name="T40" fmla="*/ 0 w 87"/>
                <a:gd name="T41" fmla="*/ 1 h 33"/>
                <a:gd name="T42" fmla="*/ 68 w 87"/>
                <a:gd name="T43" fmla="*/ 12 h 33"/>
                <a:gd name="T44" fmla="*/ 87 w 87"/>
                <a:gd name="T45" fmla="*/ 9 h 33"/>
                <a:gd name="T46" fmla="*/ 82 w 87"/>
                <a:gd name="T47" fmla="*/ 6 h 33"/>
                <a:gd name="T48" fmla="*/ 80 w 87"/>
                <a:gd name="T49" fmla="*/ 3 h 33"/>
                <a:gd name="T50" fmla="*/ 77 w 87"/>
                <a:gd name="T51" fmla="*/ 0 h 33"/>
                <a:gd name="T52" fmla="*/ 74 w 87"/>
                <a:gd name="T53" fmla="*/ 3 h 33"/>
                <a:gd name="T54" fmla="*/ 73 w 87"/>
                <a:gd name="T55" fmla="*/ 7 h 33"/>
                <a:gd name="T56" fmla="*/ 72 w 87"/>
                <a:gd name="T57" fmla="*/ 10 h 33"/>
                <a:gd name="T58" fmla="*/ 69 w 87"/>
                <a:gd name="T59" fmla="*/ 14 h 33"/>
                <a:gd name="T60" fmla="*/ 68 w 87"/>
                <a:gd name="T61" fmla="*/ 14 h 33"/>
                <a:gd name="T62" fmla="*/ 64 w 87"/>
                <a:gd name="T63" fmla="*/ 13 h 33"/>
                <a:gd name="T64" fmla="*/ 59 w 87"/>
                <a:gd name="T65" fmla="*/ 20 h 33"/>
                <a:gd name="T66" fmla="*/ 54 w 87"/>
                <a:gd name="T67" fmla="*/ 22 h 33"/>
                <a:gd name="T68" fmla="*/ 52 w 87"/>
                <a:gd name="T69" fmla="*/ 23 h 33"/>
                <a:gd name="T70" fmla="*/ 51 w 87"/>
                <a:gd name="T71" fmla="*/ 26 h 33"/>
                <a:gd name="T72" fmla="*/ 47 w 87"/>
                <a:gd name="T73" fmla="*/ 28 h 33"/>
                <a:gd name="T74" fmla="*/ 44 w 87"/>
                <a:gd name="T75" fmla="*/ 27 h 33"/>
                <a:gd name="T76" fmla="*/ 47 w 87"/>
                <a:gd name="T77" fmla="*/ 31 h 33"/>
                <a:gd name="T78" fmla="*/ 51 w 87"/>
                <a:gd name="T79" fmla="*/ 32 h 33"/>
                <a:gd name="T80" fmla="*/ 55 w 87"/>
                <a:gd name="T81" fmla="*/ 31 h 33"/>
                <a:gd name="T82" fmla="*/ 56 w 87"/>
                <a:gd name="T83" fmla="*/ 30 h 33"/>
                <a:gd name="T84" fmla="*/ 60 w 87"/>
                <a:gd name="T85" fmla="*/ 30 h 33"/>
                <a:gd name="T86" fmla="*/ 62 w 87"/>
                <a:gd name="T87" fmla="*/ 30 h 33"/>
                <a:gd name="T88" fmla="*/ 66 w 87"/>
                <a:gd name="T89" fmla="*/ 29 h 33"/>
                <a:gd name="T90" fmla="*/ 67 w 87"/>
                <a:gd name="T91" fmla="*/ 27 h 33"/>
                <a:gd name="T92" fmla="*/ 68 w 87"/>
                <a:gd name="T93" fmla="*/ 25 h 33"/>
                <a:gd name="T94" fmla="*/ 69 w 87"/>
                <a:gd name="T95" fmla="*/ 23 h 33"/>
                <a:gd name="T96" fmla="*/ 71 w 87"/>
                <a:gd name="T97" fmla="*/ 19 h 33"/>
                <a:gd name="T98" fmla="*/ 71 w 87"/>
                <a:gd name="T99" fmla="*/ 15 h 33"/>
                <a:gd name="T100" fmla="*/ 77 w 87"/>
                <a:gd name="T101" fmla="*/ 14 h 33"/>
                <a:gd name="T102" fmla="*/ 81 w 87"/>
                <a:gd name="T103" fmla="*/ 15 h 33"/>
                <a:gd name="T104" fmla="*/ 83 w 87"/>
                <a:gd name="T105" fmla="*/ 14 h 33"/>
                <a:gd name="T106" fmla="*/ 82 w 87"/>
                <a:gd name="T107" fmla="*/ 12 h 33"/>
                <a:gd name="T108" fmla="*/ 83 w 87"/>
                <a:gd name="T109" fmla="*/ 11 h 33"/>
                <a:gd name="T110" fmla="*/ 87 w 87"/>
                <a:gd name="T111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7" h="33">
                  <a:moveTo>
                    <a:pt x="0" y="1"/>
                  </a:moveTo>
                  <a:cubicBezTo>
                    <a:pt x="1" y="1"/>
                    <a:pt x="2" y="2"/>
                    <a:pt x="2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5" y="4"/>
                    <a:pt x="7" y="4"/>
                    <a:pt x="6" y="6"/>
                  </a:cubicBezTo>
                  <a:cubicBezTo>
                    <a:pt x="5" y="8"/>
                    <a:pt x="7" y="6"/>
                    <a:pt x="8" y="6"/>
                  </a:cubicBezTo>
                  <a:cubicBezTo>
                    <a:pt x="9" y="6"/>
                    <a:pt x="10" y="7"/>
                    <a:pt x="10" y="6"/>
                  </a:cubicBezTo>
                  <a:cubicBezTo>
                    <a:pt x="11" y="6"/>
                    <a:pt x="10" y="4"/>
                    <a:pt x="11" y="4"/>
                  </a:cubicBezTo>
                  <a:cubicBezTo>
                    <a:pt x="12" y="4"/>
                    <a:pt x="12" y="5"/>
                    <a:pt x="12" y="5"/>
                  </a:cubicBezTo>
                  <a:cubicBezTo>
                    <a:pt x="13" y="6"/>
                    <a:pt x="13" y="7"/>
                    <a:pt x="14" y="7"/>
                  </a:cubicBezTo>
                  <a:cubicBezTo>
                    <a:pt x="15" y="8"/>
                    <a:pt x="15" y="8"/>
                    <a:pt x="16" y="8"/>
                  </a:cubicBezTo>
                  <a:cubicBezTo>
                    <a:pt x="16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2"/>
                    <a:pt x="17" y="13"/>
                    <a:pt x="17" y="15"/>
                  </a:cubicBezTo>
                  <a:cubicBezTo>
                    <a:pt x="17" y="16"/>
                    <a:pt x="16" y="16"/>
                    <a:pt x="16" y="17"/>
                  </a:cubicBezTo>
                  <a:cubicBezTo>
                    <a:pt x="16" y="18"/>
                    <a:pt x="17" y="19"/>
                    <a:pt x="17" y="21"/>
                  </a:cubicBezTo>
                  <a:cubicBezTo>
                    <a:pt x="17" y="22"/>
                    <a:pt x="17" y="22"/>
                    <a:pt x="17" y="23"/>
                  </a:cubicBezTo>
                  <a:cubicBezTo>
                    <a:pt x="17" y="23"/>
                    <a:pt x="18" y="23"/>
                    <a:pt x="18" y="24"/>
                  </a:cubicBezTo>
                  <a:cubicBezTo>
                    <a:pt x="19" y="25"/>
                    <a:pt x="20" y="27"/>
                    <a:pt x="20" y="28"/>
                  </a:cubicBezTo>
                  <a:cubicBezTo>
                    <a:pt x="20" y="29"/>
                    <a:pt x="21" y="32"/>
                    <a:pt x="20" y="32"/>
                  </a:cubicBezTo>
                  <a:cubicBezTo>
                    <a:pt x="20" y="31"/>
                    <a:pt x="19" y="30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cubicBezTo>
                    <a:pt x="18" y="31"/>
                    <a:pt x="17" y="31"/>
                    <a:pt x="17" y="31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8"/>
                    <a:pt x="15" y="28"/>
                    <a:pt x="14" y="28"/>
                  </a:cubicBezTo>
                  <a:cubicBezTo>
                    <a:pt x="13" y="27"/>
                    <a:pt x="13" y="26"/>
                    <a:pt x="12" y="26"/>
                  </a:cubicBezTo>
                  <a:cubicBezTo>
                    <a:pt x="12" y="26"/>
                    <a:pt x="11" y="26"/>
                    <a:pt x="11" y="26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4"/>
                    <a:pt x="9" y="24"/>
                    <a:pt x="8" y="23"/>
                  </a:cubicBezTo>
                  <a:cubicBezTo>
                    <a:pt x="8" y="23"/>
                    <a:pt x="7" y="22"/>
                    <a:pt x="7" y="22"/>
                  </a:cubicBezTo>
                  <a:cubicBezTo>
                    <a:pt x="7" y="21"/>
                    <a:pt x="7" y="22"/>
                    <a:pt x="8" y="21"/>
                  </a:cubicBezTo>
                  <a:cubicBezTo>
                    <a:pt x="8" y="21"/>
                    <a:pt x="9" y="20"/>
                    <a:pt x="9" y="20"/>
                  </a:cubicBezTo>
                  <a:cubicBezTo>
                    <a:pt x="9" y="19"/>
                    <a:pt x="8" y="19"/>
                    <a:pt x="7" y="19"/>
                  </a:cubicBezTo>
                  <a:cubicBezTo>
                    <a:pt x="6" y="18"/>
                    <a:pt x="6" y="17"/>
                    <a:pt x="5" y="16"/>
                  </a:cubicBezTo>
                  <a:cubicBezTo>
                    <a:pt x="5" y="15"/>
                    <a:pt x="4" y="15"/>
                    <a:pt x="4" y="14"/>
                  </a:cubicBezTo>
                  <a:cubicBezTo>
                    <a:pt x="4" y="13"/>
                    <a:pt x="5" y="12"/>
                    <a:pt x="4" y="11"/>
                  </a:cubicBezTo>
                  <a:cubicBezTo>
                    <a:pt x="4" y="10"/>
                    <a:pt x="3" y="11"/>
                    <a:pt x="3" y="10"/>
                  </a:cubicBezTo>
                  <a:cubicBezTo>
                    <a:pt x="3" y="9"/>
                    <a:pt x="3" y="8"/>
                    <a:pt x="3" y="7"/>
                  </a:cubicBezTo>
                  <a:cubicBezTo>
                    <a:pt x="3" y="6"/>
                    <a:pt x="3" y="5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1" y="1"/>
                    <a:pt x="0" y="1"/>
                  </a:cubicBezTo>
                  <a:close/>
                  <a:moveTo>
                    <a:pt x="68" y="12"/>
                  </a:moveTo>
                  <a:cubicBezTo>
                    <a:pt x="68" y="12"/>
                    <a:pt x="68" y="11"/>
                    <a:pt x="68" y="12"/>
                  </a:cubicBezTo>
                  <a:cubicBezTo>
                    <a:pt x="68" y="12"/>
                    <a:pt x="68" y="12"/>
                    <a:pt x="68" y="12"/>
                  </a:cubicBezTo>
                  <a:close/>
                  <a:moveTo>
                    <a:pt x="87" y="9"/>
                  </a:moveTo>
                  <a:cubicBezTo>
                    <a:pt x="86" y="8"/>
                    <a:pt x="84" y="8"/>
                    <a:pt x="83" y="7"/>
                  </a:cubicBezTo>
                  <a:cubicBezTo>
                    <a:pt x="83" y="7"/>
                    <a:pt x="82" y="6"/>
                    <a:pt x="82" y="6"/>
                  </a:cubicBezTo>
                  <a:cubicBezTo>
                    <a:pt x="81" y="5"/>
                    <a:pt x="80" y="6"/>
                    <a:pt x="80" y="5"/>
                  </a:cubicBezTo>
                  <a:cubicBezTo>
                    <a:pt x="80" y="4"/>
                    <a:pt x="81" y="4"/>
                    <a:pt x="80" y="3"/>
                  </a:cubicBezTo>
                  <a:cubicBezTo>
                    <a:pt x="80" y="2"/>
                    <a:pt x="80" y="1"/>
                    <a:pt x="79" y="1"/>
                  </a:cubicBezTo>
                  <a:cubicBezTo>
                    <a:pt x="79" y="0"/>
                    <a:pt x="78" y="0"/>
                    <a:pt x="77" y="0"/>
                  </a:cubicBezTo>
                  <a:cubicBezTo>
                    <a:pt x="76" y="1"/>
                    <a:pt x="77" y="2"/>
                    <a:pt x="76" y="2"/>
                  </a:cubicBezTo>
                  <a:cubicBezTo>
                    <a:pt x="76" y="2"/>
                    <a:pt x="75" y="2"/>
                    <a:pt x="74" y="3"/>
                  </a:cubicBezTo>
                  <a:cubicBezTo>
                    <a:pt x="74" y="3"/>
                    <a:pt x="74" y="5"/>
                    <a:pt x="74" y="5"/>
                  </a:cubicBezTo>
                  <a:cubicBezTo>
                    <a:pt x="73" y="6"/>
                    <a:pt x="73" y="6"/>
                    <a:pt x="73" y="7"/>
                  </a:cubicBezTo>
                  <a:cubicBezTo>
                    <a:pt x="73" y="7"/>
                    <a:pt x="73" y="8"/>
                    <a:pt x="73" y="8"/>
                  </a:cubicBezTo>
                  <a:cubicBezTo>
                    <a:pt x="73" y="9"/>
                    <a:pt x="72" y="10"/>
                    <a:pt x="72" y="10"/>
                  </a:cubicBezTo>
                  <a:cubicBezTo>
                    <a:pt x="71" y="10"/>
                    <a:pt x="70" y="10"/>
                    <a:pt x="70" y="11"/>
                  </a:cubicBezTo>
                  <a:cubicBezTo>
                    <a:pt x="69" y="12"/>
                    <a:pt x="69" y="13"/>
                    <a:pt x="69" y="14"/>
                  </a:cubicBezTo>
                  <a:cubicBezTo>
                    <a:pt x="68" y="14"/>
                    <a:pt x="68" y="12"/>
                    <a:pt x="68" y="11"/>
                  </a:cubicBezTo>
                  <a:cubicBezTo>
                    <a:pt x="67" y="12"/>
                    <a:pt x="68" y="13"/>
                    <a:pt x="68" y="14"/>
                  </a:cubicBezTo>
                  <a:cubicBezTo>
                    <a:pt x="68" y="16"/>
                    <a:pt x="67" y="17"/>
                    <a:pt x="66" y="16"/>
                  </a:cubicBezTo>
                  <a:cubicBezTo>
                    <a:pt x="66" y="15"/>
                    <a:pt x="65" y="13"/>
                    <a:pt x="64" y="13"/>
                  </a:cubicBezTo>
                  <a:cubicBezTo>
                    <a:pt x="64" y="13"/>
                    <a:pt x="63" y="14"/>
                    <a:pt x="63" y="15"/>
                  </a:cubicBezTo>
                  <a:cubicBezTo>
                    <a:pt x="62" y="17"/>
                    <a:pt x="60" y="18"/>
                    <a:pt x="59" y="20"/>
                  </a:cubicBezTo>
                  <a:cubicBezTo>
                    <a:pt x="59" y="21"/>
                    <a:pt x="57" y="21"/>
                    <a:pt x="56" y="22"/>
                  </a:cubicBezTo>
                  <a:cubicBezTo>
                    <a:pt x="55" y="22"/>
                    <a:pt x="54" y="22"/>
                    <a:pt x="54" y="22"/>
                  </a:cubicBezTo>
                  <a:cubicBezTo>
                    <a:pt x="53" y="22"/>
                    <a:pt x="53" y="22"/>
                    <a:pt x="53" y="23"/>
                  </a:cubicBezTo>
                  <a:cubicBezTo>
                    <a:pt x="53" y="22"/>
                    <a:pt x="52" y="23"/>
                    <a:pt x="52" y="23"/>
                  </a:cubicBezTo>
                  <a:cubicBezTo>
                    <a:pt x="52" y="23"/>
                    <a:pt x="52" y="24"/>
                    <a:pt x="52" y="24"/>
                  </a:cubicBezTo>
                  <a:cubicBezTo>
                    <a:pt x="52" y="25"/>
                    <a:pt x="52" y="25"/>
                    <a:pt x="51" y="26"/>
                  </a:cubicBezTo>
                  <a:cubicBezTo>
                    <a:pt x="51" y="28"/>
                    <a:pt x="50" y="29"/>
                    <a:pt x="48" y="28"/>
                  </a:cubicBezTo>
                  <a:cubicBezTo>
                    <a:pt x="48" y="28"/>
                    <a:pt x="47" y="28"/>
                    <a:pt x="47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7"/>
                    <a:pt x="44" y="27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29"/>
                    <a:pt x="46" y="30"/>
                    <a:pt x="47" y="31"/>
                  </a:cubicBezTo>
                  <a:cubicBezTo>
                    <a:pt x="47" y="32"/>
                    <a:pt x="47" y="32"/>
                    <a:pt x="48" y="33"/>
                  </a:cubicBezTo>
                  <a:cubicBezTo>
                    <a:pt x="49" y="33"/>
                    <a:pt x="50" y="32"/>
                    <a:pt x="51" y="32"/>
                  </a:cubicBezTo>
                  <a:cubicBezTo>
                    <a:pt x="52" y="32"/>
                    <a:pt x="52" y="32"/>
                    <a:pt x="53" y="32"/>
                  </a:cubicBezTo>
                  <a:cubicBezTo>
                    <a:pt x="54" y="32"/>
                    <a:pt x="54" y="32"/>
                    <a:pt x="55" y="31"/>
                  </a:cubicBezTo>
                  <a:cubicBezTo>
                    <a:pt x="55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8" y="29"/>
                    <a:pt x="58" y="29"/>
                  </a:cubicBezTo>
                  <a:cubicBezTo>
                    <a:pt x="59" y="29"/>
                    <a:pt x="59" y="30"/>
                    <a:pt x="60" y="30"/>
                  </a:cubicBezTo>
                  <a:cubicBezTo>
                    <a:pt x="60" y="30"/>
                    <a:pt x="61" y="30"/>
                    <a:pt x="61" y="30"/>
                  </a:cubicBezTo>
                  <a:cubicBezTo>
                    <a:pt x="61" y="30"/>
                    <a:pt x="61" y="30"/>
                    <a:pt x="62" y="30"/>
                  </a:cubicBezTo>
                  <a:cubicBezTo>
                    <a:pt x="62" y="30"/>
                    <a:pt x="62" y="30"/>
                    <a:pt x="63" y="29"/>
                  </a:cubicBezTo>
                  <a:cubicBezTo>
                    <a:pt x="64" y="29"/>
                    <a:pt x="65" y="30"/>
                    <a:pt x="66" y="29"/>
                  </a:cubicBezTo>
                  <a:cubicBezTo>
                    <a:pt x="66" y="29"/>
                    <a:pt x="66" y="29"/>
                    <a:pt x="66" y="28"/>
                  </a:cubicBezTo>
                  <a:cubicBezTo>
                    <a:pt x="67" y="28"/>
                    <a:pt x="67" y="28"/>
                    <a:pt x="67" y="27"/>
                  </a:cubicBezTo>
                  <a:cubicBezTo>
                    <a:pt x="67" y="27"/>
                    <a:pt x="67" y="27"/>
                    <a:pt x="67" y="26"/>
                  </a:cubicBezTo>
                  <a:cubicBezTo>
                    <a:pt x="68" y="26"/>
                    <a:pt x="68" y="25"/>
                    <a:pt x="68" y="25"/>
                  </a:cubicBezTo>
                  <a:cubicBezTo>
                    <a:pt x="69" y="24"/>
                    <a:pt x="69" y="25"/>
                    <a:pt x="69" y="24"/>
                  </a:cubicBezTo>
                  <a:cubicBezTo>
                    <a:pt x="69" y="24"/>
                    <a:pt x="69" y="23"/>
                    <a:pt x="69" y="23"/>
                  </a:cubicBezTo>
                  <a:cubicBezTo>
                    <a:pt x="69" y="22"/>
                    <a:pt x="69" y="22"/>
                    <a:pt x="70" y="21"/>
                  </a:cubicBezTo>
                  <a:cubicBezTo>
                    <a:pt x="70" y="21"/>
                    <a:pt x="70" y="20"/>
                    <a:pt x="71" y="19"/>
                  </a:cubicBezTo>
                  <a:cubicBezTo>
                    <a:pt x="71" y="19"/>
                    <a:pt x="71" y="18"/>
                    <a:pt x="71" y="17"/>
                  </a:cubicBezTo>
                  <a:cubicBezTo>
                    <a:pt x="71" y="17"/>
                    <a:pt x="71" y="16"/>
                    <a:pt x="71" y="15"/>
                  </a:cubicBezTo>
                  <a:cubicBezTo>
                    <a:pt x="72" y="14"/>
                    <a:pt x="73" y="14"/>
                    <a:pt x="74" y="14"/>
                  </a:cubicBezTo>
                  <a:cubicBezTo>
                    <a:pt x="75" y="15"/>
                    <a:pt x="76" y="14"/>
                    <a:pt x="77" y="14"/>
                  </a:cubicBezTo>
                  <a:cubicBezTo>
                    <a:pt x="78" y="15"/>
                    <a:pt x="79" y="15"/>
                    <a:pt x="80" y="15"/>
                  </a:cubicBezTo>
                  <a:cubicBezTo>
                    <a:pt x="80" y="15"/>
                    <a:pt x="81" y="15"/>
                    <a:pt x="81" y="15"/>
                  </a:cubicBezTo>
                  <a:cubicBezTo>
                    <a:pt x="81" y="15"/>
                    <a:pt x="82" y="14"/>
                    <a:pt x="82" y="14"/>
                  </a:cubicBezTo>
                  <a:cubicBezTo>
                    <a:pt x="82" y="14"/>
                    <a:pt x="83" y="14"/>
                    <a:pt x="83" y="14"/>
                  </a:cubicBezTo>
                  <a:cubicBezTo>
                    <a:pt x="84" y="14"/>
                    <a:pt x="85" y="14"/>
                    <a:pt x="84" y="13"/>
                  </a:cubicBezTo>
                  <a:cubicBezTo>
                    <a:pt x="84" y="13"/>
                    <a:pt x="83" y="12"/>
                    <a:pt x="82" y="12"/>
                  </a:cubicBezTo>
                  <a:cubicBezTo>
                    <a:pt x="82" y="12"/>
                    <a:pt x="81" y="12"/>
                    <a:pt x="81" y="11"/>
                  </a:cubicBezTo>
                  <a:cubicBezTo>
                    <a:pt x="82" y="10"/>
                    <a:pt x="83" y="11"/>
                    <a:pt x="83" y="11"/>
                  </a:cubicBezTo>
                  <a:cubicBezTo>
                    <a:pt x="84" y="11"/>
                    <a:pt x="85" y="11"/>
                    <a:pt x="86" y="10"/>
                  </a:cubicBezTo>
                  <a:cubicBezTo>
                    <a:pt x="87" y="10"/>
                    <a:pt x="87" y="10"/>
                    <a:pt x="87" y="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6C97F910-6C45-1543-F90B-2D1735FB2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7530" y="2565194"/>
              <a:ext cx="166689" cy="366715"/>
            </a:xfrm>
            <a:custGeom>
              <a:avLst/>
              <a:gdLst>
                <a:gd name="T0" fmla="*/ 36 w 36"/>
                <a:gd name="T1" fmla="*/ 26 h 80"/>
                <a:gd name="T2" fmla="*/ 35 w 36"/>
                <a:gd name="T3" fmla="*/ 24 h 80"/>
                <a:gd name="T4" fmla="*/ 33 w 36"/>
                <a:gd name="T5" fmla="*/ 19 h 80"/>
                <a:gd name="T6" fmla="*/ 30 w 36"/>
                <a:gd name="T7" fmla="*/ 13 h 80"/>
                <a:gd name="T8" fmla="*/ 26 w 36"/>
                <a:gd name="T9" fmla="*/ 11 h 80"/>
                <a:gd name="T10" fmla="*/ 21 w 36"/>
                <a:gd name="T11" fmla="*/ 12 h 80"/>
                <a:gd name="T12" fmla="*/ 16 w 36"/>
                <a:gd name="T13" fmla="*/ 16 h 80"/>
                <a:gd name="T14" fmla="*/ 16 w 36"/>
                <a:gd name="T15" fmla="*/ 11 h 80"/>
                <a:gd name="T16" fmla="*/ 16 w 36"/>
                <a:gd name="T17" fmla="*/ 10 h 80"/>
                <a:gd name="T18" fmla="*/ 17 w 36"/>
                <a:gd name="T19" fmla="*/ 5 h 80"/>
                <a:gd name="T20" fmla="*/ 14 w 36"/>
                <a:gd name="T21" fmla="*/ 5 h 80"/>
                <a:gd name="T22" fmla="*/ 13 w 36"/>
                <a:gd name="T23" fmla="*/ 0 h 80"/>
                <a:gd name="T24" fmla="*/ 9 w 36"/>
                <a:gd name="T25" fmla="*/ 1 h 80"/>
                <a:gd name="T26" fmla="*/ 7 w 36"/>
                <a:gd name="T27" fmla="*/ 1 h 80"/>
                <a:gd name="T28" fmla="*/ 4 w 36"/>
                <a:gd name="T29" fmla="*/ 3 h 80"/>
                <a:gd name="T30" fmla="*/ 3 w 36"/>
                <a:gd name="T31" fmla="*/ 3 h 80"/>
                <a:gd name="T32" fmla="*/ 1 w 36"/>
                <a:gd name="T33" fmla="*/ 9 h 80"/>
                <a:gd name="T34" fmla="*/ 1 w 36"/>
                <a:gd name="T35" fmla="*/ 12 h 80"/>
                <a:gd name="T36" fmla="*/ 2 w 36"/>
                <a:gd name="T37" fmla="*/ 15 h 80"/>
                <a:gd name="T38" fmla="*/ 4 w 36"/>
                <a:gd name="T39" fmla="*/ 18 h 80"/>
                <a:gd name="T40" fmla="*/ 5 w 36"/>
                <a:gd name="T41" fmla="*/ 22 h 80"/>
                <a:gd name="T42" fmla="*/ 6 w 36"/>
                <a:gd name="T43" fmla="*/ 24 h 80"/>
                <a:gd name="T44" fmla="*/ 5 w 36"/>
                <a:gd name="T45" fmla="*/ 28 h 80"/>
                <a:gd name="T46" fmla="*/ 5 w 36"/>
                <a:gd name="T47" fmla="*/ 32 h 80"/>
                <a:gd name="T48" fmla="*/ 8 w 36"/>
                <a:gd name="T49" fmla="*/ 37 h 80"/>
                <a:gd name="T50" fmla="*/ 8 w 36"/>
                <a:gd name="T51" fmla="*/ 38 h 80"/>
                <a:gd name="T52" fmla="*/ 9 w 36"/>
                <a:gd name="T53" fmla="*/ 43 h 80"/>
                <a:gd name="T54" fmla="*/ 7 w 36"/>
                <a:gd name="T55" fmla="*/ 52 h 80"/>
                <a:gd name="T56" fmla="*/ 5 w 36"/>
                <a:gd name="T57" fmla="*/ 56 h 80"/>
                <a:gd name="T58" fmla="*/ 4 w 36"/>
                <a:gd name="T59" fmla="*/ 64 h 80"/>
                <a:gd name="T60" fmla="*/ 4 w 36"/>
                <a:gd name="T61" fmla="*/ 69 h 80"/>
                <a:gd name="T62" fmla="*/ 5 w 36"/>
                <a:gd name="T63" fmla="*/ 65 h 80"/>
                <a:gd name="T64" fmla="*/ 7 w 36"/>
                <a:gd name="T65" fmla="*/ 68 h 80"/>
                <a:gd name="T66" fmla="*/ 9 w 36"/>
                <a:gd name="T67" fmla="*/ 72 h 80"/>
                <a:gd name="T68" fmla="*/ 13 w 36"/>
                <a:gd name="T69" fmla="*/ 75 h 80"/>
                <a:gd name="T70" fmla="*/ 16 w 36"/>
                <a:gd name="T71" fmla="*/ 79 h 80"/>
                <a:gd name="T72" fmla="*/ 18 w 36"/>
                <a:gd name="T73" fmla="*/ 79 h 80"/>
                <a:gd name="T74" fmla="*/ 21 w 36"/>
                <a:gd name="T75" fmla="*/ 77 h 80"/>
                <a:gd name="T76" fmla="*/ 19 w 36"/>
                <a:gd name="T77" fmla="*/ 75 h 80"/>
                <a:gd name="T78" fmla="*/ 16 w 36"/>
                <a:gd name="T79" fmla="*/ 74 h 80"/>
                <a:gd name="T80" fmla="*/ 13 w 36"/>
                <a:gd name="T81" fmla="*/ 69 h 80"/>
                <a:gd name="T82" fmla="*/ 11 w 36"/>
                <a:gd name="T83" fmla="*/ 65 h 80"/>
                <a:gd name="T84" fmla="*/ 11 w 36"/>
                <a:gd name="T85" fmla="*/ 61 h 80"/>
                <a:gd name="T86" fmla="*/ 8 w 36"/>
                <a:gd name="T87" fmla="*/ 59 h 80"/>
                <a:gd name="T88" fmla="*/ 9 w 36"/>
                <a:gd name="T89" fmla="*/ 52 h 80"/>
                <a:gd name="T90" fmla="*/ 11 w 36"/>
                <a:gd name="T91" fmla="*/ 45 h 80"/>
                <a:gd name="T92" fmla="*/ 12 w 36"/>
                <a:gd name="T93" fmla="*/ 38 h 80"/>
                <a:gd name="T94" fmla="*/ 15 w 36"/>
                <a:gd name="T95" fmla="*/ 41 h 80"/>
                <a:gd name="T96" fmla="*/ 21 w 36"/>
                <a:gd name="T97" fmla="*/ 43 h 80"/>
                <a:gd name="T98" fmla="*/ 22 w 36"/>
                <a:gd name="T99" fmla="*/ 46 h 80"/>
                <a:gd name="T100" fmla="*/ 24 w 36"/>
                <a:gd name="T101" fmla="*/ 45 h 80"/>
                <a:gd name="T102" fmla="*/ 23 w 36"/>
                <a:gd name="T103" fmla="*/ 41 h 80"/>
                <a:gd name="T104" fmla="*/ 22 w 36"/>
                <a:gd name="T105" fmla="*/ 39 h 80"/>
                <a:gd name="T106" fmla="*/ 24 w 36"/>
                <a:gd name="T107" fmla="*/ 36 h 80"/>
                <a:gd name="T108" fmla="*/ 27 w 36"/>
                <a:gd name="T109" fmla="*/ 33 h 80"/>
                <a:gd name="T110" fmla="*/ 33 w 36"/>
                <a:gd name="T111" fmla="*/ 33 h 80"/>
                <a:gd name="T112" fmla="*/ 34 w 36"/>
                <a:gd name="T113" fmla="*/ 33 h 80"/>
                <a:gd name="T114" fmla="*/ 36 w 36"/>
                <a:gd name="T115" fmla="*/ 2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" h="80">
                  <a:moveTo>
                    <a:pt x="36" y="29"/>
                  </a:moveTo>
                  <a:cubicBezTo>
                    <a:pt x="36" y="28"/>
                    <a:pt x="36" y="27"/>
                    <a:pt x="36" y="26"/>
                  </a:cubicBezTo>
                  <a:cubicBezTo>
                    <a:pt x="36" y="25"/>
                    <a:pt x="35" y="25"/>
                    <a:pt x="35" y="25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4" y="23"/>
                    <a:pt x="33" y="23"/>
                    <a:pt x="33" y="22"/>
                  </a:cubicBezTo>
                  <a:cubicBezTo>
                    <a:pt x="33" y="21"/>
                    <a:pt x="33" y="20"/>
                    <a:pt x="33" y="19"/>
                  </a:cubicBezTo>
                  <a:cubicBezTo>
                    <a:pt x="33" y="18"/>
                    <a:pt x="33" y="17"/>
                    <a:pt x="33" y="16"/>
                  </a:cubicBezTo>
                  <a:cubicBezTo>
                    <a:pt x="32" y="15"/>
                    <a:pt x="31" y="14"/>
                    <a:pt x="30" y="13"/>
                  </a:cubicBezTo>
                  <a:cubicBezTo>
                    <a:pt x="30" y="12"/>
                    <a:pt x="29" y="11"/>
                    <a:pt x="28" y="10"/>
                  </a:cubicBezTo>
                  <a:cubicBezTo>
                    <a:pt x="27" y="10"/>
                    <a:pt x="26" y="11"/>
                    <a:pt x="26" y="11"/>
                  </a:cubicBezTo>
                  <a:cubicBezTo>
                    <a:pt x="25" y="12"/>
                    <a:pt x="25" y="13"/>
                    <a:pt x="24" y="13"/>
                  </a:cubicBezTo>
                  <a:cubicBezTo>
                    <a:pt x="23" y="13"/>
                    <a:pt x="22" y="12"/>
                    <a:pt x="21" y="12"/>
                  </a:cubicBezTo>
                  <a:cubicBezTo>
                    <a:pt x="20" y="12"/>
                    <a:pt x="19" y="13"/>
                    <a:pt x="19" y="13"/>
                  </a:cubicBezTo>
                  <a:cubicBezTo>
                    <a:pt x="18" y="14"/>
                    <a:pt x="17" y="16"/>
                    <a:pt x="16" y="16"/>
                  </a:cubicBezTo>
                  <a:cubicBezTo>
                    <a:pt x="15" y="16"/>
                    <a:pt x="16" y="14"/>
                    <a:pt x="16" y="14"/>
                  </a:cubicBezTo>
                  <a:cubicBezTo>
                    <a:pt x="16" y="13"/>
                    <a:pt x="17" y="12"/>
                    <a:pt x="16" y="11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17" y="4"/>
                    <a:pt x="17" y="4"/>
                    <a:pt x="15" y="4"/>
                  </a:cubicBezTo>
                  <a:cubicBezTo>
                    <a:pt x="15" y="4"/>
                    <a:pt x="14" y="5"/>
                    <a:pt x="14" y="5"/>
                  </a:cubicBezTo>
                  <a:cubicBezTo>
                    <a:pt x="13" y="4"/>
                    <a:pt x="14" y="3"/>
                    <a:pt x="14" y="2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2" y="0"/>
                    <a:pt x="11" y="1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2"/>
                    <a:pt x="8" y="2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6" y="3"/>
                    <a:pt x="6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2" y="3"/>
                    <a:pt x="2" y="5"/>
                    <a:pt x="2" y="5"/>
                  </a:cubicBezTo>
                  <a:cubicBezTo>
                    <a:pt x="1" y="6"/>
                    <a:pt x="2" y="8"/>
                    <a:pt x="1" y="9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0" y="11"/>
                    <a:pt x="0" y="11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4"/>
                    <a:pt x="2" y="15"/>
                    <a:pt x="2" y="15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3" y="17"/>
                    <a:pt x="3" y="17"/>
                    <a:pt x="4" y="18"/>
                  </a:cubicBezTo>
                  <a:cubicBezTo>
                    <a:pt x="5" y="18"/>
                    <a:pt x="4" y="19"/>
                    <a:pt x="5" y="21"/>
                  </a:cubicBezTo>
                  <a:cubicBezTo>
                    <a:pt x="5" y="21"/>
                    <a:pt x="5" y="21"/>
                    <a:pt x="5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8" y="23"/>
                    <a:pt x="6" y="23"/>
                    <a:pt x="6" y="24"/>
                  </a:cubicBezTo>
                  <a:cubicBezTo>
                    <a:pt x="5" y="25"/>
                    <a:pt x="5" y="26"/>
                    <a:pt x="5" y="27"/>
                  </a:cubicBezTo>
                  <a:cubicBezTo>
                    <a:pt x="5" y="27"/>
                    <a:pt x="5" y="27"/>
                    <a:pt x="5" y="28"/>
                  </a:cubicBezTo>
                  <a:cubicBezTo>
                    <a:pt x="5" y="28"/>
                    <a:pt x="4" y="28"/>
                    <a:pt x="4" y="29"/>
                  </a:cubicBezTo>
                  <a:cubicBezTo>
                    <a:pt x="3" y="30"/>
                    <a:pt x="4" y="31"/>
                    <a:pt x="5" y="32"/>
                  </a:cubicBezTo>
                  <a:cubicBezTo>
                    <a:pt x="6" y="33"/>
                    <a:pt x="6" y="34"/>
                    <a:pt x="7" y="35"/>
                  </a:cubicBezTo>
                  <a:cubicBezTo>
                    <a:pt x="7" y="36"/>
                    <a:pt x="7" y="37"/>
                    <a:pt x="8" y="37"/>
                  </a:cubicBezTo>
                  <a:cubicBezTo>
                    <a:pt x="8" y="38"/>
                    <a:pt x="7" y="39"/>
                    <a:pt x="8" y="40"/>
                  </a:cubicBezTo>
                  <a:cubicBezTo>
                    <a:pt x="8" y="39"/>
                    <a:pt x="8" y="39"/>
                    <a:pt x="8" y="38"/>
                  </a:cubicBezTo>
                  <a:cubicBezTo>
                    <a:pt x="8" y="39"/>
                    <a:pt x="7" y="40"/>
                    <a:pt x="8" y="41"/>
                  </a:cubicBezTo>
                  <a:cubicBezTo>
                    <a:pt x="8" y="42"/>
                    <a:pt x="9" y="42"/>
                    <a:pt x="9" y="43"/>
                  </a:cubicBezTo>
                  <a:cubicBezTo>
                    <a:pt x="9" y="45"/>
                    <a:pt x="10" y="46"/>
                    <a:pt x="9" y="48"/>
                  </a:cubicBezTo>
                  <a:cubicBezTo>
                    <a:pt x="9" y="49"/>
                    <a:pt x="8" y="51"/>
                    <a:pt x="7" y="52"/>
                  </a:cubicBezTo>
                  <a:cubicBezTo>
                    <a:pt x="6" y="53"/>
                    <a:pt x="6" y="54"/>
                    <a:pt x="6" y="55"/>
                  </a:cubicBezTo>
                  <a:cubicBezTo>
                    <a:pt x="6" y="55"/>
                    <a:pt x="5" y="57"/>
                    <a:pt x="5" y="56"/>
                  </a:cubicBezTo>
                  <a:cubicBezTo>
                    <a:pt x="5" y="58"/>
                    <a:pt x="5" y="58"/>
                    <a:pt x="4" y="60"/>
                  </a:cubicBezTo>
                  <a:cubicBezTo>
                    <a:pt x="4" y="61"/>
                    <a:pt x="4" y="62"/>
                    <a:pt x="4" y="64"/>
                  </a:cubicBezTo>
                  <a:cubicBezTo>
                    <a:pt x="4" y="65"/>
                    <a:pt x="4" y="65"/>
                    <a:pt x="4" y="66"/>
                  </a:cubicBezTo>
                  <a:cubicBezTo>
                    <a:pt x="4" y="67"/>
                    <a:pt x="3" y="68"/>
                    <a:pt x="4" y="69"/>
                  </a:cubicBezTo>
                  <a:cubicBezTo>
                    <a:pt x="5" y="70"/>
                    <a:pt x="4" y="67"/>
                    <a:pt x="4" y="67"/>
                  </a:cubicBezTo>
                  <a:cubicBezTo>
                    <a:pt x="4" y="66"/>
                    <a:pt x="5" y="65"/>
                    <a:pt x="5" y="65"/>
                  </a:cubicBezTo>
                  <a:cubicBezTo>
                    <a:pt x="6" y="65"/>
                    <a:pt x="6" y="66"/>
                    <a:pt x="6" y="67"/>
                  </a:cubicBezTo>
                  <a:cubicBezTo>
                    <a:pt x="6" y="68"/>
                    <a:pt x="7" y="68"/>
                    <a:pt x="7" y="68"/>
                  </a:cubicBezTo>
                  <a:cubicBezTo>
                    <a:pt x="7" y="69"/>
                    <a:pt x="8" y="70"/>
                    <a:pt x="8" y="71"/>
                  </a:cubicBezTo>
                  <a:cubicBezTo>
                    <a:pt x="9" y="71"/>
                    <a:pt x="9" y="71"/>
                    <a:pt x="9" y="72"/>
                  </a:cubicBezTo>
                  <a:cubicBezTo>
                    <a:pt x="10" y="73"/>
                    <a:pt x="10" y="73"/>
                    <a:pt x="10" y="74"/>
                  </a:cubicBezTo>
                  <a:cubicBezTo>
                    <a:pt x="11" y="74"/>
                    <a:pt x="13" y="75"/>
                    <a:pt x="13" y="75"/>
                  </a:cubicBezTo>
                  <a:cubicBezTo>
                    <a:pt x="14" y="76"/>
                    <a:pt x="15" y="76"/>
                    <a:pt x="16" y="77"/>
                  </a:cubicBezTo>
                  <a:cubicBezTo>
                    <a:pt x="16" y="78"/>
                    <a:pt x="17" y="78"/>
                    <a:pt x="16" y="79"/>
                  </a:cubicBezTo>
                  <a:cubicBezTo>
                    <a:pt x="16" y="79"/>
                    <a:pt x="15" y="80"/>
                    <a:pt x="16" y="80"/>
                  </a:cubicBezTo>
                  <a:cubicBezTo>
                    <a:pt x="17" y="80"/>
                    <a:pt x="17" y="79"/>
                    <a:pt x="18" y="79"/>
                  </a:cubicBezTo>
                  <a:cubicBezTo>
                    <a:pt x="19" y="79"/>
                    <a:pt x="19" y="80"/>
                    <a:pt x="20" y="79"/>
                  </a:cubicBezTo>
                  <a:cubicBezTo>
                    <a:pt x="21" y="79"/>
                    <a:pt x="20" y="77"/>
                    <a:pt x="21" y="77"/>
                  </a:cubicBezTo>
                  <a:cubicBezTo>
                    <a:pt x="21" y="77"/>
                    <a:pt x="20" y="76"/>
                    <a:pt x="19" y="76"/>
                  </a:cubicBezTo>
                  <a:cubicBezTo>
                    <a:pt x="19" y="75"/>
                    <a:pt x="19" y="76"/>
                    <a:pt x="19" y="75"/>
                  </a:cubicBezTo>
                  <a:cubicBezTo>
                    <a:pt x="18" y="75"/>
                    <a:pt x="19" y="74"/>
                    <a:pt x="18" y="74"/>
                  </a:cubicBezTo>
                  <a:cubicBezTo>
                    <a:pt x="18" y="73"/>
                    <a:pt x="17" y="74"/>
                    <a:pt x="16" y="74"/>
                  </a:cubicBezTo>
                  <a:cubicBezTo>
                    <a:pt x="16" y="73"/>
                    <a:pt x="15" y="72"/>
                    <a:pt x="14" y="72"/>
                  </a:cubicBezTo>
                  <a:cubicBezTo>
                    <a:pt x="13" y="71"/>
                    <a:pt x="13" y="70"/>
                    <a:pt x="13" y="69"/>
                  </a:cubicBezTo>
                  <a:cubicBezTo>
                    <a:pt x="13" y="68"/>
                    <a:pt x="13" y="66"/>
                    <a:pt x="12" y="65"/>
                  </a:cubicBezTo>
                  <a:cubicBezTo>
                    <a:pt x="12" y="65"/>
                    <a:pt x="12" y="65"/>
                    <a:pt x="11" y="65"/>
                  </a:cubicBezTo>
                  <a:cubicBezTo>
                    <a:pt x="11" y="64"/>
                    <a:pt x="11" y="64"/>
                    <a:pt x="11" y="63"/>
                  </a:cubicBezTo>
                  <a:cubicBezTo>
                    <a:pt x="11" y="63"/>
                    <a:pt x="11" y="61"/>
                    <a:pt x="11" y="61"/>
                  </a:cubicBezTo>
                  <a:cubicBezTo>
                    <a:pt x="10" y="60"/>
                    <a:pt x="10" y="61"/>
                    <a:pt x="9" y="61"/>
                  </a:cubicBezTo>
                  <a:cubicBezTo>
                    <a:pt x="8" y="61"/>
                    <a:pt x="8" y="60"/>
                    <a:pt x="8" y="59"/>
                  </a:cubicBezTo>
                  <a:cubicBezTo>
                    <a:pt x="8" y="58"/>
                    <a:pt x="8" y="57"/>
                    <a:pt x="8" y="55"/>
                  </a:cubicBezTo>
                  <a:cubicBezTo>
                    <a:pt x="8" y="54"/>
                    <a:pt x="9" y="53"/>
                    <a:pt x="9" y="52"/>
                  </a:cubicBezTo>
                  <a:cubicBezTo>
                    <a:pt x="10" y="51"/>
                    <a:pt x="10" y="49"/>
                    <a:pt x="10" y="48"/>
                  </a:cubicBezTo>
                  <a:cubicBezTo>
                    <a:pt x="10" y="47"/>
                    <a:pt x="11" y="46"/>
                    <a:pt x="11" y="45"/>
                  </a:cubicBezTo>
                  <a:cubicBezTo>
                    <a:pt x="12" y="44"/>
                    <a:pt x="11" y="42"/>
                    <a:pt x="11" y="41"/>
                  </a:cubicBezTo>
                  <a:cubicBezTo>
                    <a:pt x="11" y="40"/>
                    <a:pt x="11" y="38"/>
                    <a:pt x="12" y="38"/>
                  </a:cubicBezTo>
                  <a:cubicBezTo>
                    <a:pt x="13" y="37"/>
                    <a:pt x="15" y="37"/>
                    <a:pt x="15" y="38"/>
                  </a:cubicBezTo>
                  <a:cubicBezTo>
                    <a:pt x="16" y="39"/>
                    <a:pt x="15" y="40"/>
                    <a:pt x="15" y="41"/>
                  </a:cubicBezTo>
                  <a:cubicBezTo>
                    <a:pt x="15" y="42"/>
                    <a:pt x="16" y="42"/>
                    <a:pt x="17" y="42"/>
                  </a:cubicBezTo>
                  <a:cubicBezTo>
                    <a:pt x="19" y="43"/>
                    <a:pt x="19" y="42"/>
                    <a:pt x="21" y="43"/>
                  </a:cubicBezTo>
                  <a:cubicBezTo>
                    <a:pt x="21" y="44"/>
                    <a:pt x="21" y="44"/>
                    <a:pt x="22" y="44"/>
                  </a:cubicBezTo>
                  <a:cubicBezTo>
                    <a:pt x="22" y="45"/>
                    <a:pt x="22" y="46"/>
                    <a:pt x="22" y="46"/>
                  </a:cubicBezTo>
                  <a:cubicBezTo>
                    <a:pt x="22" y="46"/>
                    <a:pt x="22" y="45"/>
                    <a:pt x="22" y="45"/>
                  </a:cubicBezTo>
                  <a:cubicBezTo>
                    <a:pt x="23" y="45"/>
                    <a:pt x="23" y="46"/>
                    <a:pt x="24" y="45"/>
                  </a:cubicBezTo>
                  <a:cubicBezTo>
                    <a:pt x="24" y="45"/>
                    <a:pt x="24" y="43"/>
                    <a:pt x="24" y="43"/>
                  </a:cubicBezTo>
                  <a:cubicBezTo>
                    <a:pt x="23" y="42"/>
                    <a:pt x="23" y="42"/>
                    <a:pt x="23" y="41"/>
                  </a:cubicBezTo>
                  <a:cubicBezTo>
                    <a:pt x="23" y="41"/>
                    <a:pt x="23" y="40"/>
                    <a:pt x="23" y="39"/>
                  </a:cubicBezTo>
                  <a:cubicBezTo>
                    <a:pt x="23" y="39"/>
                    <a:pt x="22" y="39"/>
                    <a:pt x="22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7"/>
                    <a:pt x="24" y="36"/>
                    <a:pt x="24" y="36"/>
                  </a:cubicBezTo>
                  <a:cubicBezTo>
                    <a:pt x="24" y="35"/>
                    <a:pt x="24" y="34"/>
                    <a:pt x="25" y="34"/>
                  </a:cubicBezTo>
                  <a:cubicBezTo>
                    <a:pt x="25" y="33"/>
                    <a:pt x="26" y="33"/>
                    <a:pt x="27" y="33"/>
                  </a:cubicBezTo>
                  <a:cubicBezTo>
                    <a:pt x="28" y="32"/>
                    <a:pt x="28" y="33"/>
                    <a:pt x="28" y="33"/>
                  </a:cubicBezTo>
                  <a:cubicBezTo>
                    <a:pt x="30" y="33"/>
                    <a:pt x="31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4"/>
                    <a:pt x="36" y="32"/>
                    <a:pt x="36" y="32"/>
                  </a:cubicBezTo>
                  <a:cubicBezTo>
                    <a:pt x="36" y="31"/>
                    <a:pt x="36" y="29"/>
                    <a:pt x="36" y="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FB5DE052-0C01-0088-3026-B54007716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9130" y="2703308"/>
              <a:ext cx="111126" cy="109538"/>
            </a:xfrm>
            <a:custGeom>
              <a:avLst/>
              <a:gdLst>
                <a:gd name="T0" fmla="*/ 23 w 24"/>
                <a:gd name="T1" fmla="*/ 10 h 24"/>
                <a:gd name="T2" fmla="*/ 22 w 24"/>
                <a:gd name="T3" fmla="*/ 5 h 24"/>
                <a:gd name="T4" fmla="*/ 23 w 24"/>
                <a:gd name="T5" fmla="*/ 1 h 24"/>
                <a:gd name="T6" fmla="*/ 21 w 24"/>
                <a:gd name="T7" fmla="*/ 2 h 24"/>
                <a:gd name="T8" fmla="*/ 19 w 24"/>
                <a:gd name="T9" fmla="*/ 3 h 24"/>
                <a:gd name="T10" fmla="*/ 19 w 24"/>
                <a:gd name="T11" fmla="*/ 2 h 24"/>
                <a:gd name="T12" fmla="*/ 18 w 24"/>
                <a:gd name="T13" fmla="*/ 2 h 24"/>
                <a:gd name="T14" fmla="*/ 17 w 24"/>
                <a:gd name="T15" fmla="*/ 3 h 24"/>
                <a:gd name="T16" fmla="*/ 14 w 24"/>
                <a:gd name="T17" fmla="*/ 4 h 24"/>
                <a:gd name="T18" fmla="*/ 12 w 24"/>
                <a:gd name="T19" fmla="*/ 3 h 24"/>
                <a:gd name="T20" fmla="*/ 11 w 24"/>
                <a:gd name="T21" fmla="*/ 3 h 24"/>
                <a:gd name="T22" fmla="*/ 11 w 24"/>
                <a:gd name="T23" fmla="*/ 3 h 24"/>
                <a:gd name="T24" fmla="*/ 9 w 24"/>
                <a:gd name="T25" fmla="*/ 3 h 24"/>
                <a:gd name="T26" fmla="*/ 6 w 24"/>
                <a:gd name="T27" fmla="*/ 3 h 24"/>
                <a:gd name="T28" fmla="*/ 5 w 24"/>
                <a:gd name="T29" fmla="*/ 3 h 24"/>
                <a:gd name="T30" fmla="*/ 4 w 24"/>
                <a:gd name="T31" fmla="*/ 3 h 24"/>
                <a:gd name="T32" fmla="*/ 2 w 24"/>
                <a:gd name="T33" fmla="*/ 5 h 24"/>
                <a:gd name="T34" fmla="*/ 0 w 24"/>
                <a:gd name="T35" fmla="*/ 8 h 24"/>
                <a:gd name="T36" fmla="*/ 1 w 24"/>
                <a:gd name="T37" fmla="*/ 9 h 24"/>
                <a:gd name="T38" fmla="*/ 1 w 24"/>
                <a:gd name="T39" fmla="*/ 11 h 24"/>
                <a:gd name="T40" fmla="*/ 2 w 24"/>
                <a:gd name="T41" fmla="*/ 13 h 24"/>
                <a:gd name="T42" fmla="*/ 1 w 24"/>
                <a:gd name="T43" fmla="*/ 15 h 24"/>
                <a:gd name="T44" fmla="*/ 2 w 24"/>
                <a:gd name="T45" fmla="*/ 16 h 24"/>
                <a:gd name="T46" fmla="*/ 3 w 24"/>
                <a:gd name="T47" fmla="*/ 17 h 24"/>
                <a:gd name="T48" fmla="*/ 3 w 24"/>
                <a:gd name="T49" fmla="*/ 21 h 24"/>
                <a:gd name="T50" fmla="*/ 4 w 24"/>
                <a:gd name="T51" fmla="*/ 22 h 24"/>
                <a:gd name="T52" fmla="*/ 5 w 24"/>
                <a:gd name="T53" fmla="*/ 20 h 24"/>
                <a:gd name="T54" fmla="*/ 6 w 24"/>
                <a:gd name="T55" fmla="*/ 21 h 24"/>
                <a:gd name="T56" fmla="*/ 5 w 24"/>
                <a:gd name="T57" fmla="*/ 23 h 24"/>
                <a:gd name="T58" fmla="*/ 8 w 24"/>
                <a:gd name="T59" fmla="*/ 24 h 24"/>
                <a:gd name="T60" fmla="*/ 12 w 24"/>
                <a:gd name="T61" fmla="*/ 23 h 24"/>
                <a:gd name="T62" fmla="*/ 14 w 24"/>
                <a:gd name="T63" fmla="*/ 22 h 24"/>
                <a:gd name="T64" fmla="*/ 15 w 24"/>
                <a:gd name="T65" fmla="*/ 20 h 24"/>
                <a:gd name="T66" fmla="*/ 16 w 24"/>
                <a:gd name="T67" fmla="*/ 17 h 24"/>
                <a:gd name="T68" fmla="*/ 18 w 24"/>
                <a:gd name="T69" fmla="*/ 17 h 24"/>
                <a:gd name="T70" fmla="*/ 18 w 24"/>
                <a:gd name="T71" fmla="*/ 16 h 24"/>
                <a:gd name="T72" fmla="*/ 19 w 24"/>
                <a:gd name="T73" fmla="*/ 16 h 24"/>
                <a:gd name="T74" fmla="*/ 20 w 24"/>
                <a:gd name="T75" fmla="*/ 15 h 24"/>
                <a:gd name="T76" fmla="*/ 21 w 24"/>
                <a:gd name="T77" fmla="*/ 14 h 24"/>
                <a:gd name="T78" fmla="*/ 22 w 24"/>
                <a:gd name="T79" fmla="*/ 14 h 24"/>
                <a:gd name="T80" fmla="*/ 23 w 24"/>
                <a:gd name="T81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" h="24">
                  <a:moveTo>
                    <a:pt x="23" y="10"/>
                  </a:moveTo>
                  <a:cubicBezTo>
                    <a:pt x="24" y="8"/>
                    <a:pt x="22" y="6"/>
                    <a:pt x="22" y="5"/>
                  </a:cubicBezTo>
                  <a:cubicBezTo>
                    <a:pt x="22" y="4"/>
                    <a:pt x="23" y="2"/>
                    <a:pt x="23" y="1"/>
                  </a:cubicBezTo>
                  <a:cubicBezTo>
                    <a:pt x="22" y="0"/>
                    <a:pt x="22" y="2"/>
                    <a:pt x="21" y="2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8" y="2"/>
                    <a:pt x="18" y="2"/>
                    <a:pt x="17" y="3"/>
                  </a:cubicBezTo>
                  <a:cubicBezTo>
                    <a:pt x="16" y="3"/>
                    <a:pt x="16" y="4"/>
                    <a:pt x="14" y="4"/>
                  </a:cubicBezTo>
                  <a:cubicBezTo>
                    <a:pt x="13" y="4"/>
                    <a:pt x="12" y="4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4"/>
                    <a:pt x="3" y="4"/>
                    <a:pt x="2" y="5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10"/>
                    <a:pt x="1" y="10"/>
                    <a:pt x="1" y="11"/>
                  </a:cubicBezTo>
                  <a:cubicBezTo>
                    <a:pt x="1" y="12"/>
                    <a:pt x="1" y="12"/>
                    <a:pt x="2" y="13"/>
                  </a:cubicBezTo>
                  <a:cubicBezTo>
                    <a:pt x="2" y="13"/>
                    <a:pt x="2" y="15"/>
                    <a:pt x="1" y="15"/>
                  </a:cubicBezTo>
                  <a:cubicBezTo>
                    <a:pt x="2" y="15"/>
                    <a:pt x="2" y="16"/>
                    <a:pt x="2" y="16"/>
                  </a:cubicBezTo>
                  <a:cubicBezTo>
                    <a:pt x="2" y="17"/>
                    <a:pt x="3" y="17"/>
                    <a:pt x="3" y="17"/>
                  </a:cubicBezTo>
                  <a:cubicBezTo>
                    <a:pt x="4" y="18"/>
                    <a:pt x="3" y="20"/>
                    <a:pt x="3" y="21"/>
                  </a:cubicBezTo>
                  <a:cubicBezTo>
                    <a:pt x="3" y="21"/>
                    <a:pt x="3" y="22"/>
                    <a:pt x="4" y="22"/>
                  </a:cubicBezTo>
                  <a:cubicBezTo>
                    <a:pt x="5" y="21"/>
                    <a:pt x="5" y="19"/>
                    <a:pt x="5" y="20"/>
                  </a:cubicBezTo>
                  <a:cubicBezTo>
                    <a:pt x="6" y="20"/>
                    <a:pt x="6" y="21"/>
                    <a:pt x="6" y="21"/>
                  </a:cubicBezTo>
                  <a:cubicBezTo>
                    <a:pt x="6" y="22"/>
                    <a:pt x="5" y="23"/>
                    <a:pt x="5" y="23"/>
                  </a:cubicBezTo>
                  <a:cubicBezTo>
                    <a:pt x="5" y="23"/>
                    <a:pt x="7" y="23"/>
                    <a:pt x="8" y="24"/>
                  </a:cubicBezTo>
                  <a:cubicBezTo>
                    <a:pt x="9" y="24"/>
                    <a:pt x="11" y="24"/>
                    <a:pt x="12" y="23"/>
                  </a:cubicBezTo>
                  <a:cubicBezTo>
                    <a:pt x="13" y="22"/>
                    <a:pt x="13" y="22"/>
                    <a:pt x="14" y="22"/>
                  </a:cubicBezTo>
                  <a:cubicBezTo>
                    <a:pt x="15" y="21"/>
                    <a:pt x="15" y="21"/>
                    <a:pt x="15" y="20"/>
                  </a:cubicBezTo>
                  <a:cubicBezTo>
                    <a:pt x="15" y="19"/>
                    <a:pt x="15" y="18"/>
                    <a:pt x="16" y="17"/>
                  </a:cubicBezTo>
                  <a:cubicBezTo>
                    <a:pt x="17" y="17"/>
                    <a:pt x="17" y="18"/>
                    <a:pt x="18" y="17"/>
                  </a:cubicBezTo>
                  <a:cubicBezTo>
                    <a:pt x="18" y="17"/>
                    <a:pt x="18" y="17"/>
                    <a:pt x="18" y="16"/>
                  </a:cubicBezTo>
                  <a:cubicBezTo>
                    <a:pt x="18" y="16"/>
                    <a:pt x="18" y="16"/>
                    <a:pt x="19" y="16"/>
                  </a:cubicBezTo>
                  <a:cubicBezTo>
                    <a:pt x="19" y="15"/>
                    <a:pt x="20" y="16"/>
                    <a:pt x="20" y="15"/>
                  </a:cubicBezTo>
                  <a:cubicBezTo>
                    <a:pt x="21" y="15"/>
                    <a:pt x="20" y="14"/>
                    <a:pt x="21" y="14"/>
                  </a:cubicBezTo>
                  <a:cubicBezTo>
                    <a:pt x="21" y="14"/>
                    <a:pt x="22" y="14"/>
                    <a:pt x="22" y="14"/>
                  </a:cubicBezTo>
                  <a:cubicBezTo>
                    <a:pt x="24" y="14"/>
                    <a:pt x="22" y="11"/>
                    <a:pt x="23" y="1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CD3C57FF-100D-4ED1-3C34-D135539A1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8331" y="2509631"/>
              <a:ext cx="161926" cy="211139"/>
            </a:xfrm>
            <a:custGeom>
              <a:avLst/>
              <a:gdLst>
                <a:gd name="T0" fmla="*/ 33 w 35"/>
                <a:gd name="T1" fmla="*/ 37 h 46"/>
                <a:gd name="T2" fmla="*/ 32 w 35"/>
                <a:gd name="T3" fmla="*/ 35 h 46"/>
                <a:gd name="T4" fmla="*/ 29 w 35"/>
                <a:gd name="T5" fmla="*/ 30 h 46"/>
                <a:gd name="T6" fmla="*/ 28 w 35"/>
                <a:gd name="T7" fmla="*/ 29 h 46"/>
                <a:gd name="T8" fmla="*/ 26 w 35"/>
                <a:gd name="T9" fmla="*/ 25 h 46"/>
                <a:gd name="T10" fmla="*/ 24 w 35"/>
                <a:gd name="T11" fmla="*/ 22 h 46"/>
                <a:gd name="T12" fmla="*/ 22 w 35"/>
                <a:gd name="T13" fmla="*/ 21 h 46"/>
                <a:gd name="T14" fmla="*/ 20 w 35"/>
                <a:gd name="T15" fmla="*/ 20 h 46"/>
                <a:gd name="T16" fmla="*/ 19 w 35"/>
                <a:gd name="T17" fmla="*/ 18 h 46"/>
                <a:gd name="T18" fmla="*/ 19 w 35"/>
                <a:gd name="T19" fmla="*/ 17 h 46"/>
                <a:gd name="T20" fmla="*/ 22 w 35"/>
                <a:gd name="T21" fmla="*/ 15 h 46"/>
                <a:gd name="T22" fmla="*/ 20 w 35"/>
                <a:gd name="T23" fmla="*/ 11 h 46"/>
                <a:gd name="T24" fmla="*/ 18 w 35"/>
                <a:gd name="T25" fmla="*/ 9 h 46"/>
                <a:gd name="T26" fmla="*/ 16 w 35"/>
                <a:gd name="T27" fmla="*/ 9 h 46"/>
                <a:gd name="T28" fmla="*/ 15 w 35"/>
                <a:gd name="T29" fmla="*/ 9 h 46"/>
                <a:gd name="T30" fmla="*/ 14 w 35"/>
                <a:gd name="T31" fmla="*/ 8 h 46"/>
                <a:gd name="T32" fmla="*/ 14 w 35"/>
                <a:gd name="T33" fmla="*/ 4 h 46"/>
                <a:gd name="T34" fmla="*/ 12 w 35"/>
                <a:gd name="T35" fmla="*/ 3 h 46"/>
                <a:gd name="T36" fmla="*/ 10 w 35"/>
                <a:gd name="T37" fmla="*/ 0 h 46"/>
                <a:gd name="T38" fmla="*/ 7 w 35"/>
                <a:gd name="T39" fmla="*/ 3 h 46"/>
                <a:gd name="T40" fmla="*/ 8 w 35"/>
                <a:gd name="T41" fmla="*/ 6 h 46"/>
                <a:gd name="T42" fmla="*/ 7 w 35"/>
                <a:gd name="T43" fmla="*/ 7 h 46"/>
                <a:gd name="T44" fmla="*/ 5 w 35"/>
                <a:gd name="T45" fmla="*/ 6 h 46"/>
                <a:gd name="T46" fmla="*/ 2 w 35"/>
                <a:gd name="T47" fmla="*/ 8 h 46"/>
                <a:gd name="T48" fmla="*/ 1 w 35"/>
                <a:gd name="T49" fmla="*/ 12 h 46"/>
                <a:gd name="T50" fmla="*/ 2 w 35"/>
                <a:gd name="T51" fmla="*/ 16 h 46"/>
                <a:gd name="T52" fmla="*/ 4 w 35"/>
                <a:gd name="T53" fmla="*/ 17 h 46"/>
                <a:gd name="T54" fmla="*/ 5 w 35"/>
                <a:gd name="T55" fmla="*/ 16 h 46"/>
                <a:gd name="T56" fmla="*/ 6 w 35"/>
                <a:gd name="T57" fmla="*/ 20 h 46"/>
                <a:gd name="T58" fmla="*/ 6 w 35"/>
                <a:gd name="T59" fmla="*/ 21 h 46"/>
                <a:gd name="T60" fmla="*/ 5 w 35"/>
                <a:gd name="T61" fmla="*/ 24 h 46"/>
                <a:gd name="T62" fmla="*/ 10 w 35"/>
                <a:gd name="T63" fmla="*/ 24 h 46"/>
                <a:gd name="T64" fmla="*/ 16 w 35"/>
                <a:gd name="T65" fmla="*/ 23 h 46"/>
                <a:gd name="T66" fmla="*/ 21 w 35"/>
                <a:gd name="T67" fmla="*/ 27 h 46"/>
                <a:gd name="T68" fmla="*/ 22 w 35"/>
                <a:gd name="T69" fmla="*/ 30 h 46"/>
                <a:gd name="T70" fmla="*/ 24 w 35"/>
                <a:gd name="T71" fmla="*/ 36 h 46"/>
                <a:gd name="T72" fmla="*/ 25 w 35"/>
                <a:gd name="T73" fmla="*/ 38 h 46"/>
                <a:gd name="T74" fmla="*/ 25 w 35"/>
                <a:gd name="T75" fmla="*/ 41 h 46"/>
                <a:gd name="T76" fmla="*/ 25 w 35"/>
                <a:gd name="T77" fmla="*/ 44 h 46"/>
                <a:gd name="T78" fmla="*/ 27 w 35"/>
                <a:gd name="T79" fmla="*/ 46 h 46"/>
                <a:gd name="T80" fmla="*/ 29 w 35"/>
                <a:gd name="T81" fmla="*/ 44 h 46"/>
                <a:gd name="T82" fmla="*/ 32 w 35"/>
                <a:gd name="T83" fmla="*/ 45 h 46"/>
                <a:gd name="T84" fmla="*/ 35 w 35"/>
                <a:gd name="T85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46">
                  <a:moveTo>
                    <a:pt x="35" y="40"/>
                  </a:moveTo>
                  <a:cubicBezTo>
                    <a:pt x="34" y="39"/>
                    <a:pt x="33" y="39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32" y="34"/>
                    <a:pt x="31" y="33"/>
                    <a:pt x="30" y="33"/>
                  </a:cubicBezTo>
                  <a:cubicBezTo>
                    <a:pt x="30" y="32"/>
                    <a:pt x="30" y="31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8" y="29"/>
                    <a:pt x="28" y="29"/>
                  </a:cubicBezTo>
                  <a:cubicBezTo>
                    <a:pt x="28" y="29"/>
                    <a:pt x="28" y="28"/>
                    <a:pt x="28" y="28"/>
                  </a:cubicBezTo>
                  <a:cubicBezTo>
                    <a:pt x="27" y="27"/>
                    <a:pt x="26" y="26"/>
                    <a:pt x="26" y="25"/>
                  </a:cubicBezTo>
                  <a:cubicBezTo>
                    <a:pt x="25" y="25"/>
                    <a:pt x="25" y="24"/>
                    <a:pt x="25" y="24"/>
                  </a:cubicBezTo>
                  <a:cubicBezTo>
                    <a:pt x="25" y="23"/>
                    <a:pt x="25" y="23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2"/>
                    <a:pt x="23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8"/>
                  </a:cubicBezTo>
                  <a:cubicBezTo>
                    <a:pt x="19" y="18"/>
                    <a:pt x="18" y="17"/>
                    <a:pt x="18" y="17"/>
                  </a:cubicBezTo>
                  <a:cubicBezTo>
                    <a:pt x="18" y="16"/>
                    <a:pt x="18" y="17"/>
                    <a:pt x="19" y="17"/>
                  </a:cubicBezTo>
                  <a:cubicBezTo>
                    <a:pt x="19" y="16"/>
                    <a:pt x="19" y="16"/>
                    <a:pt x="20" y="16"/>
                  </a:cubicBezTo>
                  <a:cubicBezTo>
                    <a:pt x="21" y="15"/>
                    <a:pt x="21" y="16"/>
                    <a:pt x="22" y="15"/>
                  </a:cubicBezTo>
                  <a:cubicBezTo>
                    <a:pt x="22" y="15"/>
                    <a:pt x="22" y="13"/>
                    <a:pt x="22" y="12"/>
                  </a:cubicBezTo>
                  <a:cubicBezTo>
                    <a:pt x="22" y="12"/>
                    <a:pt x="20" y="11"/>
                    <a:pt x="20" y="11"/>
                  </a:cubicBezTo>
                  <a:cubicBezTo>
                    <a:pt x="20" y="10"/>
                    <a:pt x="23" y="10"/>
                    <a:pt x="20" y="9"/>
                  </a:cubicBezTo>
                  <a:cubicBezTo>
                    <a:pt x="20" y="9"/>
                    <a:pt x="19" y="9"/>
                    <a:pt x="18" y="9"/>
                  </a:cubicBezTo>
                  <a:cubicBezTo>
                    <a:pt x="18" y="9"/>
                    <a:pt x="18" y="9"/>
                    <a:pt x="17" y="9"/>
                  </a:cubicBezTo>
                  <a:cubicBezTo>
                    <a:pt x="16" y="10"/>
                    <a:pt x="17" y="10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4" y="9"/>
                    <a:pt x="15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5"/>
                    <a:pt x="14" y="4"/>
                  </a:cubicBezTo>
                  <a:cubicBezTo>
                    <a:pt x="14" y="4"/>
                    <a:pt x="13" y="4"/>
                    <a:pt x="12" y="4"/>
                  </a:cubicBezTo>
                  <a:cubicBezTo>
                    <a:pt x="12" y="3"/>
                    <a:pt x="13" y="3"/>
                    <a:pt x="12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11" y="1"/>
                    <a:pt x="10" y="0"/>
                  </a:cubicBezTo>
                  <a:cubicBezTo>
                    <a:pt x="10" y="0"/>
                    <a:pt x="8" y="0"/>
                    <a:pt x="8" y="1"/>
                  </a:cubicBezTo>
                  <a:cubicBezTo>
                    <a:pt x="7" y="1"/>
                    <a:pt x="7" y="2"/>
                    <a:pt x="7" y="3"/>
                  </a:cubicBezTo>
                  <a:cubicBezTo>
                    <a:pt x="8" y="3"/>
                    <a:pt x="8" y="4"/>
                    <a:pt x="9" y="4"/>
                  </a:cubicBezTo>
                  <a:cubicBezTo>
                    <a:pt x="9" y="5"/>
                    <a:pt x="8" y="5"/>
                    <a:pt x="8" y="6"/>
                  </a:cubicBezTo>
                  <a:cubicBezTo>
                    <a:pt x="8" y="7"/>
                    <a:pt x="9" y="7"/>
                    <a:pt x="8" y="7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4" y="7"/>
                    <a:pt x="4" y="7"/>
                  </a:cubicBezTo>
                  <a:cubicBezTo>
                    <a:pt x="3" y="7"/>
                    <a:pt x="3" y="8"/>
                    <a:pt x="2" y="8"/>
                  </a:cubicBezTo>
                  <a:cubicBezTo>
                    <a:pt x="2" y="9"/>
                    <a:pt x="1" y="9"/>
                    <a:pt x="1" y="10"/>
                  </a:cubicBezTo>
                  <a:cubicBezTo>
                    <a:pt x="0" y="11"/>
                    <a:pt x="1" y="12"/>
                    <a:pt x="1" y="12"/>
                  </a:cubicBezTo>
                  <a:cubicBezTo>
                    <a:pt x="1" y="12"/>
                    <a:pt x="2" y="12"/>
                    <a:pt x="3" y="13"/>
                  </a:cubicBezTo>
                  <a:cubicBezTo>
                    <a:pt x="3" y="14"/>
                    <a:pt x="2" y="15"/>
                    <a:pt x="2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6"/>
                    <a:pt x="4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6"/>
                    <a:pt x="6" y="17"/>
                    <a:pt x="6" y="18"/>
                  </a:cubicBezTo>
                  <a:cubicBezTo>
                    <a:pt x="6" y="19"/>
                    <a:pt x="7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5" y="22"/>
                    <a:pt x="5" y="22"/>
                  </a:cubicBezTo>
                  <a:cubicBezTo>
                    <a:pt x="5" y="23"/>
                    <a:pt x="6" y="23"/>
                    <a:pt x="5" y="24"/>
                  </a:cubicBezTo>
                  <a:cubicBezTo>
                    <a:pt x="5" y="25"/>
                    <a:pt x="4" y="27"/>
                    <a:pt x="5" y="27"/>
                  </a:cubicBezTo>
                  <a:cubicBezTo>
                    <a:pt x="6" y="28"/>
                    <a:pt x="8" y="23"/>
                    <a:pt x="10" y="24"/>
                  </a:cubicBezTo>
                  <a:cubicBezTo>
                    <a:pt x="11" y="24"/>
                    <a:pt x="12" y="25"/>
                    <a:pt x="13" y="25"/>
                  </a:cubicBezTo>
                  <a:cubicBezTo>
                    <a:pt x="14" y="25"/>
                    <a:pt x="15" y="23"/>
                    <a:pt x="16" y="23"/>
                  </a:cubicBezTo>
                  <a:cubicBezTo>
                    <a:pt x="17" y="22"/>
                    <a:pt x="18" y="22"/>
                    <a:pt x="18" y="23"/>
                  </a:cubicBezTo>
                  <a:cubicBezTo>
                    <a:pt x="19" y="25"/>
                    <a:pt x="20" y="26"/>
                    <a:pt x="21" y="27"/>
                  </a:cubicBezTo>
                  <a:cubicBezTo>
                    <a:pt x="21" y="28"/>
                    <a:pt x="22" y="28"/>
                    <a:pt x="22" y="29"/>
                  </a:cubicBezTo>
                  <a:cubicBezTo>
                    <a:pt x="22" y="29"/>
                    <a:pt x="22" y="30"/>
                    <a:pt x="22" y="30"/>
                  </a:cubicBezTo>
                  <a:cubicBezTo>
                    <a:pt x="22" y="32"/>
                    <a:pt x="22" y="33"/>
                    <a:pt x="22" y="34"/>
                  </a:cubicBezTo>
                  <a:cubicBezTo>
                    <a:pt x="23" y="35"/>
                    <a:pt x="24" y="35"/>
                    <a:pt x="24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7"/>
                    <a:pt x="25" y="38"/>
                    <a:pt x="25" y="38"/>
                  </a:cubicBezTo>
                  <a:cubicBezTo>
                    <a:pt x="25" y="39"/>
                    <a:pt x="25" y="39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2"/>
                    <a:pt x="25" y="42"/>
                    <a:pt x="25" y="43"/>
                  </a:cubicBezTo>
                  <a:cubicBezTo>
                    <a:pt x="25" y="43"/>
                    <a:pt x="25" y="44"/>
                    <a:pt x="25" y="44"/>
                  </a:cubicBezTo>
                  <a:cubicBezTo>
                    <a:pt x="24" y="44"/>
                    <a:pt x="23" y="46"/>
                    <a:pt x="23" y="45"/>
                  </a:cubicBezTo>
                  <a:cubicBezTo>
                    <a:pt x="24" y="46"/>
                    <a:pt x="26" y="46"/>
                    <a:pt x="27" y="46"/>
                  </a:cubicBezTo>
                  <a:cubicBezTo>
                    <a:pt x="27" y="45"/>
                    <a:pt x="27" y="45"/>
                    <a:pt x="28" y="45"/>
                  </a:cubicBezTo>
                  <a:cubicBezTo>
                    <a:pt x="28" y="44"/>
                    <a:pt x="29" y="44"/>
                    <a:pt x="29" y="44"/>
                  </a:cubicBezTo>
                  <a:cubicBezTo>
                    <a:pt x="30" y="44"/>
                    <a:pt x="30" y="44"/>
                    <a:pt x="30" y="45"/>
                  </a:cubicBezTo>
                  <a:cubicBezTo>
                    <a:pt x="31" y="45"/>
                    <a:pt x="31" y="45"/>
                    <a:pt x="32" y="45"/>
                  </a:cubicBezTo>
                  <a:cubicBezTo>
                    <a:pt x="32" y="45"/>
                    <a:pt x="33" y="42"/>
                    <a:pt x="34" y="43"/>
                  </a:cubicBezTo>
                  <a:cubicBezTo>
                    <a:pt x="34" y="43"/>
                    <a:pt x="35" y="40"/>
                    <a:pt x="35" y="4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594249CA-CD22-DD3A-07A8-DB3959A25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368" y="2487406"/>
              <a:ext cx="147639" cy="376240"/>
            </a:xfrm>
            <a:custGeom>
              <a:avLst/>
              <a:gdLst>
                <a:gd name="T0" fmla="*/ 31 w 32"/>
                <a:gd name="T1" fmla="*/ 60 h 82"/>
                <a:gd name="T2" fmla="*/ 31 w 32"/>
                <a:gd name="T3" fmla="*/ 55 h 82"/>
                <a:gd name="T4" fmla="*/ 30 w 32"/>
                <a:gd name="T5" fmla="*/ 45 h 82"/>
                <a:gd name="T6" fmla="*/ 27 w 32"/>
                <a:gd name="T7" fmla="*/ 41 h 82"/>
                <a:gd name="T8" fmla="*/ 23 w 32"/>
                <a:gd name="T9" fmla="*/ 36 h 82"/>
                <a:gd name="T10" fmla="*/ 21 w 32"/>
                <a:gd name="T11" fmla="*/ 34 h 82"/>
                <a:gd name="T12" fmla="*/ 19 w 32"/>
                <a:gd name="T13" fmla="*/ 30 h 82"/>
                <a:gd name="T14" fmla="*/ 17 w 32"/>
                <a:gd name="T15" fmla="*/ 26 h 82"/>
                <a:gd name="T16" fmla="*/ 16 w 32"/>
                <a:gd name="T17" fmla="*/ 23 h 82"/>
                <a:gd name="T18" fmla="*/ 18 w 32"/>
                <a:gd name="T19" fmla="*/ 18 h 82"/>
                <a:gd name="T20" fmla="*/ 20 w 32"/>
                <a:gd name="T21" fmla="*/ 16 h 82"/>
                <a:gd name="T22" fmla="*/ 21 w 32"/>
                <a:gd name="T23" fmla="*/ 14 h 82"/>
                <a:gd name="T24" fmla="*/ 24 w 32"/>
                <a:gd name="T25" fmla="*/ 12 h 82"/>
                <a:gd name="T26" fmla="*/ 22 w 32"/>
                <a:gd name="T27" fmla="*/ 9 h 82"/>
                <a:gd name="T28" fmla="*/ 20 w 32"/>
                <a:gd name="T29" fmla="*/ 8 h 82"/>
                <a:gd name="T30" fmla="*/ 20 w 32"/>
                <a:gd name="T31" fmla="*/ 4 h 82"/>
                <a:gd name="T32" fmla="*/ 19 w 32"/>
                <a:gd name="T33" fmla="*/ 3 h 82"/>
                <a:gd name="T34" fmla="*/ 17 w 32"/>
                <a:gd name="T35" fmla="*/ 2 h 82"/>
                <a:gd name="T36" fmla="*/ 15 w 32"/>
                <a:gd name="T37" fmla="*/ 2 h 82"/>
                <a:gd name="T38" fmla="*/ 13 w 32"/>
                <a:gd name="T39" fmla="*/ 1 h 82"/>
                <a:gd name="T40" fmla="*/ 10 w 32"/>
                <a:gd name="T41" fmla="*/ 4 h 82"/>
                <a:gd name="T42" fmla="*/ 8 w 32"/>
                <a:gd name="T43" fmla="*/ 4 h 82"/>
                <a:gd name="T44" fmla="*/ 5 w 32"/>
                <a:gd name="T45" fmla="*/ 4 h 82"/>
                <a:gd name="T46" fmla="*/ 3 w 32"/>
                <a:gd name="T47" fmla="*/ 5 h 82"/>
                <a:gd name="T48" fmla="*/ 1 w 32"/>
                <a:gd name="T49" fmla="*/ 4 h 82"/>
                <a:gd name="T50" fmla="*/ 0 w 32"/>
                <a:gd name="T51" fmla="*/ 6 h 82"/>
                <a:gd name="T52" fmla="*/ 2 w 32"/>
                <a:gd name="T53" fmla="*/ 8 h 82"/>
                <a:gd name="T54" fmla="*/ 4 w 32"/>
                <a:gd name="T55" fmla="*/ 10 h 82"/>
                <a:gd name="T56" fmla="*/ 4 w 32"/>
                <a:gd name="T57" fmla="*/ 13 h 82"/>
                <a:gd name="T58" fmla="*/ 5 w 32"/>
                <a:gd name="T59" fmla="*/ 14 h 82"/>
                <a:gd name="T60" fmla="*/ 6 w 32"/>
                <a:gd name="T61" fmla="*/ 14 h 82"/>
                <a:gd name="T62" fmla="*/ 9 w 32"/>
                <a:gd name="T63" fmla="*/ 14 h 82"/>
                <a:gd name="T64" fmla="*/ 10 w 32"/>
                <a:gd name="T65" fmla="*/ 16 h 82"/>
                <a:gd name="T66" fmla="*/ 12 w 32"/>
                <a:gd name="T67" fmla="*/ 18 h 82"/>
                <a:gd name="T68" fmla="*/ 10 w 32"/>
                <a:gd name="T69" fmla="*/ 21 h 82"/>
                <a:gd name="T70" fmla="*/ 8 w 32"/>
                <a:gd name="T71" fmla="*/ 22 h 82"/>
                <a:gd name="T72" fmla="*/ 10 w 32"/>
                <a:gd name="T73" fmla="*/ 24 h 82"/>
                <a:gd name="T74" fmla="*/ 12 w 32"/>
                <a:gd name="T75" fmla="*/ 25 h 82"/>
                <a:gd name="T76" fmla="*/ 14 w 32"/>
                <a:gd name="T77" fmla="*/ 27 h 82"/>
                <a:gd name="T78" fmla="*/ 16 w 32"/>
                <a:gd name="T79" fmla="*/ 31 h 82"/>
                <a:gd name="T80" fmla="*/ 18 w 32"/>
                <a:gd name="T81" fmla="*/ 34 h 82"/>
                <a:gd name="T82" fmla="*/ 20 w 32"/>
                <a:gd name="T83" fmla="*/ 37 h 82"/>
                <a:gd name="T84" fmla="*/ 23 w 32"/>
                <a:gd name="T85" fmla="*/ 41 h 82"/>
                <a:gd name="T86" fmla="*/ 23 w 32"/>
                <a:gd name="T87" fmla="*/ 44 h 82"/>
                <a:gd name="T88" fmla="*/ 24 w 32"/>
                <a:gd name="T89" fmla="*/ 47 h 82"/>
                <a:gd name="T90" fmla="*/ 23 w 32"/>
                <a:gd name="T91" fmla="*/ 52 h 82"/>
                <a:gd name="T92" fmla="*/ 24 w 32"/>
                <a:gd name="T93" fmla="*/ 56 h 82"/>
                <a:gd name="T94" fmla="*/ 24 w 32"/>
                <a:gd name="T95" fmla="*/ 61 h 82"/>
                <a:gd name="T96" fmla="*/ 21 w 32"/>
                <a:gd name="T97" fmla="*/ 62 h 82"/>
                <a:gd name="T98" fmla="*/ 18 w 32"/>
                <a:gd name="T99" fmla="*/ 65 h 82"/>
                <a:gd name="T100" fmla="*/ 16 w 32"/>
                <a:gd name="T101" fmla="*/ 65 h 82"/>
                <a:gd name="T102" fmla="*/ 14 w 32"/>
                <a:gd name="T103" fmla="*/ 69 h 82"/>
                <a:gd name="T104" fmla="*/ 10 w 32"/>
                <a:gd name="T105" fmla="*/ 71 h 82"/>
                <a:gd name="T106" fmla="*/ 13 w 32"/>
                <a:gd name="T107" fmla="*/ 74 h 82"/>
                <a:gd name="T108" fmla="*/ 12 w 32"/>
                <a:gd name="T109" fmla="*/ 76 h 82"/>
                <a:gd name="T110" fmla="*/ 12 w 32"/>
                <a:gd name="T111" fmla="*/ 81 h 82"/>
                <a:gd name="T112" fmla="*/ 15 w 32"/>
                <a:gd name="T113" fmla="*/ 78 h 82"/>
                <a:gd name="T114" fmla="*/ 18 w 32"/>
                <a:gd name="T115" fmla="*/ 76 h 82"/>
                <a:gd name="T116" fmla="*/ 19 w 32"/>
                <a:gd name="T117" fmla="*/ 75 h 82"/>
                <a:gd name="T118" fmla="*/ 20 w 32"/>
                <a:gd name="T119" fmla="*/ 72 h 82"/>
                <a:gd name="T120" fmla="*/ 23 w 32"/>
                <a:gd name="T121" fmla="*/ 71 h 82"/>
                <a:gd name="T122" fmla="*/ 26 w 32"/>
                <a:gd name="T123" fmla="*/ 69 h 82"/>
                <a:gd name="T124" fmla="*/ 31 w 32"/>
                <a:gd name="T125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" h="82">
                  <a:moveTo>
                    <a:pt x="32" y="61"/>
                  </a:moveTo>
                  <a:cubicBezTo>
                    <a:pt x="32" y="60"/>
                    <a:pt x="31" y="60"/>
                    <a:pt x="31" y="60"/>
                  </a:cubicBezTo>
                  <a:cubicBezTo>
                    <a:pt x="31" y="59"/>
                    <a:pt x="31" y="58"/>
                    <a:pt x="31" y="58"/>
                  </a:cubicBezTo>
                  <a:cubicBezTo>
                    <a:pt x="31" y="57"/>
                    <a:pt x="31" y="56"/>
                    <a:pt x="31" y="55"/>
                  </a:cubicBezTo>
                  <a:cubicBezTo>
                    <a:pt x="31" y="53"/>
                    <a:pt x="31" y="50"/>
                    <a:pt x="31" y="48"/>
                  </a:cubicBezTo>
                  <a:cubicBezTo>
                    <a:pt x="30" y="47"/>
                    <a:pt x="30" y="46"/>
                    <a:pt x="30" y="45"/>
                  </a:cubicBezTo>
                  <a:cubicBezTo>
                    <a:pt x="29" y="44"/>
                    <a:pt x="28" y="44"/>
                    <a:pt x="27" y="43"/>
                  </a:cubicBezTo>
                  <a:cubicBezTo>
                    <a:pt x="27" y="42"/>
                    <a:pt x="27" y="42"/>
                    <a:pt x="27" y="41"/>
                  </a:cubicBezTo>
                  <a:cubicBezTo>
                    <a:pt x="27" y="40"/>
                    <a:pt x="27" y="40"/>
                    <a:pt x="26" y="39"/>
                  </a:cubicBezTo>
                  <a:cubicBezTo>
                    <a:pt x="25" y="38"/>
                    <a:pt x="24" y="37"/>
                    <a:pt x="23" y="36"/>
                  </a:cubicBezTo>
                  <a:cubicBezTo>
                    <a:pt x="22" y="36"/>
                    <a:pt x="23" y="35"/>
                    <a:pt x="22" y="35"/>
                  </a:cubicBezTo>
                  <a:cubicBezTo>
                    <a:pt x="22" y="35"/>
                    <a:pt x="22" y="35"/>
                    <a:pt x="21" y="34"/>
                  </a:cubicBezTo>
                  <a:cubicBezTo>
                    <a:pt x="21" y="34"/>
                    <a:pt x="20" y="32"/>
                    <a:pt x="20" y="32"/>
                  </a:cubicBezTo>
                  <a:cubicBezTo>
                    <a:pt x="19" y="31"/>
                    <a:pt x="19" y="30"/>
                    <a:pt x="19" y="30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7" y="27"/>
                    <a:pt x="18" y="27"/>
                    <a:pt x="17" y="26"/>
                  </a:cubicBezTo>
                  <a:cubicBezTo>
                    <a:pt x="17" y="26"/>
                    <a:pt x="16" y="26"/>
                    <a:pt x="16" y="25"/>
                  </a:cubicBezTo>
                  <a:cubicBezTo>
                    <a:pt x="15" y="24"/>
                    <a:pt x="16" y="24"/>
                    <a:pt x="16" y="23"/>
                  </a:cubicBezTo>
                  <a:cubicBezTo>
                    <a:pt x="16" y="22"/>
                    <a:pt x="16" y="21"/>
                    <a:pt x="16" y="20"/>
                  </a:cubicBezTo>
                  <a:cubicBezTo>
                    <a:pt x="17" y="19"/>
                    <a:pt x="17" y="19"/>
                    <a:pt x="18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0" y="17"/>
                    <a:pt x="20" y="16"/>
                    <a:pt x="20" y="16"/>
                  </a:cubicBezTo>
                  <a:cubicBezTo>
                    <a:pt x="20" y="15"/>
                    <a:pt x="20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2" y="14"/>
                    <a:pt x="22" y="14"/>
                  </a:cubicBezTo>
                  <a:cubicBezTo>
                    <a:pt x="22" y="14"/>
                    <a:pt x="24" y="13"/>
                    <a:pt x="24" y="12"/>
                  </a:cubicBezTo>
                  <a:cubicBezTo>
                    <a:pt x="26" y="11"/>
                    <a:pt x="25" y="10"/>
                    <a:pt x="23" y="10"/>
                  </a:cubicBezTo>
                  <a:cubicBezTo>
                    <a:pt x="23" y="10"/>
                    <a:pt x="22" y="9"/>
                    <a:pt x="22" y="9"/>
                  </a:cubicBezTo>
                  <a:cubicBezTo>
                    <a:pt x="21" y="9"/>
                    <a:pt x="22" y="8"/>
                    <a:pt x="21" y="8"/>
                  </a:cubicBezTo>
                  <a:cubicBezTo>
                    <a:pt x="21" y="8"/>
                    <a:pt x="21" y="8"/>
                    <a:pt x="20" y="8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20" y="5"/>
                    <a:pt x="21" y="4"/>
                    <a:pt x="20" y="4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3"/>
                    <a:pt x="18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3" y="1"/>
                    <a:pt x="13" y="1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1" y="4"/>
                    <a:pt x="10" y="4"/>
                  </a:cubicBezTo>
                  <a:cubicBezTo>
                    <a:pt x="10" y="4"/>
                    <a:pt x="9" y="3"/>
                    <a:pt x="9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4"/>
                    <a:pt x="2" y="3"/>
                    <a:pt x="2" y="3"/>
                  </a:cubicBezTo>
                  <a:cubicBezTo>
                    <a:pt x="2" y="3"/>
                    <a:pt x="1" y="4"/>
                    <a:pt x="1" y="4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2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3" y="9"/>
                    <a:pt x="4" y="9"/>
                    <a:pt x="4" y="10"/>
                  </a:cubicBezTo>
                  <a:cubicBezTo>
                    <a:pt x="4" y="11"/>
                    <a:pt x="4" y="12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5"/>
                    <a:pt x="6" y="15"/>
                    <a:pt x="7" y="15"/>
                  </a:cubicBezTo>
                  <a:cubicBezTo>
                    <a:pt x="8" y="14"/>
                    <a:pt x="8" y="14"/>
                    <a:pt x="9" y="14"/>
                  </a:cubicBezTo>
                  <a:cubicBezTo>
                    <a:pt x="9" y="14"/>
                    <a:pt x="11" y="14"/>
                    <a:pt x="11" y="15"/>
                  </a:cubicBezTo>
                  <a:cubicBezTo>
                    <a:pt x="11" y="16"/>
                    <a:pt x="9" y="15"/>
                    <a:pt x="10" y="16"/>
                  </a:cubicBezTo>
                  <a:cubicBezTo>
                    <a:pt x="10" y="17"/>
                    <a:pt x="11" y="16"/>
                    <a:pt x="11" y="17"/>
                  </a:cubicBezTo>
                  <a:cubicBezTo>
                    <a:pt x="12" y="17"/>
                    <a:pt x="12" y="17"/>
                    <a:pt x="12" y="18"/>
                  </a:cubicBezTo>
                  <a:cubicBezTo>
                    <a:pt x="12" y="19"/>
                    <a:pt x="12" y="19"/>
                    <a:pt x="12" y="20"/>
                  </a:cubicBezTo>
                  <a:cubicBezTo>
                    <a:pt x="11" y="21"/>
                    <a:pt x="11" y="21"/>
                    <a:pt x="10" y="21"/>
                  </a:cubicBezTo>
                  <a:cubicBezTo>
                    <a:pt x="9" y="21"/>
                    <a:pt x="10" y="21"/>
                    <a:pt x="9" y="22"/>
                  </a:cubicBezTo>
                  <a:cubicBezTo>
                    <a:pt x="8" y="22"/>
                    <a:pt x="8" y="21"/>
                    <a:pt x="8" y="22"/>
                  </a:cubicBezTo>
                  <a:cubicBezTo>
                    <a:pt x="8" y="23"/>
                    <a:pt x="9" y="23"/>
                    <a:pt x="9" y="24"/>
                  </a:cubicBezTo>
                  <a:cubicBezTo>
                    <a:pt x="9" y="24"/>
                    <a:pt x="10" y="24"/>
                    <a:pt x="10" y="24"/>
                  </a:cubicBezTo>
                  <a:cubicBezTo>
                    <a:pt x="10" y="24"/>
                    <a:pt x="10" y="25"/>
                    <a:pt x="11" y="25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2" y="26"/>
                    <a:pt x="12" y="26"/>
                    <a:pt x="13" y="27"/>
                  </a:cubicBezTo>
                  <a:cubicBezTo>
                    <a:pt x="13" y="27"/>
                    <a:pt x="14" y="27"/>
                    <a:pt x="14" y="27"/>
                  </a:cubicBezTo>
                  <a:cubicBezTo>
                    <a:pt x="15" y="27"/>
                    <a:pt x="15" y="28"/>
                    <a:pt x="15" y="29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8" y="32"/>
                    <a:pt x="18" y="33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6"/>
                    <a:pt x="19" y="37"/>
                    <a:pt x="20" y="37"/>
                  </a:cubicBezTo>
                  <a:cubicBezTo>
                    <a:pt x="20" y="38"/>
                    <a:pt x="21" y="39"/>
                    <a:pt x="22" y="39"/>
                  </a:cubicBezTo>
                  <a:cubicBezTo>
                    <a:pt x="22" y="40"/>
                    <a:pt x="23" y="40"/>
                    <a:pt x="23" y="41"/>
                  </a:cubicBezTo>
                  <a:cubicBezTo>
                    <a:pt x="23" y="41"/>
                    <a:pt x="23" y="42"/>
                    <a:pt x="23" y="42"/>
                  </a:cubicBezTo>
                  <a:cubicBezTo>
                    <a:pt x="23" y="42"/>
                    <a:pt x="23" y="43"/>
                    <a:pt x="23" y="44"/>
                  </a:cubicBezTo>
                  <a:cubicBezTo>
                    <a:pt x="24" y="44"/>
                    <a:pt x="25" y="44"/>
                    <a:pt x="25" y="45"/>
                  </a:cubicBezTo>
                  <a:cubicBezTo>
                    <a:pt x="25" y="45"/>
                    <a:pt x="24" y="46"/>
                    <a:pt x="24" y="47"/>
                  </a:cubicBezTo>
                  <a:cubicBezTo>
                    <a:pt x="24" y="48"/>
                    <a:pt x="24" y="49"/>
                    <a:pt x="24" y="49"/>
                  </a:cubicBezTo>
                  <a:cubicBezTo>
                    <a:pt x="23" y="50"/>
                    <a:pt x="23" y="51"/>
                    <a:pt x="23" y="52"/>
                  </a:cubicBezTo>
                  <a:cubicBezTo>
                    <a:pt x="23" y="53"/>
                    <a:pt x="24" y="53"/>
                    <a:pt x="24" y="54"/>
                  </a:cubicBezTo>
                  <a:cubicBezTo>
                    <a:pt x="24" y="55"/>
                    <a:pt x="24" y="55"/>
                    <a:pt x="24" y="56"/>
                  </a:cubicBezTo>
                  <a:cubicBezTo>
                    <a:pt x="24" y="57"/>
                    <a:pt x="24" y="58"/>
                    <a:pt x="24" y="59"/>
                  </a:cubicBezTo>
                  <a:cubicBezTo>
                    <a:pt x="24" y="59"/>
                    <a:pt x="24" y="61"/>
                    <a:pt x="24" y="61"/>
                  </a:cubicBezTo>
                  <a:cubicBezTo>
                    <a:pt x="23" y="62"/>
                    <a:pt x="22" y="61"/>
                    <a:pt x="22" y="61"/>
                  </a:cubicBezTo>
                  <a:cubicBezTo>
                    <a:pt x="21" y="62"/>
                    <a:pt x="22" y="62"/>
                    <a:pt x="21" y="62"/>
                  </a:cubicBezTo>
                  <a:cubicBezTo>
                    <a:pt x="20" y="63"/>
                    <a:pt x="20" y="62"/>
                    <a:pt x="20" y="63"/>
                  </a:cubicBezTo>
                  <a:cubicBezTo>
                    <a:pt x="19" y="63"/>
                    <a:pt x="19" y="64"/>
                    <a:pt x="18" y="65"/>
                  </a:cubicBezTo>
                  <a:cubicBezTo>
                    <a:pt x="18" y="65"/>
                    <a:pt x="18" y="64"/>
                    <a:pt x="17" y="64"/>
                  </a:cubicBezTo>
                  <a:cubicBezTo>
                    <a:pt x="17" y="64"/>
                    <a:pt x="16" y="65"/>
                    <a:pt x="16" y="65"/>
                  </a:cubicBezTo>
                  <a:cubicBezTo>
                    <a:pt x="16" y="66"/>
                    <a:pt x="17" y="67"/>
                    <a:pt x="16" y="68"/>
                  </a:cubicBezTo>
                  <a:cubicBezTo>
                    <a:pt x="15" y="69"/>
                    <a:pt x="14" y="69"/>
                    <a:pt x="14" y="69"/>
                  </a:cubicBezTo>
                  <a:cubicBezTo>
                    <a:pt x="13" y="70"/>
                    <a:pt x="13" y="70"/>
                    <a:pt x="12" y="71"/>
                  </a:cubicBezTo>
                  <a:cubicBezTo>
                    <a:pt x="11" y="71"/>
                    <a:pt x="10" y="71"/>
                    <a:pt x="10" y="71"/>
                  </a:cubicBezTo>
                  <a:cubicBezTo>
                    <a:pt x="11" y="72"/>
                    <a:pt x="11" y="73"/>
                    <a:pt x="12" y="73"/>
                  </a:cubicBezTo>
                  <a:cubicBezTo>
                    <a:pt x="12" y="73"/>
                    <a:pt x="13" y="73"/>
                    <a:pt x="13" y="74"/>
                  </a:cubicBezTo>
                  <a:cubicBezTo>
                    <a:pt x="13" y="74"/>
                    <a:pt x="12" y="74"/>
                    <a:pt x="12" y="75"/>
                  </a:cubicBezTo>
                  <a:cubicBezTo>
                    <a:pt x="12" y="75"/>
                    <a:pt x="12" y="76"/>
                    <a:pt x="12" y="76"/>
                  </a:cubicBezTo>
                  <a:cubicBezTo>
                    <a:pt x="12" y="77"/>
                    <a:pt x="12" y="78"/>
                    <a:pt x="12" y="78"/>
                  </a:cubicBezTo>
                  <a:cubicBezTo>
                    <a:pt x="12" y="79"/>
                    <a:pt x="11" y="81"/>
                    <a:pt x="12" y="81"/>
                  </a:cubicBezTo>
                  <a:cubicBezTo>
                    <a:pt x="12" y="82"/>
                    <a:pt x="14" y="81"/>
                    <a:pt x="14" y="80"/>
                  </a:cubicBezTo>
                  <a:cubicBezTo>
                    <a:pt x="14" y="79"/>
                    <a:pt x="14" y="79"/>
                    <a:pt x="15" y="78"/>
                  </a:cubicBezTo>
                  <a:cubicBezTo>
                    <a:pt x="16" y="78"/>
                    <a:pt x="16" y="78"/>
                    <a:pt x="17" y="77"/>
                  </a:cubicBezTo>
                  <a:cubicBezTo>
                    <a:pt x="18" y="77"/>
                    <a:pt x="17" y="77"/>
                    <a:pt x="18" y="76"/>
                  </a:cubicBezTo>
                  <a:cubicBezTo>
                    <a:pt x="18" y="76"/>
                    <a:pt x="18" y="76"/>
                    <a:pt x="18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0" y="74"/>
                    <a:pt x="20" y="74"/>
                  </a:cubicBezTo>
                  <a:cubicBezTo>
                    <a:pt x="20" y="73"/>
                    <a:pt x="20" y="73"/>
                    <a:pt x="20" y="72"/>
                  </a:cubicBezTo>
                  <a:cubicBezTo>
                    <a:pt x="20" y="72"/>
                    <a:pt x="21" y="71"/>
                    <a:pt x="22" y="71"/>
                  </a:cubicBezTo>
                  <a:cubicBezTo>
                    <a:pt x="22" y="71"/>
                    <a:pt x="22" y="71"/>
                    <a:pt x="23" y="71"/>
                  </a:cubicBezTo>
                  <a:cubicBezTo>
                    <a:pt x="23" y="71"/>
                    <a:pt x="24" y="71"/>
                    <a:pt x="24" y="71"/>
                  </a:cubicBezTo>
                  <a:cubicBezTo>
                    <a:pt x="25" y="70"/>
                    <a:pt x="25" y="69"/>
                    <a:pt x="26" y="69"/>
                  </a:cubicBezTo>
                  <a:cubicBezTo>
                    <a:pt x="26" y="68"/>
                    <a:pt x="27" y="68"/>
                    <a:pt x="27" y="68"/>
                  </a:cubicBezTo>
                  <a:cubicBezTo>
                    <a:pt x="28" y="67"/>
                    <a:pt x="30" y="67"/>
                    <a:pt x="31" y="66"/>
                  </a:cubicBezTo>
                  <a:cubicBezTo>
                    <a:pt x="32" y="64"/>
                    <a:pt x="31" y="63"/>
                    <a:pt x="32" y="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C44BA0AF-C602-999F-4EFF-F9499D56B9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3933" y="2606470"/>
              <a:ext cx="193677" cy="330203"/>
            </a:xfrm>
            <a:custGeom>
              <a:avLst/>
              <a:gdLst>
                <a:gd name="T0" fmla="*/ 23 w 42"/>
                <a:gd name="T1" fmla="*/ 9 h 72"/>
                <a:gd name="T2" fmla="*/ 20 w 42"/>
                <a:gd name="T3" fmla="*/ 17 h 72"/>
                <a:gd name="T4" fmla="*/ 21 w 42"/>
                <a:gd name="T5" fmla="*/ 25 h 72"/>
                <a:gd name="T6" fmla="*/ 27 w 42"/>
                <a:gd name="T7" fmla="*/ 26 h 72"/>
                <a:gd name="T8" fmla="*/ 29 w 42"/>
                <a:gd name="T9" fmla="*/ 28 h 72"/>
                <a:gd name="T10" fmla="*/ 30 w 42"/>
                <a:gd name="T11" fmla="*/ 34 h 72"/>
                <a:gd name="T12" fmla="*/ 27 w 42"/>
                <a:gd name="T13" fmla="*/ 37 h 72"/>
                <a:gd name="T14" fmla="*/ 29 w 42"/>
                <a:gd name="T15" fmla="*/ 33 h 72"/>
                <a:gd name="T16" fmla="*/ 26 w 42"/>
                <a:gd name="T17" fmla="*/ 32 h 72"/>
                <a:gd name="T18" fmla="*/ 21 w 42"/>
                <a:gd name="T19" fmla="*/ 29 h 72"/>
                <a:gd name="T20" fmla="*/ 17 w 42"/>
                <a:gd name="T21" fmla="*/ 28 h 72"/>
                <a:gd name="T22" fmla="*/ 16 w 42"/>
                <a:gd name="T23" fmla="*/ 23 h 72"/>
                <a:gd name="T24" fmla="*/ 11 w 42"/>
                <a:gd name="T25" fmla="*/ 14 h 72"/>
                <a:gd name="T26" fmla="*/ 14 w 42"/>
                <a:gd name="T27" fmla="*/ 9 h 72"/>
                <a:gd name="T28" fmla="*/ 15 w 42"/>
                <a:gd name="T29" fmla="*/ 2 h 72"/>
                <a:gd name="T30" fmla="*/ 14 w 42"/>
                <a:gd name="T31" fmla="*/ 29 h 72"/>
                <a:gd name="T32" fmla="*/ 19 w 42"/>
                <a:gd name="T33" fmla="*/ 33 h 72"/>
                <a:gd name="T34" fmla="*/ 33 w 42"/>
                <a:gd name="T35" fmla="*/ 34 h 72"/>
                <a:gd name="T36" fmla="*/ 33 w 42"/>
                <a:gd name="T37" fmla="*/ 40 h 72"/>
                <a:gd name="T38" fmla="*/ 33 w 42"/>
                <a:gd name="T39" fmla="*/ 44 h 72"/>
                <a:gd name="T40" fmla="*/ 35 w 42"/>
                <a:gd name="T41" fmla="*/ 42 h 72"/>
                <a:gd name="T42" fmla="*/ 36 w 42"/>
                <a:gd name="T43" fmla="*/ 38 h 72"/>
                <a:gd name="T44" fmla="*/ 21 w 42"/>
                <a:gd name="T45" fmla="*/ 37 h 72"/>
                <a:gd name="T46" fmla="*/ 22 w 42"/>
                <a:gd name="T47" fmla="*/ 42 h 72"/>
                <a:gd name="T48" fmla="*/ 24 w 42"/>
                <a:gd name="T49" fmla="*/ 45 h 72"/>
                <a:gd name="T50" fmla="*/ 24 w 42"/>
                <a:gd name="T51" fmla="*/ 50 h 72"/>
                <a:gd name="T52" fmla="*/ 29 w 42"/>
                <a:gd name="T53" fmla="*/ 47 h 72"/>
                <a:gd name="T54" fmla="*/ 29 w 42"/>
                <a:gd name="T55" fmla="*/ 44 h 72"/>
                <a:gd name="T56" fmla="*/ 28 w 42"/>
                <a:gd name="T57" fmla="*/ 45 h 72"/>
                <a:gd name="T58" fmla="*/ 26 w 42"/>
                <a:gd name="T59" fmla="*/ 40 h 72"/>
                <a:gd name="T60" fmla="*/ 21 w 42"/>
                <a:gd name="T61" fmla="*/ 38 h 72"/>
                <a:gd name="T62" fmla="*/ 30 w 42"/>
                <a:gd name="T63" fmla="*/ 48 h 72"/>
                <a:gd name="T64" fmla="*/ 11 w 42"/>
                <a:gd name="T65" fmla="*/ 44 h 72"/>
                <a:gd name="T66" fmla="*/ 9 w 42"/>
                <a:gd name="T67" fmla="*/ 44 h 72"/>
                <a:gd name="T68" fmla="*/ 1 w 42"/>
                <a:gd name="T69" fmla="*/ 56 h 72"/>
                <a:gd name="T70" fmla="*/ 8 w 42"/>
                <a:gd name="T71" fmla="*/ 47 h 72"/>
                <a:gd name="T72" fmla="*/ 11 w 42"/>
                <a:gd name="T73" fmla="*/ 44 h 72"/>
                <a:gd name="T74" fmla="*/ 22 w 42"/>
                <a:gd name="T75" fmla="*/ 64 h 72"/>
                <a:gd name="T76" fmla="*/ 28 w 42"/>
                <a:gd name="T77" fmla="*/ 62 h 72"/>
                <a:gd name="T78" fmla="*/ 30 w 42"/>
                <a:gd name="T79" fmla="*/ 64 h 72"/>
                <a:gd name="T80" fmla="*/ 35 w 42"/>
                <a:gd name="T81" fmla="*/ 69 h 72"/>
                <a:gd name="T82" fmla="*/ 38 w 42"/>
                <a:gd name="T83" fmla="*/ 67 h 72"/>
                <a:gd name="T84" fmla="*/ 40 w 42"/>
                <a:gd name="T85" fmla="*/ 68 h 72"/>
                <a:gd name="T86" fmla="*/ 41 w 42"/>
                <a:gd name="T87" fmla="*/ 60 h 72"/>
                <a:gd name="T88" fmla="*/ 40 w 42"/>
                <a:gd name="T89" fmla="*/ 55 h 72"/>
                <a:gd name="T90" fmla="*/ 39 w 42"/>
                <a:gd name="T91" fmla="*/ 48 h 72"/>
                <a:gd name="T92" fmla="*/ 37 w 42"/>
                <a:gd name="T93" fmla="*/ 50 h 72"/>
                <a:gd name="T94" fmla="*/ 34 w 42"/>
                <a:gd name="T95" fmla="*/ 54 h 72"/>
                <a:gd name="T96" fmla="*/ 29 w 42"/>
                <a:gd name="T97" fmla="*/ 55 h 72"/>
                <a:gd name="T98" fmla="*/ 25 w 42"/>
                <a:gd name="T99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2" h="72">
                  <a:moveTo>
                    <a:pt x="23" y="1"/>
                  </a:moveTo>
                  <a:cubicBezTo>
                    <a:pt x="24" y="1"/>
                    <a:pt x="23" y="4"/>
                    <a:pt x="23" y="5"/>
                  </a:cubicBezTo>
                  <a:cubicBezTo>
                    <a:pt x="23" y="5"/>
                    <a:pt x="22" y="6"/>
                    <a:pt x="22" y="7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4" y="10"/>
                    <a:pt x="23" y="10"/>
                    <a:pt x="23" y="11"/>
                  </a:cubicBezTo>
                  <a:cubicBezTo>
                    <a:pt x="23" y="11"/>
                    <a:pt x="22" y="12"/>
                    <a:pt x="22" y="13"/>
                  </a:cubicBezTo>
                  <a:cubicBezTo>
                    <a:pt x="22" y="13"/>
                    <a:pt x="21" y="14"/>
                    <a:pt x="20" y="14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20" y="17"/>
                    <a:pt x="19" y="18"/>
                    <a:pt x="19" y="19"/>
                  </a:cubicBezTo>
                  <a:cubicBezTo>
                    <a:pt x="20" y="20"/>
                    <a:pt x="20" y="20"/>
                    <a:pt x="20" y="21"/>
                  </a:cubicBezTo>
                  <a:cubicBezTo>
                    <a:pt x="20" y="21"/>
                    <a:pt x="20" y="22"/>
                    <a:pt x="20" y="23"/>
                  </a:cubicBezTo>
                  <a:cubicBezTo>
                    <a:pt x="20" y="23"/>
                    <a:pt x="21" y="25"/>
                    <a:pt x="21" y="25"/>
                  </a:cubicBezTo>
                  <a:cubicBezTo>
                    <a:pt x="22" y="26"/>
                    <a:pt x="24" y="24"/>
                    <a:pt x="25" y="24"/>
                  </a:cubicBezTo>
                  <a:cubicBezTo>
                    <a:pt x="26" y="25"/>
                    <a:pt x="25" y="26"/>
                    <a:pt x="26" y="26"/>
                  </a:cubicBezTo>
                  <a:cubicBezTo>
                    <a:pt x="26" y="26"/>
                    <a:pt x="26" y="27"/>
                    <a:pt x="26" y="27"/>
                  </a:cubicBezTo>
                  <a:cubicBezTo>
                    <a:pt x="27" y="27"/>
                    <a:pt x="27" y="26"/>
                    <a:pt x="27" y="26"/>
                  </a:cubicBezTo>
                  <a:cubicBezTo>
                    <a:pt x="28" y="26"/>
                    <a:pt x="29" y="27"/>
                    <a:pt x="30" y="27"/>
                  </a:cubicBezTo>
                  <a:cubicBezTo>
                    <a:pt x="31" y="27"/>
                    <a:pt x="31" y="26"/>
                    <a:pt x="31" y="26"/>
                  </a:cubicBezTo>
                  <a:cubicBezTo>
                    <a:pt x="32" y="26"/>
                    <a:pt x="32" y="28"/>
                    <a:pt x="32" y="28"/>
                  </a:cubicBezTo>
                  <a:cubicBezTo>
                    <a:pt x="31" y="29"/>
                    <a:pt x="30" y="28"/>
                    <a:pt x="29" y="28"/>
                  </a:cubicBezTo>
                  <a:cubicBezTo>
                    <a:pt x="28" y="28"/>
                    <a:pt x="29" y="29"/>
                    <a:pt x="30" y="30"/>
                  </a:cubicBezTo>
                  <a:cubicBezTo>
                    <a:pt x="30" y="30"/>
                    <a:pt x="30" y="30"/>
                    <a:pt x="30" y="31"/>
                  </a:cubicBezTo>
                  <a:cubicBezTo>
                    <a:pt x="31" y="31"/>
                    <a:pt x="31" y="31"/>
                    <a:pt x="31" y="32"/>
                  </a:cubicBezTo>
                  <a:cubicBezTo>
                    <a:pt x="31" y="33"/>
                    <a:pt x="31" y="34"/>
                    <a:pt x="30" y="34"/>
                  </a:cubicBezTo>
                  <a:cubicBezTo>
                    <a:pt x="30" y="35"/>
                    <a:pt x="29" y="35"/>
                    <a:pt x="29" y="35"/>
                  </a:cubicBezTo>
                  <a:cubicBezTo>
                    <a:pt x="29" y="36"/>
                    <a:pt x="30" y="37"/>
                    <a:pt x="30" y="37"/>
                  </a:cubicBezTo>
                  <a:cubicBezTo>
                    <a:pt x="30" y="37"/>
                    <a:pt x="29" y="37"/>
                    <a:pt x="29" y="37"/>
                  </a:cubicBezTo>
                  <a:cubicBezTo>
                    <a:pt x="28" y="37"/>
                    <a:pt x="27" y="37"/>
                    <a:pt x="27" y="37"/>
                  </a:cubicBezTo>
                  <a:cubicBezTo>
                    <a:pt x="27" y="37"/>
                    <a:pt x="27" y="37"/>
                    <a:pt x="27" y="36"/>
                  </a:cubicBezTo>
                  <a:cubicBezTo>
                    <a:pt x="27" y="36"/>
                    <a:pt x="27" y="35"/>
                    <a:pt x="27" y="35"/>
                  </a:cubicBezTo>
                  <a:cubicBezTo>
                    <a:pt x="26" y="34"/>
                    <a:pt x="27" y="35"/>
                    <a:pt x="28" y="34"/>
                  </a:cubicBezTo>
                  <a:cubicBezTo>
                    <a:pt x="28" y="34"/>
                    <a:pt x="29" y="33"/>
                    <a:pt x="29" y="33"/>
                  </a:cubicBezTo>
                  <a:cubicBezTo>
                    <a:pt x="29" y="32"/>
                    <a:pt x="28" y="31"/>
                    <a:pt x="27" y="31"/>
                  </a:cubicBezTo>
                  <a:cubicBezTo>
                    <a:pt x="27" y="30"/>
                    <a:pt x="26" y="29"/>
                    <a:pt x="25" y="28"/>
                  </a:cubicBezTo>
                  <a:cubicBezTo>
                    <a:pt x="24" y="27"/>
                    <a:pt x="24" y="28"/>
                    <a:pt x="25" y="29"/>
                  </a:cubicBezTo>
                  <a:cubicBezTo>
                    <a:pt x="25" y="30"/>
                    <a:pt x="26" y="31"/>
                    <a:pt x="26" y="32"/>
                  </a:cubicBezTo>
                  <a:cubicBezTo>
                    <a:pt x="26" y="32"/>
                    <a:pt x="25" y="31"/>
                    <a:pt x="24" y="31"/>
                  </a:cubicBezTo>
                  <a:cubicBezTo>
                    <a:pt x="24" y="30"/>
                    <a:pt x="24" y="30"/>
                    <a:pt x="23" y="29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1" y="29"/>
                    <a:pt x="21" y="29"/>
                  </a:cubicBezTo>
                  <a:cubicBezTo>
                    <a:pt x="20" y="28"/>
                    <a:pt x="21" y="29"/>
                    <a:pt x="21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0" y="26"/>
                    <a:pt x="20" y="26"/>
                    <a:pt x="19" y="27"/>
                  </a:cubicBezTo>
                  <a:cubicBezTo>
                    <a:pt x="19" y="27"/>
                    <a:pt x="19" y="28"/>
                    <a:pt x="17" y="28"/>
                  </a:cubicBezTo>
                  <a:cubicBezTo>
                    <a:pt x="17" y="28"/>
                    <a:pt x="17" y="26"/>
                    <a:pt x="16" y="26"/>
                  </a:cubicBezTo>
                  <a:cubicBezTo>
                    <a:pt x="16" y="26"/>
                    <a:pt x="16" y="27"/>
                    <a:pt x="15" y="27"/>
                  </a:cubicBezTo>
                  <a:cubicBezTo>
                    <a:pt x="15" y="27"/>
                    <a:pt x="15" y="25"/>
                    <a:pt x="15" y="25"/>
                  </a:cubicBezTo>
                  <a:cubicBezTo>
                    <a:pt x="15" y="24"/>
                    <a:pt x="16" y="24"/>
                    <a:pt x="16" y="23"/>
                  </a:cubicBezTo>
                  <a:cubicBezTo>
                    <a:pt x="15" y="22"/>
                    <a:pt x="14" y="22"/>
                    <a:pt x="13" y="21"/>
                  </a:cubicBezTo>
                  <a:cubicBezTo>
                    <a:pt x="12" y="21"/>
                    <a:pt x="12" y="20"/>
                    <a:pt x="12" y="19"/>
                  </a:cubicBezTo>
                  <a:cubicBezTo>
                    <a:pt x="12" y="18"/>
                    <a:pt x="12" y="17"/>
                    <a:pt x="11" y="16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4"/>
                    <a:pt x="12" y="13"/>
                    <a:pt x="12" y="13"/>
                  </a:cubicBezTo>
                  <a:cubicBezTo>
                    <a:pt x="13" y="13"/>
                    <a:pt x="12" y="14"/>
                    <a:pt x="13" y="14"/>
                  </a:cubicBezTo>
                  <a:cubicBezTo>
                    <a:pt x="14" y="15"/>
                    <a:pt x="14" y="13"/>
                    <a:pt x="14" y="12"/>
                  </a:cubicBezTo>
                  <a:cubicBezTo>
                    <a:pt x="14" y="11"/>
                    <a:pt x="14" y="10"/>
                    <a:pt x="14" y="9"/>
                  </a:cubicBezTo>
                  <a:cubicBezTo>
                    <a:pt x="14" y="8"/>
                    <a:pt x="14" y="8"/>
                    <a:pt x="14" y="7"/>
                  </a:cubicBezTo>
                  <a:cubicBezTo>
                    <a:pt x="14" y="7"/>
                    <a:pt x="14" y="7"/>
                    <a:pt x="14" y="6"/>
                  </a:cubicBezTo>
                  <a:cubicBezTo>
                    <a:pt x="14" y="5"/>
                    <a:pt x="15" y="5"/>
                    <a:pt x="15" y="4"/>
                  </a:cubicBezTo>
                  <a:cubicBezTo>
                    <a:pt x="15" y="3"/>
                    <a:pt x="15" y="3"/>
                    <a:pt x="15" y="2"/>
                  </a:cubicBezTo>
                  <a:cubicBezTo>
                    <a:pt x="15" y="1"/>
                    <a:pt x="15" y="1"/>
                    <a:pt x="17" y="0"/>
                  </a:cubicBezTo>
                  <a:cubicBezTo>
                    <a:pt x="19" y="0"/>
                    <a:pt x="19" y="2"/>
                    <a:pt x="20" y="2"/>
                  </a:cubicBezTo>
                  <a:cubicBezTo>
                    <a:pt x="22" y="3"/>
                    <a:pt x="21" y="1"/>
                    <a:pt x="23" y="1"/>
                  </a:cubicBezTo>
                  <a:close/>
                  <a:moveTo>
                    <a:pt x="14" y="29"/>
                  </a:moveTo>
                  <a:cubicBezTo>
                    <a:pt x="13" y="30"/>
                    <a:pt x="14" y="30"/>
                    <a:pt x="15" y="31"/>
                  </a:cubicBezTo>
                  <a:cubicBezTo>
                    <a:pt x="16" y="31"/>
                    <a:pt x="16" y="32"/>
                    <a:pt x="16" y="33"/>
                  </a:cubicBezTo>
                  <a:cubicBezTo>
                    <a:pt x="17" y="34"/>
                    <a:pt x="17" y="36"/>
                    <a:pt x="18" y="36"/>
                  </a:cubicBezTo>
                  <a:cubicBezTo>
                    <a:pt x="19" y="35"/>
                    <a:pt x="19" y="34"/>
                    <a:pt x="19" y="33"/>
                  </a:cubicBezTo>
                  <a:cubicBezTo>
                    <a:pt x="19" y="32"/>
                    <a:pt x="20" y="31"/>
                    <a:pt x="19" y="31"/>
                  </a:cubicBezTo>
                  <a:cubicBezTo>
                    <a:pt x="19" y="29"/>
                    <a:pt x="16" y="28"/>
                    <a:pt x="14" y="29"/>
                  </a:cubicBezTo>
                  <a:cubicBezTo>
                    <a:pt x="14" y="29"/>
                    <a:pt x="15" y="29"/>
                    <a:pt x="14" y="29"/>
                  </a:cubicBezTo>
                  <a:close/>
                  <a:moveTo>
                    <a:pt x="33" y="34"/>
                  </a:moveTo>
                  <a:cubicBezTo>
                    <a:pt x="33" y="34"/>
                    <a:pt x="31" y="34"/>
                    <a:pt x="32" y="35"/>
                  </a:cubicBezTo>
                  <a:cubicBezTo>
                    <a:pt x="32" y="36"/>
                    <a:pt x="33" y="37"/>
                    <a:pt x="33" y="38"/>
                  </a:cubicBezTo>
                  <a:cubicBezTo>
                    <a:pt x="34" y="38"/>
                    <a:pt x="34" y="38"/>
                    <a:pt x="34" y="39"/>
                  </a:cubicBezTo>
                  <a:cubicBezTo>
                    <a:pt x="34" y="40"/>
                    <a:pt x="33" y="41"/>
                    <a:pt x="33" y="40"/>
                  </a:cubicBezTo>
                  <a:cubicBezTo>
                    <a:pt x="33" y="39"/>
                    <a:pt x="33" y="38"/>
                    <a:pt x="32" y="39"/>
                  </a:cubicBezTo>
                  <a:cubicBezTo>
                    <a:pt x="31" y="39"/>
                    <a:pt x="32" y="41"/>
                    <a:pt x="32" y="42"/>
                  </a:cubicBezTo>
                  <a:cubicBezTo>
                    <a:pt x="32" y="42"/>
                    <a:pt x="32" y="43"/>
                    <a:pt x="33" y="4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4" y="45"/>
                    <a:pt x="33" y="46"/>
                    <a:pt x="34" y="46"/>
                  </a:cubicBezTo>
                  <a:cubicBezTo>
                    <a:pt x="34" y="47"/>
                    <a:pt x="35" y="47"/>
                    <a:pt x="35" y="47"/>
                  </a:cubicBezTo>
                  <a:cubicBezTo>
                    <a:pt x="36" y="48"/>
                    <a:pt x="36" y="47"/>
                    <a:pt x="36" y="46"/>
                  </a:cubicBezTo>
                  <a:cubicBezTo>
                    <a:pt x="36" y="45"/>
                    <a:pt x="35" y="44"/>
                    <a:pt x="35" y="42"/>
                  </a:cubicBezTo>
                  <a:cubicBezTo>
                    <a:pt x="35" y="41"/>
                    <a:pt x="35" y="40"/>
                    <a:pt x="36" y="41"/>
                  </a:cubicBezTo>
                  <a:cubicBezTo>
                    <a:pt x="36" y="41"/>
                    <a:pt x="38" y="42"/>
                    <a:pt x="37" y="40"/>
                  </a:cubicBezTo>
                  <a:cubicBezTo>
                    <a:pt x="37" y="40"/>
                    <a:pt x="37" y="40"/>
                    <a:pt x="37" y="39"/>
                  </a:cubicBezTo>
                  <a:cubicBezTo>
                    <a:pt x="36" y="39"/>
                    <a:pt x="36" y="38"/>
                    <a:pt x="36" y="38"/>
                  </a:cubicBezTo>
                  <a:cubicBezTo>
                    <a:pt x="36" y="36"/>
                    <a:pt x="35" y="33"/>
                    <a:pt x="32" y="34"/>
                  </a:cubicBezTo>
                  <a:cubicBezTo>
                    <a:pt x="32" y="34"/>
                    <a:pt x="34" y="34"/>
                    <a:pt x="33" y="34"/>
                  </a:cubicBezTo>
                  <a:cubicBezTo>
                    <a:pt x="33" y="34"/>
                    <a:pt x="32" y="34"/>
                    <a:pt x="33" y="34"/>
                  </a:cubicBezTo>
                  <a:close/>
                  <a:moveTo>
                    <a:pt x="21" y="37"/>
                  </a:moveTo>
                  <a:cubicBezTo>
                    <a:pt x="21" y="38"/>
                    <a:pt x="21" y="37"/>
                    <a:pt x="21" y="37"/>
                  </a:cubicBezTo>
                  <a:cubicBezTo>
                    <a:pt x="20" y="37"/>
                    <a:pt x="20" y="38"/>
                    <a:pt x="20" y="38"/>
                  </a:cubicBezTo>
                  <a:cubicBezTo>
                    <a:pt x="21" y="39"/>
                    <a:pt x="21" y="38"/>
                    <a:pt x="21" y="39"/>
                  </a:cubicBezTo>
                  <a:cubicBezTo>
                    <a:pt x="22" y="39"/>
                    <a:pt x="22" y="41"/>
                    <a:pt x="22" y="42"/>
                  </a:cubicBezTo>
                  <a:cubicBezTo>
                    <a:pt x="21" y="42"/>
                    <a:pt x="21" y="45"/>
                    <a:pt x="21" y="45"/>
                  </a:cubicBezTo>
                  <a:cubicBezTo>
                    <a:pt x="22" y="45"/>
                    <a:pt x="22" y="44"/>
                    <a:pt x="22" y="44"/>
                  </a:cubicBezTo>
                  <a:cubicBezTo>
                    <a:pt x="23" y="44"/>
                    <a:pt x="23" y="44"/>
                    <a:pt x="23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3" y="48"/>
                    <a:pt x="23" y="50"/>
                    <a:pt x="24" y="50"/>
                  </a:cubicBezTo>
                  <a:cubicBezTo>
                    <a:pt x="24" y="51"/>
                    <a:pt x="25" y="51"/>
                    <a:pt x="25" y="51"/>
                  </a:cubicBezTo>
                  <a:cubicBezTo>
                    <a:pt x="25" y="51"/>
                    <a:pt x="25" y="52"/>
                    <a:pt x="25" y="53"/>
                  </a:cubicBezTo>
                  <a:cubicBezTo>
                    <a:pt x="27" y="54"/>
                    <a:pt x="28" y="50"/>
                    <a:pt x="29" y="49"/>
                  </a:cubicBezTo>
                  <a:cubicBezTo>
                    <a:pt x="29" y="48"/>
                    <a:pt x="29" y="47"/>
                    <a:pt x="29" y="47"/>
                  </a:cubicBezTo>
                  <a:cubicBezTo>
                    <a:pt x="30" y="47"/>
                    <a:pt x="30" y="46"/>
                    <a:pt x="30" y="46"/>
                  </a:cubicBezTo>
                  <a:cubicBezTo>
                    <a:pt x="31" y="46"/>
                    <a:pt x="30" y="45"/>
                    <a:pt x="30" y="44"/>
                  </a:cubicBezTo>
                  <a:cubicBezTo>
                    <a:pt x="30" y="44"/>
                    <a:pt x="31" y="41"/>
                    <a:pt x="30" y="41"/>
                  </a:cubicBezTo>
                  <a:cubicBezTo>
                    <a:pt x="30" y="41"/>
                    <a:pt x="29" y="44"/>
                    <a:pt x="29" y="44"/>
                  </a:cubicBezTo>
                  <a:cubicBezTo>
                    <a:pt x="29" y="45"/>
                    <a:pt x="28" y="46"/>
                    <a:pt x="28" y="48"/>
                  </a:cubicBezTo>
                  <a:cubicBezTo>
                    <a:pt x="28" y="48"/>
                    <a:pt x="27" y="51"/>
                    <a:pt x="27" y="51"/>
                  </a:cubicBezTo>
                  <a:cubicBezTo>
                    <a:pt x="26" y="50"/>
                    <a:pt x="26" y="48"/>
                    <a:pt x="26" y="47"/>
                  </a:cubicBezTo>
                  <a:cubicBezTo>
                    <a:pt x="27" y="47"/>
                    <a:pt x="28" y="46"/>
                    <a:pt x="28" y="45"/>
                  </a:cubicBezTo>
                  <a:cubicBezTo>
                    <a:pt x="28" y="44"/>
                    <a:pt x="29" y="42"/>
                    <a:pt x="27" y="43"/>
                  </a:cubicBezTo>
                  <a:cubicBezTo>
                    <a:pt x="26" y="43"/>
                    <a:pt x="25" y="45"/>
                    <a:pt x="25" y="45"/>
                  </a:cubicBezTo>
                  <a:cubicBezTo>
                    <a:pt x="24" y="45"/>
                    <a:pt x="25" y="42"/>
                    <a:pt x="25" y="42"/>
                  </a:cubicBezTo>
                  <a:cubicBezTo>
                    <a:pt x="26" y="42"/>
                    <a:pt x="27" y="41"/>
                    <a:pt x="26" y="40"/>
                  </a:cubicBezTo>
                  <a:cubicBezTo>
                    <a:pt x="26" y="39"/>
                    <a:pt x="26" y="40"/>
                    <a:pt x="25" y="40"/>
                  </a:cubicBezTo>
                  <a:cubicBezTo>
                    <a:pt x="25" y="39"/>
                    <a:pt x="24" y="39"/>
                    <a:pt x="23" y="39"/>
                  </a:cubicBezTo>
                  <a:cubicBezTo>
                    <a:pt x="23" y="39"/>
                    <a:pt x="23" y="38"/>
                    <a:pt x="23" y="38"/>
                  </a:cubicBezTo>
                  <a:cubicBezTo>
                    <a:pt x="23" y="38"/>
                    <a:pt x="21" y="37"/>
                    <a:pt x="21" y="38"/>
                  </a:cubicBezTo>
                  <a:cubicBezTo>
                    <a:pt x="21" y="38"/>
                    <a:pt x="21" y="37"/>
                    <a:pt x="21" y="37"/>
                  </a:cubicBezTo>
                  <a:cubicBezTo>
                    <a:pt x="21" y="38"/>
                    <a:pt x="21" y="38"/>
                    <a:pt x="21" y="37"/>
                  </a:cubicBezTo>
                  <a:close/>
                  <a:moveTo>
                    <a:pt x="31" y="47"/>
                  </a:moveTo>
                  <a:cubicBezTo>
                    <a:pt x="31" y="47"/>
                    <a:pt x="30" y="48"/>
                    <a:pt x="30" y="48"/>
                  </a:cubicBezTo>
                  <a:cubicBezTo>
                    <a:pt x="29" y="49"/>
                    <a:pt x="29" y="50"/>
                    <a:pt x="31" y="50"/>
                  </a:cubicBezTo>
                  <a:cubicBezTo>
                    <a:pt x="32" y="50"/>
                    <a:pt x="33" y="49"/>
                    <a:pt x="33" y="49"/>
                  </a:cubicBezTo>
                  <a:cubicBezTo>
                    <a:pt x="33" y="48"/>
                    <a:pt x="32" y="47"/>
                    <a:pt x="32" y="48"/>
                  </a:cubicBezTo>
                  <a:moveTo>
                    <a:pt x="11" y="44"/>
                  </a:moveTo>
                  <a:cubicBezTo>
                    <a:pt x="10" y="43"/>
                    <a:pt x="10" y="43"/>
                    <a:pt x="11" y="41"/>
                  </a:cubicBezTo>
                  <a:cubicBezTo>
                    <a:pt x="11" y="41"/>
                    <a:pt x="11" y="40"/>
                    <a:pt x="10" y="40"/>
                  </a:cubicBezTo>
                  <a:cubicBezTo>
                    <a:pt x="10" y="40"/>
                    <a:pt x="9" y="42"/>
                    <a:pt x="9" y="43"/>
                  </a:cubicBezTo>
                  <a:cubicBezTo>
                    <a:pt x="9" y="43"/>
                    <a:pt x="9" y="44"/>
                    <a:pt x="9" y="44"/>
                  </a:cubicBezTo>
                  <a:cubicBezTo>
                    <a:pt x="9" y="45"/>
                    <a:pt x="9" y="45"/>
                    <a:pt x="8" y="46"/>
                  </a:cubicBezTo>
                  <a:cubicBezTo>
                    <a:pt x="7" y="47"/>
                    <a:pt x="6" y="49"/>
                    <a:pt x="4" y="51"/>
                  </a:cubicBezTo>
                  <a:cubicBezTo>
                    <a:pt x="3" y="52"/>
                    <a:pt x="1" y="53"/>
                    <a:pt x="0" y="55"/>
                  </a:cubicBezTo>
                  <a:cubicBezTo>
                    <a:pt x="0" y="56"/>
                    <a:pt x="0" y="56"/>
                    <a:pt x="1" y="56"/>
                  </a:cubicBezTo>
                  <a:cubicBezTo>
                    <a:pt x="2" y="55"/>
                    <a:pt x="3" y="54"/>
                    <a:pt x="4" y="53"/>
                  </a:cubicBezTo>
                  <a:cubicBezTo>
                    <a:pt x="4" y="53"/>
                    <a:pt x="5" y="52"/>
                    <a:pt x="5" y="52"/>
                  </a:cubicBezTo>
                  <a:cubicBezTo>
                    <a:pt x="6" y="51"/>
                    <a:pt x="6" y="50"/>
                    <a:pt x="7" y="49"/>
                  </a:cubicBezTo>
                  <a:cubicBezTo>
                    <a:pt x="7" y="48"/>
                    <a:pt x="7" y="48"/>
                    <a:pt x="8" y="47"/>
                  </a:cubicBezTo>
                  <a:cubicBezTo>
                    <a:pt x="8" y="47"/>
                    <a:pt x="9" y="47"/>
                    <a:pt x="9" y="4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5"/>
                    <a:pt x="12" y="46"/>
                    <a:pt x="12" y="45"/>
                  </a:cubicBezTo>
                  <a:cubicBezTo>
                    <a:pt x="13" y="44"/>
                    <a:pt x="11" y="45"/>
                    <a:pt x="11" y="44"/>
                  </a:cubicBezTo>
                  <a:cubicBezTo>
                    <a:pt x="11" y="44"/>
                    <a:pt x="11" y="45"/>
                    <a:pt x="11" y="44"/>
                  </a:cubicBezTo>
                  <a:close/>
                  <a:moveTo>
                    <a:pt x="25" y="58"/>
                  </a:moveTo>
                  <a:cubicBezTo>
                    <a:pt x="23" y="58"/>
                    <a:pt x="22" y="58"/>
                    <a:pt x="22" y="60"/>
                  </a:cubicBezTo>
                  <a:cubicBezTo>
                    <a:pt x="22" y="61"/>
                    <a:pt x="21" y="64"/>
                    <a:pt x="22" y="64"/>
                  </a:cubicBezTo>
                  <a:cubicBezTo>
                    <a:pt x="22" y="64"/>
                    <a:pt x="24" y="60"/>
                    <a:pt x="24" y="60"/>
                  </a:cubicBezTo>
                  <a:cubicBezTo>
                    <a:pt x="26" y="58"/>
                    <a:pt x="25" y="61"/>
                    <a:pt x="25" y="62"/>
                  </a:cubicBezTo>
                  <a:cubicBezTo>
                    <a:pt x="25" y="62"/>
                    <a:pt x="25" y="61"/>
                    <a:pt x="26" y="61"/>
                  </a:cubicBezTo>
                  <a:cubicBezTo>
                    <a:pt x="26" y="61"/>
                    <a:pt x="27" y="62"/>
                    <a:pt x="28" y="62"/>
                  </a:cubicBezTo>
                  <a:cubicBezTo>
                    <a:pt x="29" y="61"/>
                    <a:pt x="28" y="61"/>
                    <a:pt x="28" y="60"/>
                  </a:cubicBezTo>
                  <a:cubicBezTo>
                    <a:pt x="28" y="59"/>
                    <a:pt x="29" y="59"/>
                    <a:pt x="29" y="60"/>
                  </a:cubicBezTo>
                  <a:cubicBezTo>
                    <a:pt x="30" y="60"/>
                    <a:pt x="31" y="62"/>
                    <a:pt x="31" y="62"/>
                  </a:cubicBezTo>
                  <a:cubicBezTo>
                    <a:pt x="31" y="63"/>
                    <a:pt x="30" y="63"/>
                    <a:pt x="30" y="64"/>
                  </a:cubicBezTo>
                  <a:cubicBezTo>
                    <a:pt x="30" y="64"/>
                    <a:pt x="30" y="65"/>
                    <a:pt x="30" y="66"/>
                  </a:cubicBezTo>
                  <a:cubicBezTo>
                    <a:pt x="31" y="68"/>
                    <a:pt x="31" y="69"/>
                    <a:pt x="33" y="70"/>
                  </a:cubicBezTo>
                  <a:cubicBezTo>
                    <a:pt x="33" y="70"/>
                    <a:pt x="34" y="71"/>
                    <a:pt x="34" y="70"/>
                  </a:cubicBezTo>
                  <a:cubicBezTo>
                    <a:pt x="35" y="70"/>
                    <a:pt x="35" y="68"/>
                    <a:pt x="35" y="69"/>
                  </a:cubicBezTo>
                  <a:cubicBezTo>
                    <a:pt x="36" y="70"/>
                    <a:pt x="35" y="70"/>
                    <a:pt x="36" y="71"/>
                  </a:cubicBezTo>
                  <a:cubicBezTo>
                    <a:pt x="36" y="71"/>
                    <a:pt x="36" y="72"/>
                    <a:pt x="37" y="72"/>
                  </a:cubicBezTo>
                  <a:cubicBezTo>
                    <a:pt x="37" y="71"/>
                    <a:pt x="37" y="70"/>
                    <a:pt x="38" y="70"/>
                  </a:cubicBezTo>
                  <a:cubicBezTo>
                    <a:pt x="38" y="68"/>
                    <a:pt x="39" y="68"/>
                    <a:pt x="38" y="67"/>
                  </a:cubicBezTo>
                  <a:cubicBezTo>
                    <a:pt x="37" y="66"/>
                    <a:pt x="37" y="65"/>
                    <a:pt x="37" y="64"/>
                  </a:cubicBezTo>
                  <a:cubicBezTo>
                    <a:pt x="38" y="64"/>
                    <a:pt x="38" y="63"/>
                    <a:pt x="39" y="63"/>
                  </a:cubicBezTo>
                  <a:cubicBezTo>
                    <a:pt x="39" y="64"/>
                    <a:pt x="39" y="65"/>
                    <a:pt x="39" y="66"/>
                  </a:cubicBezTo>
                  <a:cubicBezTo>
                    <a:pt x="39" y="66"/>
                    <a:pt x="40" y="68"/>
                    <a:pt x="40" y="68"/>
                  </a:cubicBezTo>
                  <a:cubicBezTo>
                    <a:pt x="40" y="68"/>
                    <a:pt x="40" y="65"/>
                    <a:pt x="40" y="65"/>
                  </a:cubicBezTo>
                  <a:cubicBezTo>
                    <a:pt x="41" y="64"/>
                    <a:pt x="41" y="63"/>
                    <a:pt x="42" y="62"/>
                  </a:cubicBezTo>
                  <a:cubicBezTo>
                    <a:pt x="42" y="62"/>
                    <a:pt x="42" y="61"/>
                    <a:pt x="42" y="61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1" y="59"/>
                    <a:pt x="41" y="58"/>
                    <a:pt x="41" y="57"/>
                  </a:cubicBezTo>
                  <a:cubicBezTo>
                    <a:pt x="41" y="57"/>
                    <a:pt x="41" y="56"/>
                    <a:pt x="41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3"/>
                    <a:pt x="40" y="52"/>
                    <a:pt x="40" y="52"/>
                  </a:cubicBezTo>
                  <a:cubicBezTo>
                    <a:pt x="39" y="51"/>
                    <a:pt x="39" y="51"/>
                    <a:pt x="39" y="50"/>
                  </a:cubicBezTo>
                  <a:cubicBezTo>
                    <a:pt x="39" y="50"/>
                    <a:pt x="40" y="48"/>
                    <a:pt x="39" y="48"/>
                  </a:cubicBezTo>
                  <a:cubicBezTo>
                    <a:pt x="39" y="48"/>
                    <a:pt x="39" y="49"/>
                    <a:pt x="38" y="49"/>
                  </a:cubicBezTo>
                  <a:cubicBezTo>
                    <a:pt x="37" y="49"/>
                    <a:pt x="38" y="46"/>
                    <a:pt x="36" y="46"/>
                  </a:cubicBezTo>
                  <a:cubicBezTo>
                    <a:pt x="36" y="47"/>
                    <a:pt x="37" y="47"/>
                    <a:pt x="37" y="48"/>
                  </a:cubicBezTo>
                  <a:cubicBezTo>
                    <a:pt x="37" y="49"/>
                    <a:pt x="37" y="49"/>
                    <a:pt x="37" y="50"/>
                  </a:cubicBezTo>
                  <a:cubicBezTo>
                    <a:pt x="37" y="52"/>
                    <a:pt x="38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4" y="53"/>
                    <a:pt x="34" y="53"/>
                  </a:cubicBezTo>
                  <a:cubicBezTo>
                    <a:pt x="34" y="53"/>
                    <a:pt x="34" y="53"/>
                    <a:pt x="34" y="54"/>
                  </a:cubicBezTo>
                  <a:cubicBezTo>
                    <a:pt x="33" y="54"/>
                    <a:pt x="34" y="55"/>
                    <a:pt x="34" y="55"/>
                  </a:cubicBezTo>
                  <a:cubicBezTo>
                    <a:pt x="33" y="56"/>
                    <a:pt x="33" y="56"/>
                    <a:pt x="32" y="55"/>
                  </a:cubicBezTo>
                  <a:cubicBezTo>
                    <a:pt x="32" y="56"/>
                    <a:pt x="32" y="57"/>
                    <a:pt x="30" y="57"/>
                  </a:cubicBezTo>
                  <a:cubicBezTo>
                    <a:pt x="29" y="57"/>
                    <a:pt x="30" y="56"/>
                    <a:pt x="29" y="55"/>
                  </a:cubicBezTo>
                  <a:cubicBezTo>
                    <a:pt x="29" y="55"/>
                    <a:pt x="28" y="55"/>
                    <a:pt x="28" y="55"/>
                  </a:cubicBezTo>
                  <a:cubicBezTo>
                    <a:pt x="27" y="55"/>
                    <a:pt x="27" y="56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5" y="56"/>
                    <a:pt x="25" y="57"/>
                    <a:pt x="25" y="57"/>
                  </a:cubicBezTo>
                  <a:cubicBezTo>
                    <a:pt x="25" y="57"/>
                    <a:pt x="25" y="57"/>
                    <a:pt x="25" y="58"/>
                  </a:cubicBezTo>
                  <a:cubicBezTo>
                    <a:pt x="24" y="58"/>
                    <a:pt x="25" y="57"/>
                    <a:pt x="25" y="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8F34B106-9D33-D804-808C-EB21AB225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2226" y="1642849"/>
              <a:ext cx="1266835" cy="977908"/>
            </a:xfrm>
            <a:custGeom>
              <a:avLst/>
              <a:gdLst>
                <a:gd name="T0" fmla="*/ 156 w 274"/>
                <a:gd name="T1" fmla="*/ 208 h 213"/>
                <a:gd name="T2" fmla="*/ 209 w 274"/>
                <a:gd name="T3" fmla="*/ 179 h 213"/>
                <a:gd name="T4" fmla="*/ 214 w 274"/>
                <a:gd name="T5" fmla="*/ 182 h 213"/>
                <a:gd name="T6" fmla="*/ 265 w 274"/>
                <a:gd name="T7" fmla="*/ 37 h 213"/>
                <a:gd name="T8" fmla="*/ 254 w 274"/>
                <a:gd name="T9" fmla="*/ 32 h 213"/>
                <a:gd name="T10" fmla="*/ 240 w 274"/>
                <a:gd name="T11" fmla="*/ 20 h 213"/>
                <a:gd name="T12" fmla="*/ 232 w 274"/>
                <a:gd name="T13" fmla="*/ 4 h 213"/>
                <a:gd name="T14" fmla="*/ 211 w 274"/>
                <a:gd name="T15" fmla="*/ 3 h 213"/>
                <a:gd name="T16" fmla="*/ 205 w 274"/>
                <a:gd name="T17" fmla="*/ 19 h 213"/>
                <a:gd name="T18" fmla="*/ 193 w 274"/>
                <a:gd name="T19" fmla="*/ 25 h 213"/>
                <a:gd name="T20" fmla="*/ 196 w 274"/>
                <a:gd name="T21" fmla="*/ 39 h 213"/>
                <a:gd name="T22" fmla="*/ 196 w 274"/>
                <a:gd name="T23" fmla="*/ 48 h 213"/>
                <a:gd name="T24" fmla="*/ 176 w 274"/>
                <a:gd name="T25" fmla="*/ 57 h 213"/>
                <a:gd name="T26" fmla="*/ 166 w 274"/>
                <a:gd name="T27" fmla="*/ 69 h 213"/>
                <a:gd name="T28" fmla="*/ 142 w 274"/>
                <a:gd name="T29" fmla="*/ 77 h 213"/>
                <a:gd name="T30" fmla="*/ 119 w 274"/>
                <a:gd name="T31" fmla="*/ 71 h 213"/>
                <a:gd name="T32" fmla="*/ 97 w 274"/>
                <a:gd name="T33" fmla="*/ 61 h 213"/>
                <a:gd name="T34" fmla="*/ 78 w 274"/>
                <a:gd name="T35" fmla="*/ 45 h 213"/>
                <a:gd name="T36" fmla="*/ 67 w 274"/>
                <a:gd name="T37" fmla="*/ 34 h 213"/>
                <a:gd name="T38" fmla="*/ 59 w 274"/>
                <a:gd name="T39" fmla="*/ 32 h 213"/>
                <a:gd name="T40" fmla="*/ 53 w 274"/>
                <a:gd name="T41" fmla="*/ 43 h 213"/>
                <a:gd name="T42" fmla="*/ 42 w 274"/>
                <a:gd name="T43" fmla="*/ 46 h 213"/>
                <a:gd name="T44" fmla="*/ 31 w 274"/>
                <a:gd name="T45" fmla="*/ 56 h 213"/>
                <a:gd name="T46" fmla="*/ 31 w 274"/>
                <a:gd name="T47" fmla="*/ 70 h 213"/>
                <a:gd name="T48" fmla="*/ 20 w 274"/>
                <a:gd name="T49" fmla="*/ 81 h 213"/>
                <a:gd name="T50" fmla="*/ 8 w 274"/>
                <a:gd name="T51" fmla="*/ 84 h 213"/>
                <a:gd name="T52" fmla="*/ 3 w 274"/>
                <a:gd name="T53" fmla="*/ 95 h 213"/>
                <a:gd name="T54" fmla="*/ 8 w 274"/>
                <a:gd name="T55" fmla="*/ 106 h 213"/>
                <a:gd name="T56" fmla="*/ 15 w 274"/>
                <a:gd name="T57" fmla="*/ 114 h 213"/>
                <a:gd name="T58" fmla="*/ 24 w 274"/>
                <a:gd name="T59" fmla="*/ 126 h 213"/>
                <a:gd name="T60" fmla="*/ 28 w 274"/>
                <a:gd name="T61" fmla="*/ 141 h 213"/>
                <a:gd name="T62" fmla="*/ 39 w 274"/>
                <a:gd name="T63" fmla="*/ 145 h 213"/>
                <a:gd name="T64" fmla="*/ 49 w 274"/>
                <a:gd name="T65" fmla="*/ 154 h 213"/>
                <a:gd name="T66" fmla="*/ 69 w 274"/>
                <a:gd name="T67" fmla="*/ 158 h 213"/>
                <a:gd name="T68" fmla="*/ 75 w 274"/>
                <a:gd name="T69" fmla="*/ 157 h 213"/>
                <a:gd name="T70" fmla="*/ 86 w 274"/>
                <a:gd name="T71" fmla="*/ 158 h 213"/>
                <a:gd name="T72" fmla="*/ 100 w 274"/>
                <a:gd name="T73" fmla="*/ 150 h 213"/>
                <a:gd name="T74" fmla="*/ 108 w 274"/>
                <a:gd name="T75" fmla="*/ 155 h 213"/>
                <a:gd name="T76" fmla="*/ 112 w 274"/>
                <a:gd name="T77" fmla="*/ 170 h 213"/>
                <a:gd name="T78" fmla="*/ 110 w 274"/>
                <a:gd name="T79" fmla="*/ 180 h 213"/>
                <a:gd name="T80" fmla="*/ 123 w 274"/>
                <a:gd name="T81" fmla="*/ 193 h 213"/>
                <a:gd name="T82" fmla="*/ 131 w 274"/>
                <a:gd name="T83" fmla="*/ 188 h 213"/>
                <a:gd name="T84" fmla="*/ 139 w 274"/>
                <a:gd name="T85" fmla="*/ 187 h 213"/>
                <a:gd name="T86" fmla="*/ 150 w 274"/>
                <a:gd name="T87" fmla="*/ 192 h 213"/>
                <a:gd name="T88" fmla="*/ 163 w 274"/>
                <a:gd name="T89" fmla="*/ 201 h 213"/>
                <a:gd name="T90" fmla="*/ 179 w 274"/>
                <a:gd name="T91" fmla="*/ 188 h 213"/>
                <a:gd name="T92" fmla="*/ 196 w 274"/>
                <a:gd name="T93" fmla="*/ 181 h 213"/>
                <a:gd name="T94" fmla="*/ 207 w 274"/>
                <a:gd name="T95" fmla="*/ 164 h 213"/>
                <a:gd name="T96" fmla="*/ 216 w 274"/>
                <a:gd name="T97" fmla="*/ 150 h 213"/>
                <a:gd name="T98" fmla="*/ 215 w 274"/>
                <a:gd name="T99" fmla="*/ 138 h 213"/>
                <a:gd name="T100" fmla="*/ 209 w 274"/>
                <a:gd name="T101" fmla="*/ 124 h 213"/>
                <a:gd name="T102" fmla="*/ 218 w 274"/>
                <a:gd name="T103" fmla="*/ 106 h 213"/>
                <a:gd name="T104" fmla="*/ 204 w 274"/>
                <a:gd name="T105" fmla="*/ 100 h 213"/>
                <a:gd name="T106" fmla="*/ 206 w 274"/>
                <a:gd name="T107" fmla="*/ 88 h 213"/>
                <a:gd name="T108" fmla="*/ 214 w 274"/>
                <a:gd name="T109" fmla="*/ 89 h 213"/>
                <a:gd name="T110" fmla="*/ 229 w 274"/>
                <a:gd name="T111" fmla="*/ 84 h 213"/>
                <a:gd name="T112" fmla="*/ 244 w 274"/>
                <a:gd name="T113" fmla="*/ 78 h 213"/>
                <a:gd name="T114" fmla="*/ 254 w 274"/>
                <a:gd name="T115" fmla="*/ 71 h 213"/>
                <a:gd name="T116" fmla="*/ 259 w 274"/>
                <a:gd name="T117" fmla="*/ 55 h 213"/>
                <a:gd name="T118" fmla="*/ 269 w 274"/>
                <a:gd name="T119" fmla="*/ 4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213">
                  <a:moveTo>
                    <a:pt x="167" y="203"/>
                  </a:moveTo>
                  <a:cubicBezTo>
                    <a:pt x="167" y="203"/>
                    <a:pt x="167" y="204"/>
                    <a:pt x="167" y="205"/>
                  </a:cubicBezTo>
                  <a:cubicBezTo>
                    <a:pt x="167" y="205"/>
                    <a:pt x="167" y="206"/>
                    <a:pt x="166" y="206"/>
                  </a:cubicBezTo>
                  <a:cubicBezTo>
                    <a:pt x="166" y="206"/>
                    <a:pt x="165" y="207"/>
                    <a:pt x="165" y="208"/>
                  </a:cubicBezTo>
                  <a:cubicBezTo>
                    <a:pt x="165" y="208"/>
                    <a:pt x="165" y="209"/>
                    <a:pt x="165" y="210"/>
                  </a:cubicBezTo>
                  <a:cubicBezTo>
                    <a:pt x="164" y="211"/>
                    <a:pt x="163" y="211"/>
                    <a:pt x="162" y="212"/>
                  </a:cubicBezTo>
                  <a:cubicBezTo>
                    <a:pt x="161" y="213"/>
                    <a:pt x="161" y="213"/>
                    <a:pt x="160" y="213"/>
                  </a:cubicBezTo>
                  <a:cubicBezTo>
                    <a:pt x="159" y="213"/>
                    <a:pt x="158" y="212"/>
                    <a:pt x="158" y="212"/>
                  </a:cubicBezTo>
                  <a:cubicBezTo>
                    <a:pt x="156" y="211"/>
                    <a:pt x="156" y="210"/>
                    <a:pt x="156" y="208"/>
                  </a:cubicBezTo>
                  <a:cubicBezTo>
                    <a:pt x="156" y="206"/>
                    <a:pt x="158" y="206"/>
                    <a:pt x="159" y="205"/>
                  </a:cubicBezTo>
                  <a:cubicBezTo>
                    <a:pt x="160" y="204"/>
                    <a:pt x="160" y="204"/>
                    <a:pt x="161" y="204"/>
                  </a:cubicBezTo>
                  <a:cubicBezTo>
                    <a:pt x="161" y="204"/>
                    <a:pt x="162" y="204"/>
                    <a:pt x="162" y="204"/>
                  </a:cubicBezTo>
                  <a:cubicBezTo>
                    <a:pt x="163" y="203"/>
                    <a:pt x="163" y="203"/>
                    <a:pt x="164" y="203"/>
                  </a:cubicBezTo>
                  <a:cubicBezTo>
                    <a:pt x="165" y="203"/>
                    <a:pt x="166" y="203"/>
                    <a:pt x="167" y="203"/>
                  </a:cubicBezTo>
                  <a:close/>
                  <a:moveTo>
                    <a:pt x="215" y="174"/>
                  </a:moveTo>
                  <a:cubicBezTo>
                    <a:pt x="214" y="174"/>
                    <a:pt x="213" y="174"/>
                    <a:pt x="212" y="175"/>
                  </a:cubicBezTo>
                  <a:cubicBezTo>
                    <a:pt x="211" y="176"/>
                    <a:pt x="211" y="177"/>
                    <a:pt x="211" y="178"/>
                  </a:cubicBezTo>
                  <a:cubicBezTo>
                    <a:pt x="210" y="178"/>
                    <a:pt x="209" y="179"/>
                    <a:pt x="209" y="179"/>
                  </a:cubicBezTo>
                  <a:cubicBezTo>
                    <a:pt x="209" y="180"/>
                    <a:pt x="209" y="181"/>
                    <a:pt x="208" y="181"/>
                  </a:cubicBezTo>
                  <a:cubicBezTo>
                    <a:pt x="208" y="182"/>
                    <a:pt x="208" y="183"/>
                    <a:pt x="207" y="184"/>
                  </a:cubicBezTo>
                  <a:cubicBezTo>
                    <a:pt x="207" y="185"/>
                    <a:pt x="208" y="185"/>
                    <a:pt x="208" y="186"/>
                  </a:cubicBezTo>
                  <a:cubicBezTo>
                    <a:pt x="209" y="188"/>
                    <a:pt x="209" y="189"/>
                    <a:pt x="211" y="190"/>
                  </a:cubicBezTo>
                  <a:cubicBezTo>
                    <a:pt x="211" y="191"/>
                    <a:pt x="211" y="191"/>
                    <a:pt x="211" y="190"/>
                  </a:cubicBezTo>
                  <a:cubicBezTo>
                    <a:pt x="212" y="190"/>
                    <a:pt x="211" y="190"/>
                    <a:pt x="211" y="189"/>
                  </a:cubicBezTo>
                  <a:cubicBezTo>
                    <a:pt x="211" y="189"/>
                    <a:pt x="212" y="189"/>
                    <a:pt x="212" y="189"/>
                  </a:cubicBezTo>
                  <a:cubicBezTo>
                    <a:pt x="213" y="188"/>
                    <a:pt x="213" y="187"/>
                    <a:pt x="214" y="186"/>
                  </a:cubicBezTo>
                  <a:cubicBezTo>
                    <a:pt x="214" y="185"/>
                    <a:pt x="214" y="184"/>
                    <a:pt x="214" y="182"/>
                  </a:cubicBezTo>
                  <a:cubicBezTo>
                    <a:pt x="215" y="181"/>
                    <a:pt x="216" y="179"/>
                    <a:pt x="216" y="178"/>
                  </a:cubicBezTo>
                  <a:cubicBezTo>
                    <a:pt x="216" y="177"/>
                    <a:pt x="216" y="176"/>
                    <a:pt x="216" y="176"/>
                  </a:cubicBezTo>
                  <a:cubicBezTo>
                    <a:pt x="216" y="174"/>
                    <a:pt x="215" y="175"/>
                    <a:pt x="215" y="174"/>
                  </a:cubicBezTo>
                  <a:cubicBezTo>
                    <a:pt x="215" y="174"/>
                    <a:pt x="215" y="174"/>
                    <a:pt x="215" y="174"/>
                  </a:cubicBezTo>
                  <a:cubicBezTo>
                    <a:pt x="214" y="174"/>
                    <a:pt x="215" y="174"/>
                    <a:pt x="215" y="174"/>
                  </a:cubicBezTo>
                  <a:close/>
                  <a:moveTo>
                    <a:pt x="272" y="35"/>
                  </a:moveTo>
                  <a:cubicBezTo>
                    <a:pt x="271" y="35"/>
                    <a:pt x="271" y="35"/>
                    <a:pt x="270" y="35"/>
                  </a:cubicBezTo>
                  <a:cubicBezTo>
                    <a:pt x="269" y="35"/>
                    <a:pt x="269" y="36"/>
                    <a:pt x="268" y="36"/>
                  </a:cubicBezTo>
                  <a:cubicBezTo>
                    <a:pt x="267" y="37"/>
                    <a:pt x="266" y="36"/>
                    <a:pt x="265" y="37"/>
                  </a:cubicBezTo>
                  <a:cubicBezTo>
                    <a:pt x="264" y="38"/>
                    <a:pt x="264" y="38"/>
                    <a:pt x="263" y="39"/>
                  </a:cubicBezTo>
                  <a:cubicBezTo>
                    <a:pt x="262" y="39"/>
                    <a:pt x="260" y="39"/>
                    <a:pt x="259" y="39"/>
                  </a:cubicBezTo>
                  <a:cubicBezTo>
                    <a:pt x="258" y="39"/>
                    <a:pt x="258" y="39"/>
                    <a:pt x="258" y="39"/>
                  </a:cubicBezTo>
                  <a:cubicBezTo>
                    <a:pt x="257" y="39"/>
                    <a:pt x="257" y="39"/>
                    <a:pt x="257" y="39"/>
                  </a:cubicBezTo>
                  <a:cubicBezTo>
                    <a:pt x="256" y="38"/>
                    <a:pt x="256" y="37"/>
                    <a:pt x="256" y="36"/>
                  </a:cubicBezTo>
                  <a:cubicBezTo>
                    <a:pt x="256" y="36"/>
                    <a:pt x="256" y="35"/>
                    <a:pt x="256" y="35"/>
                  </a:cubicBezTo>
                  <a:cubicBezTo>
                    <a:pt x="256" y="34"/>
                    <a:pt x="255" y="34"/>
                    <a:pt x="255" y="34"/>
                  </a:cubicBezTo>
                  <a:cubicBezTo>
                    <a:pt x="255" y="33"/>
                    <a:pt x="255" y="33"/>
                    <a:pt x="254" y="33"/>
                  </a:cubicBezTo>
                  <a:cubicBezTo>
                    <a:pt x="254" y="32"/>
                    <a:pt x="254" y="32"/>
                    <a:pt x="254" y="32"/>
                  </a:cubicBezTo>
                  <a:cubicBezTo>
                    <a:pt x="253" y="31"/>
                    <a:pt x="252" y="31"/>
                    <a:pt x="252" y="30"/>
                  </a:cubicBezTo>
                  <a:cubicBezTo>
                    <a:pt x="251" y="28"/>
                    <a:pt x="250" y="28"/>
                    <a:pt x="248" y="28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7" y="28"/>
                    <a:pt x="247" y="28"/>
                    <a:pt x="247" y="27"/>
                  </a:cubicBezTo>
                  <a:cubicBezTo>
                    <a:pt x="246" y="27"/>
                    <a:pt x="245" y="27"/>
                    <a:pt x="244" y="27"/>
                  </a:cubicBezTo>
                  <a:cubicBezTo>
                    <a:pt x="243" y="27"/>
                    <a:pt x="242" y="26"/>
                    <a:pt x="241" y="26"/>
                  </a:cubicBezTo>
                  <a:cubicBezTo>
                    <a:pt x="241" y="24"/>
                    <a:pt x="242" y="23"/>
                    <a:pt x="241" y="22"/>
                  </a:cubicBezTo>
                  <a:cubicBezTo>
                    <a:pt x="241" y="22"/>
                    <a:pt x="241" y="22"/>
                    <a:pt x="240" y="21"/>
                  </a:cubicBezTo>
                  <a:cubicBezTo>
                    <a:pt x="240" y="21"/>
                    <a:pt x="240" y="20"/>
                    <a:pt x="240" y="20"/>
                  </a:cubicBezTo>
                  <a:cubicBezTo>
                    <a:pt x="240" y="19"/>
                    <a:pt x="239" y="18"/>
                    <a:pt x="239" y="17"/>
                  </a:cubicBezTo>
                  <a:cubicBezTo>
                    <a:pt x="238" y="16"/>
                    <a:pt x="238" y="15"/>
                    <a:pt x="238" y="15"/>
                  </a:cubicBezTo>
                  <a:cubicBezTo>
                    <a:pt x="238" y="14"/>
                    <a:pt x="237" y="14"/>
                    <a:pt x="237" y="13"/>
                  </a:cubicBezTo>
                  <a:cubicBezTo>
                    <a:pt x="237" y="12"/>
                    <a:pt x="237" y="11"/>
                    <a:pt x="236" y="10"/>
                  </a:cubicBezTo>
                  <a:cubicBezTo>
                    <a:pt x="236" y="9"/>
                    <a:pt x="237" y="8"/>
                    <a:pt x="235" y="7"/>
                  </a:cubicBezTo>
                  <a:cubicBezTo>
                    <a:pt x="234" y="7"/>
                    <a:pt x="234" y="6"/>
                    <a:pt x="234" y="5"/>
                  </a:cubicBezTo>
                  <a:cubicBezTo>
                    <a:pt x="233" y="5"/>
                    <a:pt x="233" y="5"/>
                    <a:pt x="233" y="5"/>
                  </a:cubicBezTo>
                  <a:cubicBezTo>
                    <a:pt x="233" y="5"/>
                    <a:pt x="233" y="5"/>
                    <a:pt x="233" y="4"/>
                  </a:cubicBezTo>
                  <a:cubicBezTo>
                    <a:pt x="233" y="4"/>
                    <a:pt x="232" y="4"/>
                    <a:pt x="232" y="4"/>
                  </a:cubicBezTo>
                  <a:cubicBezTo>
                    <a:pt x="231" y="3"/>
                    <a:pt x="230" y="3"/>
                    <a:pt x="229" y="3"/>
                  </a:cubicBezTo>
                  <a:cubicBezTo>
                    <a:pt x="228" y="3"/>
                    <a:pt x="227" y="2"/>
                    <a:pt x="227" y="2"/>
                  </a:cubicBezTo>
                  <a:cubicBezTo>
                    <a:pt x="226" y="1"/>
                    <a:pt x="227" y="2"/>
                    <a:pt x="226" y="1"/>
                  </a:cubicBezTo>
                  <a:cubicBezTo>
                    <a:pt x="226" y="1"/>
                    <a:pt x="226" y="1"/>
                    <a:pt x="225" y="1"/>
                  </a:cubicBezTo>
                  <a:cubicBezTo>
                    <a:pt x="225" y="1"/>
                    <a:pt x="224" y="1"/>
                    <a:pt x="223" y="1"/>
                  </a:cubicBezTo>
                  <a:cubicBezTo>
                    <a:pt x="221" y="0"/>
                    <a:pt x="219" y="1"/>
                    <a:pt x="217" y="1"/>
                  </a:cubicBezTo>
                  <a:cubicBezTo>
                    <a:pt x="216" y="1"/>
                    <a:pt x="215" y="1"/>
                    <a:pt x="215" y="2"/>
                  </a:cubicBezTo>
                  <a:cubicBezTo>
                    <a:pt x="214" y="2"/>
                    <a:pt x="214" y="2"/>
                    <a:pt x="213" y="2"/>
                  </a:cubicBezTo>
                  <a:cubicBezTo>
                    <a:pt x="212" y="2"/>
                    <a:pt x="212" y="1"/>
                    <a:pt x="211" y="3"/>
                  </a:cubicBezTo>
                  <a:cubicBezTo>
                    <a:pt x="211" y="3"/>
                    <a:pt x="210" y="4"/>
                    <a:pt x="210" y="4"/>
                  </a:cubicBezTo>
                  <a:cubicBezTo>
                    <a:pt x="209" y="5"/>
                    <a:pt x="209" y="5"/>
                    <a:pt x="208" y="6"/>
                  </a:cubicBezTo>
                  <a:cubicBezTo>
                    <a:pt x="208" y="6"/>
                    <a:pt x="207" y="6"/>
                    <a:pt x="208" y="7"/>
                  </a:cubicBezTo>
                  <a:cubicBezTo>
                    <a:pt x="209" y="7"/>
                    <a:pt x="210" y="7"/>
                    <a:pt x="210" y="8"/>
                  </a:cubicBezTo>
                  <a:cubicBezTo>
                    <a:pt x="211" y="9"/>
                    <a:pt x="210" y="10"/>
                    <a:pt x="210" y="11"/>
                  </a:cubicBezTo>
                  <a:cubicBezTo>
                    <a:pt x="209" y="12"/>
                    <a:pt x="208" y="13"/>
                    <a:pt x="207" y="14"/>
                  </a:cubicBezTo>
                  <a:cubicBezTo>
                    <a:pt x="207" y="15"/>
                    <a:pt x="207" y="15"/>
                    <a:pt x="207" y="16"/>
                  </a:cubicBezTo>
                  <a:cubicBezTo>
                    <a:pt x="206" y="16"/>
                    <a:pt x="206" y="17"/>
                    <a:pt x="206" y="17"/>
                  </a:cubicBezTo>
                  <a:cubicBezTo>
                    <a:pt x="206" y="18"/>
                    <a:pt x="205" y="18"/>
                    <a:pt x="205" y="19"/>
                  </a:cubicBezTo>
                  <a:cubicBezTo>
                    <a:pt x="205" y="19"/>
                    <a:pt x="204" y="20"/>
                    <a:pt x="204" y="20"/>
                  </a:cubicBezTo>
                  <a:cubicBezTo>
                    <a:pt x="204" y="21"/>
                    <a:pt x="204" y="21"/>
                    <a:pt x="204" y="22"/>
                  </a:cubicBezTo>
                  <a:cubicBezTo>
                    <a:pt x="205" y="24"/>
                    <a:pt x="204" y="23"/>
                    <a:pt x="202" y="24"/>
                  </a:cubicBezTo>
                  <a:cubicBezTo>
                    <a:pt x="201" y="24"/>
                    <a:pt x="201" y="25"/>
                    <a:pt x="199" y="26"/>
                  </a:cubicBezTo>
                  <a:cubicBezTo>
                    <a:pt x="198" y="27"/>
                    <a:pt x="197" y="26"/>
                    <a:pt x="195" y="26"/>
                  </a:cubicBezTo>
                  <a:cubicBezTo>
                    <a:pt x="194" y="26"/>
                    <a:pt x="194" y="26"/>
                    <a:pt x="193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5"/>
                    <a:pt x="193" y="25"/>
                    <a:pt x="192" y="25"/>
                  </a:cubicBezTo>
                  <a:cubicBezTo>
                    <a:pt x="192" y="26"/>
                    <a:pt x="192" y="26"/>
                    <a:pt x="193" y="25"/>
                  </a:cubicBezTo>
                  <a:cubicBezTo>
                    <a:pt x="193" y="26"/>
                    <a:pt x="192" y="27"/>
                    <a:pt x="192" y="27"/>
                  </a:cubicBezTo>
                  <a:cubicBezTo>
                    <a:pt x="192" y="28"/>
                    <a:pt x="191" y="28"/>
                    <a:pt x="191" y="29"/>
                  </a:cubicBezTo>
                  <a:cubicBezTo>
                    <a:pt x="191" y="30"/>
                    <a:pt x="191" y="31"/>
                    <a:pt x="190" y="32"/>
                  </a:cubicBezTo>
                  <a:cubicBezTo>
                    <a:pt x="190" y="33"/>
                    <a:pt x="190" y="34"/>
                    <a:pt x="189" y="35"/>
                  </a:cubicBezTo>
                  <a:cubicBezTo>
                    <a:pt x="188" y="36"/>
                    <a:pt x="188" y="36"/>
                    <a:pt x="188" y="38"/>
                  </a:cubicBezTo>
                  <a:cubicBezTo>
                    <a:pt x="188" y="38"/>
                    <a:pt x="189" y="39"/>
                    <a:pt x="190" y="38"/>
                  </a:cubicBezTo>
                  <a:cubicBezTo>
                    <a:pt x="191" y="37"/>
                    <a:pt x="191" y="37"/>
                    <a:pt x="192" y="37"/>
                  </a:cubicBezTo>
                  <a:cubicBezTo>
                    <a:pt x="193" y="37"/>
                    <a:pt x="194" y="37"/>
                    <a:pt x="195" y="38"/>
                  </a:cubicBezTo>
                  <a:cubicBezTo>
                    <a:pt x="195" y="38"/>
                    <a:pt x="195" y="39"/>
                    <a:pt x="196" y="39"/>
                  </a:cubicBezTo>
                  <a:cubicBezTo>
                    <a:pt x="197" y="40"/>
                    <a:pt x="197" y="38"/>
                    <a:pt x="198" y="37"/>
                  </a:cubicBezTo>
                  <a:cubicBezTo>
                    <a:pt x="200" y="36"/>
                    <a:pt x="202" y="38"/>
                    <a:pt x="204" y="40"/>
                  </a:cubicBezTo>
                  <a:cubicBezTo>
                    <a:pt x="205" y="41"/>
                    <a:pt x="206" y="42"/>
                    <a:pt x="206" y="43"/>
                  </a:cubicBezTo>
                  <a:cubicBezTo>
                    <a:pt x="207" y="44"/>
                    <a:pt x="207" y="45"/>
                    <a:pt x="207" y="45"/>
                  </a:cubicBezTo>
                  <a:cubicBezTo>
                    <a:pt x="206" y="47"/>
                    <a:pt x="206" y="46"/>
                    <a:pt x="205" y="46"/>
                  </a:cubicBezTo>
                  <a:cubicBezTo>
                    <a:pt x="204" y="46"/>
                    <a:pt x="203" y="46"/>
                    <a:pt x="202" y="46"/>
                  </a:cubicBezTo>
                  <a:cubicBezTo>
                    <a:pt x="201" y="45"/>
                    <a:pt x="200" y="46"/>
                    <a:pt x="199" y="46"/>
                  </a:cubicBezTo>
                  <a:cubicBezTo>
                    <a:pt x="198" y="46"/>
                    <a:pt x="197" y="46"/>
                    <a:pt x="197" y="46"/>
                  </a:cubicBezTo>
                  <a:cubicBezTo>
                    <a:pt x="196" y="47"/>
                    <a:pt x="197" y="47"/>
                    <a:pt x="196" y="48"/>
                  </a:cubicBezTo>
                  <a:cubicBezTo>
                    <a:pt x="196" y="47"/>
                    <a:pt x="194" y="48"/>
                    <a:pt x="193" y="48"/>
                  </a:cubicBezTo>
                  <a:cubicBezTo>
                    <a:pt x="192" y="48"/>
                    <a:pt x="191" y="50"/>
                    <a:pt x="191" y="51"/>
                  </a:cubicBezTo>
                  <a:cubicBezTo>
                    <a:pt x="190" y="52"/>
                    <a:pt x="190" y="53"/>
                    <a:pt x="188" y="53"/>
                  </a:cubicBezTo>
                  <a:cubicBezTo>
                    <a:pt x="188" y="54"/>
                    <a:pt x="187" y="54"/>
                    <a:pt x="187" y="54"/>
                  </a:cubicBezTo>
                  <a:cubicBezTo>
                    <a:pt x="186" y="54"/>
                    <a:pt x="185" y="54"/>
                    <a:pt x="184" y="54"/>
                  </a:cubicBezTo>
                  <a:cubicBezTo>
                    <a:pt x="183" y="54"/>
                    <a:pt x="184" y="55"/>
                    <a:pt x="183" y="55"/>
                  </a:cubicBezTo>
                  <a:cubicBezTo>
                    <a:pt x="183" y="55"/>
                    <a:pt x="183" y="55"/>
                    <a:pt x="182" y="55"/>
                  </a:cubicBezTo>
                  <a:cubicBezTo>
                    <a:pt x="181" y="56"/>
                    <a:pt x="180" y="58"/>
                    <a:pt x="179" y="57"/>
                  </a:cubicBezTo>
                  <a:cubicBezTo>
                    <a:pt x="178" y="57"/>
                    <a:pt x="177" y="57"/>
                    <a:pt x="176" y="57"/>
                  </a:cubicBezTo>
                  <a:cubicBezTo>
                    <a:pt x="176" y="57"/>
                    <a:pt x="175" y="57"/>
                    <a:pt x="175" y="57"/>
                  </a:cubicBezTo>
                  <a:cubicBezTo>
                    <a:pt x="173" y="56"/>
                    <a:pt x="172" y="56"/>
                    <a:pt x="171" y="57"/>
                  </a:cubicBezTo>
                  <a:cubicBezTo>
                    <a:pt x="170" y="57"/>
                    <a:pt x="170" y="58"/>
                    <a:pt x="170" y="59"/>
                  </a:cubicBezTo>
                  <a:cubicBezTo>
                    <a:pt x="170" y="60"/>
                    <a:pt x="170" y="60"/>
                    <a:pt x="170" y="61"/>
                  </a:cubicBezTo>
                  <a:cubicBezTo>
                    <a:pt x="170" y="61"/>
                    <a:pt x="170" y="62"/>
                    <a:pt x="170" y="62"/>
                  </a:cubicBezTo>
                  <a:cubicBezTo>
                    <a:pt x="171" y="62"/>
                    <a:pt x="172" y="63"/>
                    <a:pt x="172" y="64"/>
                  </a:cubicBezTo>
                  <a:cubicBezTo>
                    <a:pt x="172" y="65"/>
                    <a:pt x="168" y="67"/>
                    <a:pt x="167" y="67"/>
                  </a:cubicBezTo>
                  <a:cubicBezTo>
                    <a:pt x="167" y="67"/>
                    <a:pt x="167" y="67"/>
                    <a:pt x="166" y="68"/>
                  </a:cubicBezTo>
                  <a:cubicBezTo>
                    <a:pt x="166" y="68"/>
                    <a:pt x="166" y="68"/>
                    <a:pt x="166" y="69"/>
                  </a:cubicBezTo>
                  <a:cubicBezTo>
                    <a:pt x="165" y="70"/>
                    <a:pt x="165" y="70"/>
                    <a:pt x="164" y="71"/>
                  </a:cubicBezTo>
                  <a:cubicBezTo>
                    <a:pt x="163" y="71"/>
                    <a:pt x="162" y="71"/>
                    <a:pt x="161" y="72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72"/>
                    <a:pt x="161" y="72"/>
                    <a:pt x="160" y="72"/>
                  </a:cubicBezTo>
                  <a:cubicBezTo>
                    <a:pt x="160" y="72"/>
                    <a:pt x="160" y="72"/>
                    <a:pt x="160" y="72"/>
                  </a:cubicBezTo>
                  <a:cubicBezTo>
                    <a:pt x="159" y="72"/>
                    <a:pt x="158" y="72"/>
                    <a:pt x="158" y="73"/>
                  </a:cubicBezTo>
                  <a:cubicBezTo>
                    <a:pt x="157" y="73"/>
                    <a:pt x="156" y="72"/>
                    <a:pt x="155" y="72"/>
                  </a:cubicBezTo>
                  <a:cubicBezTo>
                    <a:pt x="152" y="72"/>
                    <a:pt x="149" y="73"/>
                    <a:pt x="146" y="74"/>
                  </a:cubicBezTo>
                  <a:cubicBezTo>
                    <a:pt x="144" y="75"/>
                    <a:pt x="143" y="76"/>
                    <a:pt x="142" y="77"/>
                  </a:cubicBezTo>
                  <a:cubicBezTo>
                    <a:pt x="142" y="77"/>
                    <a:pt x="141" y="77"/>
                    <a:pt x="141" y="77"/>
                  </a:cubicBezTo>
                  <a:cubicBezTo>
                    <a:pt x="141" y="77"/>
                    <a:pt x="140" y="78"/>
                    <a:pt x="140" y="78"/>
                  </a:cubicBezTo>
                  <a:cubicBezTo>
                    <a:pt x="140" y="77"/>
                    <a:pt x="139" y="77"/>
                    <a:pt x="138" y="77"/>
                  </a:cubicBezTo>
                  <a:cubicBezTo>
                    <a:pt x="138" y="77"/>
                    <a:pt x="138" y="76"/>
                    <a:pt x="138" y="76"/>
                  </a:cubicBezTo>
                  <a:cubicBezTo>
                    <a:pt x="137" y="76"/>
                    <a:pt x="137" y="76"/>
                    <a:pt x="137" y="76"/>
                  </a:cubicBezTo>
                  <a:cubicBezTo>
                    <a:pt x="135" y="77"/>
                    <a:pt x="133" y="75"/>
                    <a:pt x="131" y="75"/>
                  </a:cubicBezTo>
                  <a:cubicBezTo>
                    <a:pt x="130" y="74"/>
                    <a:pt x="129" y="74"/>
                    <a:pt x="128" y="74"/>
                  </a:cubicBezTo>
                  <a:cubicBezTo>
                    <a:pt x="127" y="73"/>
                    <a:pt x="127" y="72"/>
                    <a:pt x="126" y="72"/>
                  </a:cubicBezTo>
                  <a:cubicBezTo>
                    <a:pt x="124" y="71"/>
                    <a:pt x="121" y="71"/>
                    <a:pt x="119" y="71"/>
                  </a:cubicBezTo>
                  <a:cubicBezTo>
                    <a:pt x="118" y="72"/>
                    <a:pt x="116" y="72"/>
                    <a:pt x="115" y="72"/>
                  </a:cubicBezTo>
                  <a:cubicBezTo>
                    <a:pt x="112" y="72"/>
                    <a:pt x="110" y="71"/>
                    <a:pt x="108" y="71"/>
                  </a:cubicBezTo>
                  <a:cubicBezTo>
                    <a:pt x="107" y="71"/>
                    <a:pt x="105" y="71"/>
                    <a:pt x="104" y="71"/>
                  </a:cubicBezTo>
                  <a:cubicBezTo>
                    <a:pt x="104" y="71"/>
                    <a:pt x="102" y="70"/>
                    <a:pt x="102" y="70"/>
                  </a:cubicBezTo>
                  <a:cubicBezTo>
                    <a:pt x="102" y="70"/>
                    <a:pt x="102" y="69"/>
                    <a:pt x="102" y="69"/>
                  </a:cubicBezTo>
                  <a:cubicBezTo>
                    <a:pt x="101" y="68"/>
                    <a:pt x="101" y="68"/>
                    <a:pt x="100" y="68"/>
                  </a:cubicBezTo>
                  <a:cubicBezTo>
                    <a:pt x="100" y="66"/>
                    <a:pt x="100" y="64"/>
                    <a:pt x="98" y="63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5" y="60"/>
                    <a:pt x="95" y="60"/>
                    <a:pt x="94" y="60"/>
                  </a:cubicBezTo>
                  <a:cubicBezTo>
                    <a:pt x="93" y="58"/>
                    <a:pt x="91" y="57"/>
                    <a:pt x="89" y="57"/>
                  </a:cubicBezTo>
                  <a:cubicBezTo>
                    <a:pt x="88" y="56"/>
                    <a:pt x="85" y="56"/>
                    <a:pt x="83" y="56"/>
                  </a:cubicBezTo>
                  <a:cubicBezTo>
                    <a:pt x="82" y="56"/>
                    <a:pt x="82" y="56"/>
                    <a:pt x="81" y="56"/>
                  </a:cubicBezTo>
                  <a:cubicBezTo>
                    <a:pt x="80" y="55"/>
                    <a:pt x="79" y="55"/>
                    <a:pt x="79" y="55"/>
                  </a:cubicBezTo>
                  <a:cubicBezTo>
                    <a:pt x="76" y="53"/>
                    <a:pt x="77" y="51"/>
                    <a:pt x="78" y="50"/>
                  </a:cubicBezTo>
                  <a:cubicBezTo>
                    <a:pt x="78" y="49"/>
                    <a:pt x="78" y="48"/>
                    <a:pt x="78" y="47"/>
                  </a:cubicBezTo>
                  <a:cubicBezTo>
                    <a:pt x="78" y="47"/>
                    <a:pt x="78" y="45"/>
                    <a:pt x="78" y="45"/>
                  </a:cubicBezTo>
                  <a:cubicBezTo>
                    <a:pt x="78" y="44"/>
                    <a:pt x="77" y="44"/>
                    <a:pt x="76" y="43"/>
                  </a:cubicBezTo>
                  <a:cubicBezTo>
                    <a:pt x="76" y="42"/>
                    <a:pt x="76" y="41"/>
                    <a:pt x="75" y="40"/>
                  </a:cubicBezTo>
                  <a:cubicBezTo>
                    <a:pt x="75" y="40"/>
                    <a:pt x="75" y="39"/>
                    <a:pt x="74" y="39"/>
                  </a:cubicBezTo>
                  <a:cubicBezTo>
                    <a:pt x="74" y="38"/>
                    <a:pt x="74" y="38"/>
                    <a:pt x="73" y="38"/>
                  </a:cubicBezTo>
                  <a:cubicBezTo>
                    <a:pt x="73" y="38"/>
                    <a:pt x="72" y="37"/>
                    <a:pt x="72" y="37"/>
                  </a:cubicBezTo>
                  <a:cubicBezTo>
                    <a:pt x="72" y="37"/>
                    <a:pt x="72" y="37"/>
                    <a:pt x="71" y="37"/>
                  </a:cubicBezTo>
                  <a:cubicBezTo>
                    <a:pt x="70" y="38"/>
                    <a:pt x="70" y="37"/>
                    <a:pt x="69" y="36"/>
                  </a:cubicBezTo>
                  <a:cubicBezTo>
                    <a:pt x="69" y="36"/>
                    <a:pt x="68" y="36"/>
                    <a:pt x="68" y="36"/>
                  </a:cubicBezTo>
                  <a:cubicBezTo>
                    <a:pt x="67" y="35"/>
                    <a:pt x="67" y="35"/>
                    <a:pt x="67" y="34"/>
                  </a:cubicBezTo>
                  <a:cubicBezTo>
                    <a:pt x="67" y="34"/>
                    <a:pt x="66" y="34"/>
                    <a:pt x="66" y="34"/>
                  </a:cubicBezTo>
                  <a:cubicBezTo>
                    <a:pt x="66" y="34"/>
                    <a:pt x="66" y="34"/>
                    <a:pt x="65" y="34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2"/>
                  </a:cubicBezTo>
                  <a:cubicBezTo>
                    <a:pt x="65" y="32"/>
                    <a:pt x="64" y="32"/>
                    <a:pt x="64" y="32"/>
                  </a:cubicBezTo>
                  <a:cubicBezTo>
                    <a:pt x="64" y="32"/>
                    <a:pt x="64" y="32"/>
                    <a:pt x="64" y="31"/>
                  </a:cubicBezTo>
                  <a:cubicBezTo>
                    <a:pt x="64" y="30"/>
                    <a:pt x="64" y="30"/>
                    <a:pt x="65" y="29"/>
                  </a:cubicBezTo>
                  <a:cubicBezTo>
                    <a:pt x="64" y="29"/>
                    <a:pt x="62" y="30"/>
                    <a:pt x="61" y="30"/>
                  </a:cubicBezTo>
                  <a:cubicBezTo>
                    <a:pt x="59" y="29"/>
                    <a:pt x="60" y="31"/>
                    <a:pt x="59" y="32"/>
                  </a:cubicBezTo>
                  <a:cubicBezTo>
                    <a:pt x="59" y="33"/>
                    <a:pt x="58" y="34"/>
                    <a:pt x="57" y="34"/>
                  </a:cubicBezTo>
                  <a:cubicBezTo>
                    <a:pt x="56" y="34"/>
                    <a:pt x="55" y="33"/>
                    <a:pt x="55" y="34"/>
                  </a:cubicBezTo>
                  <a:cubicBezTo>
                    <a:pt x="55" y="34"/>
                    <a:pt x="55" y="35"/>
                    <a:pt x="55" y="35"/>
                  </a:cubicBezTo>
                  <a:cubicBezTo>
                    <a:pt x="54" y="36"/>
                    <a:pt x="54" y="36"/>
                    <a:pt x="54" y="37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5" y="39"/>
                    <a:pt x="54" y="39"/>
                    <a:pt x="54" y="40"/>
                  </a:cubicBezTo>
                  <a:cubicBezTo>
                    <a:pt x="54" y="40"/>
                    <a:pt x="55" y="41"/>
                    <a:pt x="54" y="42"/>
                  </a:cubicBezTo>
                  <a:cubicBezTo>
                    <a:pt x="54" y="42"/>
                    <a:pt x="54" y="43"/>
                    <a:pt x="54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4"/>
                    <a:pt x="53" y="44"/>
                    <a:pt x="52" y="44"/>
                  </a:cubicBezTo>
                  <a:cubicBezTo>
                    <a:pt x="52" y="44"/>
                    <a:pt x="52" y="44"/>
                    <a:pt x="51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49" y="44"/>
                    <a:pt x="48" y="44"/>
                    <a:pt x="47" y="44"/>
                  </a:cubicBezTo>
                  <a:cubicBezTo>
                    <a:pt x="47" y="43"/>
                    <a:pt x="46" y="43"/>
                    <a:pt x="45" y="43"/>
                  </a:cubicBezTo>
                  <a:cubicBezTo>
                    <a:pt x="45" y="43"/>
                    <a:pt x="45" y="43"/>
                    <a:pt x="44" y="43"/>
                  </a:cubicBezTo>
                  <a:cubicBezTo>
                    <a:pt x="43" y="42"/>
                    <a:pt x="43" y="43"/>
                    <a:pt x="42" y="44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2" y="45"/>
                    <a:pt x="42" y="46"/>
                    <a:pt x="42" y="46"/>
                  </a:cubicBezTo>
                  <a:cubicBezTo>
                    <a:pt x="41" y="46"/>
                    <a:pt x="41" y="47"/>
                    <a:pt x="41" y="47"/>
                  </a:cubicBezTo>
                  <a:cubicBezTo>
                    <a:pt x="41" y="48"/>
                    <a:pt x="41" y="48"/>
                    <a:pt x="41" y="49"/>
                  </a:cubicBezTo>
                  <a:cubicBezTo>
                    <a:pt x="40" y="50"/>
                    <a:pt x="40" y="51"/>
                    <a:pt x="40" y="51"/>
                  </a:cubicBezTo>
                  <a:cubicBezTo>
                    <a:pt x="39" y="52"/>
                    <a:pt x="39" y="52"/>
                    <a:pt x="40" y="53"/>
                  </a:cubicBezTo>
                  <a:cubicBezTo>
                    <a:pt x="40" y="53"/>
                    <a:pt x="41" y="54"/>
                    <a:pt x="40" y="55"/>
                  </a:cubicBezTo>
                  <a:cubicBezTo>
                    <a:pt x="40" y="55"/>
                    <a:pt x="39" y="55"/>
                    <a:pt x="39" y="55"/>
                  </a:cubicBezTo>
                  <a:cubicBezTo>
                    <a:pt x="38" y="55"/>
                    <a:pt x="38" y="54"/>
                    <a:pt x="37" y="54"/>
                  </a:cubicBezTo>
                  <a:cubicBezTo>
                    <a:pt x="36" y="54"/>
                    <a:pt x="34" y="55"/>
                    <a:pt x="33" y="55"/>
                  </a:cubicBezTo>
                  <a:cubicBezTo>
                    <a:pt x="33" y="55"/>
                    <a:pt x="32" y="56"/>
                    <a:pt x="31" y="56"/>
                  </a:cubicBezTo>
                  <a:cubicBezTo>
                    <a:pt x="30" y="56"/>
                    <a:pt x="30" y="56"/>
                    <a:pt x="29" y="56"/>
                  </a:cubicBezTo>
                  <a:cubicBezTo>
                    <a:pt x="29" y="57"/>
                    <a:pt x="29" y="57"/>
                    <a:pt x="30" y="57"/>
                  </a:cubicBezTo>
                  <a:cubicBezTo>
                    <a:pt x="31" y="58"/>
                    <a:pt x="31" y="57"/>
                    <a:pt x="31" y="58"/>
                  </a:cubicBezTo>
                  <a:cubicBezTo>
                    <a:pt x="31" y="59"/>
                    <a:pt x="31" y="61"/>
                    <a:pt x="31" y="62"/>
                  </a:cubicBezTo>
                  <a:cubicBezTo>
                    <a:pt x="31" y="63"/>
                    <a:pt x="32" y="64"/>
                    <a:pt x="32" y="65"/>
                  </a:cubicBezTo>
                  <a:cubicBezTo>
                    <a:pt x="32" y="66"/>
                    <a:pt x="33" y="67"/>
                    <a:pt x="33" y="67"/>
                  </a:cubicBezTo>
                  <a:cubicBezTo>
                    <a:pt x="33" y="68"/>
                    <a:pt x="32" y="67"/>
                    <a:pt x="32" y="68"/>
                  </a:cubicBezTo>
                  <a:cubicBezTo>
                    <a:pt x="31" y="68"/>
                    <a:pt x="31" y="69"/>
                    <a:pt x="31" y="69"/>
                  </a:cubicBezTo>
                  <a:cubicBezTo>
                    <a:pt x="31" y="69"/>
                    <a:pt x="31" y="70"/>
                    <a:pt x="31" y="70"/>
                  </a:cubicBezTo>
                  <a:cubicBezTo>
                    <a:pt x="30" y="71"/>
                    <a:pt x="31" y="71"/>
                    <a:pt x="30" y="72"/>
                  </a:cubicBezTo>
                  <a:cubicBezTo>
                    <a:pt x="30" y="72"/>
                    <a:pt x="31" y="72"/>
                    <a:pt x="30" y="72"/>
                  </a:cubicBezTo>
                  <a:cubicBezTo>
                    <a:pt x="30" y="72"/>
                    <a:pt x="31" y="72"/>
                    <a:pt x="31" y="72"/>
                  </a:cubicBezTo>
                  <a:cubicBezTo>
                    <a:pt x="30" y="72"/>
                    <a:pt x="31" y="74"/>
                    <a:pt x="30" y="74"/>
                  </a:cubicBezTo>
                  <a:cubicBezTo>
                    <a:pt x="30" y="75"/>
                    <a:pt x="29" y="75"/>
                    <a:pt x="28" y="75"/>
                  </a:cubicBezTo>
                  <a:cubicBezTo>
                    <a:pt x="28" y="75"/>
                    <a:pt x="27" y="75"/>
                    <a:pt x="27" y="75"/>
                  </a:cubicBezTo>
                  <a:cubicBezTo>
                    <a:pt x="27" y="76"/>
                    <a:pt x="26" y="76"/>
                    <a:pt x="26" y="76"/>
                  </a:cubicBezTo>
                  <a:cubicBezTo>
                    <a:pt x="25" y="77"/>
                    <a:pt x="24" y="77"/>
                    <a:pt x="24" y="77"/>
                  </a:cubicBezTo>
                  <a:cubicBezTo>
                    <a:pt x="22" y="78"/>
                    <a:pt x="22" y="80"/>
                    <a:pt x="20" y="81"/>
                  </a:cubicBezTo>
                  <a:cubicBezTo>
                    <a:pt x="20" y="81"/>
                    <a:pt x="19" y="81"/>
                    <a:pt x="18" y="81"/>
                  </a:cubicBezTo>
                  <a:cubicBezTo>
                    <a:pt x="17" y="81"/>
                    <a:pt x="16" y="82"/>
                    <a:pt x="16" y="81"/>
                  </a:cubicBezTo>
                  <a:cubicBezTo>
                    <a:pt x="15" y="81"/>
                    <a:pt x="15" y="82"/>
                    <a:pt x="15" y="82"/>
                  </a:cubicBezTo>
                  <a:cubicBezTo>
                    <a:pt x="14" y="83"/>
                    <a:pt x="14" y="83"/>
                    <a:pt x="14" y="84"/>
                  </a:cubicBezTo>
                  <a:cubicBezTo>
                    <a:pt x="14" y="84"/>
                    <a:pt x="14" y="84"/>
                    <a:pt x="13" y="84"/>
                  </a:cubicBezTo>
                  <a:cubicBezTo>
                    <a:pt x="13" y="85"/>
                    <a:pt x="12" y="84"/>
                    <a:pt x="11" y="85"/>
                  </a:cubicBezTo>
                  <a:cubicBezTo>
                    <a:pt x="11" y="85"/>
                    <a:pt x="11" y="86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ubicBezTo>
                    <a:pt x="9" y="84"/>
                    <a:pt x="10" y="84"/>
                    <a:pt x="8" y="84"/>
                  </a:cubicBezTo>
                  <a:cubicBezTo>
                    <a:pt x="8" y="85"/>
                    <a:pt x="7" y="84"/>
                    <a:pt x="7" y="84"/>
                  </a:cubicBezTo>
                  <a:cubicBezTo>
                    <a:pt x="6" y="85"/>
                    <a:pt x="5" y="86"/>
                    <a:pt x="5" y="86"/>
                  </a:cubicBezTo>
                  <a:cubicBezTo>
                    <a:pt x="4" y="87"/>
                    <a:pt x="3" y="86"/>
                    <a:pt x="2" y="87"/>
                  </a:cubicBezTo>
                  <a:cubicBezTo>
                    <a:pt x="2" y="88"/>
                    <a:pt x="3" y="89"/>
                    <a:pt x="2" y="90"/>
                  </a:cubicBezTo>
                  <a:cubicBezTo>
                    <a:pt x="2" y="91"/>
                    <a:pt x="0" y="90"/>
                    <a:pt x="0" y="91"/>
                  </a:cubicBezTo>
                  <a:cubicBezTo>
                    <a:pt x="1" y="91"/>
                    <a:pt x="0" y="91"/>
                    <a:pt x="0" y="92"/>
                  </a:cubicBezTo>
                  <a:cubicBezTo>
                    <a:pt x="0" y="92"/>
                    <a:pt x="1" y="93"/>
                    <a:pt x="1" y="93"/>
                  </a:cubicBezTo>
                  <a:cubicBezTo>
                    <a:pt x="2" y="94"/>
                    <a:pt x="1" y="95"/>
                    <a:pt x="2" y="96"/>
                  </a:cubicBezTo>
                  <a:cubicBezTo>
                    <a:pt x="3" y="96"/>
                    <a:pt x="3" y="96"/>
                    <a:pt x="3" y="95"/>
                  </a:cubicBezTo>
                  <a:cubicBezTo>
                    <a:pt x="4" y="95"/>
                    <a:pt x="6" y="96"/>
                    <a:pt x="6" y="97"/>
                  </a:cubicBezTo>
                  <a:cubicBezTo>
                    <a:pt x="6" y="98"/>
                    <a:pt x="5" y="98"/>
                    <a:pt x="6" y="99"/>
                  </a:cubicBezTo>
                  <a:cubicBezTo>
                    <a:pt x="6" y="99"/>
                    <a:pt x="6" y="100"/>
                    <a:pt x="6" y="100"/>
                  </a:cubicBezTo>
                  <a:cubicBezTo>
                    <a:pt x="7" y="101"/>
                    <a:pt x="7" y="101"/>
                    <a:pt x="7" y="102"/>
                  </a:cubicBezTo>
                  <a:cubicBezTo>
                    <a:pt x="7" y="102"/>
                    <a:pt x="7" y="102"/>
                    <a:pt x="7" y="103"/>
                  </a:cubicBezTo>
                  <a:cubicBezTo>
                    <a:pt x="7" y="103"/>
                    <a:pt x="6" y="103"/>
                    <a:pt x="5" y="103"/>
                  </a:cubicBezTo>
                  <a:cubicBezTo>
                    <a:pt x="5" y="104"/>
                    <a:pt x="4" y="105"/>
                    <a:pt x="4" y="105"/>
                  </a:cubicBezTo>
                  <a:cubicBezTo>
                    <a:pt x="5" y="105"/>
                    <a:pt x="6" y="106"/>
                    <a:pt x="7" y="106"/>
                  </a:cubicBezTo>
                  <a:cubicBezTo>
                    <a:pt x="7" y="106"/>
                    <a:pt x="8" y="106"/>
                    <a:pt x="8" y="106"/>
                  </a:cubicBezTo>
                  <a:cubicBezTo>
                    <a:pt x="9" y="106"/>
                    <a:pt x="8" y="107"/>
                    <a:pt x="9" y="107"/>
                  </a:cubicBezTo>
                  <a:cubicBezTo>
                    <a:pt x="10" y="107"/>
                    <a:pt x="10" y="107"/>
                    <a:pt x="11" y="108"/>
                  </a:cubicBezTo>
                  <a:cubicBezTo>
                    <a:pt x="12" y="108"/>
                    <a:pt x="11" y="109"/>
                    <a:pt x="11" y="110"/>
                  </a:cubicBezTo>
                  <a:cubicBezTo>
                    <a:pt x="11" y="111"/>
                    <a:pt x="12" y="111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3"/>
                    <a:pt x="12" y="113"/>
                  </a:cubicBezTo>
                  <a:cubicBezTo>
                    <a:pt x="12" y="113"/>
                    <a:pt x="12" y="113"/>
                    <a:pt x="13" y="113"/>
                  </a:cubicBezTo>
                  <a:cubicBezTo>
                    <a:pt x="13" y="113"/>
                    <a:pt x="13" y="112"/>
                    <a:pt x="14" y="113"/>
                  </a:cubicBezTo>
                  <a:cubicBezTo>
                    <a:pt x="14" y="113"/>
                    <a:pt x="14" y="113"/>
                    <a:pt x="15" y="114"/>
                  </a:cubicBezTo>
                  <a:cubicBezTo>
                    <a:pt x="15" y="114"/>
                    <a:pt x="16" y="114"/>
                    <a:pt x="16" y="114"/>
                  </a:cubicBezTo>
                  <a:cubicBezTo>
                    <a:pt x="17" y="114"/>
                    <a:pt x="17" y="115"/>
                    <a:pt x="19" y="114"/>
                  </a:cubicBezTo>
                  <a:cubicBezTo>
                    <a:pt x="20" y="114"/>
                    <a:pt x="20" y="114"/>
                    <a:pt x="20" y="116"/>
                  </a:cubicBezTo>
                  <a:cubicBezTo>
                    <a:pt x="20" y="117"/>
                    <a:pt x="21" y="117"/>
                    <a:pt x="21" y="118"/>
                  </a:cubicBezTo>
                  <a:cubicBezTo>
                    <a:pt x="21" y="119"/>
                    <a:pt x="21" y="119"/>
                    <a:pt x="22" y="120"/>
                  </a:cubicBezTo>
                  <a:cubicBezTo>
                    <a:pt x="22" y="120"/>
                    <a:pt x="23" y="120"/>
                    <a:pt x="23" y="120"/>
                  </a:cubicBezTo>
                  <a:cubicBezTo>
                    <a:pt x="24" y="120"/>
                    <a:pt x="25" y="122"/>
                    <a:pt x="24" y="123"/>
                  </a:cubicBezTo>
                  <a:cubicBezTo>
                    <a:pt x="24" y="123"/>
                    <a:pt x="24" y="123"/>
                    <a:pt x="24" y="124"/>
                  </a:cubicBezTo>
                  <a:cubicBezTo>
                    <a:pt x="24" y="125"/>
                    <a:pt x="24" y="126"/>
                    <a:pt x="24" y="126"/>
                  </a:cubicBezTo>
                  <a:cubicBezTo>
                    <a:pt x="24" y="127"/>
                    <a:pt x="25" y="128"/>
                    <a:pt x="26" y="129"/>
                  </a:cubicBezTo>
                  <a:cubicBezTo>
                    <a:pt x="27" y="129"/>
                    <a:pt x="27" y="131"/>
                    <a:pt x="26" y="132"/>
                  </a:cubicBezTo>
                  <a:cubicBezTo>
                    <a:pt x="26" y="132"/>
                    <a:pt x="25" y="133"/>
                    <a:pt x="24" y="133"/>
                  </a:cubicBezTo>
                  <a:cubicBezTo>
                    <a:pt x="24" y="132"/>
                    <a:pt x="23" y="131"/>
                    <a:pt x="22" y="132"/>
                  </a:cubicBezTo>
                  <a:cubicBezTo>
                    <a:pt x="22" y="133"/>
                    <a:pt x="23" y="135"/>
                    <a:pt x="23" y="136"/>
                  </a:cubicBezTo>
                  <a:cubicBezTo>
                    <a:pt x="24" y="136"/>
                    <a:pt x="23" y="138"/>
                    <a:pt x="24" y="139"/>
                  </a:cubicBezTo>
                  <a:cubicBezTo>
                    <a:pt x="24" y="139"/>
                    <a:pt x="25" y="138"/>
                    <a:pt x="26" y="139"/>
                  </a:cubicBezTo>
                  <a:cubicBezTo>
                    <a:pt x="26" y="140"/>
                    <a:pt x="26" y="141"/>
                    <a:pt x="27" y="141"/>
                  </a:cubicBezTo>
                  <a:cubicBezTo>
                    <a:pt x="27" y="141"/>
                    <a:pt x="28" y="141"/>
                    <a:pt x="28" y="141"/>
                  </a:cubicBezTo>
                  <a:cubicBezTo>
                    <a:pt x="29" y="141"/>
                    <a:pt x="29" y="142"/>
                    <a:pt x="29" y="142"/>
                  </a:cubicBezTo>
                  <a:cubicBezTo>
                    <a:pt x="30" y="142"/>
                    <a:pt x="30" y="142"/>
                    <a:pt x="30" y="143"/>
                  </a:cubicBezTo>
                  <a:cubicBezTo>
                    <a:pt x="31" y="143"/>
                    <a:pt x="30" y="143"/>
                    <a:pt x="31" y="144"/>
                  </a:cubicBezTo>
                  <a:cubicBezTo>
                    <a:pt x="31" y="144"/>
                    <a:pt x="32" y="144"/>
                    <a:pt x="32" y="144"/>
                  </a:cubicBezTo>
                  <a:cubicBezTo>
                    <a:pt x="33" y="144"/>
                    <a:pt x="33" y="145"/>
                    <a:pt x="33" y="145"/>
                  </a:cubicBezTo>
                  <a:cubicBezTo>
                    <a:pt x="34" y="145"/>
                    <a:pt x="34" y="146"/>
                    <a:pt x="35" y="145"/>
                  </a:cubicBezTo>
                  <a:cubicBezTo>
                    <a:pt x="35" y="145"/>
                    <a:pt x="35" y="144"/>
                    <a:pt x="35" y="144"/>
                  </a:cubicBezTo>
                  <a:cubicBezTo>
                    <a:pt x="36" y="143"/>
                    <a:pt x="36" y="144"/>
                    <a:pt x="37" y="144"/>
                  </a:cubicBezTo>
                  <a:cubicBezTo>
                    <a:pt x="38" y="144"/>
                    <a:pt x="38" y="144"/>
                    <a:pt x="39" y="145"/>
                  </a:cubicBezTo>
                  <a:cubicBezTo>
                    <a:pt x="39" y="146"/>
                    <a:pt x="39" y="146"/>
                    <a:pt x="40" y="146"/>
                  </a:cubicBezTo>
                  <a:cubicBezTo>
                    <a:pt x="40" y="147"/>
                    <a:pt x="40" y="147"/>
                    <a:pt x="40" y="147"/>
                  </a:cubicBezTo>
                  <a:cubicBezTo>
                    <a:pt x="41" y="148"/>
                    <a:pt x="42" y="148"/>
                    <a:pt x="43" y="149"/>
                  </a:cubicBezTo>
                  <a:cubicBezTo>
                    <a:pt x="44" y="149"/>
                    <a:pt x="44" y="149"/>
                    <a:pt x="44" y="150"/>
                  </a:cubicBezTo>
                  <a:cubicBezTo>
                    <a:pt x="44" y="150"/>
                    <a:pt x="45" y="151"/>
                    <a:pt x="45" y="151"/>
                  </a:cubicBezTo>
                  <a:cubicBezTo>
                    <a:pt x="46" y="151"/>
                    <a:pt x="46" y="150"/>
                    <a:pt x="46" y="150"/>
                  </a:cubicBezTo>
                  <a:cubicBezTo>
                    <a:pt x="47" y="150"/>
                    <a:pt x="47" y="151"/>
                    <a:pt x="48" y="151"/>
                  </a:cubicBezTo>
                  <a:cubicBezTo>
                    <a:pt x="48" y="151"/>
                    <a:pt x="48" y="152"/>
                    <a:pt x="48" y="152"/>
                  </a:cubicBezTo>
                  <a:cubicBezTo>
                    <a:pt x="49" y="153"/>
                    <a:pt x="49" y="153"/>
                    <a:pt x="49" y="154"/>
                  </a:cubicBezTo>
                  <a:cubicBezTo>
                    <a:pt x="50" y="154"/>
                    <a:pt x="50" y="154"/>
                    <a:pt x="51" y="154"/>
                  </a:cubicBezTo>
                  <a:cubicBezTo>
                    <a:pt x="52" y="154"/>
                    <a:pt x="52" y="154"/>
                    <a:pt x="52" y="155"/>
                  </a:cubicBezTo>
                  <a:cubicBezTo>
                    <a:pt x="52" y="155"/>
                    <a:pt x="52" y="156"/>
                    <a:pt x="52" y="156"/>
                  </a:cubicBezTo>
                  <a:cubicBezTo>
                    <a:pt x="53" y="157"/>
                    <a:pt x="54" y="156"/>
                    <a:pt x="54" y="156"/>
                  </a:cubicBezTo>
                  <a:cubicBezTo>
                    <a:pt x="55" y="157"/>
                    <a:pt x="55" y="158"/>
                    <a:pt x="56" y="158"/>
                  </a:cubicBezTo>
                  <a:cubicBezTo>
                    <a:pt x="57" y="158"/>
                    <a:pt x="58" y="157"/>
                    <a:pt x="59" y="158"/>
                  </a:cubicBezTo>
                  <a:cubicBezTo>
                    <a:pt x="61" y="159"/>
                    <a:pt x="61" y="159"/>
                    <a:pt x="63" y="159"/>
                  </a:cubicBezTo>
                  <a:cubicBezTo>
                    <a:pt x="64" y="159"/>
                    <a:pt x="65" y="159"/>
                    <a:pt x="66" y="158"/>
                  </a:cubicBezTo>
                  <a:cubicBezTo>
                    <a:pt x="67" y="158"/>
                    <a:pt x="68" y="156"/>
                    <a:pt x="69" y="158"/>
                  </a:cubicBezTo>
                  <a:cubicBezTo>
                    <a:pt x="69" y="159"/>
                    <a:pt x="69" y="159"/>
                    <a:pt x="69" y="160"/>
                  </a:cubicBezTo>
                  <a:cubicBezTo>
                    <a:pt x="69" y="160"/>
                    <a:pt x="69" y="162"/>
                    <a:pt x="69" y="162"/>
                  </a:cubicBezTo>
                  <a:cubicBezTo>
                    <a:pt x="69" y="161"/>
                    <a:pt x="69" y="161"/>
                    <a:pt x="70" y="161"/>
                  </a:cubicBezTo>
                  <a:cubicBezTo>
                    <a:pt x="70" y="160"/>
                    <a:pt x="69" y="160"/>
                    <a:pt x="70" y="159"/>
                  </a:cubicBezTo>
                  <a:cubicBezTo>
                    <a:pt x="70" y="159"/>
                    <a:pt x="71" y="159"/>
                    <a:pt x="71" y="158"/>
                  </a:cubicBezTo>
                  <a:cubicBezTo>
                    <a:pt x="72" y="158"/>
                    <a:pt x="72" y="158"/>
                    <a:pt x="73" y="157"/>
                  </a:cubicBezTo>
                  <a:cubicBezTo>
                    <a:pt x="73" y="157"/>
                    <a:pt x="73" y="156"/>
                    <a:pt x="74" y="156"/>
                  </a:cubicBezTo>
                  <a:cubicBezTo>
                    <a:pt x="74" y="156"/>
                    <a:pt x="74" y="156"/>
                    <a:pt x="74" y="156"/>
                  </a:cubicBezTo>
                  <a:cubicBezTo>
                    <a:pt x="75" y="156"/>
                    <a:pt x="75" y="156"/>
                    <a:pt x="75" y="157"/>
                  </a:cubicBezTo>
                  <a:cubicBezTo>
                    <a:pt x="76" y="157"/>
                    <a:pt x="75" y="157"/>
                    <a:pt x="76" y="157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8" y="158"/>
                    <a:pt x="78" y="158"/>
                    <a:pt x="78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9" y="157"/>
                    <a:pt x="80" y="157"/>
                    <a:pt x="81" y="157"/>
                  </a:cubicBezTo>
                  <a:cubicBezTo>
                    <a:pt x="81" y="158"/>
                    <a:pt x="81" y="159"/>
                    <a:pt x="81" y="159"/>
                  </a:cubicBezTo>
                  <a:cubicBezTo>
                    <a:pt x="81" y="159"/>
                    <a:pt x="83" y="159"/>
                    <a:pt x="83" y="159"/>
                  </a:cubicBezTo>
                  <a:cubicBezTo>
                    <a:pt x="84" y="159"/>
                    <a:pt x="85" y="159"/>
                    <a:pt x="86" y="158"/>
                  </a:cubicBezTo>
                  <a:cubicBezTo>
                    <a:pt x="86" y="157"/>
                    <a:pt x="85" y="157"/>
                    <a:pt x="86" y="156"/>
                  </a:cubicBezTo>
                  <a:cubicBezTo>
                    <a:pt x="87" y="156"/>
                    <a:pt x="87" y="156"/>
                    <a:pt x="88" y="156"/>
                  </a:cubicBezTo>
                  <a:cubicBezTo>
                    <a:pt x="88" y="156"/>
                    <a:pt x="88" y="155"/>
                    <a:pt x="88" y="155"/>
                  </a:cubicBezTo>
                  <a:cubicBezTo>
                    <a:pt x="89" y="154"/>
                    <a:pt x="90" y="154"/>
                    <a:pt x="91" y="154"/>
                  </a:cubicBezTo>
                  <a:cubicBezTo>
                    <a:pt x="93" y="153"/>
                    <a:pt x="93" y="151"/>
                    <a:pt x="94" y="150"/>
                  </a:cubicBezTo>
                  <a:cubicBezTo>
                    <a:pt x="95" y="150"/>
                    <a:pt x="95" y="151"/>
                    <a:pt x="95" y="151"/>
                  </a:cubicBezTo>
                  <a:cubicBezTo>
                    <a:pt x="96" y="152"/>
                    <a:pt x="96" y="152"/>
                    <a:pt x="97" y="152"/>
                  </a:cubicBezTo>
                  <a:cubicBezTo>
                    <a:pt x="98" y="152"/>
                    <a:pt x="98" y="152"/>
                    <a:pt x="99" y="151"/>
                  </a:cubicBezTo>
                  <a:cubicBezTo>
                    <a:pt x="99" y="151"/>
                    <a:pt x="99" y="150"/>
                    <a:pt x="100" y="150"/>
                  </a:cubicBezTo>
                  <a:cubicBezTo>
                    <a:pt x="101" y="149"/>
                    <a:pt x="101" y="150"/>
                    <a:pt x="102" y="150"/>
                  </a:cubicBezTo>
                  <a:cubicBezTo>
                    <a:pt x="102" y="150"/>
                    <a:pt x="102" y="151"/>
                    <a:pt x="102" y="151"/>
                  </a:cubicBezTo>
                  <a:cubicBezTo>
                    <a:pt x="102" y="151"/>
                    <a:pt x="102" y="152"/>
                    <a:pt x="102" y="152"/>
                  </a:cubicBezTo>
                  <a:cubicBezTo>
                    <a:pt x="102" y="152"/>
                    <a:pt x="103" y="153"/>
                    <a:pt x="103" y="153"/>
                  </a:cubicBezTo>
                  <a:cubicBezTo>
                    <a:pt x="103" y="154"/>
                    <a:pt x="102" y="154"/>
                    <a:pt x="102" y="155"/>
                  </a:cubicBezTo>
                  <a:cubicBezTo>
                    <a:pt x="103" y="155"/>
                    <a:pt x="104" y="155"/>
                    <a:pt x="104" y="156"/>
                  </a:cubicBezTo>
                  <a:cubicBezTo>
                    <a:pt x="105" y="156"/>
                    <a:pt x="105" y="156"/>
                    <a:pt x="105" y="156"/>
                  </a:cubicBezTo>
                  <a:cubicBezTo>
                    <a:pt x="106" y="156"/>
                    <a:pt x="106" y="156"/>
                    <a:pt x="106" y="156"/>
                  </a:cubicBezTo>
                  <a:cubicBezTo>
                    <a:pt x="107" y="156"/>
                    <a:pt x="107" y="154"/>
                    <a:pt x="108" y="155"/>
                  </a:cubicBezTo>
                  <a:cubicBezTo>
                    <a:pt x="108" y="155"/>
                    <a:pt x="109" y="156"/>
                    <a:pt x="109" y="157"/>
                  </a:cubicBezTo>
                  <a:cubicBezTo>
                    <a:pt x="110" y="157"/>
                    <a:pt x="110" y="158"/>
                    <a:pt x="110" y="158"/>
                  </a:cubicBezTo>
                  <a:cubicBezTo>
                    <a:pt x="110" y="159"/>
                    <a:pt x="110" y="159"/>
                    <a:pt x="110" y="160"/>
                  </a:cubicBezTo>
                  <a:cubicBezTo>
                    <a:pt x="111" y="160"/>
                    <a:pt x="111" y="160"/>
                    <a:pt x="112" y="160"/>
                  </a:cubicBezTo>
                  <a:cubicBezTo>
                    <a:pt x="112" y="160"/>
                    <a:pt x="113" y="161"/>
                    <a:pt x="113" y="162"/>
                  </a:cubicBezTo>
                  <a:cubicBezTo>
                    <a:pt x="113" y="162"/>
                    <a:pt x="113" y="163"/>
                    <a:pt x="113" y="164"/>
                  </a:cubicBezTo>
                  <a:cubicBezTo>
                    <a:pt x="113" y="165"/>
                    <a:pt x="113" y="166"/>
                    <a:pt x="113" y="166"/>
                  </a:cubicBezTo>
                  <a:cubicBezTo>
                    <a:pt x="113" y="167"/>
                    <a:pt x="113" y="169"/>
                    <a:pt x="112" y="170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111" y="171"/>
                    <a:pt x="111" y="171"/>
                    <a:pt x="111" y="171"/>
                  </a:cubicBezTo>
                  <a:cubicBezTo>
                    <a:pt x="111" y="172"/>
                    <a:pt x="110" y="172"/>
                    <a:pt x="110" y="172"/>
                  </a:cubicBezTo>
                  <a:cubicBezTo>
                    <a:pt x="110" y="172"/>
                    <a:pt x="110" y="172"/>
                    <a:pt x="110" y="172"/>
                  </a:cubicBezTo>
                  <a:cubicBezTo>
                    <a:pt x="110" y="173"/>
                    <a:pt x="110" y="173"/>
                    <a:pt x="109" y="174"/>
                  </a:cubicBezTo>
                  <a:cubicBezTo>
                    <a:pt x="109" y="174"/>
                    <a:pt x="108" y="174"/>
                    <a:pt x="108" y="175"/>
                  </a:cubicBezTo>
                  <a:cubicBezTo>
                    <a:pt x="108" y="175"/>
                    <a:pt x="108" y="176"/>
                    <a:pt x="108" y="176"/>
                  </a:cubicBezTo>
                  <a:cubicBezTo>
                    <a:pt x="107" y="177"/>
                    <a:pt x="108" y="178"/>
                    <a:pt x="108" y="179"/>
                  </a:cubicBezTo>
                  <a:cubicBezTo>
                    <a:pt x="108" y="180"/>
                    <a:pt x="107" y="181"/>
                    <a:pt x="108" y="181"/>
                  </a:cubicBezTo>
                  <a:cubicBezTo>
                    <a:pt x="109" y="181"/>
                    <a:pt x="109" y="180"/>
                    <a:pt x="110" y="180"/>
                  </a:cubicBezTo>
                  <a:cubicBezTo>
                    <a:pt x="110" y="180"/>
                    <a:pt x="111" y="180"/>
                    <a:pt x="112" y="180"/>
                  </a:cubicBezTo>
                  <a:cubicBezTo>
                    <a:pt x="114" y="180"/>
                    <a:pt x="113" y="181"/>
                    <a:pt x="113" y="182"/>
                  </a:cubicBezTo>
                  <a:cubicBezTo>
                    <a:pt x="113" y="183"/>
                    <a:pt x="113" y="185"/>
                    <a:pt x="114" y="185"/>
                  </a:cubicBezTo>
                  <a:cubicBezTo>
                    <a:pt x="115" y="186"/>
                    <a:pt x="116" y="185"/>
                    <a:pt x="116" y="187"/>
                  </a:cubicBezTo>
                  <a:cubicBezTo>
                    <a:pt x="116" y="188"/>
                    <a:pt x="115" y="190"/>
                    <a:pt x="115" y="191"/>
                  </a:cubicBezTo>
                  <a:cubicBezTo>
                    <a:pt x="116" y="191"/>
                    <a:pt x="117" y="190"/>
                    <a:pt x="118" y="191"/>
                  </a:cubicBezTo>
                  <a:cubicBezTo>
                    <a:pt x="119" y="192"/>
                    <a:pt x="118" y="194"/>
                    <a:pt x="118" y="195"/>
                  </a:cubicBezTo>
                  <a:cubicBezTo>
                    <a:pt x="119" y="195"/>
                    <a:pt x="120" y="195"/>
                    <a:pt x="121" y="195"/>
                  </a:cubicBezTo>
                  <a:cubicBezTo>
                    <a:pt x="121" y="195"/>
                    <a:pt x="122" y="193"/>
                    <a:pt x="123" y="193"/>
                  </a:cubicBezTo>
                  <a:cubicBezTo>
                    <a:pt x="124" y="194"/>
                    <a:pt x="123" y="195"/>
                    <a:pt x="124" y="195"/>
                  </a:cubicBezTo>
                  <a:cubicBezTo>
                    <a:pt x="124" y="196"/>
                    <a:pt x="124" y="195"/>
                    <a:pt x="125" y="196"/>
                  </a:cubicBezTo>
                  <a:cubicBezTo>
                    <a:pt x="125" y="196"/>
                    <a:pt x="125" y="196"/>
                    <a:pt x="126" y="196"/>
                  </a:cubicBezTo>
                  <a:cubicBezTo>
                    <a:pt x="127" y="197"/>
                    <a:pt x="126" y="196"/>
                    <a:pt x="126" y="195"/>
                  </a:cubicBezTo>
                  <a:cubicBezTo>
                    <a:pt x="127" y="194"/>
                    <a:pt x="127" y="194"/>
                    <a:pt x="126" y="193"/>
                  </a:cubicBezTo>
                  <a:cubicBezTo>
                    <a:pt x="126" y="192"/>
                    <a:pt x="125" y="191"/>
                    <a:pt x="125" y="190"/>
                  </a:cubicBezTo>
                  <a:cubicBezTo>
                    <a:pt x="126" y="189"/>
                    <a:pt x="127" y="189"/>
                    <a:pt x="128" y="189"/>
                  </a:cubicBezTo>
                  <a:cubicBezTo>
                    <a:pt x="129" y="189"/>
                    <a:pt x="129" y="188"/>
                    <a:pt x="130" y="187"/>
                  </a:cubicBezTo>
                  <a:cubicBezTo>
                    <a:pt x="130" y="187"/>
                    <a:pt x="130" y="187"/>
                    <a:pt x="131" y="188"/>
                  </a:cubicBezTo>
                  <a:cubicBezTo>
                    <a:pt x="131" y="188"/>
                    <a:pt x="131" y="188"/>
                    <a:pt x="131" y="189"/>
                  </a:cubicBezTo>
                  <a:cubicBezTo>
                    <a:pt x="132" y="189"/>
                    <a:pt x="132" y="189"/>
                    <a:pt x="133" y="188"/>
                  </a:cubicBezTo>
                  <a:cubicBezTo>
                    <a:pt x="133" y="188"/>
                    <a:pt x="134" y="188"/>
                    <a:pt x="134" y="188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8"/>
                    <a:pt x="135" y="189"/>
                    <a:pt x="136" y="188"/>
                  </a:cubicBezTo>
                  <a:cubicBezTo>
                    <a:pt x="136" y="188"/>
                    <a:pt x="136" y="187"/>
                    <a:pt x="137" y="187"/>
                  </a:cubicBezTo>
                  <a:cubicBezTo>
                    <a:pt x="137" y="187"/>
                    <a:pt x="138" y="188"/>
                    <a:pt x="138" y="188"/>
                  </a:cubicBezTo>
                  <a:cubicBezTo>
                    <a:pt x="139" y="188"/>
                    <a:pt x="139" y="187"/>
                    <a:pt x="139" y="187"/>
                  </a:cubicBezTo>
                  <a:cubicBezTo>
                    <a:pt x="140" y="186"/>
                    <a:pt x="140" y="185"/>
                    <a:pt x="141" y="185"/>
                  </a:cubicBezTo>
                  <a:cubicBezTo>
                    <a:pt x="141" y="185"/>
                    <a:pt x="143" y="185"/>
                    <a:pt x="143" y="185"/>
                  </a:cubicBezTo>
                  <a:cubicBezTo>
                    <a:pt x="143" y="185"/>
                    <a:pt x="143" y="186"/>
                    <a:pt x="144" y="186"/>
                  </a:cubicBezTo>
                  <a:cubicBezTo>
                    <a:pt x="144" y="186"/>
                    <a:pt x="144" y="186"/>
                    <a:pt x="145" y="186"/>
                  </a:cubicBezTo>
                  <a:cubicBezTo>
                    <a:pt x="145" y="186"/>
                    <a:pt x="146" y="186"/>
                    <a:pt x="146" y="187"/>
                  </a:cubicBezTo>
                  <a:cubicBezTo>
                    <a:pt x="146" y="187"/>
                    <a:pt x="147" y="187"/>
                    <a:pt x="147" y="187"/>
                  </a:cubicBezTo>
                  <a:cubicBezTo>
                    <a:pt x="148" y="188"/>
                    <a:pt x="148" y="187"/>
                    <a:pt x="148" y="188"/>
                  </a:cubicBezTo>
                  <a:cubicBezTo>
                    <a:pt x="148" y="189"/>
                    <a:pt x="148" y="190"/>
                    <a:pt x="148" y="191"/>
                  </a:cubicBezTo>
                  <a:cubicBezTo>
                    <a:pt x="148" y="192"/>
                    <a:pt x="149" y="192"/>
                    <a:pt x="150" y="192"/>
                  </a:cubicBezTo>
                  <a:cubicBezTo>
                    <a:pt x="150" y="193"/>
                    <a:pt x="150" y="193"/>
                    <a:pt x="150" y="193"/>
                  </a:cubicBezTo>
                  <a:cubicBezTo>
                    <a:pt x="150" y="193"/>
                    <a:pt x="151" y="194"/>
                    <a:pt x="151" y="194"/>
                  </a:cubicBezTo>
                  <a:cubicBezTo>
                    <a:pt x="151" y="194"/>
                    <a:pt x="152" y="194"/>
                    <a:pt x="152" y="194"/>
                  </a:cubicBezTo>
                  <a:cubicBezTo>
                    <a:pt x="153" y="194"/>
                    <a:pt x="153" y="195"/>
                    <a:pt x="153" y="195"/>
                  </a:cubicBezTo>
                  <a:cubicBezTo>
                    <a:pt x="154" y="195"/>
                    <a:pt x="155" y="195"/>
                    <a:pt x="155" y="194"/>
                  </a:cubicBezTo>
                  <a:cubicBezTo>
                    <a:pt x="156" y="194"/>
                    <a:pt x="157" y="195"/>
                    <a:pt x="157" y="195"/>
                  </a:cubicBezTo>
                  <a:cubicBezTo>
                    <a:pt x="159" y="195"/>
                    <a:pt x="160" y="194"/>
                    <a:pt x="161" y="195"/>
                  </a:cubicBezTo>
                  <a:cubicBezTo>
                    <a:pt x="161" y="196"/>
                    <a:pt x="161" y="198"/>
                    <a:pt x="161" y="199"/>
                  </a:cubicBezTo>
                  <a:cubicBezTo>
                    <a:pt x="162" y="200"/>
                    <a:pt x="162" y="202"/>
                    <a:pt x="163" y="201"/>
                  </a:cubicBezTo>
                  <a:cubicBezTo>
                    <a:pt x="164" y="201"/>
                    <a:pt x="165" y="201"/>
                    <a:pt x="164" y="200"/>
                  </a:cubicBezTo>
                  <a:cubicBezTo>
                    <a:pt x="164" y="199"/>
                    <a:pt x="164" y="199"/>
                    <a:pt x="164" y="198"/>
                  </a:cubicBezTo>
                  <a:cubicBezTo>
                    <a:pt x="165" y="195"/>
                    <a:pt x="167" y="195"/>
                    <a:pt x="169" y="194"/>
                  </a:cubicBezTo>
                  <a:cubicBezTo>
                    <a:pt x="170" y="194"/>
                    <a:pt x="171" y="194"/>
                    <a:pt x="172" y="193"/>
                  </a:cubicBezTo>
                  <a:cubicBezTo>
                    <a:pt x="173" y="193"/>
                    <a:pt x="173" y="193"/>
                    <a:pt x="174" y="193"/>
                  </a:cubicBezTo>
                  <a:cubicBezTo>
                    <a:pt x="174" y="194"/>
                    <a:pt x="174" y="194"/>
                    <a:pt x="175" y="194"/>
                  </a:cubicBezTo>
                  <a:cubicBezTo>
                    <a:pt x="176" y="194"/>
                    <a:pt x="175" y="192"/>
                    <a:pt x="175" y="192"/>
                  </a:cubicBezTo>
                  <a:cubicBezTo>
                    <a:pt x="176" y="191"/>
                    <a:pt x="178" y="191"/>
                    <a:pt x="179" y="190"/>
                  </a:cubicBezTo>
                  <a:cubicBezTo>
                    <a:pt x="179" y="190"/>
                    <a:pt x="179" y="189"/>
                    <a:pt x="179" y="188"/>
                  </a:cubicBezTo>
                  <a:cubicBezTo>
                    <a:pt x="179" y="188"/>
                    <a:pt x="180" y="188"/>
                    <a:pt x="181" y="188"/>
                  </a:cubicBezTo>
                  <a:cubicBezTo>
                    <a:pt x="182" y="188"/>
                    <a:pt x="184" y="187"/>
                    <a:pt x="185" y="187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7" y="188"/>
                    <a:pt x="187" y="188"/>
                    <a:pt x="187" y="188"/>
                  </a:cubicBezTo>
                  <a:cubicBezTo>
                    <a:pt x="188" y="188"/>
                    <a:pt x="190" y="187"/>
                    <a:pt x="191" y="187"/>
                  </a:cubicBezTo>
                  <a:cubicBezTo>
                    <a:pt x="192" y="186"/>
                    <a:pt x="192" y="185"/>
                    <a:pt x="193" y="185"/>
                  </a:cubicBezTo>
                  <a:cubicBezTo>
                    <a:pt x="193" y="184"/>
                    <a:pt x="193" y="184"/>
                    <a:pt x="193" y="184"/>
                  </a:cubicBezTo>
                  <a:cubicBezTo>
                    <a:pt x="194" y="183"/>
                    <a:pt x="194" y="184"/>
                    <a:pt x="195" y="184"/>
                  </a:cubicBezTo>
                  <a:cubicBezTo>
                    <a:pt x="196" y="183"/>
                    <a:pt x="196" y="182"/>
                    <a:pt x="196" y="181"/>
                  </a:cubicBezTo>
                  <a:cubicBezTo>
                    <a:pt x="197" y="180"/>
                    <a:pt x="199" y="180"/>
                    <a:pt x="200" y="179"/>
                  </a:cubicBezTo>
                  <a:cubicBezTo>
                    <a:pt x="200" y="178"/>
                    <a:pt x="201" y="177"/>
                    <a:pt x="202" y="176"/>
                  </a:cubicBezTo>
                  <a:cubicBezTo>
                    <a:pt x="203" y="176"/>
                    <a:pt x="202" y="176"/>
                    <a:pt x="203" y="175"/>
                  </a:cubicBezTo>
                  <a:cubicBezTo>
                    <a:pt x="203" y="174"/>
                    <a:pt x="203" y="175"/>
                    <a:pt x="204" y="174"/>
                  </a:cubicBezTo>
                  <a:cubicBezTo>
                    <a:pt x="204" y="174"/>
                    <a:pt x="203" y="173"/>
                    <a:pt x="204" y="172"/>
                  </a:cubicBezTo>
                  <a:cubicBezTo>
                    <a:pt x="205" y="172"/>
                    <a:pt x="206" y="172"/>
                    <a:pt x="206" y="171"/>
                  </a:cubicBezTo>
                  <a:cubicBezTo>
                    <a:pt x="206" y="170"/>
                    <a:pt x="206" y="169"/>
                    <a:pt x="206" y="168"/>
                  </a:cubicBezTo>
                  <a:cubicBezTo>
                    <a:pt x="206" y="167"/>
                    <a:pt x="207" y="167"/>
                    <a:pt x="207" y="166"/>
                  </a:cubicBezTo>
                  <a:cubicBezTo>
                    <a:pt x="207" y="165"/>
                    <a:pt x="207" y="165"/>
                    <a:pt x="207" y="164"/>
                  </a:cubicBezTo>
                  <a:cubicBezTo>
                    <a:pt x="208" y="163"/>
                    <a:pt x="209" y="163"/>
                    <a:pt x="210" y="162"/>
                  </a:cubicBezTo>
                  <a:cubicBezTo>
                    <a:pt x="210" y="161"/>
                    <a:pt x="210" y="161"/>
                    <a:pt x="210" y="161"/>
                  </a:cubicBezTo>
                  <a:cubicBezTo>
                    <a:pt x="211" y="160"/>
                    <a:pt x="211" y="160"/>
                    <a:pt x="211" y="159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2" y="157"/>
                    <a:pt x="212" y="157"/>
                    <a:pt x="213" y="157"/>
                  </a:cubicBezTo>
                  <a:cubicBezTo>
                    <a:pt x="214" y="156"/>
                    <a:pt x="214" y="156"/>
                    <a:pt x="214" y="155"/>
                  </a:cubicBezTo>
                  <a:cubicBezTo>
                    <a:pt x="214" y="154"/>
                    <a:pt x="214" y="152"/>
                    <a:pt x="214" y="151"/>
                  </a:cubicBezTo>
                  <a:cubicBezTo>
                    <a:pt x="215" y="151"/>
                    <a:pt x="215" y="151"/>
                    <a:pt x="215" y="151"/>
                  </a:cubicBezTo>
                  <a:cubicBezTo>
                    <a:pt x="216" y="151"/>
                    <a:pt x="215" y="150"/>
                    <a:pt x="216" y="150"/>
                  </a:cubicBezTo>
                  <a:cubicBezTo>
                    <a:pt x="216" y="149"/>
                    <a:pt x="217" y="148"/>
                    <a:pt x="217" y="147"/>
                  </a:cubicBezTo>
                  <a:cubicBezTo>
                    <a:pt x="217" y="146"/>
                    <a:pt x="215" y="147"/>
                    <a:pt x="214" y="146"/>
                  </a:cubicBezTo>
                  <a:cubicBezTo>
                    <a:pt x="214" y="146"/>
                    <a:pt x="214" y="145"/>
                    <a:pt x="213" y="145"/>
                  </a:cubicBezTo>
                  <a:cubicBezTo>
                    <a:pt x="213" y="145"/>
                    <a:pt x="212" y="145"/>
                    <a:pt x="212" y="145"/>
                  </a:cubicBezTo>
                  <a:cubicBezTo>
                    <a:pt x="211" y="146"/>
                    <a:pt x="209" y="145"/>
                    <a:pt x="210" y="144"/>
                  </a:cubicBezTo>
                  <a:cubicBezTo>
                    <a:pt x="210" y="144"/>
                    <a:pt x="211" y="144"/>
                    <a:pt x="211" y="144"/>
                  </a:cubicBezTo>
                  <a:cubicBezTo>
                    <a:pt x="212" y="144"/>
                    <a:pt x="212" y="143"/>
                    <a:pt x="213" y="143"/>
                  </a:cubicBezTo>
                  <a:cubicBezTo>
                    <a:pt x="214" y="142"/>
                    <a:pt x="215" y="142"/>
                    <a:pt x="216" y="141"/>
                  </a:cubicBezTo>
                  <a:cubicBezTo>
                    <a:pt x="217" y="139"/>
                    <a:pt x="216" y="139"/>
                    <a:pt x="215" y="138"/>
                  </a:cubicBezTo>
                  <a:cubicBezTo>
                    <a:pt x="215" y="137"/>
                    <a:pt x="215" y="137"/>
                    <a:pt x="214" y="136"/>
                  </a:cubicBezTo>
                  <a:cubicBezTo>
                    <a:pt x="215" y="136"/>
                    <a:pt x="217" y="137"/>
                    <a:pt x="216" y="136"/>
                  </a:cubicBezTo>
                  <a:cubicBezTo>
                    <a:pt x="216" y="134"/>
                    <a:pt x="214" y="134"/>
                    <a:pt x="214" y="133"/>
                  </a:cubicBezTo>
                  <a:cubicBezTo>
                    <a:pt x="214" y="133"/>
                    <a:pt x="214" y="133"/>
                    <a:pt x="213" y="133"/>
                  </a:cubicBezTo>
                  <a:cubicBezTo>
                    <a:pt x="213" y="132"/>
                    <a:pt x="212" y="132"/>
                    <a:pt x="212" y="132"/>
                  </a:cubicBezTo>
                  <a:cubicBezTo>
                    <a:pt x="211" y="131"/>
                    <a:pt x="212" y="130"/>
                    <a:pt x="211" y="129"/>
                  </a:cubicBezTo>
                  <a:cubicBezTo>
                    <a:pt x="211" y="128"/>
                    <a:pt x="211" y="127"/>
                    <a:pt x="210" y="127"/>
                  </a:cubicBezTo>
                  <a:cubicBezTo>
                    <a:pt x="210" y="126"/>
                    <a:pt x="210" y="126"/>
                    <a:pt x="210" y="125"/>
                  </a:cubicBezTo>
                  <a:cubicBezTo>
                    <a:pt x="209" y="125"/>
                    <a:pt x="209" y="124"/>
                    <a:pt x="209" y="124"/>
                  </a:cubicBezTo>
                  <a:cubicBezTo>
                    <a:pt x="208" y="123"/>
                    <a:pt x="208" y="122"/>
                    <a:pt x="208" y="122"/>
                  </a:cubicBezTo>
                  <a:cubicBezTo>
                    <a:pt x="208" y="120"/>
                    <a:pt x="204" y="120"/>
                    <a:pt x="204" y="117"/>
                  </a:cubicBezTo>
                  <a:cubicBezTo>
                    <a:pt x="204" y="116"/>
                    <a:pt x="205" y="115"/>
                    <a:pt x="206" y="114"/>
                  </a:cubicBezTo>
                  <a:cubicBezTo>
                    <a:pt x="206" y="114"/>
                    <a:pt x="207" y="114"/>
                    <a:pt x="207" y="114"/>
                  </a:cubicBezTo>
                  <a:cubicBezTo>
                    <a:pt x="208" y="113"/>
                    <a:pt x="208" y="112"/>
                    <a:pt x="208" y="112"/>
                  </a:cubicBezTo>
                  <a:cubicBezTo>
                    <a:pt x="209" y="110"/>
                    <a:pt x="211" y="110"/>
                    <a:pt x="212" y="109"/>
                  </a:cubicBezTo>
                  <a:cubicBezTo>
                    <a:pt x="213" y="108"/>
                    <a:pt x="214" y="108"/>
                    <a:pt x="215" y="107"/>
                  </a:cubicBezTo>
                  <a:cubicBezTo>
                    <a:pt x="216" y="106"/>
                    <a:pt x="216" y="106"/>
                    <a:pt x="216" y="106"/>
                  </a:cubicBezTo>
                  <a:cubicBezTo>
                    <a:pt x="217" y="106"/>
                    <a:pt x="217" y="106"/>
                    <a:pt x="218" y="106"/>
                  </a:cubicBezTo>
                  <a:cubicBezTo>
                    <a:pt x="219" y="106"/>
                    <a:pt x="219" y="105"/>
                    <a:pt x="219" y="104"/>
                  </a:cubicBezTo>
                  <a:cubicBezTo>
                    <a:pt x="219" y="103"/>
                    <a:pt x="219" y="103"/>
                    <a:pt x="218" y="103"/>
                  </a:cubicBezTo>
                  <a:cubicBezTo>
                    <a:pt x="218" y="103"/>
                    <a:pt x="217" y="102"/>
                    <a:pt x="217" y="102"/>
                  </a:cubicBezTo>
                  <a:cubicBezTo>
                    <a:pt x="216" y="102"/>
                    <a:pt x="216" y="103"/>
                    <a:pt x="215" y="103"/>
                  </a:cubicBezTo>
                  <a:cubicBezTo>
                    <a:pt x="213" y="103"/>
                    <a:pt x="213" y="102"/>
                    <a:pt x="212" y="101"/>
                  </a:cubicBezTo>
                  <a:cubicBezTo>
                    <a:pt x="211" y="100"/>
                    <a:pt x="210" y="101"/>
                    <a:pt x="209" y="102"/>
                  </a:cubicBezTo>
                  <a:cubicBezTo>
                    <a:pt x="208" y="102"/>
                    <a:pt x="207" y="104"/>
                    <a:pt x="206" y="104"/>
                  </a:cubicBezTo>
                  <a:cubicBezTo>
                    <a:pt x="205" y="104"/>
                    <a:pt x="203" y="105"/>
                    <a:pt x="203" y="104"/>
                  </a:cubicBezTo>
                  <a:cubicBezTo>
                    <a:pt x="202" y="103"/>
                    <a:pt x="203" y="101"/>
                    <a:pt x="204" y="100"/>
                  </a:cubicBezTo>
                  <a:cubicBezTo>
                    <a:pt x="204" y="99"/>
                    <a:pt x="204" y="98"/>
                    <a:pt x="203" y="98"/>
                  </a:cubicBezTo>
                  <a:cubicBezTo>
                    <a:pt x="201" y="98"/>
                    <a:pt x="199" y="99"/>
                    <a:pt x="198" y="97"/>
                  </a:cubicBezTo>
                  <a:cubicBezTo>
                    <a:pt x="197" y="96"/>
                    <a:pt x="197" y="95"/>
                    <a:pt x="197" y="94"/>
                  </a:cubicBezTo>
                  <a:cubicBezTo>
                    <a:pt x="197" y="93"/>
                    <a:pt x="198" y="93"/>
                    <a:pt x="198" y="92"/>
                  </a:cubicBezTo>
                  <a:cubicBezTo>
                    <a:pt x="198" y="92"/>
                    <a:pt x="199" y="92"/>
                    <a:pt x="199" y="92"/>
                  </a:cubicBezTo>
                  <a:cubicBezTo>
                    <a:pt x="200" y="93"/>
                    <a:pt x="202" y="93"/>
                    <a:pt x="203" y="92"/>
                  </a:cubicBezTo>
                  <a:cubicBezTo>
                    <a:pt x="203" y="92"/>
                    <a:pt x="203" y="91"/>
                    <a:pt x="203" y="91"/>
                  </a:cubicBezTo>
                  <a:cubicBezTo>
                    <a:pt x="204" y="90"/>
                    <a:pt x="204" y="90"/>
                    <a:pt x="205" y="90"/>
                  </a:cubicBezTo>
                  <a:cubicBezTo>
                    <a:pt x="206" y="89"/>
                    <a:pt x="206" y="89"/>
                    <a:pt x="206" y="88"/>
                  </a:cubicBezTo>
                  <a:cubicBezTo>
                    <a:pt x="207" y="88"/>
                    <a:pt x="207" y="88"/>
                    <a:pt x="208" y="87"/>
                  </a:cubicBezTo>
                  <a:cubicBezTo>
                    <a:pt x="208" y="87"/>
                    <a:pt x="209" y="86"/>
                    <a:pt x="209" y="86"/>
                  </a:cubicBezTo>
                  <a:cubicBezTo>
                    <a:pt x="210" y="85"/>
                    <a:pt x="210" y="85"/>
                    <a:pt x="211" y="84"/>
                  </a:cubicBezTo>
                  <a:cubicBezTo>
                    <a:pt x="211" y="84"/>
                    <a:pt x="211" y="83"/>
                    <a:pt x="212" y="83"/>
                  </a:cubicBezTo>
                  <a:cubicBezTo>
                    <a:pt x="212" y="82"/>
                    <a:pt x="213" y="82"/>
                    <a:pt x="214" y="82"/>
                  </a:cubicBezTo>
                  <a:cubicBezTo>
                    <a:pt x="215" y="81"/>
                    <a:pt x="214" y="82"/>
                    <a:pt x="215" y="83"/>
                  </a:cubicBezTo>
                  <a:cubicBezTo>
                    <a:pt x="216" y="83"/>
                    <a:pt x="218" y="83"/>
                    <a:pt x="217" y="85"/>
                  </a:cubicBezTo>
                  <a:cubicBezTo>
                    <a:pt x="217" y="86"/>
                    <a:pt x="216" y="87"/>
                    <a:pt x="215" y="88"/>
                  </a:cubicBezTo>
                  <a:cubicBezTo>
                    <a:pt x="215" y="89"/>
                    <a:pt x="214" y="89"/>
                    <a:pt x="214" y="89"/>
                  </a:cubicBezTo>
                  <a:cubicBezTo>
                    <a:pt x="214" y="90"/>
                    <a:pt x="214" y="91"/>
                    <a:pt x="214" y="91"/>
                  </a:cubicBezTo>
                  <a:cubicBezTo>
                    <a:pt x="214" y="92"/>
                    <a:pt x="214" y="92"/>
                    <a:pt x="214" y="93"/>
                  </a:cubicBezTo>
                  <a:cubicBezTo>
                    <a:pt x="214" y="93"/>
                    <a:pt x="213" y="93"/>
                    <a:pt x="213" y="94"/>
                  </a:cubicBezTo>
                  <a:cubicBezTo>
                    <a:pt x="212" y="96"/>
                    <a:pt x="215" y="93"/>
                    <a:pt x="215" y="93"/>
                  </a:cubicBezTo>
                  <a:cubicBezTo>
                    <a:pt x="216" y="92"/>
                    <a:pt x="217" y="91"/>
                    <a:pt x="218" y="91"/>
                  </a:cubicBezTo>
                  <a:cubicBezTo>
                    <a:pt x="220" y="90"/>
                    <a:pt x="221" y="89"/>
                    <a:pt x="222" y="89"/>
                  </a:cubicBezTo>
                  <a:cubicBezTo>
                    <a:pt x="224" y="89"/>
                    <a:pt x="226" y="88"/>
                    <a:pt x="227" y="88"/>
                  </a:cubicBezTo>
                  <a:cubicBezTo>
                    <a:pt x="226" y="87"/>
                    <a:pt x="227" y="87"/>
                    <a:pt x="227" y="86"/>
                  </a:cubicBezTo>
                  <a:cubicBezTo>
                    <a:pt x="228" y="85"/>
                    <a:pt x="229" y="85"/>
                    <a:pt x="229" y="84"/>
                  </a:cubicBezTo>
                  <a:cubicBezTo>
                    <a:pt x="230" y="84"/>
                    <a:pt x="230" y="83"/>
                    <a:pt x="231" y="83"/>
                  </a:cubicBezTo>
                  <a:cubicBezTo>
                    <a:pt x="231" y="83"/>
                    <a:pt x="232" y="82"/>
                    <a:pt x="233" y="82"/>
                  </a:cubicBezTo>
                  <a:cubicBezTo>
                    <a:pt x="233" y="82"/>
                    <a:pt x="234" y="82"/>
                    <a:pt x="234" y="81"/>
                  </a:cubicBezTo>
                  <a:cubicBezTo>
                    <a:pt x="235" y="81"/>
                    <a:pt x="235" y="81"/>
                    <a:pt x="235" y="80"/>
                  </a:cubicBezTo>
                  <a:cubicBezTo>
                    <a:pt x="236" y="80"/>
                    <a:pt x="236" y="79"/>
                    <a:pt x="237" y="78"/>
                  </a:cubicBezTo>
                  <a:cubicBezTo>
                    <a:pt x="237" y="78"/>
                    <a:pt x="237" y="77"/>
                    <a:pt x="237" y="76"/>
                  </a:cubicBezTo>
                  <a:cubicBezTo>
                    <a:pt x="239" y="76"/>
                    <a:pt x="239" y="77"/>
                    <a:pt x="240" y="78"/>
                  </a:cubicBezTo>
                  <a:cubicBezTo>
                    <a:pt x="241" y="78"/>
                    <a:pt x="241" y="79"/>
                    <a:pt x="242" y="79"/>
                  </a:cubicBezTo>
                  <a:cubicBezTo>
                    <a:pt x="243" y="79"/>
                    <a:pt x="244" y="79"/>
                    <a:pt x="244" y="78"/>
                  </a:cubicBezTo>
                  <a:cubicBezTo>
                    <a:pt x="245" y="77"/>
                    <a:pt x="243" y="76"/>
                    <a:pt x="243" y="75"/>
                  </a:cubicBezTo>
                  <a:cubicBezTo>
                    <a:pt x="243" y="74"/>
                    <a:pt x="245" y="74"/>
                    <a:pt x="246" y="74"/>
                  </a:cubicBezTo>
                  <a:cubicBezTo>
                    <a:pt x="247" y="74"/>
                    <a:pt x="248" y="74"/>
                    <a:pt x="248" y="73"/>
                  </a:cubicBezTo>
                  <a:cubicBezTo>
                    <a:pt x="248" y="73"/>
                    <a:pt x="249" y="72"/>
                    <a:pt x="249" y="72"/>
                  </a:cubicBezTo>
                  <a:cubicBezTo>
                    <a:pt x="249" y="72"/>
                    <a:pt x="250" y="72"/>
                    <a:pt x="250" y="72"/>
                  </a:cubicBezTo>
                  <a:cubicBezTo>
                    <a:pt x="250" y="72"/>
                    <a:pt x="251" y="71"/>
                    <a:pt x="251" y="70"/>
                  </a:cubicBezTo>
                  <a:cubicBezTo>
                    <a:pt x="251" y="69"/>
                    <a:pt x="251" y="68"/>
                    <a:pt x="252" y="69"/>
                  </a:cubicBezTo>
                  <a:cubicBezTo>
                    <a:pt x="253" y="69"/>
                    <a:pt x="253" y="70"/>
                    <a:pt x="253" y="70"/>
                  </a:cubicBezTo>
                  <a:cubicBezTo>
                    <a:pt x="253" y="71"/>
                    <a:pt x="253" y="71"/>
                    <a:pt x="254" y="71"/>
                  </a:cubicBezTo>
                  <a:cubicBezTo>
                    <a:pt x="254" y="72"/>
                    <a:pt x="254" y="72"/>
                    <a:pt x="255" y="72"/>
                  </a:cubicBezTo>
                  <a:cubicBezTo>
                    <a:pt x="256" y="72"/>
                    <a:pt x="255" y="70"/>
                    <a:pt x="256" y="69"/>
                  </a:cubicBezTo>
                  <a:cubicBezTo>
                    <a:pt x="256" y="69"/>
                    <a:pt x="257" y="69"/>
                    <a:pt x="257" y="68"/>
                  </a:cubicBezTo>
                  <a:cubicBezTo>
                    <a:pt x="258" y="68"/>
                    <a:pt x="258" y="67"/>
                    <a:pt x="258" y="66"/>
                  </a:cubicBezTo>
                  <a:cubicBezTo>
                    <a:pt x="258" y="65"/>
                    <a:pt x="258" y="63"/>
                    <a:pt x="258" y="61"/>
                  </a:cubicBezTo>
                  <a:cubicBezTo>
                    <a:pt x="258" y="61"/>
                    <a:pt x="258" y="60"/>
                    <a:pt x="257" y="59"/>
                  </a:cubicBezTo>
                  <a:cubicBezTo>
                    <a:pt x="257" y="58"/>
                    <a:pt x="257" y="57"/>
                    <a:pt x="257" y="57"/>
                  </a:cubicBezTo>
                  <a:cubicBezTo>
                    <a:pt x="257" y="57"/>
                    <a:pt x="258" y="57"/>
                    <a:pt x="258" y="57"/>
                  </a:cubicBezTo>
                  <a:cubicBezTo>
                    <a:pt x="259" y="56"/>
                    <a:pt x="259" y="56"/>
                    <a:pt x="259" y="55"/>
                  </a:cubicBezTo>
                  <a:cubicBezTo>
                    <a:pt x="260" y="55"/>
                    <a:pt x="261" y="55"/>
                    <a:pt x="261" y="55"/>
                  </a:cubicBezTo>
                  <a:cubicBezTo>
                    <a:pt x="261" y="55"/>
                    <a:pt x="261" y="55"/>
                    <a:pt x="262" y="55"/>
                  </a:cubicBezTo>
                  <a:cubicBezTo>
                    <a:pt x="262" y="56"/>
                    <a:pt x="262" y="55"/>
                    <a:pt x="263" y="55"/>
                  </a:cubicBezTo>
                  <a:cubicBezTo>
                    <a:pt x="264" y="55"/>
                    <a:pt x="264" y="56"/>
                    <a:pt x="265" y="56"/>
                  </a:cubicBezTo>
                  <a:cubicBezTo>
                    <a:pt x="266" y="56"/>
                    <a:pt x="266" y="56"/>
                    <a:pt x="266" y="55"/>
                  </a:cubicBezTo>
                  <a:cubicBezTo>
                    <a:pt x="266" y="54"/>
                    <a:pt x="266" y="54"/>
                    <a:pt x="267" y="53"/>
                  </a:cubicBezTo>
                  <a:cubicBezTo>
                    <a:pt x="267" y="52"/>
                    <a:pt x="268" y="52"/>
                    <a:pt x="268" y="51"/>
                  </a:cubicBezTo>
                  <a:cubicBezTo>
                    <a:pt x="268" y="51"/>
                    <a:pt x="268" y="51"/>
                    <a:pt x="268" y="50"/>
                  </a:cubicBezTo>
                  <a:cubicBezTo>
                    <a:pt x="268" y="50"/>
                    <a:pt x="269" y="50"/>
                    <a:pt x="269" y="49"/>
                  </a:cubicBezTo>
                  <a:cubicBezTo>
                    <a:pt x="269" y="49"/>
                    <a:pt x="269" y="48"/>
                    <a:pt x="269" y="47"/>
                  </a:cubicBezTo>
                  <a:cubicBezTo>
                    <a:pt x="269" y="46"/>
                    <a:pt x="270" y="45"/>
                    <a:pt x="270" y="44"/>
                  </a:cubicBezTo>
                  <a:cubicBezTo>
                    <a:pt x="270" y="43"/>
                    <a:pt x="270" y="41"/>
                    <a:pt x="271" y="41"/>
                  </a:cubicBezTo>
                  <a:cubicBezTo>
                    <a:pt x="272" y="40"/>
                    <a:pt x="272" y="41"/>
                    <a:pt x="272" y="40"/>
                  </a:cubicBezTo>
                  <a:cubicBezTo>
                    <a:pt x="273" y="39"/>
                    <a:pt x="273" y="38"/>
                    <a:pt x="272" y="38"/>
                  </a:cubicBezTo>
                  <a:cubicBezTo>
                    <a:pt x="272" y="37"/>
                    <a:pt x="274" y="35"/>
                    <a:pt x="272" y="3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8BC919AC-AC9E-71B2-7E5C-416CC42DB7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8184" y="1587287"/>
              <a:ext cx="836619" cy="436566"/>
            </a:xfrm>
            <a:custGeom>
              <a:avLst/>
              <a:gdLst>
                <a:gd name="T0" fmla="*/ 172 w 181"/>
                <a:gd name="T1" fmla="*/ 36 h 95"/>
                <a:gd name="T2" fmla="*/ 164 w 181"/>
                <a:gd name="T3" fmla="*/ 30 h 95"/>
                <a:gd name="T4" fmla="*/ 153 w 181"/>
                <a:gd name="T5" fmla="*/ 28 h 95"/>
                <a:gd name="T6" fmla="*/ 141 w 181"/>
                <a:gd name="T7" fmla="*/ 17 h 95"/>
                <a:gd name="T8" fmla="*/ 134 w 181"/>
                <a:gd name="T9" fmla="*/ 10 h 95"/>
                <a:gd name="T10" fmla="*/ 126 w 181"/>
                <a:gd name="T11" fmla="*/ 11 h 95"/>
                <a:gd name="T12" fmla="*/ 116 w 181"/>
                <a:gd name="T13" fmla="*/ 9 h 95"/>
                <a:gd name="T14" fmla="*/ 110 w 181"/>
                <a:gd name="T15" fmla="*/ 8 h 95"/>
                <a:gd name="T16" fmla="*/ 109 w 181"/>
                <a:gd name="T17" fmla="*/ 2 h 95"/>
                <a:gd name="T18" fmla="*/ 98 w 181"/>
                <a:gd name="T19" fmla="*/ 2 h 95"/>
                <a:gd name="T20" fmla="*/ 83 w 181"/>
                <a:gd name="T21" fmla="*/ 7 h 95"/>
                <a:gd name="T22" fmla="*/ 72 w 181"/>
                <a:gd name="T23" fmla="*/ 10 h 95"/>
                <a:gd name="T24" fmla="*/ 65 w 181"/>
                <a:gd name="T25" fmla="*/ 11 h 95"/>
                <a:gd name="T26" fmla="*/ 67 w 181"/>
                <a:gd name="T27" fmla="*/ 15 h 95"/>
                <a:gd name="T28" fmla="*/ 61 w 181"/>
                <a:gd name="T29" fmla="*/ 22 h 95"/>
                <a:gd name="T30" fmla="*/ 67 w 181"/>
                <a:gd name="T31" fmla="*/ 31 h 95"/>
                <a:gd name="T32" fmla="*/ 55 w 181"/>
                <a:gd name="T33" fmla="*/ 31 h 95"/>
                <a:gd name="T34" fmla="*/ 44 w 181"/>
                <a:gd name="T35" fmla="*/ 30 h 95"/>
                <a:gd name="T36" fmla="*/ 38 w 181"/>
                <a:gd name="T37" fmla="*/ 30 h 95"/>
                <a:gd name="T38" fmla="*/ 33 w 181"/>
                <a:gd name="T39" fmla="*/ 29 h 95"/>
                <a:gd name="T40" fmla="*/ 26 w 181"/>
                <a:gd name="T41" fmla="*/ 25 h 95"/>
                <a:gd name="T42" fmla="*/ 21 w 181"/>
                <a:gd name="T43" fmla="*/ 25 h 95"/>
                <a:gd name="T44" fmla="*/ 13 w 181"/>
                <a:gd name="T45" fmla="*/ 29 h 95"/>
                <a:gd name="T46" fmla="*/ 9 w 181"/>
                <a:gd name="T47" fmla="*/ 37 h 95"/>
                <a:gd name="T48" fmla="*/ 2 w 181"/>
                <a:gd name="T49" fmla="*/ 39 h 95"/>
                <a:gd name="T50" fmla="*/ 3 w 181"/>
                <a:gd name="T51" fmla="*/ 48 h 95"/>
                <a:gd name="T52" fmla="*/ 12 w 181"/>
                <a:gd name="T53" fmla="*/ 59 h 95"/>
                <a:gd name="T54" fmla="*/ 24 w 181"/>
                <a:gd name="T55" fmla="*/ 56 h 95"/>
                <a:gd name="T56" fmla="*/ 28 w 181"/>
                <a:gd name="T57" fmla="*/ 65 h 95"/>
                <a:gd name="T58" fmla="*/ 21 w 181"/>
                <a:gd name="T59" fmla="*/ 67 h 95"/>
                <a:gd name="T60" fmla="*/ 17 w 181"/>
                <a:gd name="T61" fmla="*/ 72 h 95"/>
                <a:gd name="T62" fmla="*/ 27 w 181"/>
                <a:gd name="T63" fmla="*/ 82 h 95"/>
                <a:gd name="T64" fmla="*/ 33 w 181"/>
                <a:gd name="T65" fmla="*/ 85 h 95"/>
                <a:gd name="T66" fmla="*/ 42 w 181"/>
                <a:gd name="T67" fmla="*/ 91 h 95"/>
                <a:gd name="T68" fmla="*/ 54 w 181"/>
                <a:gd name="T69" fmla="*/ 66 h 95"/>
                <a:gd name="T70" fmla="*/ 58 w 181"/>
                <a:gd name="T71" fmla="*/ 61 h 95"/>
                <a:gd name="T72" fmla="*/ 61 w 181"/>
                <a:gd name="T73" fmla="*/ 67 h 95"/>
                <a:gd name="T74" fmla="*/ 69 w 181"/>
                <a:gd name="T75" fmla="*/ 78 h 95"/>
                <a:gd name="T76" fmla="*/ 83 w 181"/>
                <a:gd name="T77" fmla="*/ 78 h 95"/>
                <a:gd name="T78" fmla="*/ 87 w 181"/>
                <a:gd name="T79" fmla="*/ 86 h 95"/>
                <a:gd name="T80" fmla="*/ 93 w 181"/>
                <a:gd name="T81" fmla="*/ 92 h 95"/>
                <a:gd name="T82" fmla="*/ 104 w 181"/>
                <a:gd name="T83" fmla="*/ 88 h 95"/>
                <a:gd name="T84" fmla="*/ 113 w 181"/>
                <a:gd name="T85" fmla="*/ 82 h 95"/>
                <a:gd name="T86" fmla="*/ 124 w 181"/>
                <a:gd name="T87" fmla="*/ 80 h 95"/>
                <a:gd name="T88" fmla="*/ 145 w 181"/>
                <a:gd name="T89" fmla="*/ 82 h 95"/>
                <a:gd name="T90" fmla="*/ 153 w 181"/>
                <a:gd name="T91" fmla="*/ 78 h 95"/>
                <a:gd name="T92" fmla="*/ 154 w 181"/>
                <a:gd name="T93" fmla="*/ 67 h 95"/>
                <a:gd name="T94" fmla="*/ 161 w 181"/>
                <a:gd name="T95" fmla="*/ 61 h 95"/>
                <a:gd name="T96" fmla="*/ 164 w 181"/>
                <a:gd name="T97" fmla="*/ 55 h 95"/>
                <a:gd name="T98" fmla="*/ 173 w 181"/>
                <a:gd name="T99" fmla="*/ 55 h 95"/>
                <a:gd name="T100" fmla="*/ 175 w 181"/>
                <a:gd name="T101" fmla="*/ 46 h 95"/>
                <a:gd name="T102" fmla="*/ 64 w 181"/>
                <a:gd name="T103" fmla="*/ 61 h 95"/>
                <a:gd name="T104" fmla="*/ 63 w 181"/>
                <a:gd name="T105" fmla="*/ 58 h 95"/>
                <a:gd name="T106" fmla="*/ 105 w 181"/>
                <a:gd name="T107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1" h="95">
                  <a:moveTo>
                    <a:pt x="181" y="41"/>
                  </a:moveTo>
                  <a:cubicBezTo>
                    <a:pt x="180" y="40"/>
                    <a:pt x="179" y="37"/>
                    <a:pt x="177" y="39"/>
                  </a:cubicBezTo>
                  <a:cubicBezTo>
                    <a:pt x="176" y="39"/>
                    <a:pt x="177" y="40"/>
                    <a:pt x="176" y="39"/>
                  </a:cubicBezTo>
                  <a:cubicBezTo>
                    <a:pt x="175" y="39"/>
                    <a:pt x="174" y="39"/>
                    <a:pt x="174" y="39"/>
                  </a:cubicBezTo>
                  <a:cubicBezTo>
                    <a:pt x="172" y="39"/>
                    <a:pt x="173" y="39"/>
                    <a:pt x="172" y="38"/>
                  </a:cubicBezTo>
                  <a:cubicBezTo>
                    <a:pt x="172" y="37"/>
                    <a:pt x="172" y="37"/>
                    <a:pt x="172" y="36"/>
                  </a:cubicBezTo>
                  <a:cubicBezTo>
                    <a:pt x="171" y="36"/>
                    <a:pt x="172" y="36"/>
                    <a:pt x="171" y="35"/>
                  </a:cubicBezTo>
                  <a:cubicBezTo>
                    <a:pt x="171" y="35"/>
                    <a:pt x="169" y="35"/>
                    <a:pt x="169" y="34"/>
                  </a:cubicBezTo>
                  <a:cubicBezTo>
                    <a:pt x="168" y="34"/>
                    <a:pt x="168" y="33"/>
                    <a:pt x="168" y="32"/>
                  </a:cubicBezTo>
                  <a:cubicBezTo>
                    <a:pt x="168" y="33"/>
                    <a:pt x="167" y="31"/>
                    <a:pt x="167" y="31"/>
                  </a:cubicBezTo>
                  <a:cubicBezTo>
                    <a:pt x="166" y="30"/>
                    <a:pt x="167" y="30"/>
                    <a:pt x="166" y="30"/>
                  </a:cubicBezTo>
                  <a:cubicBezTo>
                    <a:pt x="165" y="30"/>
                    <a:pt x="164" y="30"/>
                    <a:pt x="164" y="30"/>
                  </a:cubicBezTo>
                  <a:cubicBezTo>
                    <a:pt x="163" y="29"/>
                    <a:pt x="163" y="30"/>
                    <a:pt x="162" y="30"/>
                  </a:cubicBezTo>
                  <a:cubicBezTo>
                    <a:pt x="162" y="30"/>
                    <a:pt x="162" y="30"/>
                    <a:pt x="162" y="31"/>
                  </a:cubicBezTo>
                  <a:cubicBezTo>
                    <a:pt x="160" y="30"/>
                    <a:pt x="157" y="32"/>
                    <a:pt x="156" y="31"/>
                  </a:cubicBezTo>
                  <a:cubicBezTo>
                    <a:pt x="156" y="30"/>
                    <a:pt x="156" y="30"/>
                    <a:pt x="155" y="30"/>
                  </a:cubicBezTo>
                  <a:cubicBezTo>
                    <a:pt x="155" y="29"/>
                    <a:pt x="155" y="29"/>
                    <a:pt x="154" y="29"/>
                  </a:cubicBezTo>
                  <a:cubicBezTo>
                    <a:pt x="154" y="28"/>
                    <a:pt x="154" y="28"/>
                    <a:pt x="153" y="28"/>
                  </a:cubicBezTo>
                  <a:cubicBezTo>
                    <a:pt x="152" y="28"/>
                    <a:pt x="152" y="28"/>
                    <a:pt x="151" y="28"/>
                  </a:cubicBezTo>
                  <a:cubicBezTo>
                    <a:pt x="151" y="28"/>
                    <a:pt x="151" y="29"/>
                    <a:pt x="151" y="29"/>
                  </a:cubicBezTo>
                  <a:cubicBezTo>
                    <a:pt x="151" y="30"/>
                    <a:pt x="151" y="30"/>
                    <a:pt x="150" y="30"/>
                  </a:cubicBezTo>
                  <a:cubicBezTo>
                    <a:pt x="149" y="30"/>
                    <a:pt x="149" y="30"/>
                    <a:pt x="148" y="29"/>
                  </a:cubicBezTo>
                  <a:cubicBezTo>
                    <a:pt x="147" y="27"/>
                    <a:pt x="146" y="25"/>
                    <a:pt x="145" y="23"/>
                  </a:cubicBezTo>
                  <a:cubicBezTo>
                    <a:pt x="143" y="21"/>
                    <a:pt x="142" y="19"/>
                    <a:pt x="141" y="17"/>
                  </a:cubicBezTo>
                  <a:cubicBezTo>
                    <a:pt x="141" y="16"/>
                    <a:pt x="140" y="14"/>
                    <a:pt x="139" y="14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7" y="12"/>
                    <a:pt x="137" y="12"/>
                  </a:cubicBezTo>
                  <a:cubicBezTo>
                    <a:pt x="136" y="12"/>
                    <a:pt x="136" y="11"/>
                    <a:pt x="136" y="11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9"/>
                    <a:pt x="133" y="10"/>
                    <a:pt x="133" y="9"/>
                  </a:cubicBezTo>
                  <a:cubicBezTo>
                    <a:pt x="133" y="8"/>
                    <a:pt x="134" y="8"/>
                    <a:pt x="135" y="8"/>
                  </a:cubicBezTo>
                  <a:cubicBezTo>
                    <a:pt x="135" y="6"/>
                    <a:pt x="134" y="7"/>
                    <a:pt x="133" y="7"/>
                  </a:cubicBezTo>
                  <a:cubicBezTo>
                    <a:pt x="132" y="8"/>
                    <a:pt x="130" y="9"/>
                    <a:pt x="129" y="9"/>
                  </a:cubicBezTo>
                  <a:cubicBezTo>
                    <a:pt x="128" y="10"/>
                    <a:pt x="128" y="10"/>
                    <a:pt x="127" y="11"/>
                  </a:cubicBezTo>
                  <a:cubicBezTo>
                    <a:pt x="127" y="11"/>
                    <a:pt x="126" y="11"/>
                    <a:pt x="126" y="11"/>
                  </a:cubicBezTo>
                  <a:cubicBezTo>
                    <a:pt x="125" y="11"/>
                    <a:pt x="125" y="12"/>
                    <a:pt x="124" y="13"/>
                  </a:cubicBezTo>
                  <a:cubicBezTo>
                    <a:pt x="124" y="12"/>
                    <a:pt x="122" y="12"/>
                    <a:pt x="121" y="12"/>
                  </a:cubicBezTo>
                  <a:cubicBezTo>
                    <a:pt x="121" y="12"/>
                    <a:pt x="121" y="13"/>
                    <a:pt x="120" y="13"/>
                  </a:cubicBezTo>
                  <a:cubicBezTo>
                    <a:pt x="120" y="13"/>
                    <a:pt x="120" y="12"/>
                    <a:pt x="120" y="11"/>
                  </a:cubicBezTo>
                  <a:cubicBezTo>
                    <a:pt x="120" y="10"/>
                    <a:pt x="121" y="10"/>
                    <a:pt x="120" y="9"/>
                  </a:cubicBezTo>
                  <a:cubicBezTo>
                    <a:pt x="119" y="9"/>
                    <a:pt x="117" y="10"/>
                    <a:pt x="116" y="9"/>
                  </a:cubicBezTo>
                  <a:cubicBezTo>
                    <a:pt x="115" y="9"/>
                    <a:pt x="116" y="9"/>
                    <a:pt x="115" y="8"/>
                  </a:cubicBezTo>
                  <a:cubicBezTo>
                    <a:pt x="115" y="8"/>
                    <a:pt x="115" y="8"/>
                    <a:pt x="114" y="8"/>
                  </a:cubicBezTo>
                  <a:cubicBezTo>
                    <a:pt x="114" y="8"/>
                    <a:pt x="114" y="8"/>
                    <a:pt x="113" y="8"/>
                  </a:cubicBezTo>
                  <a:cubicBezTo>
                    <a:pt x="112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09" y="8"/>
                    <a:pt x="109" y="7"/>
                  </a:cubicBezTo>
                  <a:cubicBezTo>
                    <a:pt x="109" y="7"/>
                    <a:pt x="110" y="6"/>
                    <a:pt x="110" y="5"/>
                  </a:cubicBezTo>
                  <a:cubicBezTo>
                    <a:pt x="110" y="5"/>
                    <a:pt x="110" y="4"/>
                    <a:pt x="109" y="4"/>
                  </a:cubicBezTo>
                  <a:cubicBezTo>
                    <a:pt x="109" y="4"/>
                    <a:pt x="109" y="3"/>
                    <a:pt x="109" y="3"/>
                  </a:cubicBezTo>
                  <a:cubicBezTo>
                    <a:pt x="109" y="3"/>
                    <a:pt x="109" y="2"/>
                    <a:pt x="109" y="2"/>
                  </a:cubicBezTo>
                  <a:cubicBezTo>
                    <a:pt x="109" y="2"/>
                    <a:pt x="109" y="1"/>
                    <a:pt x="109" y="2"/>
                  </a:cubicBezTo>
                  <a:cubicBezTo>
                    <a:pt x="108" y="1"/>
                    <a:pt x="109" y="1"/>
                    <a:pt x="108" y="1"/>
                  </a:cubicBezTo>
                  <a:cubicBezTo>
                    <a:pt x="107" y="1"/>
                    <a:pt x="107" y="1"/>
                    <a:pt x="106" y="1"/>
                  </a:cubicBezTo>
                  <a:cubicBezTo>
                    <a:pt x="106" y="1"/>
                    <a:pt x="105" y="2"/>
                    <a:pt x="104" y="1"/>
                  </a:cubicBezTo>
                  <a:cubicBezTo>
                    <a:pt x="104" y="1"/>
                    <a:pt x="104" y="1"/>
                    <a:pt x="103" y="0"/>
                  </a:cubicBezTo>
                  <a:cubicBezTo>
                    <a:pt x="102" y="0"/>
                    <a:pt x="101" y="0"/>
                    <a:pt x="100" y="1"/>
                  </a:cubicBezTo>
                  <a:cubicBezTo>
                    <a:pt x="99" y="1"/>
                    <a:pt x="98" y="1"/>
                    <a:pt x="98" y="2"/>
                  </a:cubicBezTo>
                  <a:cubicBezTo>
                    <a:pt x="97" y="2"/>
                    <a:pt x="97" y="3"/>
                    <a:pt x="97" y="3"/>
                  </a:cubicBezTo>
                  <a:cubicBezTo>
                    <a:pt x="95" y="4"/>
                    <a:pt x="93" y="4"/>
                    <a:pt x="91" y="4"/>
                  </a:cubicBezTo>
                  <a:cubicBezTo>
                    <a:pt x="90" y="5"/>
                    <a:pt x="89" y="5"/>
                    <a:pt x="87" y="5"/>
                  </a:cubicBezTo>
                  <a:cubicBezTo>
                    <a:pt x="86" y="5"/>
                    <a:pt x="85" y="5"/>
                    <a:pt x="84" y="6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3" y="6"/>
                    <a:pt x="83" y="7"/>
                  </a:cubicBezTo>
                  <a:cubicBezTo>
                    <a:pt x="82" y="7"/>
                    <a:pt x="81" y="7"/>
                    <a:pt x="81" y="7"/>
                  </a:cubicBezTo>
                  <a:cubicBezTo>
                    <a:pt x="80" y="7"/>
                    <a:pt x="79" y="7"/>
                    <a:pt x="78" y="7"/>
                  </a:cubicBezTo>
                  <a:cubicBezTo>
                    <a:pt x="78" y="8"/>
                    <a:pt x="77" y="8"/>
                    <a:pt x="76" y="8"/>
                  </a:cubicBezTo>
                  <a:cubicBezTo>
                    <a:pt x="75" y="8"/>
                    <a:pt x="74" y="8"/>
                    <a:pt x="73" y="9"/>
                  </a:cubicBezTo>
                  <a:cubicBezTo>
                    <a:pt x="73" y="9"/>
                    <a:pt x="73" y="9"/>
                    <a:pt x="72" y="9"/>
                  </a:cubicBezTo>
                  <a:cubicBezTo>
                    <a:pt x="72" y="9"/>
                    <a:pt x="72" y="10"/>
                    <a:pt x="72" y="10"/>
                  </a:cubicBezTo>
                  <a:cubicBezTo>
                    <a:pt x="71" y="10"/>
                    <a:pt x="71" y="9"/>
                    <a:pt x="71" y="9"/>
                  </a:cubicBezTo>
                  <a:cubicBezTo>
                    <a:pt x="70" y="9"/>
                    <a:pt x="69" y="9"/>
                    <a:pt x="69" y="9"/>
                  </a:cubicBezTo>
                  <a:cubicBezTo>
                    <a:pt x="68" y="9"/>
                    <a:pt x="69" y="10"/>
                    <a:pt x="68" y="10"/>
                  </a:cubicBezTo>
                  <a:cubicBezTo>
                    <a:pt x="67" y="10"/>
                    <a:pt x="67" y="9"/>
                    <a:pt x="66" y="9"/>
                  </a:cubicBezTo>
                  <a:cubicBezTo>
                    <a:pt x="66" y="9"/>
                    <a:pt x="63" y="9"/>
                    <a:pt x="63" y="10"/>
                  </a:cubicBezTo>
                  <a:cubicBezTo>
                    <a:pt x="64" y="10"/>
                    <a:pt x="65" y="11"/>
                    <a:pt x="65" y="11"/>
                  </a:cubicBezTo>
                  <a:cubicBezTo>
                    <a:pt x="65" y="12"/>
                    <a:pt x="64" y="12"/>
                    <a:pt x="65" y="12"/>
                  </a:cubicBezTo>
                  <a:cubicBezTo>
                    <a:pt x="65" y="13"/>
                    <a:pt x="66" y="13"/>
                    <a:pt x="66" y="13"/>
                  </a:cubicBezTo>
                  <a:cubicBezTo>
                    <a:pt x="66" y="13"/>
                    <a:pt x="67" y="13"/>
                    <a:pt x="67" y="13"/>
                  </a:cubicBezTo>
                  <a:cubicBezTo>
                    <a:pt x="66" y="14"/>
                    <a:pt x="65" y="13"/>
                    <a:pt x="65" y="13"/>
                  </a:cubicBezTo>
                  <a:cubicBezTo>
                    <a:pt x="65" y="13"/>
                    <a:pt x="65" y="14"/>
                    <a:pt x="65" y="14"/>
                  </a:cubicBezTo>
                  <a:cubicBezTo>
                    <a:pt x="66" y="15"/>
                    <a:pt x="67" y="14"/>
                    <a:pt x="67" y="15"/>
                  </a:cubicBezTo>
                  <a:cubicBezTo>
                    <a:pt x="68" y="15"/>
                    <a:pt x="69" y="15"/>
                    <a:pt x="69" y="16"/>
                  </a:cubicBezTo>
                  <a:cubicBezTo>
                    <a:pt x="70" y="17"/>
                    <a:pt x="67" y="16"/>
                    <a:pt x="67" y="16"/>
                  </a:cubicBezTo>
                  <a:cubicBezTo>
                    <a:pt x="65" y="16"/>
                    <a:pt x="64" y="16"/>
                    <a:pt x="64" y="17"/>
                  </a:cubicBezTo>
                  <a:cubicBezTo>
                    <a:pt x="63" y="19"/>
                    <a:pt x="65" y="18"/>
                    <a:pt x="65" y="19"/>
                  </a:cubicBezTo>
                  <a:cubicBezTo>
                    <a:pt x="65" y="21"/>
                    <a:pt x="65" y="21"/>
                    <a:pt x="63" y="22"/>
                  </a:cubicBezTo>
                  <a:cubicBezTo>
                    <a:pt x="63" y="22"/>
                    <a:pt x="61" y="21"/>
                    <a:pt x="61" y="22"/>
                  </a:cubicBezTo>
                  <a:cubicBezTo>
                    <a:pt x="60" y="23"/>
                    <a:pt x="62" y="24"/>
                    <a:pt x="62" y="25"/>
                  </a:cubicBezTo>
                  <a:cubicBezTo>
                    <a:pt x="62" y="25"/>
                    <a:pt x="62" y="25"/>
                    <a:pt x="63" y="25"/>
                  </a:cubicBezTo>
                  <a:cubicBezTo>
                    <a:pt x="63" y="26"/>
                    <a:pt x="64" y="26"/>
                    <a:pt x="64" y="26"/>
                  </a:cubicBezTo>
                  <a:cubicBezTo>
                    <a:pt x="65" y="26"/>
                    <a:pt x="66" y="26"/>
                    <a:pt x="67" y="27"/>
                  </a:cubicBezTo>
                  <a:cubicBezTo>
                    <a:pt x="67" y="27"/>
                    <a:pt x="67" y="28"/>
                    <a:pt x="67" y="29"/>
                  </a:cubicBezTo>
                  <a:cubicBezTo>
                    <a:pt x="67" y="29"/>
                    <a:pt x="67" y="30"/>
                    <a:pt x="67" y="31"/>
                  </a:cubicBezTo>
                  <a:cubicBezTo>
                    <a:pt x="66" y="32"/>
                    <a:pt x="65" y="31"/>
                    <a:pt x="64" y="32"/>
                  </a:cubicBezTo>
                  <a:cubicBezTo>
                    <a:pt x="62" y="32"/>
                    <a:pt x="60" y="31"/>
                    <a:pt x="59" y="32"/>
                  </a:cubicBezTo>
                  <a:cubicBezTo>
                    <a:pt x="59" y="32"/>
                    <a:pt x="59" y="33"/>
                    <a:pt x="58" y="33"/>
                  </a:cubicBezTo>
                  <a:cubicBezTo>
                    <a:pt x="58" y="33"/>
                    <a:pt x="58" y="32"/>
                    <a:pt x="58" y="32"/>
                  </a:cubicBezTo>
                  <a:cubicBezTo>
                    <a:pt x="58" y="32"/>
                    <a:pt x="58" y="32"/>
                    <a:pt x="57" y="32"/>
                  </a:cubicBezTo>
                  <a:cubicBezTo>
                    <a:pt x="56" y="32"/>
                    <a:pt x="56" y="32"/>
                    <a:pt x="55" y="31"/>
                  </a:cubicBezTo>
                  <a:cubicBezTo>
                    <a:pt x="54" y="31"/>
                    <a:pt x="54" y="31"/>
                    <a:pt x="54" y="30"/>
                  </a:cubicBezTo>
                  <a:cubicBezTo>
                    <a:pt x="53" y="30"/>
                    <a:pt x="54" y="29"/>
                    <a:pt x="53" y="29"/>
                  </a:cubicBezTo>
                  <a:cubicBezTo>
                    <a:pt x="52" y="29"/>
                    <a:pt x="50" y="29"/>
                    <a:pt x="50" y="29"/>
                  </a:cubicBezTo>
                  <a:cubicBezTo>
                    <a:pt x="50" y="29"/>
                    <a:pt x="50" y="30"/>
                    <a:pt x="49" y="30"/>
                  </a:cubicBezTo>
                  <a:cubicBezTo>
                    <a:pt x="49" y="30"/>
                    <a:pt x="47" y="30"/>
                    <a:pt x="47" y="29"/>
                  </a:cubicBezTo>
                  <a:cubicBezTo>
                    <a:pt x="46" y="29"/>
                    <a:pt x="45" y="29"/>
                    <a:pt x="44" y="30"/>
                  </a:cubicBezTo>
                  <a:cubicBezTo>
                    <a:pt x="44" y="30"/>
                    <a:pt x="44" y="30"/>
                    <a:pt x="43" y="30"/>
                  </a:cubicBezTo>
                  <a:cubicBezTo>
                    <a:pt x="43" y="30"/>
                    <a:pt x="43" y="30"/>
                    <a:pt x="42" y="31"/>
                  </a:cubicBezTo>
                  <a:cubicBezTo>
                    <a:pt x="42" y="31"/>
                    <a:pt x="41" y="33"/>
                    <a:pt x="41" y="32"/>
                  </a:cubicBezTo>
                  <a:cubicBezTo>
                    <a:pt x="41" y="32"/>
                    <a:pt x="40" y="32"/>
                    <a:pt x="40" y="32"/>
                  </a:cubicBezTo>
                  <a:cubicBezTo>
                    <a:pt x="40" y="31"/>
                    <a:pt x="39" y="31"/>
                    <a:pt x="39" y="31"/>
                  </a:cubicBezTo>
                  <a:cubicBezTo>
                    <a:pt x="38" y="31"/>
                    <a:pt x="38" y="31"/>
                    <a:pt x="38" y="30"/>
                  </a:cubicBezTo>
                  <a:cubicBezTo>
                    <a:pt x="37" y="30"/>
                    <a:pt x="37" y="29"/>
                    <a:pt x="36" y="30"/>
                  </a:cubicBezTo>
                  <a:cubicBezTo>
                    <a:pt x="36" y="30"/>
                    <a:pt x="37" y="32"/>
                    <a:pt x="36" y="32"/>
                  </a:cubicBezTo>
                  <a:cubicBezTo>
                    <a:pt x="36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1"/>
                  </a:cubicBezTo>
                  <a:cubicBezTo>
                    <a:pt x="35" y="31"/>
                    <a:pt x="35" y="31"/>
                    <a:pt x="35" y="30"/>
                  </a:cubicBezTo>
                  <a:cubicBezTo>
                    <a:pt x="35" y="29"/>
                    <a:pt x="34" y="29"/>
                    <a:pt x="33" y="29"/>
                  </a:cubicBezTo>
                  <a:cubicBezTo>
                    <a:pt x="32" y="28"/>
                    <a:pt x="32" y="29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29" y="27"/>
                  </a:cubicBezTo>
                  <a:cubicBezTo>
                    <a:pt x="29" y="27"/>
                    <a:pt x="28" y="27"/>
                    <a:pt x="27" y="26"/>
                  </a:cubicBezTo>
                  <a:cubicBezTo>
                    <a:pt x="27" y="26"/>
                    <a:pt x="27" y="25"/>
                    <a:pt x="26" y="25"/>
                  </a:cubicBezTo>
                  <a:cubicBezTo>
                    <a:pt x="26" y="25"/>
                    <a:pt x="26" y="25"/>
                    <a:pt x="25" y="25"/>
                  </a:cubicBezTo>
                  <a:cubicBezTo>
                    <a:pt x="25" y="25"/>
                    <a:pt x="24" y="25"/>
                    <a:pt x="24" y="25"/>
                  </a:cubicBezTo>
                  <a:cubicBezTo>
                    <a:pt x="24" y="25"/>
                    <a:pt x="24" y="25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7"/>
                    <a:pt x="22" y="27"/>
                    <a:pt x="22" y="26"/>
                  </a:cubicBezTo>
                  <a:cubicBezTo>
                    <a:pt x="22" y="25"/>
                    <a:pt x="22" y="25"/>
                    <a:pt x="21" y="25"/>
                  </a:cubicBezTo>
                  <a:cubicBezTo>
                    <a:pt x="21" y="24"/>
                    <a:pt x="20" y="24"/>
                    <a:pt x="19" y="24"/>
                  </a:cubicBezTo>
                  <a:cubicBezTo>
                    <a:pt x="18" y="24"/>
                    <a:pt x="19" y="24"/>
                    <a:pt x="19" y="25"/>
                  </a:cubicBezTo>
                  <a:cubicBezTo>
                    <a:pt x="18" y="26"/>
                    <a:pt x="17" y="25"/>
                    <a:pt x="17" y="26"/>
                  </a:cubicBezTo>
                  <a:cubicBezTo>
                    <a:pt x="17" y="27"/>
                    <a:pt x="17" y="27"/>
                    <a:pt x="17" y="28"/>
                  </a:cubicBezTo>
                  <a:cubicBezTo>
                    <a:pt x="16" y="29"/>
                    <a:pt x="15" y="28"/>
                    <a:pt x="14" y="29"/>
                  </a:cubicBezTo>
                  <a:cubicBezTo>
                    <a:pt x="14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30"/>
                    <a:pt x="10" y="31"/>
                    <a:pt x="10" y="31"/>
                  </a:cubicBezTo>
                  <a:cubicBezTo>
                    <a:pt x="9" y="32"/>
                    <a:pt x="10" y="32"/>
                    <a:pt x="10" y="33"/>
                  </a:cubicBezTo>
                  <a:cubicBezTo>
                    <a:pt x="10" y="35"/>
                    <a:pt x="11" y="37"/>
                    <a:pt x="9" y="37"/>
                  </a:cubicBezTo>
                  <a:cubicBezTo>
                    <a:pt x="8" y="37"/>
                    <a:pt x="7" y="37"/>
                    <a:pt x="7" y="35"/>
                  </a:cubicBezTo>
                  <a:cubicBezTo>
                    <a:pt x="7" y="35"/>
                    <a:pt x="7" y="34"/>
                    <a:pt x="6" y="34"/>
                  </a:cubicBezTo>
                  <a:cubicBezTo>
                    <a:pt x="6" y="33"/>
                    <a:pt x="4" y="33"/>
                    <a:pt x="4" y="34"/>
                  </a:cubicBezTo>
                  <a:cubicBezTo>
                    <a:pt x="3" y="34"/>
                    <a:pt x="4" y="35"/>
                    <a:pt x="3" y="36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1" y="38"/>
                    <a:pt x="2" y="39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2" y="41"/>
                    <a:pt x="2" y="40"/>
                    <a:pt x="2" y="41"/>
                  </a:cubicBezTo>
                  <a:cubicBezTo>
                    <a:pt x="3" y="43"/>
                    <a:pt x="1" y="43"/>
                    <a:pt x="0" y="45"/>
                  </a:cubicBezTo>
                  <a:cubicBezTo>
                    <a:pt x="0" y="46"/>
                    <a:pt x="0" y="46"/>
                    <a:pt x="1" y="47"/>
                  </a:cubicBezTo>
                  <a:cubicBezTo>
                    <a:pt x="1" y="47"/>
                    <a:pt x="2" y="46"/>
                    <a:pt x="2" y="47"/>
                  </a:cubicBezTo>
                  <a:cubicBezTo>
                    <a:pt x="3" y="47"/>
                    <a:pt x="2" y="47"/>
                    <a:pt x="3" y="48"/>
                  </a:cubicBezTo>
                  <a:cubicBezTo>
                    <a:pt x="3" y="50"/>
                    <a:pt x="2" y="51"/>
                    <a:pt x="5" y="51"/>
                  </a:cubicBezTo>
                  <a:cubicBezTo>
                    <a:pt x="5" y="51"/>
                    <a:pt x="6" y="50"/>
                    <a:pt x="7" y="51"/>
                  </a:cubicBezTo>
                  <a:cubicBezTo>
                    <a:pt x="7" y="51"/>
                    <a:pt x="8" y="52"/>
                    <a:pt x="8" y="53"/>
                  </a:cubicBezTo>
                  <a:cubicBezTo>
                    <a:pt x="8" y="53"/>
                    <a:pt x="9" y="54"/>
                    <a:pt x="9" y="54"/>
                  </a:cubicBezTo>
                  <a:cubicBezTo>
                    <a:pt x="9" y="55"/>
                    <a:pt x="10" y="55"/>
                    <a:pt x="10" y="56"/>
                  </a:cubicBezTo>
                  <a:cubicBezTo>
                    <a:pt x="11" y="57"/>
                    <a:pt x="10" y="59"/>
                    <a:pt x="12" y="59"/>
                  </a:cubicBezTo>
                  <a:cubicBezTo>
                    <a:pt x="14" y="59"/>
                    <a:pt x="15" y="58"/>
                    <a:pt x="16" y="57"/>
                  </a:cubicBezTo>
                  <a:cubicBezTo>
                    <a:pt x="17" y="56"/>
                    <a:pt x="18" y="56"/>
                    <a:pt x="19" y="56"/>
                  </a:cubicBezTo>
                  <a:cubicBezTo>
                    <a:pt x="19" y="55"/>
                    <a:pt x="20" y="55"/>
                    <a:pt x="21" y="54"/>
                  </a:cubicBezTo>
                  <a:cubicBezTo>
                    <a:pt x="22" y="54"/>
                    <a:pt x="23" y="54"/>
                    <a:pt x="23" y="55"/>
                  </a:cubicBezTo>
                  <a:cubicBezTo>
                    <a:pt x="23" y="55"/>
                    <a:pt x="23" y="56"/>
                    <a:pt x="23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5" y="56"/>
                    <a:pt x="25" y="57"/>
                    <a:pt x="26" y="57"/>
                  </a:cubicBezTo>
                  <a:cubicBezTo>
                    <a:pt x="27" y="56"/>
                    <a:pt x="26" y="56"/>
                    <a:pt x="27" y="55"/>
                  </a:cubicBezTo>
                  <a:cubicBezTo>
                    <a:pt x="29" y="55"/>
                    <a:pt x="30" y="57"/>
                    <a:pt x="30" y="59"/>
                  </a:cubicBezTo>
                  <a:cubicBezTo>
                    <a:pt x="29" y="59"/>
                    <a:pt x="29" y="60"/>
                    <a:pt x="29" y="61"/>
                  </a:cubicBezTo>
                  <a:cubicBezTo>
                    <a:pt x="29" y="62"/>
                    <a:pt x="29" y="62"/>
                    <a:pt x="29" y="63"/>
                  </a:cubicBezTo>
                  <a:cubicBezTo>
                    <a:pt x="28" y="63"/>
                    <a:pt x="28" y="64"/>
                    <a:pt x="28" y="65"/>
                  </a:cubicBezTo>
                  <a:cubicBezTo>
                    <a:pt x="28" y="65"/>
                    <a:pt x="29" y="66"/>
                    <a:pt x="29" y="66"/>
                  </a:cubicBezTo>
                  <a:cubicBezTo>
                    <a:pt x="28" y="67"/>
                    <a:pt x="28" y="66"/>
                    <a:pt x="27" y="66"/>
                  </a:cubicBezTo>
                  <a:cubicBezTo>
                    <a:pt x="27" y="65"/>
                    <a:pt x="26" y="65"/>
                    <a:pt x="25" y="65"/>
                  </a:cubicBezTo>
                  <a:cubicBezTo>
                    <a:pt x="24" y="66"/>
                    <a:pt x="24" y="66"/>
                    <a:pt x="23" y="66"/>
                  </a:cubicBezTo>
                  <a:cubicBezTo>
                    <a:pt x="23" y="66"/>
                    <a:pt x="22" y="66"/>
                    <a:pt x="22" y="66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67"/>
                    <a:pt x="20" y="68"/>
                    <a:pt x="20" y="68"/>
                  </a:cubicBezTo>
                  <a:cubicBezTo>
                    <a:pt x="19" y="69"/>
                    <a:pt x="20" y="69"/>
                    <a:pt x="20" y="70"/>
                  </a:cubicBezTo>
                  <a:cubicBezTo>
                    <a:pt x="21" y="70"/>
                    <a:pt x="22" y="71"/>
                    <a:pt x="21" y="71"/>
                  </a:cubicBezTo>
                  <a:cubicBezTo>
                    <a:pt x="20" y="71"/>
                    <a:pt x="20" y="71"/>
                    <a:pt x="19" y="70"/>
                  </a:cubicBezTo>
                  <a:cubicBezTo>
                    <a:pt x="19" y="70"/>
                    <a:pt x="18" y="70"/>
                    <a:pt x="17" y="70"/>
                  </a:cubicBezTo>
                  <a:cubicBezTo>
                    <a:pt x="16" y="71"/>
                    <a:pt x="16" y="72"/>
                    <a:pt x="17" y="72"/>
                  </a:cubicBezTo>
                  <a:cubicBezTo>
                    <a:pt x="17" y="73"/>
                    <a:pt x="18" y="72"/>
                    <a:pt x="18" y="73"/>
                  </a:cubicBezTo>
                  <a:cubicBezTo>
                    <a:pt x="19" y="73"/>
                    <a:pt x="19" y="74"/>
                    <a:pt x="19" y="74"/>
                  </a:cubicBezTo>
                  <a:cubicBezTo>
                    <a:pt x="20" y="76"/>
                    <a:pt x="21" y="78"/>
                    <a:pt x="21" y="79"/>
                  </a:cubicBezTo>
                  <a:cubicBezTo>
                    <a:pt x="22" y="80"/>
                    <a:pt x="22" y="80"/>
                    <a:pt x="23" y="80"/>
                  </a:cubicBezTo>
                  <a:cubicBezTo>
                    <a:pt x="23" y="80"/>
                    <a:pt x="23" y="81"/>
                    <a:pt x="24" y="81"/>
                  </a:cubicBezTo>
                  <a:cubicBezTo>
                    <a:pt x="24" y="82"/>
                    <a:pt x="26" y="81"/>
                    <a:pt x="27" y="82"/>
                  </a:cubicBezTo>
                  <a:cubicBezTo>
                    <a:pt x="28" y="83"/>
                    <a:pt x="25" y="87"/>
                    <a:pt x="27" y="88"/>
                  </a:cubicBezTo>
                  <a:cubicBezTo>
                    <a:pt x="27" y="88"/>
                    <a:pt x="26" y="87"/>
                    <a:pt x="26" y="87"/>
                  </a:cubicBezTo>
                  <a:cubicBezTo>
                    <a:pt x="26" y="87"/>
                    <a:pt x="27" y="87"/>
                    <a:pt x="27" y="87"/>
                  </a:cubicBezTo>
                  <a:cubicBezTo>
                    <a:pt x="28" y="87"/>
                    <a:pt x="28" y="86"/>
                    <a:pt x="28" y="86"/>
                  </a:cubicBezTo>
                  <a:cubicBezTo>
                    <a:pt x="29" y="86"/>
                    <a:pt x="30" y="86"/>
                    <a:pt x="30" y="86"/>
                  </a:cubicBezTo>
                  <a:cubicBezTo>
                    <a:pt x="31" y="85"/>
                    <a:pt x="32" y="85"/>
                    <a:pt x="33" y="85"/>
                  </a:cubicBezTo>
                  <a:cubicBezTo>
                    <a:pt x="34" y="85"/>
                    <a:pt x="35" y="85"/>
                    <a:pt x="35" y="86"/>
                  </a:cubicBezTo>
                  <a:cubicBezTo>
                    <a:pt x="36" y="86"/>
                    <a:pt x="37" y="87"/>
                    <a:pt x="37" y="87"/>
                  </a:cubicBezTo>
                  <a:cubicBezTo>
                    <a:pt x="37" y="88"/>
                    <a:pt x="37" y="88"/>
                    <a:pt x="38" y="89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39" y="90"/>
                    <a:pt x="39" y="91"/>
                    <a:pt x="40" y="91"/>
                  </a:cubicBezTo>
                  <a:cubicBezTo>
                    <a:pt x="41" y="92"/>
                    <a:pt x="41" y="91"/>
                    <a:pt x="42" y="91"/>
                  </a:cubicBezTo>
                  <a:cubicBezTo>
                    <a:pt x="42" y="86"/>
                    <a:pt x="42" y="81"/>
                    <a:pt x="42" y="75"/>
                  </a:cubicBezTo>
                  <a:cubicBezTo>
                    <a:pt x="42" y="74"/>
                    <a:pt x="42" y="72"/>
                    <a:pt x="42" y="71"/>
                  </a:cubicBezTo>
                  <a:cubicBezTo>
                    <a:pt x="42" y="70"/>
                    <a:pt x="42" y="69"/>
                    <a:pt x="42" y="68"/>
                  </a:cubicBezTo>
                  <a:cubicBezTo>
                    <a:pt x="43" y="68"/>
                    <a:pt x="46" y="67"/>
                    <a:pt x="47" y="67"/>
                  </a:cubicBezTo>
                  <a:cubicBezTo>
                    <a:pt x="48" y="67"/>
                    <a:pt x="50" y="66"/>
                    <a:pt x="51" y="66"/>
                  </a:cubicBezTo>
                  <a:cubicBezTo>
                    <a:pt x="51" y="66"/>
                    <a:pt x="54" y="65"/>
                    <a:pt x="54" y="66"/>
                  </a:cubicBezTo>
                  <a:cubicBezTo>
                    <a:pt x="54" y="65"/>
                    <a:pt x="54" y="63"/>
                    <a:pt x="55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2"/>
                    <a:pt x="56" y="62"/>
                  </a:cubicBezTo>
                  <a:cubicBezTo>
                    <a:pt x="57" y="62"/>
                    <a:pt x="57" y="63"/>
                    <a:pt x="57" y="63"/>
                  </a:cubicBezTo>
                  <a:cubicBezTo>
                    <a:pt x="57" y="64"/>
                    <a:pt x="58" y="63"/>
                    <a:pt x="58" y="63"/>
                  </a:cubicBezTo>
                  <a:cubicBezTo>
                    <a:pt x="59" y="62"/>
                    <a:pt x="59" y="62"/>
                    <a:pt x="58" y="61"/>
                  </a:cubicBezTo>
                  <a:cubicBezTo>
                    <a:pt x="58" y="60"/>
                    <a:pt x="58" y="60"/>
                    <a:pt x="59" y="60"/>
                  </a:cubicBezTo>
                  <a:cubicBezTo>
                    <a:pt x="60" y="60"/>
                    <a:pt x="60" y="61"/>
                    <a:pt x="61" y="61"/>
                  </a:cubicBezTo>
                  <a:cubicBezTo>
                    <a:pt x="61" y="62"/>
                    <a:pt x="63" y="62"/>
                    <a:pt x="62" y="63"/>
                  </a:cubicBezTo>
                  <a:cubicBezTo>
                    <a:pt x="62" y="63"/>
                    <a:pt x="61" y="62"/>
                    <a:pt x="60" y="63"/>
                  </a:cubicBezTo>
                  <a:cubicBezTo>
                    <a:pt x="59" y="64"/>
                    <a:pt x="62" y="65"/>
                    <a:pt x="61" y="66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1" y="68"/>
                    <a:pt x="61" y="68"/>
                    <a:pt x="62" y="68"/>
                  </a:cubicBezTo>
                  <a:cubicBezTo>
                    <a:pt x="62" y="69"/>
                    <a:pt x="62" y="69"/>
                    <a:pt x="62" y="70"/>
                  </a:cubicBezTo>
                  <a:cubicBezTo>
                    <a:pt x="62" y="70"/>
                    <a:pt x="62" y="71"/>
                    <a:pt x="62" y="71"/>
                  </a:cubicBezTo>
                  <a:cubicBezTo>
                    <a:pt x="62" y="72"/>
                    <a:pt x="63" y="72"/>
                    <a:pt x="64" y="72"/>
                  </a:cubicBezTo>
                  <a:cubicBezTo>
                    <a:pt x="65" y="73"/>
                    <a:pt x="65" y="74"/>
                    <a:pt x="66" y="74"/>
                  </a:cubicBezTo>
                  <a:cubicBezTo>
                    <a:pt x="67" y="75"/>
                    <a:pt x="68" y="77"/>
                    <a:pt x="69" y="78"/>
                  </a:cubicBezTo>
                  <a:cubicBezTo>
                    <a:pt x="70" y="78"/>
                    <a:pt x="71" y="77"/>
                    <a:pt x="72" y="77"/>
                  </a:cubicBezTo>
                  <a:cubicBezTo>
                    <a:pt x="72" y="77"/>
                    <a:pt x="72" y="77"/>
                    <a:pt x="73" y="77"/>
                  </a:cubicBezTo>
                  <a:cubicBezTo>
                    <a:pt x="74" y="77"/>
                    <a:pt x="74" y="77"/>
                    <a:pt x="75" y="77"/>
                  </a:cubicBezTo>
                  <a:cubicBezTo>
                    <a:pt x="76" y="77"/>
                    <a:pt x="79" y="78"/>
                    <a:pt x="80" y="77"/>
                  </a:cubicBezTo>
                  <a:cubicBezTo>
                    <a:pt x="81" y="77"/>
                    <a:pt x="81" y="76"/>
                    <a:pt x="82" y="76"/>
                  </a:cubicBezTo>
                  <a:cubicBezTo>
                    <a:pt x="83" y="76"/>
                    <a:pt x="83" y="77"/>
                    <a:pt x="83" y="78"/>
                  </a:cubicBezTo>
                  <a:cubicBezTo>
                    <a:pt x="84" y="78"/>
                    <a:pt x="85" y="79"/>
                    <a:pt x="85" y="79"/>
                  </a:cubicBezTo>
                  <a:cubicBezTo>
                    <a:pt x="85" y="80"/>
                    <a:pt x="86" y="80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7" y="81"/>
                    <a:pt x="87" y="81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5"/>
                    <a:pt x="87" y="86"/>
                  </a:cubicBezTo>
                  <a:cubicBezTo>
                    <a:pt x="87" y="86"/>
                    <a:pt x="87" y="87"/>
                    <a:pt x="88" y="87"/>
                  </a:cubicBezTo>
                  <a:cubicBezTo>
                    <a:pt x="88" y="87"/>
                    <a:pt x="89" y="87"/>
                    <a:pt x="89" y="88"/>
                  </a:cubicBezTo>
                  <a:cubicBezTo>
                    <a:pt x="90" y="88"/>
                    <a:pt x="89" y="89"/>
                    <a:pt x="89" y="90"/>
                  </a:cubicBezTo>
                  <a:cubicBezTo>
                    <a:pt x="88" y="91"/>
                    <a:pt x="88" y="91"/>
                    <a:pt x="90" y="91"/>
                  </a:cubicBezTo>
                  <a:cubicBezTo>
                    <a:pt x="91" y="91"/>
                    <a:pt x="92" y="91"/>
                    <a:pt x="92" y="91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4" y="92"/>
                    <a:pt x="95" y="91"/>
                    <a:pt x="95" y="91"/>
                  </a:cubicBezTo>
                  <a:cubicBezTo>
                    <a:pt x="96" y="92"/>
                    <a:pt x="96" y="95"/>
                    <a:pt x="98" y="95"/>
                  </a:cubicBezTo>
                  <a:cubicBezTo>
                    <a:pt x="99" y="95"/>
                    <a:pt x="98" y="93"/>
                    <a:pt x="98" y="93"/>
                  </a:cubicBezTo>
                  <a:cubicBezTo>
                    <a:pt x="99" y="92"/>
                    <a:pt x="100" y="92"/>
                    <a:pt x="100" y="92"/>
                  </a:cubicBezTo>
                  <a:cubicBezTo>
                    <a:pt x="101" y="91"/>
                    <a:pt x="101" y="91"/>
                    <a:pt x="102" y="90"/>
                  </a:cubicBezTo>
                  <a:cubicBezTo>
                    <a:pt x="102" y="89"/>
                    <a:pt x="103" y="89"/>
                    <a:pt x="104" y="88"/>
                  </a:cubicBezTo>
                  <a:cubicBezTo>
                    <a:pt x="105" y="88"/>
                    <a:pt x="106" y="87"/>
                    <a:pt x="107" y="87"/>
                  </a:cubicBezTo>
                  <a:cubicBezTo>
                    <a:pt x="107" y="86"/>
                    <a:pt x="108" y="86"/>
                    <a:pt x="108" y="86"/>
                  </a:cubicBezTo>
                  <a:cubicBezTo>
                    <a:pt x="108" y="86"/>
                    <a:pt x="109" y="86"/>
                    <a:pt x="109" y="85"/>
                  </a:cubicBezTo>
                  <a:cubicBezTo>
                    <a:pt x="109" y="85"/>
                    <a:pt x="109" y="85"/>
                    <a:pt x="109" y="85"/>
                  </a:cubicBezTo>
                  <a:cubicBezTo>
                    <a:pt x="109" y="84"/>
                    <a:pt x="109" y="83"/>
                    <a:pt x="110" y="83"/>
                  </a:cubicBezTo>
                  <a:cubicBezTo>
                    <a:pt x="111" y="82"/>
                    <a:pt x="112" y="82"/>
                    <a:pt x="113" y="82"/>
                  </a:cubicBezTo>
                  <a:cubicBezTo>
                    <a:pt x="115" y="82"/>
                    <a:pt x="116" y="83"/>
                    <a:pt x="118" y="83"/>
                  </a:cubicBezTo>
                  <a:cubicBezTo>
                    <a:pt x="118" y="83"/>
                    <a:pt x="120" y="84"/>
                    <a:pt x="120" y="83"/>
                  </a:cubicBezTo>
                  <a:cubicBezTo>
                    <a:pt x="120" y="82"/>
                    <a:pt x="119" y="82"/>
                    <a:pt x="120" y="81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0"/>
                    <a:pt x="123" y="80"/>
                    <a:pt x="124" y="80"/>
                  </a:cubicBezTo>
                  <a:cubicBezTo>
                    <a:pt x="126" y="80"/>
                    <a:pt x="127" y="81"/>
                    <a:pt x="129" y="81"/>
                  </a:cubicBezTo>
                  <a:cubicBezTo>
                    <a:pt x="131" y="81"/>
                    <a:pt x="132" y="82"/>
                    <a:pt x="134" y="81"/>
                  </a:cubicBezTo>
                  <a:cubicBezTo>
                    <a:pt x="136" y="81"/>
                    <a:pt x="137" y="80"/>
                    <a:pt x="139" y="81"/>
                  </a:cubicBezTo>
                  <a:cubicBezTo>
                    <a:pt x="140" y="81"/>
                    <a:pt x="141" y="81"/>
                    <a:pt x="142" y="81"/>
                  </a:cubicBezTo>
                  <a:cubicBezTo>
                    <a:pt x="143" y="81"/>
                    <a:pt x="143" y="82"/>
                    <a:pt x="143" y="82"/>
                  </a:cubicBezTo>
                  <a:cubicBezTo>
                    <a:pt x="144" y="82"/>
                    <a:pt x="145" y="82"/>
                    <a:pt x="145" y="82"/>
                  </a:cubicBezTo>
                  <a:cubicBezTo>
                    <a:pt x="146" y="82"/>
                    <a:pt x="146" y="83"/>
                    <a:pt x="147" y="84"/>
                  </a:cubicBezTo>
                  <a:cubicBezTo>
                    <a:pt x="147" y="84"/>
                    <a:pt x="149" y="84"/>
                    <a:pt x="149" y="84"/>
                  </a:cubicBezTo>
                  <a:cubicBezTo>
                    <a:pt x="151" y="84"/>
                    <a:pt x="150" y="84"/>
                    <a:pt x="150" y="83"/>
                  </a:cubicBezTo>
                  <a:cubicBezTo>
                    <a:pt x="151" y="82"/>
                    <a:pt x="151" y="82"/>
                    <a:pt x="151" y="81"/>
                  </a:cubicBezTo>
                  <a:cubicBezTo>
                    <a:pt x="152" y="80"/>
                    <a:pt x="151" y="80"/>
                    <a:pt x="152" y="80"/>
                  </a:cubicBezTo>
                  <a:cubicBezTo>
                    <a:pt x="153" y="79"/>
                    <a:pt x="153" y="80"/>
                    <a:pt x="153" y="78"/>
                  </a:cubicBezTo>
                  <a:cubicBezTo>
                    <a:pt x="152" y="78"/>
                    <a:pt x="152" y="77"/>
                    <a:pt x="151" y="76"/>
                  </a:cubicBezTo>
                  <a:cubicBezTo>
                    <a:pt x="151" y="75"/>
                    <a:pt x="151" y="74"/>
                    <a:pt x="151" y="73"/>
                  </a:cubicBezTo>
                  <a:cubicBezTo>
                    <a:pt x="151" y="72"/>
                    <a:pt x="152" y="70"/>
                    <a:pt x="151" y="69"/>
                  </a:cubicBezTo>
                  <a:cubicBezTo>
                    <a:pt x="151" y="69"/>
                    <a:pt x="150" y="70"/>
                    <a:pt x="149" y="69"/>
                  </a:cubicBezTo>
                  <a:cubicBezTo>
                    <a:pt x="148" y="67"/>
                    <a:pt x="151" y="68"/>
                    <a:pt x="152" y="68"/>
                  </a:cubicBezTo>
                  <a:cubicBezTo>
                    <a:pt x="152" y="67"/>
                    <a:pt x="153" y="67"/>
                    <a:pt x="154" y="67"/>
                  </a:cubicBezTo>
                  <a:cubicBezTo>
                    <a:pt x="155" y="67"/>
                    <a:pt x="156" y="66"/>
                    <a:pt x="157" y="66"/>
                  </a:cubicBezTo>
                  <a:cubicBezTo>
                    <a:pt x="158" y="66"/>
                    <a:pt x="158" y="67"/>
                    <a:pt x="159" y="67"/>
                  </a:cubicBezTo>
                  <a:cubicBezTo>
                    <a:pt x="159" y="67"/>
                    <a:pt x="161" y="67"/>
                    <a:pt x="161" y="67"/>
                  </a:cubicBezTo>
                  <a:cubicBezTo>
                    <a:pt x="161" y="66"/>
                    <a:pt x="160" y="65"/>
                    <a:pt x="160" y="65"/>
                  </a:cubicBezTo>
                  <a:cubicBezTo>
                    <a:pt x="159" y="64"/>
                    <a:pt x="159" y="64"/>
                    <a:pt x="160" y="63"/>
                  </a:cubicBezTo>
                  <a:cubicBezTo>
                    <a:pt x="160" y="62"/>
                    <a:pt x="160" y="62"/>
                    <a:pt x="161" y="61"/>
                  </a:cubicBezTo>
                  <a:cubicBezTo>
                    <a:pt x="161" y="60"/>
                    <a:pt x="161" y="60"/>
                    <a:pt x="161" y="59"/>
                  </a:cubicBezTo>
                  <a:cubicBezTo>
                    <a:pt x="161" y="59"/>
                    <a:pt x="161" y="58"/>
                    <a:pt x="162" y="58"/>
                  </a:cubicBezTo>
                  <a:cubicBezTo>
                    <a:pt x="162" y="58"/>
                    <a:pt x="162" y="57"/>
                    <a:pt x="162" y="57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2" y="57"/>
                    <a:pt x="162" y="56"/>
                    <a:pt x="162" y="56"/>
                  </a:cubicBezTo>
                  <a:cubicBezTo>
                    <a:pt x="163" y="55"/>
                    <a:pt x="163" y="54"/>
                    <a:pt x="164" y="55"/>
                  </a:cubicBezTo>
                  <a:cubicBezTo>
                    <a:pt x="164" y="55"/>
                    <a:pt x="165" y="55"/>
                    <a:pt x="165" y="55"/>
                  </a:cubicBezTo>
                  <a:cubicBezTo>
                    <a:pt x="166" y="55"/>
                    <a:pt x="166" y="55"/>
                    <a:pt x="167" y="56"/>
                  </a:cubicBezTo>
                  <a:cubicBezTo>
                    <a:pt x="168" y="56"/>
                    <a:pt x="169" y="56"/>
                    <a:pt x="170" y="56"/>
                  </a:cubicBezTo>
                  <a:cubicBezTo>
                    <a:pt x="170" y="56"/>
                    <a:pt x="170" y="56"/>
                    <a:pt x="171" y="56"/>
                  </a:cubicBezTo>
                  <a:cubicBezTo>
                    <a:pt x="171" y="57"/>
                    <a:pt x="172" y="56"/>
                    <a:pt x="172" y="56"/>
                  </a:cubicBezTo>
                  <a:cubicBezTo>
                    <a:pt x="173" y="56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4"/>
                  </a:cubicBezTo>
                  <a:cubicBezTo>
                    <a:pt x="175" y="54"/>
                    <a:pt x="175" y="52"/>
                    <a:pt x="174" y="51"/>
                  </a:cubicBezTo>
                  <a:cubicBezTo>
                    <a:pt x="174" y="50"/>
                    <a:pt x="174" y="51"/>
                    <a:pt x="174" y="50"/>
                  </a:cubicBezTo>
                  <a:cubicBezTo>
                    <a:pt x="174" y="49"/>
                    <a:pt x="174" y="49"/>
                    <a:pt x="174" y="48"/>
                  </a:cubicBezTo>
                  <a:cubicBezTo>
                    <a:pt x="175" y="48"/>
                    <a:pt x="175" y="47"/>
                    <a:pt x="175" y="47"/>
                  </a:cubicBezTo>
                  <a:cubicBezTo>
                    <a:pt x="175" y="46"/>
                    <a:pt x="175" y="46"/>
                    <a:pt x="175" y="46"/>
                  </a:cubicBezTo>
                  <a:cubicBezTo>
                    <a:pt x="177" y="45"/>
                    <a:pt x="177" y="46"/>
                    <a:pt x="178" y="45"/>
                  </a:cubicBezTo>
                  <a:cubicBezTo>
                    <a:pt x="180" y="44"/>
                    <a:pt x="179" y="43"/>
                    <a:pt x="180" y="42"/>
                  </a:cubicBezTo>
                  <a:cubicBezTo>
                    <a:pt x="180" y="41"/>
                    <a:pt x="181" y="42"/>
                    <a:pt x="181" y="42"/>
                  </a:cubicBezTo>
                  <a:cubicBezTo>
                    <a:pt x="181" y="42"/>
                    <a:pt x="181" y="41"/>
                    <a:pt x="181" y="41"/>
                  </a:cubicBezTo>
                  <a:close/>
                  <a:moveTo>
                    <a:pt x="65" y="60"/>
                  </a:moveTo>
                  <a:cubicBezTo>
                    <a:pt x="65" y="61"/>
                    <a:pt x="64" y="61"/>
                    <a:pt x="64" y="61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3" y="60"/>
                    <a:pt x="62" y="60"/>
                    <a:pt x="62" y="60"/>
                  </a:cubicBezTo>
                  <a:cubicBezTo>
                    <a:pt x="61" y="60"/>
                    <a:pt x="60" y="60"/>
                    <a:pt x="60" y="59"/>
                  </a:cubicBezTo>
                  <a:cubicBezTo>
                    <a:pt x="60" y="59"/>
                    <a:pt x="60" y="58"/>
                    <a:pt x="61" y="57"/>
                  </a:cubicBezTo>
                  <a:cubicBezTo>
                    <a:pt x="61" y="57"/>
                    <a:pt x="61" y="58"/>
                    <a:pt x="61" y="58"/>
                  </a:cubicBezTo>
                  <a:cubicBezTo>
                    <a:pt x="62" y="58"/>
                    <a:pt x="63" y="58"/>
                    <a:pt x="63" y="58"/>
                  </a:cubicBezTo>
                  <a:cubicBezTo>
                    <a:pt x="63" y="58"/>
                    <a:pt x="63" y="58"/>
                    <a:pt x="64" y="58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5" y="59"/>
                    <a:pt x="66" y="59"/>
                    <a:pt x="65" y="60"/>
                  </a:cubicBezTo>
                  <a:close/>
                  <a:moveTo>
                    <a:pt x="105" y="2"/>
                  </a:moveTo>
                  <a:cubicBezTo>
                    <a:pt x="105" y="2"/>
                    <a:pt x="106" y="2"/>
                    <a:pt x="106" y="1"/>
                  </a:cubicBezTo>
                  <a:cubicBezTo>
                    <a:pt x="106" y="2"/>
                    <a:pt x="106" y="2"/>
                    <a:pt x="105" y="2"/>
                  </a:cubicBezTo>
                  <a:close/>
                  <a:moveTo>
                    <a:pt x="55" y="66"/>
                  </a:moveTo>
                  <a:cubicBezTo>
                    <a:pt x="54" y="64"/>
                    <a:pt x="57" y="63"/>
                    <a:pt x="58" y="66"/>
                  </a:cubicBezTo>
                  <a:cubicBezTo>
                    <a:pt x="58" y="69"/>
                    <a:pt x="56" y="66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4" y="66"/>
                    <a:pt x="55" y="66"/>
                    <a:pt x="55" y="66"/>
                  </a:cubicBezTo>
                  <a:close/>
                </a:path>
              </a:pathLst>
            </a:custGeom>
            <a:solidFill>
              <a:schemeClr val="accent4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1C7B6833-29E4-BAF9-1470-E625E9955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606" y="73002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FC83EEF5-CDE8-6332-2110-AA9685586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4043" y="720505"/>
              <a:ext cx="125414" cy="65088"/>
            </a:xfrm>
            <a:custGeom>
              <a:avLst/>
              <a:gdLst>
                <a:gd name="T0" fmla="*/ 3 w 27"/>
                <a:gd name="T1" fmla="*/ 11 h 14"/>
                <a:gd name="T2" fmla="*/ 1 w 27"/>
                <a:gd name="T3" fmla="*/ 13 h 14"/>
                <a:gd name="T4" fmla="*/ 2 w 27"/>
                <a:gd name="T5" fmla="*/ 14 h 14"/>
                <a:gd name="T6" fmla="*/ 8 w 27"/>
                <a:gd name="T7" fmla="*/ 12 h 14"/>
                <a:gd name="T8" fmla="*/ 15 w 27"/>
                <a:gd name="T9" fmla="*/ 11 h 14"/>
                <a:gd name="T10" fmla="*/ 19 w 27"/>
                <a:gd name="T11" fmla="*/ 11 h 14"/>
                <a:gd name="T12" fmla="*/ 23 w 27"/>
                <a:gd name="T13" fmla="*/ 10 h 14"/>
                <a:gd name="T14" fmla="*/ 27 w 27"/>
                <a:gd name="T15" fmla="*/ 8 h 14"/>
                <a:gd name="T16" fmla="*/ 26 w 27"/>
                <a:gd name="T17" fmla="*/ 6 h 14"/>
                <a:gd name="T18" fmla="*/ 24 w 27"/>
                <a:gd name="T19" fmla="*/ 6 h 14"/>
                <a:gd name="T20" fmla="*/ 24 w 27"/>
                <a:gd name="T21" fmla="*/ 5 h 14"/>
                <a:gd name="T22" fmla="*/ 22 w 27"/>
                <a:gd name="T23" fmla="*/ 4 h 14"/>
                <a:gd name="T24" fmla="*/ 21 w 27"/>
                <a:gd name="T25" fmla="*/ 4 h 14"/>
                <a:gd name="T26" fmla="*/ 20 w 27"/>
                <a:gd name="T27" fmla="*/ 3 h 14"/>
                <a:gd name="T28" fmla="*/ 17 w 27"/>
                <a:gd name="T29" fmla="*/ 4 h 14"/>
                <a:gd name="T30" fmla="*/ 16 w 27"/>
                <a:gd name="T31" fmla="*/ 4 h 14"/>
                <a:gd name="T32" fmla="*/ 15 w 27"/>
                <a:gd name="T33" fmla="*/ 5 h 14"/>
                <a:gd name="T34" fmla="*/ 15 w 27"/>
                <a:gd name="T35" fmla="*/ 5 h 14"/>
                <a:gd name="T36" fmla="*/ 16 w 27"/>
                <a:gd name="T37" fmla="*/ 4 h 14"/>
                <a:gd name="T38" fmla="*/ 17 w 27"/>
                <a:gd name="T39" fmla="*/ 2 h 14"/>
                <a:gd name="T40" fmla="*/ 13 w 27"/>
                <a:gd name="T41" fmla="*/ 1 h 14"/>
                <a:gd name="T42" fmla="*/ 12 w 27"/>
                <a:gd name="T43" fmla="*/ 2 h 14"/>
                <a:gd name="T44" fmla="*/ 12 w 27"/>
                <a:gd name="T45" fmla="*/ 2 h 14"/>
                <a:gd name="T46" fmla="*/ 11 w 27"/>
                <a:gd name="T47" fmla="*/ 1 h 14"/>
                <a:gd name="T48" fmla="*/ 10 w 27"/>
                <a:gd name="T49" fmla="*/ 2 h 14"/>
                <a:gd name="T50" fmla="*/ 8 w 27"/>
                <a:gd name="T51" fmla="*/ 3 h 14"/>
                <a:gd name="T52" fmla="*/ 8 w 27"/>
                <a:gd name="T53" fmla="*/ 4 h 14"/>
                <a:gd name="T54" fmla="*/ 7 w 27"/>
                <a:gd name="T55" fmla="*/ 5 h 14"/>
                <a:gd name="T56" fmla="*/ 7 w 27"/>
                <a:gd name="T57" fmla="*/ 6 h 14"/>
                <a:gd name="T58" fmla="*/ 8 w 27"/>
                <a:gd name="T59" fmla="*/ 6 h 14"/>
                <a:gd name="T60" fmla="*/ 5 w 27"/>
                <a:gd name="T61" fmla="*/ 7 h 14"/>
                <a:gd name="T62" fmla="*/ 3 w 27"/>
                <a:gd name="T63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">
                  <a:moveTo>
                    <a:pt x="3" y="11"/>
                  </a:moveTo>
                  <a:cubicBezTo>
                    <a:pt x="2" y="11"/>
                    <a:pt x="1" y="12"/>
                    <a:pt x="1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4" y="14"/>
                    <a:pt x="6" y="13"/>
                    <a:pt x="8" y="12"/>
                  </a:cubicBezTo>
                  <a:cubicBezTo>
                    <a:pt x="10" y="11"/>
                    <a:pt x="12" y="11"/>
                    <a:pt x="15" y="11"/>
                  </a:cubicBezTo>
                  <a:cubicBezTo>
                    <a:pt x="16" y="11"/>
                    <a:pt x="18" y="11"/>
                    <a:pt x="19" y="11"/>
                  </a:cubicBezTo>
                  <a:cubicBezTo>
                    <a:pt x="20" y="11"/>
                    <a:pt x="22" y="10"/>
                    <a:pt x="23" y="10"/>
                  </a:cubicBezTo>
                  <a:cubicBezTo>
                    <a:pt x="24" y="10"/>
                    <a:pt x="27" y="10"/>
                    <a:pt x="27" y="8"/>
                  </a:cubicBezTo>
                  <a:cubicBezTo>
                    <a:pt x="27" y="7"/>
                    <a:pt x="26" y="6"/>
                    <a:pt x="26" y="6"/>
                  </a:cubicBezTo>
                  <a:cubicBezTo>
                    <a:pt x="25" y="5"/>
                    <a:pt x="25" y="6"/>
                    <a:pt x="24" y="6"/>
                  </a:cubicBezTo>
                  <a:cubicBezTo>
                    <a:pt x="24" y="6"/>
                    <a:pt x="24" y="5"/>
                    <a:pt x="24" y="5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2" y="4"/>
                    <a:pt x="21" y="5"/>
                    <a:pt x="21" y="4"/>
                  </a:cubicBezTo>
                  <a:cubicBezTo>
                    <a:pt x="21" y="4"/>
                    <a:pt x="21" y="4"/>
                    <a:pt x="20" y="3"/>
                  </a:cubicBezTo>
                  <a:cubicBezTo>
                    <a:pt x="20" y="3"/>
                    <a:pt x="18" y="3"/>
                    <a:pt x="17" y="4"/>
                  </a:cubicBezTo>
                  <a:cubicBezTo>
                    <a:pt x="17" y="4"/>
                    <a:pt x="16" y="4"/>
                    <a:pt x="16" y="4"/>
                  </a:cubicBezTo>
                  <a:cubicBezTo>
                    <a:pt x="15" y="4"/>
                    <a:pt x="15" y="5"/>
                    <a:pt x="15" y="5"/>
                  </a:cubicBezTo>
                  <a:cubicBezTo>
                    <a:pt x="14" y="6"/>
                    <a:pt x="15" y="5"/>
                    <a:pt x="15" y="5"/>
                  </a:cubicBezTo>
                  <a:cubicBezTo>
                    <a:pt x="15" y="4"/>
                    <a:pt x="16" y="4"/>
                    <a:pt x="16" y="4"/>
                  </a:cubicBezTo>
                  <a:cubicBezTo>
                    <a:pt x="16" y="3"/>
                    <a:pt x="16" y="2"/>
                    <a:pt x="17" y="2"/>
                  </a:cubicBezTo>
                  <a:cubicBezTo>
                    <a:pt x="16" y="2"/>
                    <a:pt x="14" y="0"/>
                    <a:pt x="13" y="1"/>
                  </a:cubicBezTo>
                  <a:cubicBezTo>
                    <a:pt x="12" y="1"/>
                    <a:pt x="13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9" y="3"/>
                    <a:pt x="9" y="2"/>
                    <a:pt x="8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8" y="4"/>
                    <a:pt x="7" y="4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6"/>
                    <a:pt x="8" y="6"/>
                    <a:pt x="8" y="6"/>
                  </a:cubicBezTo>
                  <a:cubicBezTo>
                    <a:pt x="6" y="7"/>
                    <a:pt x="6" y="5"/>
                    <a:pt x="5" y="7"/>
                  </a:cubicBezTo>
                  <a:cubicBezTo>
                    <a:pt x="4" y="9"/>
                    <a:pt x="4" y="10"/>
                    <a:pt x="3" y="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3053A6C8-99AB-6C64-E5E4-31C8C83F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592" y="642717"/>
              <a:ext cx="190502" cy="106363"/>
            </a:xfrm>
            <a:custGeom>
              <a:avLst/>
              <a:gdLst>
                <a:gd name="T0" fmla="*/ 0 w 41"/>
                <a:gd name="T1" fmla="*/ 14 h 23"/>
                <a:gd name="T2" fmla="*/ 3 w 41"/>
                <a:gd name="T3" fmla="*/ 15 h 23"/>
                <a:gd name="T4" fmla="*/ 12 w 41"/>
                <a:gd name="T5" fmla="*/ 14 h 23"/>
                <a:gd name="T6" fmla="*/ 15 w 41"/>
                <a:gd name="T7" fmla="*/ 12 h 23"/>
                <a:gd name="T8" fmla="*/ 17 w 41"/>
                <a:gd name="T9" fmla="*/ 12 h 23"/>
                <a:gd name="T10" fmla="*/ 17 w 41"/>
                <a:gd name="T11" fmla="*/ 14 h 23"/>
                <a:gd name="T12" fmla="*/ 10 w 41"/>
                <a:gd name="T13" fmla="*/ 17 h 23"/>
                <a:gd name="T14" fmla="*/ 12 w 41"/>
                <a:gd name="T15" fmla="*/ 16 h 23"/>
                <a:gd name="T16" fmla="*/ 13 w 41"/>
                <a:gd name="T17" fmla="*/ 17 h 23"/>
                <a:gd name="T18" fmla="*/ 15 w 41"/>
                <a:gd name="T19" fmla="*/ 18 h 23"/>
                <a:gd name="T20" fmla="*/ 15 w 41"/>
                <a:gd name="T21" fmla="*/ 19 h 23"/>
                <a:gd name="T22" fmla="*/ 18 w 41"/>
                <a:gd name="T23" fmla="*/ 21 h 23"/>
                <a:gd name="T24" fmla="*/ 21 w 41"/>
                <a:gd name="T25" fmla="*/ 21 h 23"/>
                <a:gd name="T26" fmla="*/ 26 w 41"/>
                <a:gd name="T27" fmla="*/ 21 h 23"/>
                <a:gd name="T28" fmla="*/ 31 w 41"/>
                <a:gd name="T29" fmla="*/ 23 h 23"/>
                <a:gd name="T30" fmla="*/ 40 w 41"/>
                <a:gd name="T31" fmla="*/ 21 h 23"/>
                <a:gd name="T32" fmla="*/ 39 w 41"/>
                <a:gd name="T33" fmla="*/ 19 h 23"/>
                <a:gd name="T34" fmla="*/ 39 w 41"/>
                <a:gd name="T35" fmla="*/ 13 h 23"/>
                <a:gd name="T36" fmla="*/ 33 w 41"/>
                <a:gd name="T37" fmla="*/ 12 h 23"/>
                <a:gd name="T38" fmla="*/ 31 w 41"/>
                <a:gd name="T39" fmla="*/ 11 h 23"/>
                <a:gd name="T40" fmla="*/ 23 w 41"/>
                <a:gd name="T41" fmla="*/ 11 h 23"/>
                <a:gd name="T42" fmla="*/ 18 w 41"/>
                <a:gd name="T43" fmla="*/ 11 h 23"/>
                <a:gd name="T44" fmla="*/ 22 w 41"/>
                <a:gd name="T45" fmla="*/ 10 h 23"/>
                <a:gd name="T46" fmla="*/ 28 w 41"/>
                <a:gd name="T47" fmla="*/ 10 h 23"/>
                <a:gd name="T48" fmla="*/ 28 w 41"/>
                <a:gd name="T49" fmla="*/ 6 h 23"/>
                <a:gd name="T50" fmla="*/ 28 w 41"/>
                <a:gd name="T51" fmla="*/ 5 h 23"/>
                <a:gd name="T52" fmla="*/ 24 w 41"/>
                <a:gd name="T53" fmla="*/ 2 h 23"/>
                <a:gd name="T54" fmla="*/ 21 w 41"/>
                <a:gd name="T55" fmla="*/ 0 h 23"/>
                <a:gd name="T56" fmla="*/ 14 w 41"/>
                <a:gd name="T57" fmla="*/ 2 h 23"/>
                <a:gd name="T58" fmla="*/ 8 w 41"/>
                <a:gd name="T59" fmla="*/ 5 h 23"/>
                <a:gd name="T60" fmla="*/ 8 w 41"/>
                <a:gd name="T61" fmla="*/ 6 h 23"/>
                <a:gd name="T62" fmla="*/ 8 w 41"/>
                <a:gd name="T63" fmla="*/ 7 h 23"/>
                <a:gd name="T64" fmla="*/ 7 w 41"/>
                <a:gd name="T65" fmla="*/ 7 h 23"/>
                <a:gd name="T66" fmla="*/ 4 w 41"/>
                <a:gd name="T67" fmla="*/ 9 h 23"/>
                <a:gd name="T68" fmla="*/ 4 w 41"/>
                <a:gd name="T69" fmla="*/ 10 h 23"/>
                <a:gd name="T70" fmla="*/ 7 w 41"/>
                <a:gd name="T71" fmla="*/ 11 h 23"/>
                <a:gd name="T72" fmla="*/ 10 w 41"/>
                <a:gd name="T73" fmla="*/ 11 h 23"/>
                <a:gd name="T74" fmla="*/ 9 w 41"/>
                <a:gd name="T75" fmla="*/ 12 h 23"/>
                <a:gd name="T76" fmla="*/ 1 w 41"/>
                <a:gd name="T77" fmla="*/ 12 h 23"/>
                <a:gd name="T78" fmla="*/ 1 w 41"/>
                <a:gd name="T7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" h="23">
                  <a:moveTo>
                    <a:pt x="1" y="13"/>
                  </a:moveTo>
                  <a:cubicBezTo>
                    <a:pt x="1" y="13"/>
                    <a:pt x="1" y="14"/>
                    <a:pt x="0" y="14"/>
                  </a:cubicBezTo>
                  <a:cubicBezTo>
                    <a:pt x="2" y="15"/>
                    <a:pt x="4" y="14"/>
                    <a:pt x="5" y="14"/>
                  </a:cubicBezTo>
                  <a:cubicBezTo>
                    <a:pt x="5" y="15"/>
                    <a:pt x="3" y="15"/>
                    <a:pt x="3" y="15"/>
                  </a:cubicBezTo>
                  <a:cubicBezTo>
                    <a:pt x="3" y="16"/>
                    <a:pt x="9" y="15"/>
                    <a:pt x="9" y="15"/>
                  </a:cubicBezTo>
                  <a:cubicBezTo>
                    <a:pt x="10" y="15"/>
                    <a:pt x="11" y="14"/>
                    <a:pt x="12" y="14"/>
                  </a:cubicBezTo>
                  <a:cubicBezTo>
                    <a:pt x="12" y="14"/>
                    <a:pt x="13" y="12"/>
                    <a:pt x="12" y="13"/>
                  </a:cubicBezTo>
                  <a:cubicBezTo>
                    <a:pt x="13" y="12"/>
                    <a:pt x="13" y="12"/>
                    <a:pt x="15" y="12"/>
                  </a:cubicBezTo>
                  <a:cubicBezTo>
                    <a:pt x="15" y="12"/>
                    <a:pt x="17" y="11"/>
                    <a:pt x="17" y="11"/>
                  </a:cubicBezTo>
                  <a:cubicBezTo>
                    <a:pt x="17" y="11"/>
                    <a:pt x="18" y="12"/>
                    <a:pt x="17" y="12"/>
                  </a:cubicBezTo>
                  <a:cubicBezTo>
                    <a:pt x="17" y="13"/>
                    <a:pt x="16" y="12"/>
                    <a:pt x="16" y="12"/>
                  </a:cubicBezTo>
                  <a:cubicBezTo>
                    <a:pt x="14" y="13"/>
                    <a:pt x="16" y="13"/>
                    <a:pt x="17" y="14"/>
                  </a:cubicBezTo>
                  <a:cubicBezTo>
                    <a:pt x="15" y="14"/>
                    <a:pt x="14" y="14"/>
                    <a:pt x="12" y="15"/>
                  </a:cubicBezTo>
                  <a:cubicBezTo>
                    <a:pt x="12" y="15"/>
                    <a:pt x="10" y="16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2" y="17"/>
                    <a:pt x="12" y="16"/>
                    <a:pt x="12" y="16"/>
                  </a:cubicBezTo>
                  <a:cubicBezTo>
                    <a:pt x="12" y="16"/>
                    <a:pt x="12" y="17"/>
                    <a:pt x="12" y="17"/>
                  </a:cubicBezTo>
                  <a:cubicBezTo>
                    <a:pt x="13" y="17"/>
                    <a:pt x="12" y="17"/>
                    <a:pt x="13" y="17"/>
                  </a:cubicBezTo>
                  <a:cubicBezTo>
                    <a:pt x="14" y="18"/>
                    <a:pt x="15" y="18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20"/>
                  </a:cubicBezTo>
                  <a:cubicBezTo>
                    <a:pt x="16" y="20"/>
                    <a:pt x="17" y="20"/>
                    <a:pt x="18" y="21"/>
                  </a:cubicBezTo>
                  <a:cubicBezTo>
                    <a:pt x="19" y="22"/>
                    <a:pt x="19" y="21"/>
                    <a:pt x="20" y="21"/>
                  </a:cubicBezTo>
                  <a:cubicBezTo>
                    <a:pt x="21" y="21"/>
                    <a:pt x="20" y="21"/>
                    <a:pt x="21" y="21"/>
                  </a:cubicBezTo>
                  <a:cubicBezTo>
                    <a:pt x="22" y="21"/>
                    <a:pt x="22" y="22"/>
                    <a:pt x="22" y="22"/>
                  </a:cubicBezTo>
                  <a:cubicBezTo>
                    <a:pt x="24" y="22"/>
                    <a:pt x="25" y="21"/>
                    <a:pt x="26" y="21"/>
                  </a:cubicBezTo>
                  <a:cubicBezTo>
                    <a:pt x="27" y="22"/>
                    <a:pt x="27" y="22"/>
                    <a:pt x="28" y="22"/>
                  </a:cubicBezTo>
                  <a:cubicBezTo>
                    <a:pt x="29" y="23"/>
                    <a:pt x="30" y="23"/>
                    <a:pt x="31" y="23"/>
                  </a:cubicBezTo>
                  <a:cubicBezTo>
                    <a:pt x="33" y="23"/>
                    <a:pt x="35" y="23"/>
                    <a:pt x="37" y="23"/>
                  </a:cubicBezTo>
                  <a:cubicBezTo>
                    <a:pt x="38" y="23"/>
                    <a:pt x="40" y="22"/>
                    <a:pt x="40" y="21"/>
                  </a:cubicBezTo>
                  <a:cubicBezTo>
                    <a:pt x="40" y="20"/>
                    <a:pt x="36" y="19"/>
                    <a:pt x="37" y="18"/>
                  </a:cubicBezTo>
                  <a:cubicBezTo>
                    <a:pt x="37" y="19"/>
                    <a:pt x="38" y="19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39" y="15"/>
                    <a:pt x="41" y="14"/>
                    <a:pt x="39" y="13"/>
                  </a:cubicBezTo>
                  <a:cubicBezTo>
                    <a:pt x="38" y="12"/>
                    <a:pt x="35" y="12"/>
                    <a:pt x="34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3"/>
                    <a:pt x="32" y="14"/>
                    <a:pt x="31" y="13"/>
                  </a:cubicBezTo>
                  <a:cubicBezTo>
                    <a:pt x="31" y="13"/>
                    <a:pt x="32" y="12"/>
                    <a:pt x="31" y="11"/>
                  </a:cubicBezTo>
                  <a:cubicBezTo>
                    <a:pt x="31" y="11"/>
                    <a:pt x="30" y="11"/>
                    <a:pt x="29" y="11"/>
                  </a:cubicBezTo>
                  <a:cubicBezTo>
                    <a:pt x="27" y="11"/>
                    <a:pt x="25" y="11"/>
                    <a:pt x="23" y="11"/>
                  </a:cubicBezTo>
                  <a:cubicBezTo>
                    <a:pt x="22" y="12"/>
                    <a:pt x="20" y="12"/>
                    <a:pt x="18" y="11"/>
                  </a:cubicBezTo>
                  <a:cubicBezTo>
                    <a:pt x="18" y="11"/>
                    <a:pt x="17" y="11"/>
                    <a:pt x="18" y="11"/>
                  </a:cubicBezTo>
                  <a:cubicBezTo>
                    <a:pt x="18" y="10"/>
                    <a:pt x="19" y="10"/>
                    <a:pt x="19" y="10"/>
                  </a:cubicBezTo>
                  <a:cubicBezTo>
                    <a:pt x="20" y="10"/>
                    <a:pt x="21" y="10"/>
                    <a:pt x="22" y="10"/>
                  </a:cubicBezTo>
                  <a:cubicBezTo>
                    <a:pt x="23" y="10"/>
                    <a:pt x="24" y="10"/>
                    <a:pt x="25" y="10"/>
                  </a:cubicBezTo>
                  <a:cubicBezTo>
                    <a:pt x="26" y="10"/>
                    <a:pt x="28" y="10"/>
                    <a:pt x="28" y="10"/>
                  </a:cubicBezTo>
                  <a:cubicBezTo>
                    <a:pt x="29" y="9"/>
                    <a:pt x="28" y="9"/>
                    <a:pt x="28" y="8"/>
                  </a:cubicBezTo>
                  <a:cubicBezTo>
                    <a:pt x="27" y="8"/>
                    <a:pt x="27" y="7"/>
                    <a:pt x="28" y="6"/>
                  </a:cubicBezTo>
                  <a:cubicBezTo>
                    <a:pt x="28" y="6"/>
                    <a:pt x="31" y="6"/>
                    <a:pt x="30" y="5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7" y="4"/>
                    <a:pt x="26" y="4"/>
                    <a:pt x="25" y="3"/>
                  </a:cubicBezTo>
                  <a:cubicBezTo>
                    <a:pt x="25" y="3"/>
                    <a:pt x="25" y="2"/>
                    <a:pt x="24" y="2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9" y="0"/>
                    <a:pt x="18" y="1"/>
                  </a:cubicBezTo>
                  <a:cubicBezTo>
                    <a:pt x="17" y="2"/>
                    <a:pt x="16" y="2"/>
                    <a:pt x="14" y="2"/>
                  </a:cubicBezTo>
                  <a:cubicBezTo>
                    <a:pt x="12" y="2"/>
                    <a:pt x="11" y="2"/>
                    <a:pt x="9" y="3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8" y="6"/>
                    <a:pt x="8" y="6"/>
                  </a:cubicBezTo>
                  <a:cubicBezTo>
                    <a:pt x="9" y="6"/>
                    <a:pt x="9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5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3" y="9"/>
                    <a:pt x="3" y="9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5" y="10"/>
                    <a:pt x="6" y="10"/>
                    <a:pt x="8" y="10"/>
                  </a:cubicBezTo>
                  <a:cubicBezTo>
                    <a:pt x="7" y="10"/>
                    <a:pt x="6" y="11"/>
                    <a:pt x="7" y="11"/>
                  </a:cubicBezTo>
                  <a:cubicBezTo>
                    <a:pt x="7" y="12"/>
                    <a:pt x="9" y="11"/>
                    <a:pt x="9" y="11"/>
                  </a:cubicBezTo>
                  <a:cubicBezTo>
                    <a:pt x="10" y="11"/>
                    <a:pt x="9" y="11"/>
                    <a:pt x="10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7" y="12"/>
                    <a:pt x="6" y="12"/>
                    <a:pt x="4" y="12"/>
                  </a:cubicBezTo>
                  <a:cubicBezTo>
                    <a:pt x="3" y="12"/>
                    <a:pt x="2" y="11"/>
                    <a:pt x="1" y="12"/>
                  </a:cubicBezTo>
                  <a:cubicBezTo>
                    <a:pt x="1" y="12"/>
                    <a:pt x="0" y="13"/>
                    <a:pt x="1" y="13"/>
                  </a:cubicBezTo>
                  <a:cubicBezTo>
                    <a:pt x="1" y="13"/>
                    <a:pt x="0" y="13"/>
                    <a:pt x="1" y="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B6AAEA38-0CA9-2ED3-1EE8-A2DC2D61A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5899" y="941169"/>
              <a:ext cx="82551" cy="31750"/>
            </a:xfrm>
            <a:custGeom>
              <a:avLst/>
              <a:gdLst>
                <a:gd name="T0" fmla="*/ 0 w 18"/>
                <a:gd name="T1" fmla="*/ 4 h 7"/>
                <a:gd name="T2" fmla="*/ 0 w 18"/>
                <a:gd name="T3" fmla="*/ 5 h 7"/>
                <a:gd name="T4" fmla="*/ 6 w 18"/>
                <a:gd name="T5" fmla="*/ 5 h 7"/>
                <a:gd name="T6" fmla="*/ 11 w 18"/>
                <a:gd name="T7" fmla="*/ 6 h 7"/>
                <a:gd name="T8" fmla="*/ 14 w 18"/>
                <a:gd name="T9" fmla="*/ 6 h 7"/>
                <a:gd name="T10" fmla="*/ 16 w 18"/>
                <a:gd name="T11" fmla="*/ 6 h 7"/>
                <a:gd name="T12" fmla="*/ 17 w 18"/>
                <a:gd name="T13" fmla="*/ 6 h 7"/>
                <a:gd name="T14" fmla="*/ 16 w 18"/>
                <a:gd name="T15" fmla="*/ 4 h 7"/>
                <a:gd name="T16" fmla="*/ 7 w 18"/>
                <a:gd name="T17" fmla="*/ 1 h 7"/>
                <a:gd name="T18" fmla="*/ 4 w 18"/>
                <a:gd name="T19" fmla="*/ 4 h 7"/>
                <a:gd name="T20" fmla="*/ 0 w 18"/>
                <a:gd name="T2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7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6"/>
                    <a:pt x="5" y="5"/>
                    <a:pt x="6" y="5"/>
                  </a:cubicBezTo>
                  <a:cubicBezTo>
                    <a:pt x="8" y="5"/>
                    <a:pt x="10" y="6"/>
                    <a:pt x="11" y="6"/>
                  </a:cubicBezTo>
                  <a:cubicBezTo>
                    <a:pt x="12" y="6"/>
                    <a:pt x="13" y="6"/>
                    <a:pt x="14" y="6"/>
                  </a:cubicBezTo>
                  <a:cubicBezTo>
                    <a:pt x="14" y="7"/>
                    <a:pt x="15" y="6"/>
                    <a:pt x="16" y="6"/>
                  </a:cubicBezTo>
                  <a:cubicBezTo>
                    <a:pt x="17" y="7"/>
                    <a:pt x="17" y="7"/>
                    <a:pt x="17" y="6"/>
                  </a:cubicBezTo>
                  <a:cubicBezTo>
                    <a:pt x="18" y="5"/>
                    <a:pt x="17" y="4"/>
                    <a:pt x="16" y="4"/>
                  </a:cubicBezTo>
                  <a:cubicBezTo>
                    <a:pt x="14" y="1"/>
                    <a:pt x="11" y="0"/>
                    <a:pt x="7" y="1"/>
                  </a:cubicBezTo>
                  <a:cubicBezTo>
                    <a:pt x="5" y="1"/>
                    <a:pt x="6" y="3"/>
                    <a:pt x="4" y="4"/>
                  </a:cubicBezTo>
                  <a:cubicBezTo>
                    <a:pt x="3" y="5"/>
                    <a:pt x="2" y="4"/>
                    <a:pt x="0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6C021C85-488A-1E03-9465-C41D73575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251" y="880844"/>
              <a:ext cx="96838" cy="33338"/>
            </a:xfrm>
            <a:custGeom>
              <a:avLst/>
              <a:gdLst>
                <a:gd name="T0" fmla="*/ 0 w 21"/>
                <a:gd name="T1" fmla="*/ 3 h 7"/>
                <a:gd name="T2" fmla="*/ 5 w 21"/>
                <a:gd name="T3" fmla="*/ 5 h 7"/>
                <a:gd name="T4" fmla="*/ 6 w 21"/>
                <a:gd name="T5" fmla="*/ 5 h 7"/>
                <a:gd name="T6" fmla="*/ 7 w 21"/>
                <a:gd name="T7" fmla="*/ 5 h 7"/>
                <a:gd name="T8" fmla="*/ 9 w 21"/>
                <a:gd name="T9" fmla="*/ 6 h 7"/>
                <a:gd name="T10" fmla="*/ 16 w 21"/>
                <a:gd name="T11" fmla="*/ 6 h 7"/>
                <a:gd name="T12" fmla="*/ 21 w 21"/>
                <a:gd name="T13" fmla="*/ 4 h 7"/>
                <a:gd name="T14" fmla="*/ 19 w 21"/>
                <a:gd name="T15" fmla="*/ 4 h 7"/>
                <a:gd name="T16" fmla="*/ 18 w 21"/>
                <a:gd name="T17" fmla="*/ 3 h 7"/>
                <a:gd name="T18" fmla="*/ 14 w 21"/>
                <a:gd name="T19" fmla="*/ 3 h 7"/>
                <a:gd name="T20" fmla="*/ 12 w 21"/>
                <a:gd name="T21" fmla="*/ 3 h 7"/>
                <a:gd name="T22" fmla="*/ 11 w 21"/>
                <a:gd name="T23" fmla="*/ 2 h 7"/>
                <a:gd name="T24" fmla="*/ 9 w 21"/>
                <a:gd name="T25" fmla="*/ 1 h 7"/>
                <a:gd name="T26" fmla="*/ 6 w 21"/>
                <a:gd name="T27" fmla="*/ 1 h 7"/>
                <a:gd name="T28" fmla="*/ 5 w 21"/>
                <a:gd name="T29" fmla="*/ 1 h 7"/>
                <a:gd name="T30" fmla="*/ 3 w 21"/>
                <a:gd name="T31" fmla="*/ 2 h 7"/>
                <a:gd name="T32" fmla="*/ 3 w 21"/>
                <a:gd name="T33" fmla="*/ 1 h 7"/>
                <a:gd name="T34" fmla="*/ 2 w 21"/>
                <a:gd name="T35" fmla="*/ 0 h 7"/>
                <a:gd name="T36" fmla="*/ 1 w 21"/>
                <a:gd name="T37" fmla="*/ 0 h 7"/>
                <a:gd name="T38" fmla="*/ 0 w 21"/>
                <a:gd name="T3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" h="7">
                  <a:moveTo>
                    <a:pt x="0" y="3"/>
                  </a:moveTo>
                  <a:cubicBezTo>
                    <a:pt x="2" y="3"/>
                    <a:pt x="4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12" y="7"/>
                    <a:pt x="14" y="7"/>
                    <a:pt x="16" y="6"/>
                  </a:cubicBezTo>
                  <a:cubicBezTo>
                    <a:pt x="17" y="6"/>
                    <a:pt x="21" y="6"/>
                    <a:pt x="21" y="4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9" y="4"/>
                    <a:pt x="18" y="3"/>
                    <a:pt x="18" y="3"/>
                  </a:cubicBezTo>
                  <a:cubicBezTo>
                    <a:pt x="16" y="3"/>
                    <a:pt x="15" y="3"/>
                    <a:pt x="14" y="3"/>
                  </a:cubicBezTo>
                  <a:cubicBezTo>
                    <a:pt x="13" y="2"/>
                    <a:pt x="12" y="3"/>
                    <a:pt x="12" y="3"/>
                  </a:cubicBezTo>
                  <a:cubicBezTo>
                    <a:pt x="10" y="2"/>
                    <a:pt x="11" y="2"/>
                    <a:pt x="11" y="2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8" y="1"/>
                    <a:pt x="7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2" y="0"/>
                    <a:pt x="3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3"/>
                    <a:pt x="0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F8083164-135C-7A7D-E7C7-393BF33F1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0336" y="849093"/>
              <a:ext cx="176214" cy="69851"/>
            </a:xfrm>
            <a:custGeom>
              <a:avLst/>
              <a:gdLst>
                <a:gd name="T0" fmla="*/ 3 w 38"/>
                <a:gd name="T1" fmla="*/ 11 h 15"/>
                <a:gd name="T2" fmla="*/ 4 w 38"/>
                <a:gd name="T3" fmla="*/ 13 h 15"/>
                <a:gd name="T4" fmla="*/ 6 w 38"/>
                <a:gd name="T5" fmla="*/ 13 h 15"/>
                <a:gd name="T6" fmla="*/ 8 w 38"/>
                <a:gd name="T7" fmla="*/ 14 h 15"/>
                <a:gd name="T8" fmla="*/ 10 w 38"/>
                <a:gd name="T9" fmla="*/ 14 h 15"/>
                <a:gd name="T10" fmla="*/ 11 w 38"/>
                <a:gd name="T11" fmla="*/ 14 h 15"/>
                <a:gd name="T12" fmla="*/ 12 w 38"/>
                <a:gd name="T13" fmla="*/ 12 h 15"/>
                <a:gd name="T14" fmla="*/ 16 w 38"/>
                <a:gd name="T15" fmla="*/ 13 h 15"/>
                <a:gd name="T16" fmla="*/ 17 w 38"/>
                <a:gd name="T17" fmla="*/ 12 h 15"/>
                <a:gd name="T18" fmla="*/ 20 w 38"/>
                <a:gd name="T19" fmla="*/ 12 h 15"/>
                <a:gd name="T20" fmla="*/ 22 w 38"/>
                <a:gd name="T21" fmla="*/ 12 h 15"/>
                <a:gd name="T22" fmla="*/ 24 w 38"/>
                <a:gd name="T23" fmla="*/ 13 h 15"/>
                <a:gd name="T24" fmla="*/ 28 w 38"/>
                <a:gd name="T25" fmla="*/ 13 h 15"/>
                <a:gd name="T26" fmla="*/ 29 w 38"/>
                <a:gd name="T27" fmla="*/ 12 h 15"/>
                <a:gd name="T28" fmla="*/ 26 w 38"/>
                <a:gd name="T29" fmla="*/ 11 h 15"/>
                <a:gd name="T30" fmla="*/ 24 w 38"/>
                <a:gd name="T31" fmla="*/ 9 h 15"/>
                <a:gd name="T32" fmla="*/ 25 w 38"/>
                <a:gd name="T33" fmla="*/ 6 h 15"/>
                <a:gd name="T34" fmla="*/ 27 w 38"/>
                <a:gd name="T35" fmla="*/ 7 h 15"/>
                <a:gd name="T36" fmla="*/ 25 w 38"/>
                <a:gd name="T37" fmla="*/ 9 h 15"/>
                <a:gd name="T38" fmla="*/ 30 w 38"/>
                <a:gd name="T39" fmla="*/ 11 h 15"/>
                <a:gd name="T40" fmla="*/ 34 w 38"/>
                <a:gd name="T41" fmla="*/ 10 h 15"/>
                <a:gd name="T42" fmla="*/ 35 w 38"/>
                <a:gd name="T43" fmla="*/ 9 h 15"/>
                <a:gd name="T44" fmla="*/ 36 w 38"/>
                <a:gd name="T45" fmla="*/ 8 h 15"/>
                <a:gd name="T46" fmla="*/ 37 w 38"/>
                <a:gd name="T47" fmla="*/ 7 h 15"/>
                <a:gd name="T48" fmla="*/ 35 w 38"/>
                <a:gd name="T49" fmla="*/ 6 h 15"/>
                <a:gd name="T50" fmla="*/ 32 w 38"/>
                <a:gd name="T51" fmla="*/ 5 h 15"/>
                <a:gd name="T52" fmla="*/ 30 w 38"/>
                <a:gd name="T53" fmla="*/ 4 h 15"/>
                <a:gd name="T54" fmla="*/ 25 w 38"/>
                <a:gd name="T55" fmla="*/ 4 h 15"/>
                <a:gd name="T56" fmla="*/ 20 w 38"/>
                <a:gd name="T57" fmla="*/ 2 h 15"/>
                <a:gd name="T58" fmla="*/ 21 w 38"/>
                <a:gd name="T59" fmla="*/ 3 h 15"/>
                <a:gd name="T60" fmla="*/ 17 w 38"/>
                <a:gd name="T61" fmla="*/ 3 h 15"/>
                <a:gd name="T62" fmla="*/ 18 w 38"/>
                <a:gd name="T63" fmla="*/ 5 h 15"/>
                <a:gd name="T64" fmla="*/ 18 w 38"/>
                <a:gd name="T65" fmla="*/ 6 h 15"/>
                <a:gd name="T66" fmla="*/ 17 w 38"/>
                <a:gd name="T67" fmla="*/ 5 h 15"/>
                <a:gd name="T68" fmla="*/ 16 w 38"/>
                <a:gd name="T69" fmla="*/ 5 h 15"/>
                <a:gd name="T70" fmla="*/ 15 w 38"/>
                <a:gd name="T71" fmla="*/ 4 h 15"/>
                <a:gd name="T72" fmla="*/ 12 w 38"/>
                <a:gd name="T73" fmla="*/ 3 h 15"/>
                <a:gd name="T74" fmla="*/ 7 w 38"/>
                <a:gd name="T75" fmla="*/ 1 h 15"/>
                <a:gd name="T76" fmla="*/ 7 w 38"/>
                <a:gd name="T77" fmla="*/ 1 h 15"/>
                <a:gd name="T78" fmla="*/ 6 w 38"/>
                <a:gd name="T79" fmla="*/ 2 h 15"/>
                <a:gd name="T80" fmla="*/ 4 w 38"/>
                <a:gd name="T81" fmla="*/ 3 h 15"/>
                <a:gd name="T82" fmla="*/ 3 w 38"/>
                <a:gd name="T83" fmla="*/ 3 h 15"/>
                <a:gd name="T84" fmla="*/ 3 w 38"/>
                <a:gd name="T85" fmla="*/ 5 h 15"/>
                <a:gd name="T86" fmla="*/ 1 w 38"/>
                <a:gd name="T87" fmla="*/ 5 h 15"/>
                <a:gd name="T88" fmla="*/ 1 w 38"/>
                <a:gd name="T89" fmla="*/ 8 h 15"/>
                <a:gd name="T90" fmla="*/ 0 w 38"/>
                <a:gd name="T91" fmla="*/ 9 h 15"/>
                <a:gd name="T92" fmla="*/ 3 w 38"/>
                <a:gd name="T93" fmla="*/ 11 h 15"/>
                <a:gd name="T94" fmla="*/ 3 w 38"/>
                <a:gd name="T9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8" h="15">
                  <a:moveTo>
                    <a:pt x="3" y="11"/>
                  </a:moveTo>
                  <a:cubicBezTo>
                    <a:pt x="4" y="11"/>
                    <a:pt x="4" y="12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6" y="13"/>
                    <a:pt x="7" y="13"/>
                    <a:pt x="8" y="14"/>
                  </a:cubicBezTo>
                  <a:cubicBezTo>
                    <a:pt x="8" y="14"/>
                    <a:pt x="9" y="14"/>
                    <a:pt x="10" y="14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3" y="12"/>
                    <a:pt x="15" y="13"/>
                    <a:pt x="16" y="13"/>
                  </a:cubicBezTo>
                  <a:cubicBezTo>
                    <a:pt x="16" y="13"/>
                    <a:pt x="16" y="12"/>
                    <a:pt x="17" y="12"/>
                  </a:cubicBezTo>
                  <a:cubicBezTo>
                    <a:pt x="18" y="12"/>
                    <a:pt x="19" y="12"/>
                    <a:pt x="20" y="12"/>
                  </a:cubicBezTo>
                  <a:cubicBezTo>
                    <a:pt x="21" y="12"/>
                    <a:pt x="22" y="12"/>
                    <a:pt x="22" y="12"/>
                  </a:cubicBezTo>
                  <a:cubicBezTo>
                    <a:pt x="23" y="12"/>
                    <a:pt x="23" y="13"/>
                    <a:pt x="24" y="13"/>
                  </a:cubicBezTo>
                  <a:cubicBezTo>
                    <a:pt x="25" y="13"/>
                    <a:pt x="27" y="13"/>
                    <a:pt x="28" y="13"/>
                  </a:cubicBezTo>
                  <a:cubicBezTo>
                    <a:pt x="29" y="13"/>
                    <a:pt x="30" y="12"/>
                    <a:pt x="29" y="12"/>
                  </a:cubicBezTo>
                  <a:cubicBezTo>
                    <a:pt x="28" y="11"/>
                    <a:pt x="27" y="11"/>
                    <a:pt x="26" y="11"/>
                  </a:cubicBezTo>
                  <a:cubicBezTo>
                    <a:pt x="25" y="11"/>
                    <a:pt x="24" y="10"/>
                    <a:pt x="24" y="9"/>
                  </a:cubicBezTo>
                  <a:cubicBezTo>
                    <a:pt x="24" y="7"/>
                    <a:pt x="23" y="6"/>
                    <a:pt x="25" y="6"/>
                  </a:cubicBezTo>
                  <a:cubicBezTo>
                    <a:pt x="26" y="5"/>
                    <a:pt x="28" y="6"/>
                    <a:pt x="27" y="7"/>
                  </a:cubicBezTo>
                  <a:cubicBezTo>
                    <a:pt x="26" y="8"/>
                    <a:pt x="24" y="8"/>
                    <a:pt x="25" y="9"/>
                  </a:cubicBezTo>
                  <a:cubicBezTo>
                    <a:pt x="26" y="10"/>
                    <a:pt x="28" y="11"/>
                    <a:pt x="30" y="11"/>
                  </a:cubicBezTo>
                  <a:cubicBezTo>
                    <a:pt x="31" y="11"/>
                    <a:pt x="33" y="11"/>
                    <a:pt x="34" y="10"/>
                  </a:cubicBezTo>
                  <a:cubicBezTo>
                    <a:pt x="34" y="10"/>
                    <a:pt x="35" y="10"/>
                    <a:pt x="35" y="9"/>
                  </a:cubicBezTo>
                  <a:cubicBezTo>
                    <a:pt x="36" y="8"/>
                    <a:pt x="35" y="8"/>
                    <a:pt x="36" y="8"/>
                  </a:cubicBezTo>
                  <a:cubicBezTo>
                    <a:pt x="36" y="7"/>
                    <a:pt x="38" y="8"/>
                    <a:pt x="37" y="7"/>
                  </a:cubicBezTo>
                  <a:cubicBezTo>
                    <a:pt x="37" y="6"/>
                    <a:pt x="35" y="6"/>
                    <a:pt x="35" y="6"/>
                  </a:cubicBezTo>
                  <a:cubicBezTo>
                    <a:pt x="34" y="6"/>
                    <a:pt x="33" y="5"/>
                    <a:pt x="32" y="5"/>
                  </a:cubicBezTo>
                  <a:cubicBezTo>
                    <a:pt x="31" y="5"/>
                    <a:pt x="31" y="5"/>
                    <a:pt x="30" y="4"/>
                  </a:cubicBezTo>
                  <a:cubicBezTo>
                    <a:pt x="28" y="4"/>
                    <a:pt x="26" y="5"/>
                    <a:pt x="25" y="4"/>
                  </a:cubicBezTo>
                  <a:cubicBezTo>
                    <a:pt x="23" y="3"/>
                    <a:pt x="22" y="1"/>
                    <a:pt x="20" y="2"/>
                  </a:cubicBezTo>
                  <a:cubicBezTo>
                    <a:pt x="20" y="2"/>
                    <a:pt x="21" y="2"/>
                    <a:pt x="21" y="3"/>
                  </a:cubicBezTo>
                  <a:cubicBezTo>
                    <a:pt x="19" y="3"/>
                    <a:pt x="17" y="1"/>
                    <a:pt x="17" y="3"/>
                  </a:cubicBezTo>
                  <a:cubicBezTo>
                    <a:pt x="17" y="4"/>
                    <a:pt x="18" y="4"/>
                    <a:pt x="18" y="5"/>
                  </a:cubicBezTo>
                  <a:cubicBezTo>
                    <a:pt x="18" y="5"/>
                    <a:pt x="18" y="6"/>
                    <a:pt x="18" y="6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7" y="5"/>
                    <a:pt x="17" y="5"/>
                    <a:pt x="16" y="5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3" y="4"/>
                    <a:pt x="12" y="3"/>
                  </a:cubicBezTo>
                  <a:cubicBezTo>
                    <a:pt x="12" y="3"/>
                    <a:pt x="7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2" y="3"/>
                    <a:pt x="2" y="4"/>
                    <a:pt x="3" y="5"/>
                  </a:cubicBezTo>
                  <a:cubicBezTo>
                    <a:pt x="2" y="5"/>
                    <a:pt x="1" y="4"/>
                    <a:pt x="1" y="5"/>
                  </a:cubicBezTo>
                  <a:cubicBezTo>
                    <a:pt x="1" y="6"/>
                    <a:pt x="2" y="7"/>
                    <a:pt x="1" y="8"/>
                  </a:cubicBezTo>
                  <a:cubicBezTo>
                    <a:pt x="1" y="9"/>
                    <a:pt x="0" y="8"/>
                    <a:pt x="0" y="9"/>
                  </a:cubicBezTo>
                  <a:cubicBezTo>
                    <a:pt x="1" y="10"/>
                    <a:pt x="2" y="11"/>
                    <a:pt x="3" y="11"/>
                  </a:cubicBezTo>
                  <a:cubicBezTo>
                    <a:pt x="3" y="11"/>
                    <a:pt x="2" y="11"/>
                    <a:pt x="3" y="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1B45E8DE-1AFC-030B-8D5F-8E5EA805C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5424" y="931644"/>
              <a:ext cx="22225" cy="14288"/>
            </a:xfrm>
            <a:custGeom>
              <a:avLst/>
              <a:gdLst>
                <a:gd name="T0" fmla="*/ 2 w 5"/>
                <a:gd name="T1" fmla="*/ 0 h 3"/>
                <a:gd name="T2" fmla="*/ 0 w 5"/>
                <a:gd name="T3" fmla="*/ 0 h 3"/>
                <a:gd name="T4" fmla="*/ 2 w 5"/>
                <a:gd name="T5" fmla="*/ 3 h 3"/>
                <a:gd name="T6" fmla="*/ 4 w 5"/>
                <a:gd name="T7" fmla="*/ 1 h 3"/>
                <a:gd name="T8" fmla="*/ 3 w 5"/>
                <a:gd name="T9" fmla="*/ 0 h 3"/>
                <a:gd name="T10" fmla="*/ 2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2" y="0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2" y="3"/>
                    <a:pt x="4" y="2"/>
                    <a:pt x="4" y="1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A64599AC-A027-3CD6-EC5E-9D492EF8F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925" y="822106"/>
              <a:ext cx="476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060FA6B6-4DC1-A637-C2CD-A855963BD3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1306" y="795118"/>
              <a:ext cx="3187726" cy="1214447"/>
            </a:xfrm>
            <a:custGeom>
              <a:avLst/>
              <a:gdLst>
                <a:gd name="T0" fmla="*/ 632 w 690"/>
                <a:gd name="T1" fmla="*/ 72 h 265"/>
                <a:gd name="T2" fmla="*/ 568 w 690"/>
                <a:gd name="T3" fmla="*/ 57 h 265"/>
                <a:gd name="T4" fmla="*/ 506 w 690"/>
                <a:gd name="T5" fmla="*/ 44 h 265"/>
                <a:gd name="T6" fmla="*/ 470 w 690"/>
                <a:gd name="T7" fmla="*/ 50 h 265"/>
                <a:gd name="T8" fmla="*/ 454 w 690"/>
                <a:gd name="T9" fmla="*/ 39 h 265"/>
                <a:gd name="T10" fmla="*/ 412 w 690"/>
                <a:gd name="T11" fmla="*/ 40 h 265"/>
                <a:gd name="T12" fmla="*/ 370 w 690"/>
                <a:gd name="T13" fmla="*/ 34 h 265"/>
                <a:gd name="T14" fmla="*/ 375 w 690"/>
                <a:gd name="T15" fmla="*/ 26 h 265"/>
                <a:gd name="T16" fmla="*/ 353 w 690"/>
                <a:gd name="T17" fmla="*/ 10 h 265"/>
                <a:gd name="T18" fmla="*/ 329 w 690"/>
                <a:gd name="T19" fmla="*/ 7 h 265"/>
                <a:gd name="T20" fmla="*/ 293 w 690"/>
                <a:gd name="T21" fmla="*/ 17 h 265"/>
                <a:gd name="T22" fmla="*/ 261 w 690"/>
                <a:gd name="T23" fmla="*/ 33 h 265"/>
                <a:gd name="T24" fmla="*/ 248 w 690"/>
                <a:gd name="T25" fmla="*/ 63 h 265"/>
                <a:gd name="T26" fmla="*/ 221 w 690"/>
                <a:gd name="T27" fmla="*/ 48 h 265"/>
                <a:gd name="T28" fmla="*/ 206 w 690"/>
                <a:gd name="T29" fmla="*/ 51 h 265"/>
                <a:gd name="T30" fmla="*/ 226 w 690"/>
                <a:gd name="T31" fmla="*/ 79 h 265"/>
                <a:gd name="T32" fmla="*/ 204 w 690"/>
                <a:gd name="T33" fmla="*/ 91 h 265"/>
                <a:gd name="T34" fmla="*/ 205 w 690"/>
                <a:gd name="T35" fmla="*/ 79 h 265"/>
                <a:gd name="T36" fmla="*/ 196 w 690"/>
                <a:gd name="T37" fmla="*/ 37 h 265"/>
                <a:gd name="T38" fmla="*/ 182 w 690"/>
                <a:gd name="T39" fmla="*/ 69 h 265"/>
                <a:gd name="T40" fmla="*/ 148 w 690"/>
                <a:gd name="T41" fmla="*/ 65 h 265"/>
                <a:gd name="T42" fmla="*/ 139 w 690"/>
                <a:gd name="T43" fmla="*/ 74 h 265"/>
                <a:gd name="T44" fmla="*/ 97 w 690"/>
                <a:gd name="T45" fmla="*/ 82 h 265"/>
                <a:gd name="T46" fmla="*/ 77 w 690"/>
                <a:gd name="T47" fmla="*/ 90 h 265"/>
                <a:gd name="T48" fmla="*/ 54 w 690"/>
                <a:gd name="T49" fmla="*/ 107 h 265"/>
                <a:gd name="T50" fmla="*/ 34 w 690"/>
                <a:gd name="T51" fmla="*/ 106 h 265"/>
                <a:gd name="T52" fmla="*/ 44 w 690"/>
                <a:gd name="T53" fmla="*/ 94 h 265"/>
                <a:gd name="T54" fmla="*/ 26 w 690"/>
                <a:gd name="T55" fmla="*/ 67 h 265"/>
                <a:gd name="T56" fmla="*/ 12 w 690"/>
                <a:gd name="T57" fmla="*/ 95 h 265"/>
                <a:gd name="T58" fmla="*/ 11 w 690"/>
                <a:gd name="T59" fmla="*/ 140 h 265"/>
                <a:gd name="T60" fmla="*/ 10 w 690"/>
                <a:gd name="T61" fmla="*/ 171 h 265"/>
                <a:gd name="T62" fmla="*/ 26 w 690"/>
                <a:gd name="T63" fmla="*/ 194 h 265"/>
                <a:gd name="T64" fmla="*/ 51 w 690"/>
                <a:gd name="T65" fmla="*/ 224 h 265"/>
                <a:gd name="T66" fmla="*/ 51 w 690"/>
                <a:gd name="T67" fmla="*/ 246 h 265"/>
                <a:gd name="T68" fmla="*/ 95 w 690"/>
                <a:gd name="T69" fmla="*/ 261 h 265"/>
                <a:gd name="T70" fmla="*/ 88 w 690"/>
                <a:gd name="T71" fmla="*/ 213 h 265"/>
                <a:gd name="T72" fmla="*/ 118 w 690"/>
                <a:gd name="T73" fmla="*/ 200 h 265"/>
                <a:gd name="T74" fmla="*/ 145 w 690"/>
                <a:gd name="T75" fmla="*/ 206 h 265"/>
                <a:gd name="T76" fmla="*/ 155 w 690"/>
                <a:gd name="T77" fmla="*/ 182 h 265"/>
                <a:gd name="T78" fmla="*/ 202 w 690"/>
                <a:gd name="T79" fmla="*/ 183 h 265"/>
                <a:gd name="T80" fmla="*/ 240 w 690"/>
                <a:gd name="T81" fmla="*/ 202 h 265"/>
                <a:gd name="T82" fmla="*/ 277 w 690"/>
                <a:gd name="T83" fmla="*/ 211 h 265"/>
                <a:gd name="T84" fmla="*/ 317 w 690"/>
                <a:gd name="T85" fmla="*/ 198 h 265"/>
                <a:gd name="T86" fmla="*/ 363 w 690"/>
                <a:gd name="T87" fmla="*/ 213 h 265"/>
                <a:gd name="T88" fmla="*/ 411 w 690"/>
                <a:gd name="T89" fmla="*/ 204 h 265"/>
                <a:gd name="T90" fmla="*/ 444 w 690"/>
                <a:gd name="T91" fmla="*/ 201 h 265"/>
                <a:gd name="T92" fmla="*/ 478 w 690"/>
                <a:gd name="T93" fmla="*/ 225 h 265"/>
                <a:gd name="T94" fmla="*/ 458 w 690"/>
                <a:gd name="T95" fmla="*/ 254 h 265"/>
                <a:gd name="T96" fmla="*/ 504 w 690"/>
                <a:gd name="T97" fmla="*/ 210 h 265"/>
                <a:gd name="T98" fmla="*/ 496 w 690"/>
                <a:gd name="T99" fmla="*/ 184 h 265"/>
                <a:gd name="T100" fmla="*/ 498 w 690"/>
                <a:gd name="T101" fmla="*/ 161 h 265"/>
                <a:gd name="T102" fmla="*/ 552 w 690"/>
                <a:gd name="T103" fmla="*/ 144 h 265"/>
                <a:gd name="T104" fmla="*/ 593 w 690"/>
                <a:gd name="T105" fmla="*/ 127 h 265"/>
                <a:gd name="T106" fmla="*/ 606 w 690"/>
                <a:gd name="T107" fmla="*/ 135 h 265"/>
                <a:gd name="T108" fmla="*/ 575 w 690"/>
                <a:gd name="T109" fmla="*/ 189 h 265"/>
                <a:gd name="T110" fmla="*/ 604 w 690"/>
                <a:gd name="T111" fmla="*/ 161 h 265"/>
                <a:gd name="T112" fmla="*/ 636 w 690"/>
                <a:gd name="T113" fmla="*/ 140 h 265"/>
                <a:gd name="T114" fmla="*/ 667 w 690"/>
                <a:gd name="T115" fmla="*/ 91 h 265"/>
                <a:gd name="T116" fmla="*/ 15 w 690"/>
                <a:gd name="T117" fmla="*/ 137 h 265"/>
                <a:gd name="T118" fmla="*/ 33 w 690"/>
                <a:gd name="T119" fmla="*/ 126 h 265"/>
                <a:gd name="T120" fmla="*/ 363 w 690"/>
                <a:gd name="T121" fmla="*/ 184 h 265"/>
                <a:gd name="T122" fmla="*/ 365 w 690"/>
                <a:gd name="T123" fmla="*/ 17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0" h="265">
                  <a:moveTo>
                    <a:pt x="689" y="88"/>
                  </a:moveTo>
                  <a:cubicBezTo>
                    <a:pt x="689" y="86"/>
                    <a:pt x="687" y="85"/>
                    <a:pt x="685" y="84"/>
                  </a:cubicBezTo>
                  <a:cubicBezTo>
                    <a:pt x="684" y="83"/>
                    <a:pt x="683" y="82"/>
                    <a:pt x="682" y="82"/>
                  </a:cubicBezTo>
                  <a:cubicBezTo>
                    <a:pt x="681" y="81"/>
                    <a:pt x="679" y="81"/>
                    <a:pt x="678" y="81"/>
                  </a:cubicBezTo>
                  <a:cubicBezTo>
                    <a:pt x="677" y="80"/>
                    <a:pt x="676" y="79"/>
                    <a:pt x="675" y="79"/>
                  </a:cubicBezTo>
                  <a:cubicBezTo>
                    <a:pt x="674" y="78"/>
                    <a:pt x="673" y="77"/>
                    <a:pt x="672" y="77"/>
                  </a:cubicBezTo>
                  <a:cubicBezTo>
                    <a:pt x="671" y="76"/>
                    <a:pt x="670" y="75"/>
                    <a:pt x="668" y="75"/>
                  </a:cubicBezTo>
                  <a:cubicBezTo>
                    <a:pt x="667" y="74"/>
                    <a:pt x="667" y="74"/>
                    <a:pt x="666" y="73"/>
                  </a:cubicBezTo>
                  <a:cubicBezTo>
                    <a:pt x="665" y="73"/>
                    <a:pt x="664" y="72"/>
                    <a:pt x="663" y="71"/>
                  </a:cubicBezTo>
                  <a:cubicBezTo>
                    <a:pt x="662" y="70"/>
                    <a:pt x="661" y="70"/>
                    <a:pt x="660" y="70"/>
                  </a:cubicBezTo>
                  <a:cubicBezTo>
                    <a:pt x="658" y="69"/>
                    <a:pt x="657" y="66"/>
                    <a:pt x="656" y="66"/>
                  </a:cubicBezTo>
                  <a:cubicBezTo>
                    <a:pt x="653" y="64"/>
                    <a:pt x="650" y="67"/>
                    <a:pt x="648" y="66"/>
                  </a:cubicBezTo>
                  <a:cubicBezTo>
                    <a:pt x="647" y="65"/>
                    <a:pt x="646" y="65"/>
                    <a:pt x="645" y="65"/>
                  </a:cubicBezTo>
                  <a:cubicBezTo>
                    <a:pt x="644" y="65"/>
                    <a:pt x="643" y="65"/>
                    <a:pt x="642" y="65"/>
                  </a:cubicBezTo>
                  <a:cubicBezTo>
                    <a:pt x="642" y="65"/>
                    <a:pt x="641" y="64"/>
                    <a:pt x="641" y="64"/>
                  </a:cubicBezTo>
                  <a:cubicBezTo>
                    <a:pt x="640" y="64"/>
                    <a:pt x="639" y="64"/>
                    <a:pt x="639" y="65"/>
                  </a:cubicBezTo>
                  <a:cubicBezTo>
                    <a:pt x="639" y="65"/>
                    <a:pt x="639" y="65"/>
                    <a:pt x="639" y="66"/>
                  </a:cubicBezTo>
                  <a:cubicBezTo>
                    <a:pt x="639" y="66"/>
                    <a:pt x="638" y="66"/>
                    <a:pt x="638" y="67"/>
                  </a:cubicBezTo>
                  <a:cubicBezTo>
                    <a:pt x="637" y="67"/>
                    <a:pt x="637" y="67"/>
                    <a:pt x="638" y="68"/>
                  </a:cubicBezTo>
                  <a:cubicBezTo>
                    <a:pt x="639" y="68"/>
                    <a:pt x="640" y="70"/>
                    <a:pt x="640" y="71"/>
                  </a:cubicBezTo>
                  <a:cubicBezTo>
                    <a:pt x="641" y="71"/>
                    <a:pt x="641" y="73"/>
                    <a:pt x="640" y="73"/>
                  </a:cubicBezTo>
                  <a:cubicBezTo>
                    <a:pt x="640" y="74"/>
                    <a:pt x="638" y="74"/>
                    <a:pt x="637" y="74"/>
                  </a:cubicBezTo>
                  <a:cubicBezTo>
                    <a:pt x="636" y="74"/>
                    <a:pt x="634" y="75"/>
                    <a:pt x="634" y="74"/>
                  </a:cubicBezTo>
                  <a:cubicBezTo>
                    <a:pt x="633" y="74"/>
                    <a:pt x="634" y="73"/>
                    <a:pt x="633" y="72"/>
                  </a:cubicBezTo>
                  <a:cubicBezTo>
                    <a:pt x="633" y="72"/>
                    <a:pt x="632" y="72"/>
                    <a:pt x="632" y="72"/>
                  </a:cubicBezTo>
                  <a:cubicBezTo>
                    <a:pt x="631" y="71"/>
                    <a:pt x="630" y="71"/>
                    <a:pt x="629" y="71"/>
                  </a:cubicBezTo>
                  <a:cubicBezTo>
                    <a:pt x="628" y="70"/>
                    <a:pt x="628" y="70"/>
                    <a:pt x="628" y="69"/>
                  </a:cubicBezTo>
                  <a:cubicBezTo>
                    <a:pt x="627" y="68"/>
                    <a:pt x="626" y="67"/>
                    <a:pt x="628" y="67"/>
                  </a:cubicBezTo>
                  <a:cubicBezTo>
                    <a:pt x="629" y="67"/>
                    <a:pt x="630" y="67"/>
                    <a:pt x="631" y="67"/>
                  </a:cubicBezTo>
                  <a:cubicBezTo>
                    <a:pt x="632" y="67"/>
                    <a:pt x="634" y="67"/>
                    <a:pt x="634" y="66"/>
                  </a:cubicBezTo>
                  <a:cubicBezTo>
                    <a:pt x="635" y="65"/>
                    <a:pt x="633" y="65"/>
                    <a:pt x="632" y="66"/>
                  </a:cubicBezTo>
                  <a:cubicBezTo>
                    <a:pt x="631" y="66"/>
                    <a:pt x="630" y="65"/>
                    <a:pt x="628" y="65"/>
                  </a:cubicBezTo>
                  <a:cubicBezTo>
                    <a:pt x="627" y="65"/>
                    <a:pt x="627" y="66"/>
                    <a:pt x="626" y="67"/>
                  </a:cubicBezTo>
                  <a:cubicBezTo>
                    <a:pt x="625" y="67"/>
                    <a:pt x="624" y="69"/>
                    <a:pt x="623" y="69"/>
                  </a:cubicBezTo>
                  <a:cubicBezTo>
                    <a:pt x="622" y="69"/>
                    <a:pt x="620" y="69"/>
                    <a:pt x="619" y="69"/>
                  </a:cubicBezTo>
                  <a:cubicBezTo>
                    <a:pt x="616" y="68"/>
                    <a:pt x="613" y="69"/>
                    <a:pt x="610" y="67"/>
                  </a:cubicBezTo>
                  <a:cubicBezTo>
                    <a:pt x="609" y="67"/>
                    <a:pt x="609" y="67"/>
                    <a:pt x="609" y="67"/>
                  </a:cubicBezTo>
                  <a:cubicBezTo>
                    <a:pt x="608" y="67"/>
                    <a:pt x="608" y="67"/>
                    <a:pt x="608" y="68"/>
                  </a:cubicBezTo>
                  <a:cubicBezTo>
                    <a:pt x="607" y="68"/>
                    <a:pt x="605" y="68"/>
                    <a:pt x="604" y="68"/>
                  </a:cubicBezTo>
                  <a:cubicBezTo>
                    <a:pt x="602" y="68"/>
                    <a:pt x="600" y="67"/>
                    <a:pt x="599" y="68"/>
                  </a:cubicBezTo>
                  <a:cubicBezTo>
                    <a:pt x="598" y="69"/>
                    <a:pt x="598" y="69"/>
                    <a:pt x="598" y="69"/>
                  </a:cubicBezTo>
                  <a:cubicBezTo>
                    <a:pt x="597" y="70"/>
                    <a:pt x="598" y="71"/>
                    <a:pt x="597" y="72"/>
                  </a:cubicBezTo>
                  <a:cubicBezTo>
                    <a:pt x="597" y="72"/>
                    <a:pt x="596" y="69"/>
                    <a:pt x="596" y="69"/>
                  </a:cubicBezTo>
                  <a:cubicBezTo>
                    <a:pt x="596" y="67"/>
                    <a:pt x="595" y="67"/>
                    <a:pt x="594" y="67"/>
                  </a:cubicBezTo>
                  <a:cubicBezTo>
                    <a:pt x="593" y="67"/>
                    <a:pt x="591" y="67"/>
                    <a:pt x="591" y="66"/>
                  </a:cubicBezTo>
                  <a:cubicBezTo>
                    <a:pt x="590" y="65"/>
                    <a:pt x="591" y="64"/>
                    <a:pt x="592" y="64"/>
                  </a:cubicBezTo>
                  <a:cubicBezTo>
                    <a:pt x="595" y="60"/>
                    <a:pt x="585" y="58"/>
                    <a:pt x="583" y="57"/>
                  </a:cubicBezTo>
                  <a:cubicBezTo>
                    <a:pt x="582" y="57"/>
                    <a:pt x="581" y="56"/>
                    <a:pt x="579" y="56"/>
                  </a:cubicBezTo>
                  <a:cubicBezTo>
                    <a:pt x="579" y="56"/>
                    <a:pt x="578" y="56"/>
                    <a:pt x="577" y="56"/>
                  </a:cubicBezTo>
                  <a:cubicBezTo>
                    <a:pt x="573" y="56"/>
                    <a:pt x="571" y="56"/>
                    <a:pt x="568" y="57"/>
                  </a:cubicBezTo>
                  <a:cubicBezTo>
                    <a:pt x="565" y="57"/>
                    <a:pt x="563" y="58"/>
                    <a:pt x="560" y="58"/>
                  </a:cubicBezTo>
                  <a:cubicBezTo>
                    <a:pt x="559" y="58"/>
                    <a:pt x="558" y="58"/>
                    <a:pt x="558" y="58"/>
                  </a:cubicBezTo>
                  <a:cubicBezTo>
                    <a:pt x="557" y="58"/>
                    <a:pt x="557" y="58"/>
                    <a:pt x="556" y="58"/>
                  </a:cubicBezTo>
                  <a:cubicBezTo>
                    <a:pt x="555" y="57"/>
                    <a:pt x="556" y="57"/>
                    <a:pt x="557" y="56"/>
                  </a:cubicBezTo>
                  <a:cubicBezTo>
                    <a:pt x="557" y="56"/>
                    <a:pt x="554" y="54"/>
                    <a:pt x="554" y="54"/>
                  </a:cubicBezTo>
                  <a:cubicBezTo>
                    <a:pt x="552" y="54"/>
                    <a:pt x="551" y="54"/>
                    <a:pt x="549" y="54"/>
                  </a:cubicBezTo>
                  <a:cubicBezTo>
                    <a:pt x="550" y="54"/>
                    <a:pt x="550" y="54"/>
                    <a:pt x="550" y="53"/>
                  </a:cubicBezTo>
                  <a:cubicBezTo>
                    <a:pt x="550" y="53"/>
                    <a:pt x="549" y="53"/>
                    <a:pt x="549" y="53"/>
                  </a:cubicBezTo>
                  <a:cubicBezTo>
                    <a:pt x="548" y="53"/>
                    <a:pt x="548" y="52"/>
                    <a:pt x="548" y="52"/>
                  </a:cubicBezTo>
                  <a:cubicBezTo>
                    <a:pt x="547" y="52"/>
                    <a:pt x="546" y="52"/>
                    <a:pt x="546" y="52"/>
                  </a:cubicBezTo>
                  <a:cubicBezTo>
                    <a:pt x="545" y="51"/>
                    <a:pt x="542" y="51"/>
                    <a:pt x="544" y="50"/>
                  </a:cubicBezTo>
                  <a:cubicBezTo>
                    <a:pt x="544" y="50"/>
                    <a:pt x="545" y="50"/>
                    <a:pt x="545" y="50"/>
                  </a:cubicBezTo>
                  <a:cubicBezTo>
                    <a:pt x="546" y="50"/>
                    <a:pt x="546" y="51"/>
                    <a:pt x="547" y="50"/>
                  </a:cubicBezTo>
                  <a:cubicBezTo>
                    <a:pt x="548" y="49"/>
                    <a:pt x="546" y="48"/>
                    <a:pt x="545" y="48"/>
                  </a:cubicBezTo>
                  <a:cubicBezTo>
                    <a:pt x="544" y="47"/>
                    <a:pt x="542" y="47"/>
                    <a:pt x="540" y="46"/>
                  </a:cubicBezTo>
                  <a:cubicBezTo>
                    <a:pt x="539" y="46"/>
                    <a:pt x="537" y="46"/>
                    <a:pt x="535" y="46"/>
                  </a:cubicBezTo>
                  <a:cubicBezTo>
                    <a:pt x="535" y="46"/>
                    <a:pt x="534" y="46"/>
                    <a:pt x="533" y="46"/>
                  </a:cubicBezTo>
                  <a:cubicBezTo>
                    <a:pt x="532" y="46"/>
                    <a:pt x="532" y="46"/>
                    <a:pt x="531" y="45"/>
                  </a:cubicBezTo>
                  <a:cubicBezTo>
                    <a:pt x="527" y="44"/>
                    <a:pt x="523" y="45"/>
                    <a:pt x="520" y="44"/>
                  </a:cubicBezTo>
                  <a:cubicBezTo>
                    <a:pt x="519" y="44"/>
                    <a:pt x="518" y="44"/>
                    <a:pt x="518" y="44"/>
                  </a:cubicBezTo>
                  <a:cubicBezTo>
                    <a:pt x="517" y="43"/>
                    <a:pt x="516" y="43"/>
                    <a:pt x="515" y="43"/>
                  </a:cubicBezTo>
                  <a:cubicBezTo>
                    <a:pt x="514" y="43"/>
                    <a:pt x="512" y="43"/>
                    <a:pt x="511" y="43"/>
                  </a:cubicBezTo>
                  <a:cubicBezTo>
                    <a:pt x="510" y="42"/>
                    <a:pt x="509" y="42"/>
                    <a:pt x="508" y="42"/>
                  </a:cubicBezTo>
                  <a:cubicBezTo>
                    <a:pt x="507" y="42"/>
                    <a:pt x="504" y="41"/>
                    <a:pt x="505" y="42"/>
                  </a:cubicBezTo>
                  <a:cubicBezTo>
                    <a:pt x="505" y="43"/>
                    <a:pt x="508" y="44"/>
                    <a:pt x="506" y="44"/>
                  </a:cubicBezTo>
                  <a:cubicBezTo>
                    <a:pt x="505" y="44"/>
                    <a:pt x="505" y="44"/>
                    <a:pt x="504" y="44"/>
                  </a:cubicBezTo>
                  <a:cubicBezTo>
                    <a:pt x="503" y="44"/>
                    <a:pt x="502" y="44"/>
                    <a:pt x="501" y="44"/>
                  </a:cubicBezTo>
                  <a:cubicBezTo>
                    <a:pt x="501" y="45"/>
                    <a:pt x="499" y="46"/>
                    <a:pt x="499" y="47"/>
                  </a:cubicBezTo>
                  <a:cubicBezTo>
                    <a:pt x="499" y="48"/>
                    <a:pt x="502" y="46"/>
                    <a:pt x="502" y="47"/>
                  </a:cubicBezTo>
                  <a:cubicBezTo>
                    <a:pt x="503" y="47"/>
                    <a:pt x="503" y="47"/>
                    <a:pt x="503" y="48"/>
                  </a:cubicBezTo>
                  <a:cubicBezTo>
                    <a:pt x="503" y="48"/>
                    <a:pt x="502" y="48"/>
                    <a:pt x="502" y="48"/>
                  </a:cubicBezTo>
                  <a:cubicBezTo>
                    <a:pt x="500" y="48"/>
                    <a:pt x="500" y="49"/>
                    <a:pt x="501" y="51"/>
                  </a:cubicBezTo>
                  <a:cubicBezTo>
                    <a:pt x="501" y="51"/>
                    <a:pt x="502" y="51"/>
                    <a:pt x="502" y="52"/>
                  </a:cubicBezTo>
                  <a:cubicBezTo>
                    <a:pt x="502" y="52"/>
                    <a:pt x="503" y="53"/>
                    <a:pt x="502" y="53"/>
                  </a:cubicBezTo>
                  <a:cubicBezTo>
                    <a:pt x="502" y="53"/>
                    <a:pt x="501" y="53"/>
                    <a:pt x="500" y="53"/>
                  </a:cubicBezTo>
                  <a:cubicBezTo>
                    <a:pt x="499" y="53"/>
                    <a:pt x="499" y="53"/>
                    <a:pt x="498" y="53"/>
                  </a:cubicBezTo>
                  <a:cubicBezTo>
                    <a:pt x="498" y="52"/>
                    <a:pt x="497" y="51"/>
                    <a:pt x="496" y="51"/>
                  </a:cubicBezTo>
                  <a:cubicBezTo>
                    <a:pt x="495" y="51"/>
                    <a:pt x="495" y="52"/>
                    <a:pt x="494" y="52"/>
                  </a:cubicBezTo>
                  <a:cubicBezTo>
                    <a:pt x="494" y="52"/>
                    <a:pt x="493" y="52"/>
                    <a:pt x="492" y="52"/>
                  </a:cubicBezTo>
                  <a:cubicBezTo>
                    <a:pt x="491" y="52"/>
                    <a:pt x="489" y="52"/>
                    <a:pt x="491" y="53"/>
                  </a:cubicBezTo>
                  <a:cubicBezTo>
                    <a:pt x="492" y="53"/>
                    <a:pt x="495" y="54"/>
                    <a:pt x="494" y="55"/>
                  </a:cubicBezTo>
                  <a:cubicBezTo>
                    <a:pt x="493" y="56"/>
                    <a:pt x="492" y="55"/>
                    <a:pt x="492" y="55"/>
                  </a:cubicBezTo>
                  <a:cubicBezTo>
                    <a:pt x="491" y="54"/>
                    <a:pt x="491" y="54"/>
                    <a:pt x="491" y="53"/>
                  </a:cubicBezTo>
                  <a:cubicBezTo>
                    <a:pt x="490" y="53"/>
                    <a:pt x="489" y="53"/>
                    <a:pt x="488" y="53"/>
                  </a:cubicBezTo>
                  <a:cubicBezTo>
                    <a:pt x="487" y="52"/>
                    <a:pt x="486" y="51"/>
                    <a:pt x="484" y="52"/>
                  </a:cubicBezTo>
                  <a:cubicBezTo>
                    <a:pt x="483" y="52"/>
                    <a:pt x="482" y="53"/>
                    <a:pt x="481" y="53"/>
                  </a:cubicBezTo>
                  <a:cubicBezTo>
                    <a:pt x="480" y="53"/>
                    <a:pt x="479" y="54"/>
                    <a:pt x="478" y="54"/>
                  </a:cubicBezTo>
                  <a:cubicBezTo>
                    <a:pt x="476" y="54"/>
                    <a:pt x="474" y="54"/>
                    <a:pt x="473" y="53"/>
                  </a:cubicBezTo>
                  <a:cubicBezTo>
                    <a:pt x="472" y="52"/>
                    <a:pt x="472" y="52"/>
                    <a:pt x="471" y="51"/>
                  </a:cubicBezTo>
                  <a:cubicBezTo>
                    <a:pt x="471" y="49"/>
                    <a:pt x="471" y="48"/>
                    <a:pt x="470" y="50"/>
                  </a:cubicBezTo>
                  <a:cubicBezTo>
                    <a:pt x="467" y="52"/>
                    <a:pt x="467" y="56"/>
                    <a:pt x="464" y="58"/>
                  </a:cubicBezTo>
                  <a:cubicBezTo>
                    <a:pt x="464" y="58"/>
                    <a:pt x="463" y="59"/>
                    <a:pt x="463" y="59"/>
                  </a:cubicBezTo>
                  <a:cubicBezTo>
                    <a:pt x="462" y="59"/>
                    <a:pt x="462" y="58"/>
                    <a:pt x="462" y="57"/>
                  </a:cubicBezTo>
                  <a:cubicBezTo>
                    <a:pt x="461" y="57"/>
                    <a:pt x="461" y="58"/>
                    <a:pt x="460" y="58"/>
                  </a:cubicBezTo>
                  <a:cubicBezTo>
                    <a:pt x="460" y="58"/>
                    <a:pt x="459" y="57"/>
                    <a:pt x="459" y="56"/>
                  </a:cubicBezTo>
                  <a:cubicBezTo>
                    <a:pt x="458" y="56"/>
                    <a:pt x="458" y="56"/>
                    <a:pt x="457" y="55"/>
                  </a:cubicBezTo>
                  <a:cubicBezTo>
                    <a:pt x="457" y="55"/>
                    <a:pt x="457" y="54"/>
                    <a:pt x="456" y="54"/>
                  </a:cubicBezTo>
                  <a:cubicBezTo>
                    <a:pt x="456" y="54"/>
                    <a:pt x="455" y="54"/>
                    <a:pt x="455" y="54"/>
                  </a:cubicBezTo>
                  <a:cubicBezTo>
                    <a:pt x="455" y="53"/>
                    <a:pt x="455" y="53"/>
                    <a:pt x="455" y="53"/>
                  </a:cubicBezTo>
                  <a:cubicBezTo>
                    <a:pt x="455" y="52"/>
                    <a:pt x="454" y="51"/>
                    <a:pt x="453" y="51"/>
                  </a:cubicBezTo>
                  <a:cubicBezTo>
                    <a:pt x="453" y="50"/>
                    <a:pt x="455" y="51"/>
                    <a:pt x="456" y="50"/>
                  </a:cubicBezTo>
                  <a:cubicBezTo>
                    <a:pt x="456" y="50"/>
                    <a:pt x="455" y="50"/>
                    <a:pt x="455" y="50"/>
                  </a:cubicBezTo>
                  <a:cubicBezTo>
                    <a:pt x="454" y="50"/>
                    <a:pt x="454" y="50"/>
                    <a:pt x="454" y="50"/>
                  </a:cubicBezTo>
                  <a:cubicBezTo>
                    <a:pt x="452" y="51"/>
                    <a:pt x="451" y="49"/>
                    <a:pt x="451" y="49"/>
                  </a:cubicBezTo>
                  <a:cubicBezTo>
                    <a:pt x="451" y="48"/>
                    <a:pt x="451" y="48"/>
                    <a:pt x="451" y="47"/>
                  </a:cubicBezTo>
                  <a:cubicBezTo>
                    <a:pt x="450" y="47"/>
                    <a:pt x="449" y="47"/>
                    <a:pt x="449" y="47"/>
                  </a:cubicBezTo>
                  <a:cubicBezTo>
                    <a:pt x="451" y="45"/>
                    <a:pt x="453" y="50"/>
                    <a:pt x="455" y="47"/>
                  </a:cubicBezTo>
                  <a:cubicBezTo>
                    <a:pt x="456" y="47"/>
                    <a:pt x="456" y="46"/>
                    <a:pt x="456" y="45"/>
                  </a:cubicBezTo>
                  <a:cubicBezTo>
                    <a:pt x="455" y="44"/>
                    <a:pt x="453" y="45"/>
                    <a:pt x="453" y="44"/>
                  </a:cubicBezTo>
                  <a:cubicBezTo>
                    <a:pt x="453" y="43"/>
                    <a:pt x="455" y="43"/>
                    <a:pt x="455" y="43"/>
                  </a:cubicBezTo>
                  <a:cubicBezTo>
                    <a:pt x="456" y="42"/>
                    <a:pt x="455" y="42"/>
                    <a:pt x="455" y="42"/>
                  </a:cubicBezTo>
                  <a:cubicBezTo>
                    <a:pt x="454" y="42"/>
                    <a:pt x="455" y="42"/>
                    <a:pt x="455" y="41"/>
                  </a:cubicBezTo>
                  <a:cubicBezTo>
                    <a:pt x="455" y="41"/>
                    <a:pt x="455" y="41"/>
                    <a:pt x="455" y="41"/>
                  </a:cubicBezTo>
                  <a:cubicBezTo>
                    <a:pt x="455" y="40"/>
                    <a:pt x="454" y="40"/>
                    <a:pt x="454" y="40"/>
                  </a:cubicBezTo>
                  <a:cubicBezTo>
                    <a:pt x="454" y="40"/>
                    <a:pt x="454" y="39"/>
                    <a:pt x="454" y="39"/>
                  </a:cubicBezTo>
                  <a:cubicBezTo>
                    <a:pt x="454" y="39"/>
                    <a:pt x="452" y="38"/>
                    <a:pt x="452" y="38"/>
                  </a:cubicBezTo>
                  <a:cubicBezTo>
                    <a:pt x="451" y="38"/>
                    <a:pt x="451" y="38"/>
                    <a:pt x="450" y="37"/>
                  </a:cubicBezTo>
                  <a:cubicBezTo>
                    <a:pt x="450" y="37"/>
                    <a:pt x="450" y="37"/>
                    <a:pt x="449" y="37"/>
                  </a:cubicBezTo>
                  <a:cubicBezTo>
                    <a:pt x="448" y="36"/>
                    <a:pt x="447" y="36"/>
                    <a:pt x="446" y="36"/>
                  </a:cubicBezTo>
                  <a:cubicBezTo>
                    <a:pt x="445" y="36"/>
                    <a:pt x="444" y="36"/>
                    <a:pt x="444" y="36"/>
                  </a:cubicBezTo>
                  <a:cubicBezTo>
                    <a:pt x="444" y="36"/>
                    <a:pt x="444" y="37"/>
                    <a:pt x="443" y="37"/>
                  </a:cubicBezTo>
                  <a:cubicBezTo>
                    <a:pt x="443" y="37"/>
                    <a:pt x="443" y="37"/>
                    <a:pt x="442" y="36"/>
                  </a:cubicBezTo>
                  <a:cubicBezTo>
                    <a:pt x="442" y="36"/>
                    <a:pt x="441" y="36"/>
                    <a:pt x="440" y="36"/>
                  </a:cubicBezTo>
                  <a:cubicBezTo>
                    <a:pt x="440" y="36"/>
                    <a:pt x="440" y="36"/>
                    <a:pt x="439" y="36"/>
                  </a:cubicBezTo>
                  <a:cubicBezTo>
                    <a:pt x="439" y="36"/>
                    <a:pt x="439" y="36"/>
                    <a:pt x="438" y="36"/>
                  </a:cubicBezTo>
                  <a:cubicBezTo>
                    <a:pt x="438" y="36"/>
                    <a:pt x="438" y="36"/>
                    <a:pt x="437" y="36"/>
                  </a:cubicBezTo>
                  <a:cubicBezTo>
                    <a:pt x="437" y="36"/>
                    <a:pt x="437" y="35"/>
                    <a:pt x="436" y="35"/>
                  </a:cubicBezTo>
                  <a:cubicBezTo>
                    <a:pt x="436" y="35"/>
                    <a:pt x="435" y="35"/>
                    <a:pt x="434" y="34"/>
                  </a:cubicBezTo>
                  <a:cubicBezTo>
                    <a:pt x="433" y="34"/>
                    <a:pt x="432" y="34"/>
                    <a:pt x="431" y="35"/>
                  </a:cubicBezTo>
                  <a:cubicBezTo>
                    <a:pt x="431" y="35"/>
                    <a:pt x="431" y="35"/>
                    <a:pt x="430" y="35"/>
                  </a:cubicBezTo>
                  <a:cubicBezTo>
                    <a:pt x="430" y="35"/>
                    <a:pt x="429" y="35"/>
                    <a:pt x="429" y="35"/>
                  </a:cubicBezTo>
                  <a:cubicBezTo>
                    <a:pt x="428" y="35"/>
                    <a:pt x="428" y="37"/>
                    <a:pt x="428" y="37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29" y="39"/>
                    <a:pt x="429" y="39"/>
                    <a:pt x="428" y="39"/>
                  </a:cubicBezTo>
                  <a:cubicBezTo>
                    <a:pt x="428" y="40"/>
                    <a:pt x="429" y="41"/>
                    <a:pt x="427" y="41"/>
                  </a:cubicBezTo>
                  <a:cubicBezTo>
                    <a:pt x="426" y="41"/>
                    <a:pt x="425" y="40"/>
                    <a:pt x="424" y="40"/>
                  </a:cubicBezTo>
                  <a:cubicBezTo>
                    <a:pt x="421" y="41"/>
                    <a:pt x="418" y="41"/>
                    <a:pt x="416" y="41"/>
                  </a:cubicBezTo>
                  <a:cubicBezTo>
                    <a:pt x="415" y="41"/>
                    <a:pt x="415" y="41"/>
                    <a:pt x="415" y="40"/>
                  </a:cubicBezTo>
                  <a:cubicBezTo>
                    <a:pt x="414" y="40"/>
                    <a:pt x="415" y="40"/>
                    <a:pt x="414" y="39"/>
                  </a:cubicBezTo>
                  <a:cubicBezTo>
                    <a:pt x="414" y="39"/>
                    <a:pt x="412" y="40"/>
                    <a:pt x="412" y="40"/>
                  </a:cubicBezTo>
                  <a:cubicBezTo>
                    <a:pt x="411" y="40"/>
                    <a:pt x="410" y="39"/>
                    <a:pt x="409" y="39"/>
                  </a:cubicBezTo>
                  <a:cubicBezTo>
                    <a:pt x="408" y="39"/>
                    <a:pt x="407" y="39"/>
                    <a:pt x="407" y="38"/>
                  </a:cubicBezTo>
                  <a:cubicBezTo>
                    <a:pt x="407" y="38"/>
                    <a:pt x="407" y="37"/>
                    <a:pt x="407" y="37"/>
                  </a:cubicBezTo>
                  <a:cubicBezTo>
                    <a:pt x="407" y="36"/>
                    <a:pt x="407" y="36"/>
                    <a:pt x="407" y="36"/>
                  </a:cubicBezTo>
                  <a:cubicBezTo>
                    <a:pt x="408" y="36"/>
                    <a:pt x="409" y="37"/>
                    <a:pt x="408" y="36"/>
                  </a:cubicBezTo>
                  <a:cubicBezTo>
                    <a:pt x="407" y="35"/>
                    <a:pt x="405" y="36"/>
                    <a:pt x="404" y="36"/>
                  </a:cubicBezTo>
                  <a:cubicBezTo>
                    <a:pt x="403" y="36"/>
                    <a:pt x="402" y="36"/>
                    <a:pt x="401" y="36"/>
                  </a:cubicBezTo>
                  <a:cubicBezTo>
                    <a:pt x="399" y="35"/>
                    <a:pt x="397" y="35"/>
                    <a:pt x="394" y="35"/>
                  </a:cubicBezTo>
                  <a:cubicBezTo>
                    <a:pt x="393" y="35"/>
                    <a:pt x="392" y="35"/>
                    <a:pt x="391" y="35"/>
                  </a:cubicBezTo>
                  <a:cubicBezTo>
                    <a:pt x="390" y="35"/>
                    <a:pt x="389" y="35"/>
                    <a:pt x="388" y="35"/>
                  </a:cubicBezTo>
                  <a:cubicBezTo>
                    <a:pt x="387" y="35"/>
                    <a:pt x="387" y="35"/>
                    <a:pt x="386" y="36"/>
                  </a:cubicBezTo>
                  <a:cubicBezTo>
                    <a:pt x="385" y="36"/>
                    <a:pt x="384" y="36"/>
                    <a:pt x="385" y="37"/>
                  </a:cubicBezTo>
                  <a:cubicBezTo>
                    <a:pt x="385" y="37"/>
                    <a:pt x="386" y="38"/>
                    <a:pt x="384" y="38"/>
                  </a:cubicBezTo>
                  <a:cubicBezTo>
                    <a:pt x="384" y="38"/>
                    <a:pt x="383" y="36"/>
                    <a:pt x="383" y="36"/>
                  </a:cubicBezTo>
                  <a:cubicBezTo>
                    <a:pt x="383" y="35"/>
                    <a:pt x="384" y="35"/>
                    <a:pt x="384" y="35"/>
                  </a:cubicBezTo>
                  <a:cubicBezTo>
                    <a:pt x="384" y="34"/>
                    <a:pt x="384" y="34"/>
                    <a:pt x="383" y="34"/>
                  </a:cubicBezTo>
                  <a:cubicBezTo>
                    <a:pt x="383" y="33"/>
                    <a:pt x="383" y="32"/>
                    <a:pt x="382" y="32"/>
                  </a:cubicBezTo>
                  <a:cubicBezTo>
                    <a:pt x="382" y="33"/>
                    <a:pt x="382" y="34"/>
                    <a:pt x="381" y="34"/>
                  </a:cubicBezTo>
                  <a:cubicBezTo>
                    <a:pt x="380" y="34"/>
                    <a:pt x="379" y="34"/>
                    <a:pt x="378" y="34"/>
                  </a:cubicBezTo>
                  <a:cubicBezTo>
                    <a:pt x="377" y="34"/>
                    <a:pt x="376" y="34"/>
                    <a:pt x="375" y="34"/>
                  </a:cubicBezTo>
                  <a:cubicBezTo>
                    <a:pt x="375" y="33"/>
                    <a:pt x="375" y="32"/>
                    <a:pt x="376" y="32"/>
                  </a:cubicBezTo>
                  <a:cubicBezTo>
                    <a:pt x="375" y="31"/>
                    <a:pt x="374" y="32"/>
                    <a:pt x="374" y="32"/>
                  </a:cubicBezTo>
                  <a:cubicBezTo>
                    <a:pt x="373" y="32"/>
                    <a:pt x="373" y="32"/>
                    <a:pt x="372" y="32"/>
                  </a:cubicBezTo>
                  <a:cubicBezTo>
                    <a:pt x="370" y="32"/>
                    <a:pt x="369" y="32"/>
                    <a:pt x="367" y="34"/>
                  </a:cubicBezTo>
                  <a:cubicBezTo>
                    <a:pt x="366" y="35"/>
                    <a:pt x="369" y="34"/>
                    <a:pt x="370" y="34"/>
                  </a:cubicBezTo>
                  <a:cubicBezTo>
                    <a:pt x="370" y="34"/>
                    <a:pt x="371" y="34"/>
                    <a:pt x="371" y="34"/>
                  </a:cubicBezTo>
                  <a:cubicBezTo>
                    <a:pt x="371" y="34"/>
                    <a:pt x="372" y="34"/>
                    <a:pt x="372" y="34"/>
                  </a:cubicBezTo>
                  <a:cubicBezTo>
                    <a:pt x="373" y="34"/>
                    <a:pt x="373" y="34"/>
                    <a:pt x="373" y="35"/>
                  </a:cubicBezTo>
                  <a:cubicBezTo>
                    <a:pt x="372" y="35"/>
                    <a:pt x="371" y="35"/>
                    <a:pt x="371" y="35"/>
                  </a:cubicBezTo>
                  <a:cubicBezTo>
                    <a:pt x="370" y="35"/>
                    <a:pt x="369" y="36"/>
                    <a:pt x="368" y="36"/>
                  </a:cubicBezTo>
                  <a:cubicBezTo>
                    <a:pt x="368" y="37"/>
                    <a:pt x="367" y="37"/>
                    <a:pt x="366" y="37"/>
                  </a:cubicBezTo>
                  <a:cubicBezTo>
                    <a:pt x="365" y="37"/>
                    <a:pt x="365" y="37"/>
                    <a:pt x="364" y="37"/>
                  </a:cubicBezTo>
                  <a:cubicBezTo>
                    <a:pt x="363" y="38"/>
                    <a:pt x="362" y="38"/>
                    <a:pt x="361" y="38"/>
                  </a:cubicBezTo>
                  <a:cubicBezTo>
                    <a:pt x="361" y="38"/>
                    <a:pt x="360" y="39"/>
                    <a:pt x="359" y="39"/>
                  </a:cubicBezTo>
                  <a:cubicBezTo>
                    <a:pt x="358" y="39"/>
                    <a:pt x="357" y="39"/>
                    <a:pt x="356" y="39"/>
                  </a:cubicBezTo>
                  <a:cubicBezTo>
                    <a:pt x="355" y="39"/>
                    <a:pt x="355" y="40"/>
                    <a:pt x="354" y="39"/>
                  </a:cubicBezTo>
                  <a:cubicBezTo>
                    <a:pt x="352" y="39"/>
                    <a:pt x="353" y="39"/>
                    <a:pt x="352" y="40"/>
                  </a:cubicBezTo>
                  <a:cubicBezTo>
                    <a:pt x="352" y="41"/>
                    <a:pt x="352" y="41"/>
                    <a:pt x="351" y="41"/>
                  </a:cubicBezTo>
                  <a:cubicBezTo>
                    <a:pt x="350" y="42"/>
                    <a:pt x="347" y="43"/>
                    <a:pt x="349" y="41"/>
                  </a:cubicBezTo>
                  <a:cubicBezTo>
                    <a:pt x="349" y="41"/>
                    <a:pt x="350" y="40"/>
                    <a:pt x="351" y="40"/>
                  </a:cubicBezTo>
                  <a:cubicBezTo>
                    <a:pt x="351" y="39"/>
                    <a:pt x="352" y="38"/>
                    <a:pt x="352" y="38"/>
                  </a:cubicBezTo>
                  <a:cubicBezTo>
                    <a:pt x="353" y="37"/>
                    <a:pt x="354" y="38"/>
                    <a:pt x="355" y="37"/>
                  </a:cubicBezTo>
                  <a:cubicBezTo>
                    <a:pt x="355" y="37"/>
                    <a:pt x="355" y="36"/>
                    <a:pt x="356" y="36"/>
                  </a:cubicBezTo>
                  <a:cubicBezTo>
                    <a:pt x="357" y="34"/>
                    <a:pt x="359" y="35"/>
                    <a:pt x="361" y="34"/>
                  </a:cubicBezTo>
                  <a:cubicBezTo>
                    <a:pt x="361" y="34"/>
                    <a:pt x="362" y="34"/>
                    <a:pt x="362" y="33"/>
                  </a:cubicBezTo>
                  <a:cubicBezTo>
                    <a:pt x="363" y="33"/>
                    <a:pt x="363" y="33"/>
                    <a:pt x="364" y="32"/>
                  </a:cubicBezTo>
                  <a:cubicBezTo>
                    <a:pt x="365" y="32"/>
                    <a:pt x="368" y="31"/>
                    <a:pt x="368" y="30"/>
                  </a:cubicBezTo>
                  <a:cubicBezTo>
                    <a:pt x="369" y="30"/>
                    <a:pt x="368" y="29"/>
                    <a:pt x="369" y="29"/>
                  </a:cubicBezTo>
                  <a:cubicBezTo>
                    <a:pt x="370" y="28"/>
                    <a:pt x="371" y="28"/>
                    <a:pt x="372" y="28"/>
                  </a:cubicBezTo>
                  <a:cubicBezTo>
                    <a:pt x="373" y="27"/>
                    <a:pt x="374" y="27"/>
                    <a:pt x="375" y="26"/>
                  </a:cubicBezTo>
                  <a:cubicBezTo>
                    <a:pt x="376" y="26"/>
                    <a:pt x="377" y="26"/>
                    <a:pt x="378" y="26"/>
                  </a:cubicBezTo>
                  <a:cubicBezTo>
                    <a:pt x="378" y="25"/>
                    <a:pt x="378" y="25"/>
                    <a:pt x="379" y="25"/>
                  </a:cubicBezTo>
                  <a:cubicBezTo>
                    <a:pt x="379" y="24"/>
                    <a:pt x="380" y="24"/>
                    <a:pt x="380" y="24"/>
                  </a:cubicBezTo>
                  <a:cubicBezTo>
                    <a:pt x="381" y="24"/>
                    <a:pt x="382" y="23"/>
                    <a:pt x="383" y="23"/>
                  </a:cubicBezTo>
                  <a:cubicBezTo>
                    <a:pt x="384" y="21"/>
                    <a:pt x="386" y="19"/>
                    <a:pt x="384" y="19"/>
                  </a:cubicBezTo>
                  <a:cubicBezTo>
                    <a:pt x="383" y="18"/>
                    <a:pt x="382" y="19"/>
                    <a:pt x="381" y="18"/>
                  </a:cubicBezTo>
                  <a:cubicBezTo>
                    <a:pt x="381" y="18"/>
                    <a:pt x="381" y="17"/>
                    <a:pt x="380" y="17"/>
                  </a:cubicBezTo>
                  <a:cubicBezTo>
                    <a:pt x="381" y="15"/>
                    <a:pt x="383" y="17"/>
                    <a:pt x="383" y="17"/>
                  </a:cubicBezTo>
                  <a:cubicBezTo>
                    <a:pt x="384" y="18"/>
                    <a:pt x="385" y="19"/>
                    <a:pt x="386" y="17"/>
                  </a:cubicBezTo>
                  <a:cubicBezTo>
                    <a:pt x="386" y="17"/>
                    <a:pt x="386" y="16"/>
                    <a:pt x="386" y="16"/>
                  </a:cubicBezTo>
                  <a:cubicBezTo>
                    <a:pt x="386" y="15"/>
                    <a:pt x="385" y="16"/>
                    <a:pt x="385" y="15"/>
                  </a:cubicBezTo>
                  <a:cubicBezTo>
                    <a:pt x="384" y="15"/>
                    <a:pt x="384" y="14"/>
                    <a:pt x="384" y="13"/>
                  </a:cubicBezTo>
                  <a:cubicBezTo>
                    <a:pt x="382" y="11"/>
                    <a:pt x="382" y="14"/>
                    <a:pt x="381" y="14"/>
                  </a:cubicBezTo>
                  <a:cubicBezTo>
                    <a:pt x="381" y="14"/>
                    <a:pt x="381" y="12"/>
                    <a:pt x="381" y="11"/>
                  </a:cubicBezTo>
                  <a:cubicBezTo>
                    <a:pt x="380" y="10"/>
                    <a:pt x="379" y="9"/>
                    <a:pt x="378" y="9"/>
                  </a:cubicBezTo>
                  <a:cubicBezTo>
                    <a:pt x="377" y="9"/>
                    <a:pt x="377" y="9"/>
                    <a:pt x="376" y="9"/>
                  </a:cubicBezTo>
                  <a:cubicBezTo>
                    <a:pt x="376" y="9"/>
                    <a:pt x="375" y="9"/>
                    <a:pt x="375" y="8"/>
                  </a:cubicBezTo>
                  <a:cubicBezTo>
                    <a:pt x="374" y="8"/>
                    <a:pt x="372" y="8"/>
                    <a:pt x="371" y="8"/>
                  </a:cubicBezTo>
                  <a:cubicBezTo>
                    <a:pt x="370" y="9"/>
                    <a:pt x="369" y="10"/>
                    <a:pt x="367" y="9"/>
                  </a:cubicBezTo>
                  <a:cubicBezTo>
                    <a:pt x="366" y="9"/>
                    <a:pt x="366" y="9"/>
                    <a:pt x="365" y="9"/>
                  </a:cubicBezTo>
                  <a:cubicBezTo>
                    <a:pt x="364" y="8"/>
                    <a:pt x="363" y="9"/>
                    <a:pt x="362" y="9"/>
                  </a:cubicBezTo>
                  <a:cubicBezTo>
                    <a:pt x="362" y="9"/>
                    <a:pt x="361" y="9"/>
                    <a:pt x="360" y="9"/>
                  </a:cubicBezTo>
                  <a:cubicBezTo>
                    <a:pt x="360" y="9"/>
                    <a:pt x="360" y="9"/>
                    <a:pt x="360" y="10"/>
                  </a:cubicBezTo>
                  <a:cubicBezTo>
                    <a:pt x="359" y="11"/>
                    <a:pt x="359" y="11"/>
                    <a:pt x="357" y="11"/>
                  </a:cubicBezTo>
                  <a:cubicBezTo>
                    <a:pt x="357" y="11"/>
                    <a:pt x="354" y="11"/>
                    <a:pt x="353" y="10"/>
                  </a:cubicBezTo>
                  <a:cubicBezTo>
                    <a:pt x="353" y="10"/>
                    <a:pt x="356" y="8"/>
                    <a:pt x="356" y="8"/>
                  </a:cubicBezTo>
                  <a:cubicBezTo>
                    <a:pt x="357" y="7"/>
                    <a:pt x="358" y="7"/>
                    <a:pt x="357" y="6"/>
                  </a:cubicBezTo>
                  <a:cubicBezTo>
                    <a:pt x="357" y="6"/>
                    <a:pt x="356" y="6"/>
                    <a:pt x="356" y="6"/>
                  </a:cubicBezTo>
                  <a:cubicBezTo>
                    <a:pt x="356" y="5"/>
                    <a:pt x="353" y="6"/>
                    <a:pt x="352" y="6"/>
                  </a:cubicBezTo>
                  <a:cubicBezTo>
                    <a:pt x="352" y="6"/>
                    <a:pt x="350" y="7"/>
                    <a:pt x="350" y="6"/>
                  </a:cubicBezTo>
                  <a:cubicBezTo>
                    <a:pt x="350" y="6"/>
                    <a:pt x="350" y="6"/>
                    <a:pt x="350" y="5"/>
                  </a:cubicBezTo>
                  <a:cubicBezTo>
                    <a:pt x="349" y="6"/>
                    <a:pt x="346" y="6"/>
                    <a:pt x="345" y="5"/>
                  </a:cubicBezTo>
                  <a:cubicBezTo>
                    <a:pt x="345" y="4"/>
                    <a:pt x="348" y="5"/>
                    <a:pt x="348" y="4"/>
                  </a:cubicBezTo>
                  <a:cubicBezTo>
                    <a:pt x="349" y="4"/>
                    <a:pt x="349" y="4"/>
                    <a:pt x="350" y="3"/>
                  </a:cubicBezTo>
                  <a:cubicBezTo>
                    <a:pt x="350" y="3"/>
                    <a:pt x="350" y="3"/>
                    <a:pt x="350" y="3"/>
                  </a:cubicBezTo>
                  <a:cubicBezTo>
                    <a:pt x="350" y="3"/>
                    <a:pt x="351" y="3"/>
                    <a:pt x="351" y="3"/>
                  </a:cubicBezTo>
                  <a:cubicBezTo>
                    <a:pt x="351" y="2"/>
                    <a:pt x="352" y="3"/>
                    <a:pt x="351" y="2"/>
                  </a:cubicBezTo>
                  <a:cubicBezTo>
                    <a:pt x="351" y="2"/>
                    <a:pt x="350" y="1"/>
                    <a:pt x="350" y="1"/>
                  </a:cubicBezTo>
                  <a:cubicBezTo>
                    <a:pt x="349" y="1"/>
                    <a:pt x="347" y="1"/>
                    <a:pt x="346" y="1"/>
                  </a:cubicBezTo>
                  <a:cubicBezTo>
                    <a:pt x="345" y="0"/>
                    <a:pt x="345" y="0"/>
                    <a:pt x="344" y="0"/>
                  </a:cubicBezTo>
                  <a:cubicBezTo>
                    <a:pt x="343" y="0"/>
                    <a:pt x="343" y="0"/>
                    <a:pt x="342" y="0"/>
                  </a:cubicBezTo>
                  <a:cubicBezTo>
                    <a:pt x="342" y="0"/>
                    <a:pt x="341" y="1"/>
                    <a:pt x="340" y="1"/>
                  </a:cubicBezTo>
                  <a:cubicBezTo>
                    <a:pt x="340" y="1"/>
                    <a:pt x="339" y="0"/>
                    <a:pt x="338" y="0"/>
                  </a:cubicBezTo>
                  <a:cubicBezTo>
                    <a:pt x="338" y="1"/>
                    <a:pt x="337" y="1"/>
                    <a:pt x="337" y="1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6" y="2"/>
                    <a:pt x="335" y="3"/>
                    <a:pt x="335" y="3"/>
                  </a:cubicBezTo>
                  <a:cubicBezTo>
                    <a:pt x="335" y="3"/>
                    <a:pt x="334" y="3"/>
                    <a:pt x="334" y="3"/>
                  </a:cubicBezTo>
                  <a:cubicBezTo>
                    <a:pt x="334" y="3"/>
                    <a:pt x="334" y="3"/>
                    <a:pt x="334" y="2"/>
                  </a:cubicBezTo>
                  <a:cubicBezTo>
                    <a:pt x="334" y="3"/>
                    <a:pt x="333" y="3"/>
                    <a:pt x="333" y="3"/>
                  </a:cubicBezTo>
                  <a:cubicBezTo>
                    <a:pt x="332" y="4"/>
                    <a:pt x="328" y="5"/>
                    <a:pt x="329" y="7"/>
                  </a:cubicBezTo>
                  <a:cubicBezTo>
                    <a:pt x="329" y="8"/>
                    <a:pt x="331" y="8"/>
                    <a:pt x="330" y="9"/>
                  </a:cubicBezTo>
                  <a:cubicBezTo>
                    <a:pt x="329" y="10"/>
                    <a:pt x="327" y="10"/>
                    <a:pt x="326" y="10"/>
                  </a:cubicBezTo>
                  <a:cubicBezTo>
                    <a:pt x="324" y="11"/>
                    <a:pt x="322" y="10"/>
                    <a:pt x="321" y="10"/>
                  </a:cubicBezTo>
                  <a:cubicBezTo>
                    <a:pt x="319" y="10"/>
                    <a:pt x="319" y="11"/>
                    <a:pt x="320" y="12"/>
                  </a:cubicBezTo>
                  <a:cubicBezTo>
                    <a:pt x="321" y="12"/>
                    <a:pt x="321" y="12"/>
                    <a:pt x="322" y="13"/>
                  </a:cubicBezTo>
                  <a:cubicBezTo>
                    <a:pt x="322" y="13"/>
                    <a:pt x="323" y="13"/>
                    <a:pt x="323" y="14"/>
                  </a:cubicBezTo>
                  <a:cubicBezTo>
                    <a:pt x="324" y="15"/>
                    <a:pt x="321" y="14"/>
                    <a:pt x="321" y="13"/>
                  </a:cubicBezTo>
                  <a:cubicBezTo>
                    <a:pt x="319" y="12"/>
                    <a:pt x="317" y="13"/>
                    <a:pt x="316" y="14"/>
                  </a:cubicBezTo>
                  <a:cubicBezTo>
                    <a:pt x="315" y="14"/>
                    <a:pt x="315" y="14"/>
                    <a:pt x="314" y="15"/>
                  </a:cubicBezTo>
                  <a:cubicBezTo>
                    <a:pt x="313" y="15"/>
                    <a:pt x="313" y="15"/>
                    <a:pt x="312" y="15"/>
                  </a:cubicBezTo>
                  <a:cubicBezTo>
                    <a:pt x="311" y="15"/>
                    <a:pt x="311" y="15"/>
                    <a:pt x="310" y="15"/>
                  </a:cubicBezTo>
                  <a:cubicBezTo>
                    <a:pt x="309" y="16"/>
                    <a:pt x="309" y="16"/>
                    <a:pt x="309" y="15"/>
                  </a:cubicBezTo>
                  <a:cubicBezTo>
                    <a:pt x="308" y="15"/>
                    <a:pt x="309" y="15"/>
                    <a:pt x="308" y="15"/>
                  </a:cubicBezTo>
                  <a:cubicBezTo>
                    <a:pt x="307" y="15"/>
                    <a:pt x="307" y="16"/>
                    <a:pt x="306" y="15"/>
                  </a:cubicBezTo>
                  <a:cubicBezTo>
                    <a:pt x="306" y="15"/>
                    <a:pt x="308" y="14"/>
                    <a:pt x="309" y="13"/>
                  </a:cubicBezTo>
                  <a:cubicBezTo>
                    <a:pt x="309" y="13"/>
                    <a:pt x="310" y="13"/>
                    <a:pt x="309" y="13"/>
                  </a:cubicBezTo>
                  <a:cubicBezTo>
                    <a:pt x="309" y="12"/>
                    <a:pt x="308" y="13"/>
                    <a:pt x="307" y="13"/>
                  </a:cubicBezTo>
                  <a:cubicBezTo>
                    <a:pt x="305" y="13"/>
                    <a:pt x="302" y="14"/>
                    <a:pt x="300" y="14"/>
                  </a:cubicBezTo>
                  <a:cubicBezTo>
                    <a:pt x="298" y="14"/>
                    <a:pt x="297" y="13"/>
                    <a:pt x="296" y="13"/>
                  </a:cubicBezTo>
                  <a:cubicBezTo>
                    <a:pt x="295" y="14"/>
                    <a:pt x="295" y="14"/>
                    <a:pt x="294" y="14"/>
                  </a:cubicBezTo>
                  <a:cubicBezTo>
                    <a:pt x="294" y="14"/>
                    <a:pt x="293" y="14"/>
                    <a:pt x="292" y="14"/>
                  </a:cubicBezTo>
                  <a:cubicBezTo>
                    <a:pt x="292" y="14"/>
                    <a:pt x="292" y="14"/>
                    <a:pt x="292" y="15"/>
                  </a:cubicBezTo>
                  <a:cubicBezTo>
                    <a:pt x="293" y="15"/>
                    <a:pt x="293" y="15"/>
                    <a:pt x="294" y="15"/>
                  </a:cubicBezTo>
                  <a:cubicBezTo>
                    <a:pt x="294" y="14"/>
                    <a:pt x="296" y="14"/>
                    <a:pt x="296" y="15"/>
                  </a:cubicBezTo>
                  <a:cubicBezTo>
                    <a:pt x="296" y="16"/>
                    <a:pt x="294" y="16"/>
                    <a:pt x="293" y="17"/>
                  </a:cubicBezTo>
                  <a:cubicBezTo>
                    <a:pt x="292" y="17"/>
                    <a:pt x="290" y="17"/>
                    <a:pt x="289" y="17"/>
                  </a:cubicBezTo>
                  <a:cubicBezTo>
                    <a:pt x="288" y="17"/>
                    <a:pt x="287" y="18"/>
                    <a:pt x="286" y="18"/>
                  </a:cubicBezTo>
                  <a:cubicBezTo>
                    <a:pt x="285" y="18"/>
                    <a:pt x="284" y="18"/>
                    <a:pt x="283" y="18"/>
                  </a:cubicBezTo>
                  <a:cubicBezTo>
                    <a:pt x="282" y="18"/>
                    <a:pt x="281" y="18"/>
                    <a:pt x="281" y="19"/>
                  </a:cubicBezTo>
                  <a:cubicBezTo>
                    <a:pt x="280" y="19"/>
                    <a:pt x="279" y="19"/>
                    <a:pt x="279" y="19"/>
                  </a:cubicBezTo>
                  <a:cubicBezTo>
                    <a:pt x="277" y="20"/>
                    <a:pt x="276" y="19"/>
                    <a:pt x="275" y="20"/>
                  </a:cubicBezTo>
                  <a:cubicBezTo>
                    <a:pt x="273" y="20"/>
                    <a:pt x="272" y="21"/>
                    <a:pt x="271" y="22"/>
                  </a:cubicBezTo>
                  <a:cubicBezTo>
                    <a:pt x="270" y="23"/>
                    <a:pt x="268" y="22"/>
                    <a:pt x="267" y="22"/>
                  </a:cubicBezTo>
                  <a:cubicBezTo>
                    <a:pt x="267" y="23"/>
                    <a:pt x="268" y="23"/>
                    <a:pt x="267" y="24"/>
                  </a:cubicBezTo>
                  <a:cubicBezTo>
                    <a:pt x="267" y="24"/>
                    <a:pt x="267" y="24"/>
                    <a:pt x="266" y="24"/>
                  </a:cubicBezTo>
                  <a:cubicBezTo>
                    <a:pt x="266" y="24"/>
                    <a:pt x="266" y="24"/>
                    <a:pt x="265" y="24"/>
                  </a:cubicBezTo>
                  <a:cubicBezTo>
                    <a:pt x="265" y="24"/>
                    <a:pt x="264" y="24"/>
                    <a:pt x="264" y="25"/>
                  </a:cubicBezTo>
                  <a:cubicBezTo>
                    <a:pt x="265" y="25"/>
                    <a:pt x="266" y="24"/>
                    <a:pt x="266" y="25"/>
                  </a:cubicBezTo>
                  <a:cubicBezTo>
                    <a:pt x="266" y="26"/>
                    <a:pt x="265" y="26"/>
                    <a:pt x="265" y="26"/>
                  </a:cubicBezTo>
                  <a:cubicBezTo>
                    <a:pt x="264" y="26"/>
                    <a:pt x="263" y="25"/>
                    <a:pt x="262" y="26"/>
                  </a:cubicBezTo>
                  <a:cubicBezTo>
                    <a:pt x="260" y="28"/>
                    <a:pt x="265" y="26"/>
                    <a:pt x="265" y="28"/>
                  </a:cubicBezTo>
                  <a:cubicBezTo>
                    <a:pt x="265" y="28"/>
                    <a:pt x="263" y="28"/>
                    <a:pt x="263" y="28"/>
                  </a:cubicBezTo>
                  <a:cubicBezTo>
                    <a:pt x="262" y="28"/>
                    <a:pt x="261" y="29"/>
                    <a:pt x="262" y="30"/>
                  </a:cubicBezTo>
                  <a:cubicBezTo>
                    <a:pt x="262" y="30"/>
                    <a:pt x="263" y="30"/>
                    <a:pt x="263" y="30"/>
                  </a:cubicBezTo>
                  <a:cubicBezTo>
                    <a:pt x="265" y="30"/>
                    <a:pt x="265" y="30"/>
                    <a:pt x="266" y="31"/>
                  </a:cubicBezTo>
                  <a:cubicBezTo>
                    <a:pt x="266" y="31"/>
                    <a:pt x="267" y="32"/>
                    <a:pt x="267" y="32"/>
                  </a:cubicBezTo>
                  <a:cubicBezTo>
                    <a:pt x="268" y="33"/>
                    <a:pt x="267" y="34"/>
                    <a:pt x="266" y="33"/>
                  </a:cubicBezTo>
                  <a:cubicBezTo>
                    <a:pt x="266" y="33"/>
                    <a:pt x="266" y="33"/>
                    <a:pt x="266" y="33"/>
                  </a:cubicBezTo>
                  <a:cubicBezTo>
                    <a:pt x="265" y="33"/>
                    <a:pt x="265" y="33"/>
                    <a:pt x="264" y="33"/>
                  </a:cubicBezTo>
                  <a:cubicBezTo>
                    <a:pt x="263" y="33"/>
                    <a:pt x="262" y="33"/>
                    <a:pt x="261" y="33"/>
                  </a:cubicBezTo>
                  <a:cubicBezTo>
                    <a:pt x="260" y="34"/>
                    <a:pt x="260" y="34"/>
                    <a:pt x="259" y="34"/>
                  </a:cubicBezTo>
                  <a:cubicBezTo>
                    <a:pt x="258" y="35"/>
                    <a:pt x="258" y="34"/>
                    <a:pt x="257" y="34"/>
                  </a:cubicBezTo>
                  <a:cubicBezTo>
                    <a:pt x="255" y="34"/>
                    <a:pt x="253" y="35"/>
                    <a:pt x="251" y="35"/>
                  </a:cubicBezTo>
                  <a:cubicBezTo>
                    <a:pt x="248" y="35"/>
                    <a:pt x="245" y="35"/>
                    <a:pt x="243" y="35"/>
                  </a:cubicBezTo>
                  <a:cubicBezTo>
                    <a:pt x="241" y="35"/>
                    <a:pt x="240" y="35"/>
                    <a:pt x="239" y="35"/>
                  </a:cubicBezTo>
                  <a:cubicBezTo>
                    <a:pt x="239" y="35"/>
                    <a:pt x="237" y="35"/>
                    <a:pt x="237" y="36"/>
                  </a:cubicBezTo>
                  <a:cubicBezTo>
                    <a:pt x="236" y="36"/>
                    <a:pt x="237" y="36"/>
                    <a:pt x="237" y="36"/>
                  </a:cubicBezTo>
                  <a:cubicBezTo>
                    <a:pt x="237" y="36"/>
                    <a:pt x="237" y="36"/>
                    <a:pt x="237" y="37"/>
                  </a:cubicBezTo>
                  <a:cubicBezTo>
                    <a:pt x="237" y="37"/>
                    <a:pt x="237" y="37"/>
                    <a:pt x="237" y="37"/>
                  </a:cubicBezTo>
                  <a:cubicBezTo>
                    <a:pt x="237" y="37"/>
                    <a:pt x="236" y="37"/>
                    <a:pt x="237" y="38"/>
                  </a:cubicBezTo>
                  <a:cubicBezTo>
                    <a:pt x="237" y="38"/>
                    <a:pt x="237" y="38"/>
                    <a:pt x="237" y="38"/>
                  </a:cubicBezTo>
                  <a:cubicBezTo>
                    <a:pt x="238" y="39"/>
                    <a:pt x="236" y="39"/>
                    <a:pt x="237" y="40"/>
                  </a:cubicBezTo>
                  <a:cubicBezTo>
                    <a:pt x="237" y="40"/>
                    <a:pt x="238" y="41"/>
                    <a:pt x="239" y="41"/>
                  </a:cubicBezTo>
                  <a:cubicBezTo>
                    <a:pt x="239" y="42"/>
                    <a:pt x="238" y="43"/>
                    <a:pt x="238" y="44"/>
                  </a:cubicBezTo>
                  <a:cubicBezTo>
                    <a:pt x="238" y="45"/>
                    <a:pt x="239" y="46"/>
                    <a:pt x="240" y="46"/>
                  </a:cubicBezTo>
                  <a:cubicBezTo>
                    <a:pt x="242" y="46"/>
                    <a:pt x="243" y="46"/>
                    <a:pt x="244" y="46"/>
                  </a:cubicBezTo>
                  <a:cubicBezTo>
                    <a:pt x="244" y="47"/>
                    <a:pt x="245" y="47"/>
                    <a:pt x="245" y="47"/>
                  </a:cubicBezTo>
                  <a:cubicBezTo>
                    <a:pt x="245" y="48"/>
                    <a:pt x="245" y="48"/>
                    <a:pt x="246" y="48"/>
                  </a:cubicBezTo>
                  <a:cubicBezTo>
                    <a:pt x="246" y="49"/>
                    <a:pt x="248" y="49"/>
                    <a:pt x="249" y="50"/>
                  </a:cubicBezTo>
                  <a:cubicBezTo>
                    <a:pt x="250" y="50"/>
                    <a:pt x="251" y="51"/>
                    <a:pt x="251" y="52"/>
                  </a:cubicBezTo>
                  <a:cubicBezTo>
                    <a:pt x="252" y="54"/>
                    <a:pt x="248" y="54"/>
                    <a:pt x="250" y="57"/>
                  </a:cubicBezTo>
                  <a:cubicBezTo>
                    <a:pt x="250" y="57"/>
                    <a:pt x="253" y="62"/>
                    <a:pt x="252" y="62"/>
                  </a:cubicBezTo>
                  <a:cubicBezTo>
                    <a:pt x="251" y="62"/>
                    <a:pt x="251" y="60"/>
                    <a:pt x="250" y="62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49" y="63"/>
                    <a:pt x="249" y="63"/>
                    <a:pt x="248" y="63"/>
                  </a:cubicBezTo>
                  <a:cubicBezTo>
                    <a:pt x="248" y="63"/>
                    <a:pt x="248" y="64"/>
                    <a:pt x="247" y="63"/>
                  </a:cubicBezTo>
                  <a:cubicBezTo>
                    <a:pt x="247" y="63"/>
                    <a:pt x="248" y="62"/>
                    <a:pt x="248" y="62"/>
                  </a:cubicBezTo>
                  <a:cubicBezTo>
                    <a:pt x="249" y="61"/>
                    <a:pt x="249" y="61"/>
                    <a:pt x="250" y="60"/>
                  </a:cubicBezTo>
                  <a:cubicBezTo>
                    <a:pt x="250" y="60"/>
                    <a:pt x="250" y="59"/>
                    <a:pt x="250" y="59"/>
                  </a:cubicBezTo>
                  <a:cubicBezTo>
                    <a:pt x="250" y="57"/>
                    <a:pt x="248" y="57"/>
                    <a:pt x="247" y="57"/>
                  </a:cubicBezTo>
                  <a:cubicBezTo>
                    <a:pt x="246" y="57"/>
                    <a:pt x="246" y="58"/>
                    <a:pt x="246" y="59"/>
                  </a:cubicBezTo>
                  <a:cubicBezTo>
                    <a:pt x="246" y="59"/>
                    <a:pt x="245" y="60"/>
                    <a:pt x="245" y="60"/>
                  </a:cubicBezTo>
                  <a:cubicBezTo>
                    <a:pt x="245" y="59"/>
                    <a:pt x="246" y="57"/>
                    <a:pt x="246" y="56"/>
                  </a:cubicBezTo>
                  <a:cubicBezTo>
                    <a:pt x="246" y="56"/>
                    <a:pt x="245" y="55"/>
                    <a:pt x="246" y="55"/>
                  </a:cubicBezTo>
                  <a:cubicBezTo>
                    <a:pt x="246" y="54"/>
                    <a:pt x="247" y="54"/>
                    <a:pt x="247" y="54"/>
                  </a:cubicBezTo>
                  <a:cubicBezTo>
                    <a:pt x="248" y="53"/>
                    <a:pt x="250" y="52"/>
                    <a:pt x="249" y="51"/>
                  </a:cubicBezTo>
                  <a:cubicBezTo>
                    <a:pt x="247" y="50"/>
                    <a:pt x="245" y="51"/>
                    <a:pt x="243" y="51"/>
                  </a:cubicBezTo>
                  <a:cubicBezTo>
                    <a:pt x="240" y="51"/>
                    <a:pt x="239" y="48"/>
                    <a:pt x="236" y="47"/>
                  </a:cubicBezTo>
                  <a:cubicBezTo>
                    <a:pt x="233" y="46"/>
                    <a:pt x="230" y="45"/>
                    <a:pt x="226" y="45"/>
                  </a:cubicBezTo>
                  <a:cubicBezTo>
                    <a:pt x="227" y="44"/>
                    <a:pt x="228" y="44"/>
                    <a:pt x="226" y="44"/>
                  </a:cubicBezTo>
                  <a:cubicBezTo>
                    <a:pt x="226" y="44"/>
                    <a:pt x="226" y="44"/>
                    <a:pt x="225" y="44"/>
                  </a:cubicBezTo>
                  <a:cubicBezTo>
                    <a:pt x="224" y="44"/>
                    <a:pt x="224" y="44"/>
                    <a:pt x="223" y="45"/>
                  </a:cubicBezTo>
                  <a:cubicBezTo>
                    <a:pt x="222" y="45"/>
                    <a:pt x="220" y="46"/>
                    <a:pt x="222" y="46"/>
                  </a:cubicBezTo>
                  <a:cubicBezTo>
                    <a:pt x="223" y="47"/>
                    <a:pt x="224" y="46"/>
                    <a:pt x="225" y="46"/>
                  </a:cubicBezTo>
                  <a:cubicBezTo>
                    <a:pt x="225" y="46"/>
                    <a:pt x="226" y="47"/>
                    <a:pt x="225" y="47"/>
                  </a:cubicBezTo>
                  <a:cubicBezTo>
                    <a:pt x="225" y="47"/>
                    <a:pt x="222" y="47"/>
                    <a:pt x="224" y="48"/>
                  </a:cubicBezTo>
                  <a:cubicBezTo>
                    <a:pt x="225" y="48"/>
                    <a:pt x="228" y="47"/>
                    <a:pt x="227" y="49"/>
                  </a:cubicBezTo>
                  <a:cubicBezTo>
                    <a:pt x="227" y="50"/>
                    <a:pt x="225" y="50"/>
                    <a:pt x="225" y="50"/>
                  </a:cubicBezTo>
                  <a:cubicBezTo>
                    <a:pt x="224" y="50"/>
                    <a:pt x="224" y="49"/>
                    <a:pt x="223" y="49"/>
                  </a:cubicBezTo>
                  <a:cubicBezTo>
                    <a:pt x="222" y="48"/>
                    <a:pt x="222" y="48"/>
                    <a:pt x="221" y="48"/>
                  </a:cubicBezTo>
                  <a:cubicBezTo>
                    <a:pt x="221" y="48"/>
                    <a:pt x="220" y="48"/>
                    <a:pt x="220" y="48"/>
                  </a:cubicBezTo>
                  <a:cubicBezTo>
                    <a:pt x="220" y="48"/>
                    <a:pt x="220" y="49"/>
                    <a:pt x="219" y="48"/>
                  </a:cubicBezTo>
                  <a:cubicBezTo>
                    <a:pt x="219" y="48"/>
                    <a:pt x="219" y="48"/>
                    <a:pt x="219" y="48"/>
                  </a:cubicBezTo>
                  <a:cubicBezTo>
                    <a:pt x="218" y="48"/>
                    <a:pt x="217" y="50"/>
                    <a:pt x="218" y="51"/>
                  </a:cubicBezTo>
                  <a:cubicBezTo>
                    <a:pt x="219" y="52"/>
                    <a:pt x="219" y="52"/>
                    <a:pt x="220" y="52"/>
                  </a:cubicBezTo>
                  <a:cubicBezTo>
                    <a:pt x="221" y="53"/>
                    <a:pt x="222" y="53"/>
                    <a:pt x="222" y="54"/>
                  </a:cubicBezTo>
                  <a:cubicBezTo>
                    <a:pt x="223" y="54"/>
                    <a:pt x="224" y="54"/>
                    <a:pt x="226" y="55"/>
                  </a:cubicBezTo>
                  <a:cubicBezTo>
                    <a:pt x="227" y="55"/>
                    <a:pt x="228" y="55"/>
                    <a:pt x="228" y="56"/>
                  </a:cubicBezTo>
                  <a:cubicBezTo>
                    <a:pt x="229" y="57"/>
                    <a:pt x="229" y="57"/>
                    <a:pt x="228" y="58"/>
                  </a:cubicBezTo>
                  <a:cubicBezTo>
                    <a:pt x="227" y="58"/>
                    <a:pt x="226" y="57"/>
                    <a:pt x="226" y="57"/>
                  </a:cubicBezTo>
                  <a:cubicBezTo>
                    <a:pt x="225" y="56"/>
                    <a:pt x="225" y="56"/>
                    <a:pt x="224" y="56"/>
                  </a:cubicBezTo>
                  <a:cubicBezTo>
                    <a:pt x="224" y="55"/>
                    <a:pt x="223" y="55"/>
                    <a:pt x="222" y="55"/>
                  </a:cubicBezTo>
                  <a:cubicBezTo>
                    <a:pt x="220" y="55"/>
                    <a:pt x="219" y="55"/>
                    <a:pt x="217" y="55"/>
                  </a:cubicBezTo>
                  <a:cubicBezTo>
                    <a:pt x="216" y="55"/>
                    <a:pt x="213" y="54"/>
                    <a:pt x="214" y="53"/>
                  </a:cubicBezTo>
                  <a:cubicBezTo>
                    <a:pt x="215" y="52"/>
                    <a:pt x="215" y="53"/>
                    <a:pt x="215" y="52"/>
                  </a:cubicBezTo>
                  <a:cubicBezTo>
                    <a:pt x="215" y="52"/>
                    <a:pt x="215" y="52"/>
                    <a:pt x="215" y="51"/>
                  </a:cubicBezTo>
                  <a:cubicBezTo>
                    <a:pt x="215" y="51"/>
                    <a:pt x="214" y="51"/>
                    <a:pt x="214" y="51"/>
                  </a:cubicBezTo>
                  <a:cubicBezTo>
                    <a:pt x="214" y="49"/>
                    <a:pt x="215" y="48"/>
                    <a:pt x="216" y="47"/>
                  </a:cubicBezTo>
                  <a:cubicBezTo>
                    <a:pt x="216" y="46"/>
                    <a:pt x="216" y="44"/>
                    <a:pt x="215" y="43"/>
                  </a:cubicBezTo>
                  <a:cubicBezTo>
                    <a:pt x="214" y="42"/>
                    <a:pt x="212" y="41"/>
                    <a:pt x="213" y="43"/>
                  </a:cubicBezTo>
                  <a:cubicBezTo>
                    <a:pt x="213" y="44"/>
                    <a:pt x="214" y="46"/>
                    <a:pt x="213" y="47"/>
                  </a:cubicBezTo>
                  <a:cubicBezTo>
                    <a:pt x="212" y="48"/>
                    <a:pt x="212" y="48"/>
                    <a:pt x="211" y="48"/>
                  </a:cubicBezTo>
                  <a:cubicBezTo>
                    <a:pt x="211" y="48"/>
                    <a:pt x="210" y="49"/>
                    <a:pt x="209" y="49"/>
                  </a:cubicBezTo>
                  <a:cubicBezTo>
                    <a:pt x="209" y="49"/>
                    <a:pt x="208" y="49"/>
                    <a:pt x="207" y="50"/>
                  </a:cubicBezTo>
                  <a:cubicBezTo>
                    <a:pt x="206" y="50"/>
                    <a:pt x="206" y="51"/>
                    <a:pt x="206" y="51"/>
                  </a:cubicBezTo>
                  <a:cubicBezTo>
                    <a:pt x="206" y="52"/>
                    <a:pt x="204" y="53"/>
                    <a:pt x="204" y="54"/>
                  </a:cubicBezTo>
                  <a:cubicBezTo>
                    <a:pt x="204" y="54"/>
                    <a:pt x="205" y="54"/>
                    <a:pt x="206" y="54"/>
                  </a:cubicBezTo>
                  <a:cubicBezTo>
                    <a:pt x="206" y="55"/>
                    <a:pt x="206" y="55"/>
                    <a:pt x="207" y="56"/>
                  </a:cubicBezTo>
                  <a:cubicBezTo>
                    <a:pt x="207" y="56"/>
                    <a:pt x="207" y="57"/>
                    <a:pt x="207" y="57"/>
                  </a:cubicBezTo>
                  <a:cubicBezTo>
                    <a:pt x="208" y="58"/>
                    <a:pt x="208" y="58"/>
                    <a:pt x="209" y="58"/>
                  </a:cubicBezTo>
                  <a:cubicBezTo>
                    <a:pt x="209" y="59"/>
                    <a:pt x="210" y="60"/>
                    <a:pt x="210" y="62"/>
                  </a:cubicBezTo>
                  <a:cubicBezTo>
                    <a:pt x="209" y="63"/>
                    <a:pt x="208" y="62"/>
                    <a:pt x="208" y="64"/>
                  </a:cubicBezTo>
                  <a:cubicBezTo>
                    <a:pt x="207" y="64"/>
                    <a:pt x="208" y="64"/>
                    <a:pt x="208" y="65"/>
                  </a:cubicBezTo>
                  <a:cubicBezTo>
                    <a:pt x="207" y="65"/>
                    <a:pt x="207" y="65"/>
                    <a:pt x="207" y="66"/>
                  </a:cubicBezTo>
                  <a:cubicBezTo>
                    <a:pt x="207" y="66"/>
                    <a:pt x="206" y="67"/>
                    <a:pt x="207" y="67"/>
                  </a:cubicBezTo>
                  <a:cubicBezTo>
                    <a:pt x="207" y="68"/>
                    <a:pt x="207" y="68"/>
                    <a:pt x="208" y="69"/>
                  </a:cubicBezTo>
                  <a:cubicBezTo>
                    <a:pt x="208" y="70"/>
                    <a:pt x="207" y="71"/>
                    <a:pt x="208" y="71"/>
                  </a:cubicBezTo>
                  <a:cubicBezTo>
                    <a:pt x="208" y="73"/>
                    <a:pt x="209" y="72"/>
                    <a:pt x="210" y="72"/>
                  </a:cubicBezTo>
                  <a:cubicBezTo>
                    <a:pt x="211" y="72"/>
                    <a:pt x="211" y="72"/>
                    <a:pt x="212" y="72"/>
                  </a:cubicBezTo>
                  <a:cubicBezTo>
                    <a:pt x="212" y="72"/>
                    <a:pt x="212" y="73"/>
                    <a:pt x="213" y="73"/>
                  </a:cubicBezTo>
                  <a:cubicBezTo>
                    <a:pt x="214" y="72"/>
                    <a:pt x="214" y="71"/>
                    <a:pt x="215" y="71"/>
                  </a:cubicBezTo>
                  <a:cubicBezTo>
                    <a:pt x="216" y="70"/>
                    <a:pt x="217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2"/>
                    <a:pt x="219" y="71"/>
                    <a:pt x="219" y="71"/>
                  </a:cubicBezTo>
                  <a:cubicBezTo>
                    <a:pt x="220" y="71"/>
                    <a:pt x="220" y="72"/>
                    <a:pt x="221" y="72"/>
                  </a:cubicBezTo>
                  <a:cubicBezTo>
                    <a:pt x="221" y="72"/>
                    <a:pt x="222" y="73"/>
                    <a:pt x="223" y="73"/>
                  </a:cubicBezTo>
                  <a:cubicBezTo>
                    <a:pt x="223" y="73"/>
                    <a:pt x="224" y="73"/>
                    <a:pt x="225" y="74"/>
                  </a:cubicBezTo>
                  <a:cubicBezTo>
                    <a:pt x="225" y="74"/>
                    <a:pt x="225" y="75"/>
                    <a:pt x="225" y="76"/>
                  </a:cubicBezTo>
                  <a:cubicBezTo>
                    <a:pt x="226" y="76"/>
                    <a:pt x="226" y="77"/>
                    <a:pt x="227" y="77"/>
                  </a:cubicBezTo>
                  <a:cubicBezTo>
                    <a:pt x="228" y="79"/>
                    <a:pt x="227" y="79"/>
                    <a:pt x="226" y="79"/>
                  </a:cubicBezTo>
                  <a:cubicBezTo>
                    <a:pt x="225" y="79"/>
                    <a:pt x="224" y="80"/>
                    <a:pt x="224" y="80"/>
                  </a:cubicBezTo>
                  <a:cubicBezTo>
                    <a:pt x="224" y="80"/>
                    <a:pt x="224" y="82"/>
                    <a:pt x="224" y="82"/>
                  </a:cubicBezTo>
                  <a:cubicBezTo>
                    <a:pt x="224" y="82"/>
                    <a:pt x="225" y="82"/>
                    <a:pt x="225" y="82"/>
                  </a:cubicBezTo>
                  <a:cubicBezTo>
                    <a:pt x="226" y="82"/>
                    <a:pt x="227" y="83"/>
                    <a:pt x="228" y="83"/>
                  </a:cubicBezTo>
                  <a:cubicBezTo>
                    <a:pt x="229" y="83"/>
                    <a:pt x="230" y="84"/>
                    <a:pt x="232" y="84"/>
                  </a:cubicBezTo>
                  <a:cubicBezTo>
                    <a:pt x="231" y="84"/>
                    <a:pt x="229" y="84"/>
                    <a:pt x="228" y="84"/>
                  </a:cubicBezTo>
                  <a:cubicBezTo>
                    <a:pt x="226" y="84"/>
                    <a:pt x="225" y="84"/>
                    <a:pt x="223" y="83"/>
                  </a:cubicBezTo>
                  <a:cubicBezTo>
                    <a:pt x="222" y="83"/>
                    <a:pt x="222" y="83"/>
                    <a:pt x="222" y="82"/>
                  </a:cubicBezTo>
                  <a:cubicBezTo>
                    <a:pt x="222" y="82"/>
                    <a:pt x="222" y="81"/>
                    <a:pt x="222" y="81"/>
                  </a:cubicBezTo>
                  <a:cubicBezTo>
                    <a:pt x="222" y="80"/>
                    <a:pt x="224" y="78"/>
                    <a:pt x="223" y="77"/>
                  </a:cubicBezTo>
                  <a:cubicBezTo>
                    <a:pt x="223" y="76"/>
                    <a:pt x="222" y="76"/>
                    <a:pt x="221" y="76"/>
                  </a:cubicBezTo>
                  <a:cubicBezTo>
                    <a:pt x="221" y="76"/>
                    <a:pt x="220" y="76"/>
                    <a:pt x="220" y="75"/>
                  </a:cubicBezTo>
                  <a:cubicBezTo>
                    <a:pt x="220" y="75"/>
                    <a:pt x="220" y="74"/>
                    <a:pt x="219" y="74"/>
                  </a:cubicBezTo>
                  <a:cubicBezTo>
                    <a:pt x="219" y="73"/>
                    <a:pt x="217" y="74"/>
                    <a:pt x="216" y="74"/>
                  </a:cubicBezTo>
                  <a:cubicBezTo>
                    <a:pt x="215" y="74"/>
                    <a:pt x="213" y="74"/>
                    <a:pt x="211" y="75"/>
                  </a:cubicBezTo>
                  <a:cubicBezTo>
                    <a:pt x="211" y="75"/>
                    <a:pt x="211" y="75"/>
                    <a:pt x="210" y="76"/>
                  </a:cubicBezTo>
                  <a:cubicBezTo>
                    <a:pt x="210" y="76"/>
                    <a:pt x="210" y="77"/>
                    <a:pt x="210" y="77"/>
                  </a:cubicBezTo>
                  <a:cubicBezTo>
                    <a:pt x="210" y="77"/>
                    <a:pt x="210" y="77"/>
                    <a:pt x="210" y="77"/>
                  </a:cubicBezTo>
                  <a:cubicBezTo>
                    <a:pt x="210" y="78"/>
                    <a:pt x="212" y="79"/>
                    <a:pt x="212" y="80"/>
                  </a:cubicBezTo>
                  <a:cubicBezTo>
                    <a:pt x="212" y="81"/>
                    <a:pt x="212" y="82"/>
                    <a:pt x="212" y="83"/>
                  </a:cubicBezTo>
                  <a:cubicBezTo>
                    <a:pt x="211" y="84"/>
                    <a:pt x="210" y="84"/>
                    <a:pt x="209" y="85"/>
                  </a:cubicBezTo>
                  <a:cubicBezTo>
                    <a:pt x="209" y="85"/>
                    <a:pt x="208" y="85"/>
                    <a:pt x="208" y="86"/>
                  </a:cubicBezTo>
                  <a:cubicBezTo>
                    <a:pt x="208" y="86"/>
                    <a:pt x="208" y="87"/>
                    <a:pt x="208" y="88"/>
                  </a:cubicBezTo>
                  <a:cubicBezTo>
                    <a:pt x="208" y="89"/>
                    <a:pt x="206" y="90"/>
                    <a:pt x="205" y="90"/>
                  </a:cubicBezTo>
                  <a:cubicBezTo>
                    <a:pt x="205" y="91"/>
                    <a:pt x="204" y="91"/>
                    <a:pt x="204" y="91"/>
                  </a:cubicBezTo>
                  <a:cubicBezTo>
                    <a:pt x="204" y="91"/>
                    <a:pt x="204" y="91"/>
                    <a:pt x="204" y="91"/>
                  </a:cubicBezTo>
                  <a:cubicBezTo>
                    <a:pt x="203" y="92"/>
                    <a:pt x="202" y="91"/>
                    <a:pt x="202" y="92"/>
                  </a:cubicBezTo>
                  <a:cubicBezTo>
                    <a:pt x="201" y="92"/>
                    <a:pt x="201" y="93"/>
                    <a:pt x="201" y="94"/>
                  </a:cubicBezTo>
                  <a:cubicBezTo>
                    <a:pt x="200" y="95"/>
                    <a:pt x="199" y="94"/>
                    <a:pt x="198" y="94"/>
                  </a:cubicBezTo>
                  <a:cubicBezTo>
                    <a:pt x="197" y="94"/>
                    <a:pt x="196" y="94"/>
                    <a:pt x="195" y="94"/>
                  </a:cubicBezTo>
                  <a:cubicBezTo>
                    <a:pt x="195" y="94"/>
                    <a:pt x="194" y="93"/>
                    <a:pt x="194" y="93"/>
                  </a:cubicBezTo>
                  <a:cubicBezTo>
                    <a:pt x="194" y="93"/>
                    <a:pt x="193" y="93"/>
                    <a:pt x="192" y="93"/>
                  </a:cubicBezTo>
                  <a:cubicBezTo>
                    <a:pt x="192" y="93"/>
                    <a:pt x="191" y="93"/>
                    <a:pt x="191" y="93"/>
                  </a:cubicBezTo>
                  <a:cubicBezTo>
                    <a:pt x="190" y="92"/>
                    <a:pt x="191" y="92"/>
                    <a:pt x="190" y="91"/>
                  </a:cubicBezTo>
                  <a:cubicBezTo>
                    <a:pt x="190" y="90"/>
                    <a:pt x="189" y="92"/>
                    <a:pt x="188" y="92"/>
                  </a:cubicBezTo>
                  <a:cubicBezTo>
                    <a:pt x="188" y="92"/>
                    <a:pt x="188" y="92"/>
                    <a:pt x="187" y="92"/>
                  </a:cubicBezTo>
                  <a:cubicBezTo>
                    <a:pt x="187" y="92"/>
                    <a:pt x="186" y="91"/>
                    <a:pt x="186" y="90"/>
                  </a:cubicBezTo>
                  <a:cubicBezTo>
                    <a:pt x="187" y="89"/>
                    <a:pt x="189" y="90"/>
                    <a:pt x="190" y="90"/>
                  </a:cubicBezTo>
                  <a:cubicBezTo>
                    <a:pt x="191" y="90"/>
                    <a:pt x="191" y="91"/>
                    <a:pt x="192" y="91"/>
                  </a:cubicBezTo>
                  <a:cubicBezTo>
                    <a:pt x="193" y="92"/>
                    <a:pt x="194" y="92"/>
                    <a:pt x="195" y="92"/>
                  </a:cubicBezTo>
                  <a:cubicBezTo>
                    <a:pt x="195" y="91"/>
                    <a:pt x="195" y="91"/>
                    <a:pt x="196" y="91"/>
                  </a:cubicBezTo>
                  <a:cubicBezTo>
                    <a:pt x="197" y="91"/>
                    <a:pt x="197" y="91"/>
                    <a:pt x="197" y="90"/>
                  </a:cubicBezTo>
                  <a:cubicBezTo>
                    <a:pt x="197" y="89"/>
                    <a:pt x="196" y="89"/>
                    <a:pt x="198" y="89"/>
                  </a:cubicBezTo>
                  <a:cubicBezTo>
                    <a:pt x="200" y="89"/>
                    <a:pt x="200" y="88"/>
                    <a:pt x="200" y="86"/>
                  </a:cubicBezTo>
                  <a:cubicBezTo>
                    <a:pt x="201" y="86"/>
                    <a:pt x="201" y="86"/>
                    <a:pt x="201" y="85"/>
                  </a:cubicBezTo>
                  <a:cubicBezTo>
                    <a:pt x="201" y="85"/>
                    <a:pt x="201" y="84"/>
                    <a:pt x="202" y="84"/>
                  </a:cubicBezTo>
                  <a:cubicBezTo>
                    <a:pt x="202" y="83"/>
                    <a:pt x="203" y="83"/>
                    <a:pt x="203" y="83"/>
                  </a:cubicBezTo>
                  <a:cubicBezTo>
                    <a:pt x="204" y="83"/>
                    <a:pt x="204" y="83"/>
                    <a:pt x="204" y="83"/>
                  </a:cubicBezTo>
                  <a:cubicBezTo>
                    <a:pt x="204" y="82"/>
                    <a:pt x="204" y="81"/>
                    <a:pt x="204" y="81"/>
                  </a:cubicBezTo>
                  <a:cubicBezTo>
                    <a:pt x="204" y="80"/>
                    <a:pt x="205" y="79"/>
                    <a:pt x="205" y="79"/>
                  </a:cubicBezTo>
                  <a:cubicBezTo>
                    <a:pt x="205" y="78"/>
                    <a:pt x="206" y="78"/>
                    <a:pt x="207" y="77"/>
                  </a:cubicBezTo>
                  <a:cubicBezTo>
                    <a:pt x="207" y="76"/>
                    <a:pt x="205" y="76"/>
                    <a:pt x="205" y="75"/>
                  </a:cubicBezTo>
                  <a:cubicBezTo>
                    <a:pt x="204" y="75"/>
                    <a:pt x="203" y="74"/>
                    <a:pt x="203" y="74"/>
                  </a:cubicBezTo>
                  <a:cubicBezTo>
                    <a:pt x="201" y="72"/>
                    <a:pt x="203" y="69"/>
                    <a:pt x="203" y="67"/>
                  </a:cubicBezTo>
                  <a:cubicBezTo>
                    <a:pt x="203" y="66"/>
                    <a:pt x="203" y="65"/>
                    <a:pt x="202" y="64"/>
                  </a:cubicBezTo>
                  <a:cubicBezTo>
                    <a:pt x="202" y="64"/>
                    <a:pt x="202" y="63"/>
                    <a:pt x="202" y="62"/>
                  </a:cubicBezTo>
                  <a:cubicBezTo>
                    <a:pt x="202" y="62"/>
                    <a:pt x="202" y="62"/>
                    <a:pt x="203" y="61"/>
                  </a:cubicBezTo>
                  <a:cubicBezTo>
                    <a:pt x="203" y="60"/>
                    <a:pt x="202" y="60"/>
                    <a:pt x="202" y="59"/>
                  </a:cubicBezTo>
                  <a:cubicBezTo>
                    <a:pt x="203" y="57"/>
                    <a:pt x="203" y="57"/>
                    <a:pt x="202" y="56"/>
                  </a:cubicBezTo>
                  <a:cubicBezTo>
                    <a:pt x="200" y="55"/>
                    <a:pt x="199" y="54"/>
                    <a:pt x="198" y="52"/>
                  </a:cubicBezTo>
                  <a:cubicBezTo>
                    <a:pt x="199" y="52"/>
                    <a:pt x="200" y="53"/>
                    <a:pt x="200" y="51"/>
                  </a:cubicBezTo>
                  <a:cubicBezTo>
                    <a:pt x="201" y="51"/>
                    <a:pt x="201" y="51"/>
                    <a:pt x="201" y="50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2" y="49"/>
                    <a:pt x="202" y="47"/>
                    <a:pt x="203" y="46"/>
                  </a:cubicBezTo>
                  <a:cubicBezTo>
                    <a:pt x="203" y="45"/>
                    <a:pt x="202" y="44"/>
                    <a:pt x="203" y="43"/>
                  </a:cubicBezTo>
                  <a:cubicBezTo>
                    <a:pt x="202" y="43"/>
                    <a:pt x="202" y="42"/>
                    <a:pt x="201" y="42"/>
                  </a:cubicBezTo>
                  <a:cubicBezTo>
                    <a:pt x="201" y="42"/>
                    <a:pt x="200" y="42"/>
                    <a:pt x="200" y="42"/>
                  </a:cubicBezTo>
                  <a:cubicBezTo>
                    <a:pt x="199" y="42"/>
                    <a:pt x="199" y="42"/>
                    <a:pt x="198" y="41"/>
                  </a:cubicBezTo>
                  <a:cubicBezTo>
                    <a:pt x="197" y="41"/>
                    <a:pt x="196" y="41"/>
                    <a:pt x="195" y="41"/>
                  </a:cubicBezTo>
                  <a:cubicBezTo>
                    <a:pt x="193" y="41"/>
                    <a:pt x="192" y="41"/>
                    <a:pt x="190" y="41"/>
                  </a:cubicBezTo>
                  <a:cubicBezTo>
                    <a:pt x="189" y="41"/>
                    <a:pt x="189" y="41"/>
                    <a:pt x="190" y="40"/>
                  </a:cubicBezTo>
                  <a:cubicBezTo>
                    <a:pt x="191" y="40"/>
                    <a:pt x="192" y="40"/>
                    <a:pt x="193" y="40"/>
                  </a:cubicBezTo>
                  <a:cubicBezTo>
                    <a:pt x="194" y="40"/>
                    <a:pt x="195" y="39"/>
                    <a:pt x="196" y="39"/>
                  </a:cubicBezTo>
                  <a:cubicBezTo>
                    <a:pt x="197" y="39"/>
                    <a:pt x="198" y="39"/>
                    <a:pt x="197" y="38"/>
                  </a:cubicBezTo>
                  <a:cubicBezTo>
                    <a:pt x="197" y="38"/>
                    <a:pt x="196" y="38"/>
                    <a:pt x="196" y="37"/>
                  </a:cubicBezTo>
                  <a:cubicBezTo>
                    <a:pt x="196" y="37"/>
                    <a:pt x="195" y="37"/>
                    <a:pt x="195" y="37"/>
                  </a:cubicBezTo>
                  <a:cubicBezTo>
                    <a:pt x="194" y="36"/>
                    <a:pt x="193" y="37"/>
                    <a:pt x="192" y="37"/>
                  </a:cubicBezTo>
                  <a:cubicBezTo>
                    <a:pt x="191" y="37"/>
                    <a:pt x="191" y="37"/>
                    <a:pt x="191" y="38"/>
                  </a:cubicBezTo>
                  <a:cubicBezTo>
                    <a:pt x="191" y="39"/>
                    <a:pt x="190" y="40"/>
                    <a:pt x="189" y="40"/>
                  </a:cubicBezTo>
                  <a:cubicBezTo>
                    <a:pt x="188" y="41"/>
                    <a:pt x="188" y="40"/>
                    <a:pt x="187" y="41"/>
                  </a:cubicBezTo>
                  <a:cubicBezTo>
                    <a:pt x="187" y="41"/>
                    <a:pt x="187" y="42"/>
                    <a:pt x="187" y="42"/>
                  </a:cubicBezTo>
                  <a:cubicBezTo>
                    <a:pt x="186" y="42"/>
                    <a:pt x="186" y="42"/>
                    <a:pt x="186" y="43"/>
                  </a:cubicBezTo>
                  <a:cubicBezTo>
                    <a:pt x="185" y="43"/>
                    <a:pt x="185" y="44"/>
                    <a:pt x="185" y="45"/>
                  </a:cubicBezTo>
                  <a:cubicBezTo>
                    <a:pt x="185" y="47"/>
                    <a:pt x="184" y="48"/>
                    <a:pt x="183" y="50"/>
                  </a:cubicBezTo>
                  <a:cubicBezTo>
                    <a:pt x="183" y="51"/>
                    <a:pt x="183" y="51"/>
                    <a:pt x="182" y="52"/>
                  </a:cubicBezTo>
                  <a:cubicBezTo>
                    <a:pt x="181" y="52"/>
                    <a:pt x="180" y="54"/>
                    <a:pt x="179" y="54"/>
                  </a:cubicBezTo>
                  <a:cubicBezTo>
                    <a:pt x="178" y="54"/>
                    <a:pt x="177" y="53"/>
                    <a:pt x="176" y="55"/>
                  </a:cubicBezTo>
                  <a:cubicBezTo>
                    <a:pt x="176" y="56"/>
                    <a:pt x="176" y="57"/>
                    <a:pt x="175" y="58"/>
                  </a:cubicBezTo>
                  <a:cubicBezTo>
                    <a:pt x="176" y="59"/>
                    <a:pt x="176" y="59"/>
                    <a:pt x="177" y="59"/>
                  </a:cubicBezTo>
                  <a:cubicBezTo>
                    <a:pt x="177" y="58"/>
                    <a:pt x="178" y="58"/>
                    <a:pt x="179" y="58"/>
                  </a:cubicBezTo>
                  <a:cubicBezTo>
                    <a:pt x="179" y="58"/>
                    <a:pt x="179" y="60"/>
                    <a:pt x="178" y="61"/>
                  </a:cubicBezTo>
                  <a:cubicBezTo>
                    <a:pt x="178" y="61"/>
                    <a:pt x="177" y="63"/>
                    <a:pt x="178" y="63"/>
                  </a:cubicBezTo>
                  <a:cubicBezTo>
                    <a:pt x="178" y="64"/>
                    <a:pt x="179" y="63"/>
                    <a:pt x="178" y="65"/>
                  </a:cubicBezTo>
                  <a:cubicBezTo>
                    <a:pt x="178" y="65"/>
                    <a:pt x="177" y="65"/>
                    <a:pt x="177" y="65"/>
                  </a:cubicBezTo>
                  <a:cubicBezTo>
                    <a:pt x="176" y="66"/>
                    <a:pt x="176" y="66"/>
                    <a:pt x="176" y="67"/>
                  </a:cubicBezTo>
                  <a:cubicBezTo>
                    <a:pt x="176" y="68"/>
                    <a:pt x="176" y="68"/>
                    <a:pt x="177" y="68"/>
                  </a:cubicBezTo>
                  <a:cubicBezTo>
                    <a:pt x="178" y="68"/>
                    <a:pt x="178" y="68"/>
                    <a:pt x="178" y="69"/>
                  </a:cubicBezTo>
                  <a:cubicBezTo>
                    <a:pt x="178" y="70"/>
                    <a:pt x="178" y="68"/>
                    <a:pt x="179" y="68"/>
                  </a:cubicBezTo>
                  <a:cubicBezTo>
                    <a:pt x="180" y="68"/>
                    <a:pt x="180" y="69"/>
                    <a:pt x="181" y="69"/>
                  </a:cubicBezTo>
                  <a:cubicBezTo>
                    <a:pt x="181" y="69"/>
                    <a:pt x="182" y="69"/>
                    <a:pt x="182" y="69"/>
                  </a:cubicBezTo>
                  <a:cubicBezTo>
                    <a:pt x="182" y="70"/>
                    <a:pt x="182" y="70"/>
                    <a:pt x="182" y="71"/>
                  </a:cubicBezTo>
                  <a:cubicBezTo>
                    <a:pt x="182" y="71"/>
                    <a:pt x="183" y="72"/>
                    <a:pt x="184" y="73"/>
                  </a:cubicBezTo>
                  <a:cubicBezTo>
                    <a:pt x="184" y="74"/>
                    <a:pt x="185" y="73"/>
                    <a:pt x="186" y="74"/>
                  </a:cubicBezTo>
                  <a:cubicBezTo>
                    <a:pt x="186" y="74"/>
                    <a:pt x="186" y="73"/>
                    <a:pt x="186" y="74"/>
                  </a:cubicBezTo>
                  <a:cubicBezTo>
                    <a:pt x="187" y="74"/>
                    <a:pt x="186" y="75"/>
                    <a:pt x="186" y="75"/>
                  </a:cubicBezTo>
                  <a:cubicBezTo>
                    <a:pt x="186" y="76"/>
                    <a:pt x="185" y="77"/>
                    <a:pt x="185" y="77"/>
                  </a:cubicBezTo>
                  <a:cubicBezTo>
                    <a:pt x="184" y="78"/>
                    <a:pt x="184" y="80"/>
                    <a:pt x="183" y="79"/>
                  </a:cubicBezTo>
                  <a:cubicBezTo>
                    <a:pt x="183" y="79"/>
                    <a:pt x="183" y="78"/>
                    <a:pt x="183" y="78"/>
                  </a:cubicBezTo>
                  <a:cubicBezTo>
                    <a:pt x="182" y="78"/>
                    <a:pt x="182" y="78"/>
                    <a:pt x="182" y="77"/>
                  </a:cubicBezTo>
                  <a:cubicBezTo>
                    <a:pt x="181" y="77"/>
                    <a:pt x="180" y="76"/>
                    <a:pt x="179" y="76"/>
                  </a:cubicBezTo>
                  <a:cubicBezTo>
                    <a:pt x="178" y="75"/>
                    <a:pt x="178" y="75"/>
                    <a:pt x="177" y="74"/>
                  </a:cubicBezTo>
                  <a:cubicBezTo>
                    <a:pt x="177" y="74"/>
                    <a:pt x="176" y="74"/>
                    <a:pt x="175" y="74"/>
                  </a:cubicBezTo>
                  <a:cubicBezTo>
                    <a:pt x="174" y="73"/>
                    <a:pt x="174" y="73"/>
                    <a:pt x="173" y="72"/>
                  </a:cubicBezTo>
                  <a:cubicBezTo>
                    <a:pt x="172" y="72"/>
                    <a:pt x="171" y="72"/>
                    <a:pt x="170" y="72"/>
                  </a:cubicBezTo>
                  <a:cubicBezTo>
                    <a:pt x="170" y="72"/>
                    <a:pt x="170" y="71"/>
                    <a:pt x="170" y="71"/>
                  </a:cubicBezTo>
                  <a:cubicBezTo>
                    <a:pt x="169" y="71"/>
                    <a:pt x="169" y="71"/>
                    <a:pt x="168" y="71"/>
                  </a:cubicBezTo>
                  <a:cubicBezTo>
                    <a:pt x="168" y="71"/>
                    <a:pt x="167" y="70"/>
                    <a:pt x="167" y="70"/>
                  </a:cubicBezTo>
                  <a:cubicBezTo>
                    <a:pt x="166" y="70"/>
                    <a:pt x="166" y="69"/>
                    <a:pt x="164" y="69"/>
                  </a:cubicBezTo>
                  <a:cubicBezTo>
                    <a:pt x="164" y="69"/>
                    <a:pt x="163" y="68"/>
                    <a:pt x="162" y="68"/>
                  </a:cubicBezTo>
                  <a:cubicBezTo>
                    <a:pt x="160" y="67"/>
                    <a:pt x="158" y="67"/>
                    <a:pt x="156" y="67"/>
                  </a:cubicBezTo>
                  <a:cubicBezTo>
                    <a:pt x="155" y="67"/>
                    <a:pt x="155" y="67"/>
                    <a:pt x="154" y="67"/>
                  </a:cubicBezTo>
                  <a:cubicBezTo>
                    <a:pt x="153" y="67"/>
                    <a:pt x="152" y="66"/>
                    <a:pt x="151" y="66"/>
                  </a:cubicBezTo>
                  <a:cubicBezTo>
                    <a:pt x="150" y="66"/>
                    <a:pt x="149" y="66"/>
                    <a:pt x="149" y="67"/>
                  </a:cubicBezTo>
                  <a:cubicBezTo>
                    <a:pt x="149" y="67"/>
                    <a:pt x="147" y="69"/>
                    <a:pt x="147" y="67"/>
                  </a:cubicBezTo>
                  <a:cubicBezTo>
                    <a:pt x="147" y="67"/>
                    <a:pt x="149" y="66"/>
                    <a:pt x="148" y="65"/>
                  </a:cubicBezTo>
                  <a:cubicBezTo>
                    <a:pt x="148" y="65"/>
                    <a:pt x="148" y="65"/>
                    <a:pt x="147" y="65"/>
                  </a:cubicBezTo>
                  <a:cubicBezTo>
                    <a:pt x="146" y="65"/>
                    <a:pt x="145" y="64"/>
                    <a:pt x="145" y="64"/>
                  </a:cubicBezTo>
                  <a:cubicBezTo>
                    <a:pt x="144" y="63"/>
                    <a:pt x="144" y="63"/>
                    <a:pt x="143" y="62"/>
                  </a:cubicBezTo>
                  <a:cubicBezTo>
                    <a:pt x="142" y="61"/>
                    <a:pt x="141" y="61"/>
                    <a:pt x="140" y="62"/>
                  </a:cubicBezTo>
                  <a:cubicBezTo>
                    <a:pt x="140" y="63"/>
                    <a:pt x="139" y="63"/>
                    <a:pt x="139" y="64"/>
                  </a:cubicBezTo>
                  <a:cubicBezTo>
                    <a:pt x="140" y="64"/>
                    <a:pt x="140" y="65"/>
                    <a:pt x="141" y="65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43" y="66"/>
                    <a:pt x="144" y="66"/>
                    <a:pt x="144" y="66"/>
                  </a:cubicBezTo>
                  <a:cubicBezTo>
                    <a:pt x="144" y="66"/>
                    <a:pt x="144" y="67"/>
                    <a:pt x="145" y="67"/>
                  </a:cubicBezTo>
                  <a:cubicBezTo>
                    <a:pt x="146" y="68"/>
                    <a:pt x="146" y="67"/>
                    <a:pt x="147" y="68"/>
                  </a:cubicBezTo>
                  <a:cubicBezTo>
                    <a:pt x="147" y="68"/>
                    <a:pt x="147" y="69"/>
                    <a:pt x="147" y="69"/>
                  </a:cubicBezTo>
                  <a:cubicBezTo>
                    <a:pt x="147" y="69"/>
                    <a:pt x="148" y="69"/>
                    <a:pt x="148" y="70"/>
                  </a:cubicBezTo>
                  <a:cubicBezTo>
                    <a:pt x="148" y="70"/>
                    <a:pt x="148" y="71"/>
                    <a:pt x="148" y="71"/>
                  </a:cubicBezTo>
                  <a:cubicBezTo>
                    <a:pt x="149" y="72"/>
                    <a:pt x="150" y="71"/>
                    <a:pt x="150" y="72"/>
                  </a:cubicBezTo>
                  <a:cubicBezTo>
                    <a:pt x="151" y="73"/>
                    <a:pt x="150" y="73"/>
                    <a:pt x="150" y="74"/>
                  </a:cubicBezTo>
                  <a:cubicBezTo>
                    <a:pt x="149" y="74"/>
                    <a:pt x="148" y="75"/>
                    <a:pt x="147" y="75"/>
                  </a:cubicBezTo>
                  <a:cubicBezTo>
                    <a:pt x="147" y="75"/>
                    <a:pt x="147" y="75"/>
                    <a:pt x="146" y="76"/>
                  </a:cubicBezTo>
                  <a:cubicBezTo>
                    <a:pt x="146" y="76"/>
                    <a:pt x="145" y="75"/>
                    <a:pt x="145" y="75"/>
                  </a:cubicBezTo>
                  <a:cubicBezTo>
                    <a:pt x="145" y="76"/>
                    <a:pt x="146" y="76"/>
                    <a:pt x="146" y="77"/>
                  </a:cubicBezTo>
                  <a:cubicBezTo>
                    <a:pt x="146" y="77"/>
                    <a:pt x="145" y="78"/>
                    <a:pt x="144" y="78"/>
                  </a:cubicBezTo>
                  <a:cubicBezTo>
                    <a:pt x="144" y="78"/>
                    <a:pt x="142" y="77"/>
                    <a:pt x="142" y="76"/>
                  </a:cubicBezTo>
                  <a:cubicBezTo>
                    <a:pt x="141" y="75"/>
                    <a:pt x="143" y="76"/>
                    <a:pt x="143" y="75"/>
                  </a:cubicBezTo>
                  <a:cubicBezTo>
                    <a:pt x="144" y="74"/>
                    <a:pt x="142" y="74"/>
                    <a:pt x="141" y="73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40" y="73"/>
                    <a:pt x="139" y="73"/>
                    <a:pt x="139" y="74"/>
                  </a:cubicBezTo>
                  <a:cubicBezTo>
                    <a:pt x="138" y="74"/>
                    <a:pt x="137" y="74"/>
                    <a:pt x="136" y="74"/>
                  </a:cubicBezTo>
                  <a:cubicBezTo>
                    <a:pt x="136" y="74"/>
                    <a:pt x="136" y="74"/>
                    <a:pt x="135" y="74"/>
                  </a:cubicBezTo>
                  <a:cubicBezTo>
                    <a:pt x="135" y="74"/>
                    <a:pt x="135" y="75"/>
                    <a:pt x="135" y="75"/>
                  </a:cubicBezTo>
                  <a:cubicBezTo>
                    <a:pt x="134" y="76"/>
                    <a:pt x="134" y="76"/>
                    <a:pt x="133" y="77"/>
                  </a:cubicBezTo>
                  <a:cubicBezTo>
                    <a:pt x="133" y="77"/>
                    <a:pt x="132" y="76"/>
                    <a:pt x="131" y="76"/>
                  </a:cubicBezTo>
                  <a:cubicBezTo>
                    <a:pt x="131" y="76"/>
                    <a:pt x="130" y="76"/>
                    <a:pt x="130" y="76"/>
                  </a:cubicBezTo>
                  <a:cubicBezTo>
                    <a:pt x="129" y="76"/>
                    <a:pt x="129" y="76"/>
                    <a:pt x="128" y="76"/>
                  </a:cubicBezTo>
                  <a:cubicBezTo>
                    <a:pt x="127" y="76"/>
                    <a:pt x="126" y="76"/>
                    <a:pt x="125" y="76"/>
                  </a:cubicBezTo>
                  <a:cubicBezTo>
                    <a:pt x="124" y="77"/>
                    <a:pt x="124" y="78"/>
                    <a:pt x="123" y="79"/>
                  </a:cubicBezTo>
                  <a:cubicBezTo>
                    <a:pt x="122" y="80"/>
                    <a:pt x="122" y="79"/>
                    <a:pt x="121" y="79"/>
                  </a:cubicBezTo>
                  <a:cubicBezTo>
                    <a:pt x="121" y="78"/>
                    <a:pt x="121" y="79"/>
                    <a:pt x="120" y="79"/>
                  </a:cubicBezTo>
                  <a:cubicBezTo>
                    <a:pt x="120" y="79"/>
                    <a:pt x="119" y="79"/>
                    <a:pt x="119" y="79"/>
                  </a:cubicBezTo>
                  <a:cubicBezTo>
                    <a:pt x="118" y="79"/>
                    <a:pt x="117" y="79"/>
                    <a:pt x="116" y="79"/>
                  </a:cubicBezTo>
                  <a:cubicBezTo>
                    <a:pt x="116" y="78"/>
                    <a:pt x="116" y="78"/>
                    <a:pt x="117" y="78"/>
                  </a:cubicBezTo>
                  <a:cubicBezTo>
                    <a:pt x="118" y="77"/>
                    <a:pt x="119" y="78"/>
                    <a:pt x="119" y="76"/>
                  </a:cubicBezTo>
                  <a:cubicBezTo>
                    <a:pt x="118" y="75"/>
                    <a:pt x="119" y="76"/>
                    <a:pt x="119" y="74"/>
                  </a:cubicBezTo>
                  <a:cubicBezTo>
                    <a:pt x="120" y="72"/>
                    <a:pt x="112" y="75"/>
                    <a:pt x="112" y="76"/>
                  </a:cubicBezTo>
                  <a:cubicBezTo>
                    <a:pt x="112" y="76"/>
                    <a:pt x="113" y="77"/>
                    <a:pt x="113" y="77"/>
                  </a:cubicBezTo>
                  <a:cubicBezTo>
                    <a:pt x="113" y="78"/>
                    <a:pt x="111" y="79"/>
                    <a:pt x="111" y="77"/>
                  </a:cubicBezTo>
                  <a:cubicBezTo>
                    <a:pt x="111" y="77"/>
                    <a:pt x="112" y="77"/>
                    <a:pt x="112" y="76"/>
                  </a:cubicBezTo>
                  <a:cubicBezTo>
                    <a:pt x="111" y="76"/>
                    <a:pt x="111" y="76"/>
                    <a:pt x="110" y="76"/>
                  </a:cubicBezTo>
                  <a:cubicBezTo>
                    <a:pt x="109" y="77"/>
                    <a:pt x="108" y="77"/>
                    <a:pt x="107" y="78"/>
                  </a:cubicBezTo>
                  <a:cubicBezTo>
                    <a:pt x="106" y="78"/>
                    <a:pt x="105" y="78"/>
                    <a:pt x="104" y="78"/>
                  </a:cubicBezTo>
                  <a:cubicBezTo>
                    <a:pt x="103" y="79"/>
                    <a:pt x="102" y="80"/>
                    <a:pt x="100" y="80"/>
                  </a:cubicBezTo>
                  <a:cubicBezTo>
                    <a:pt x="99" y="81"/>
                    <a:pt x="98" y="81"/>
                    <a:pt x="97" y="82"/>
                  </a:cubicBezTo>
                  <a:cubicBezTo>
                    <a:pt x="96" y="82"/>
                    <a:pt x="96" y="83"/>
                    <a:pt x="95" y="83"/>
                  </a:cubicBezTo>
                  <a:cubicBezTo>
                    <a:pt x="94" y="84"/>
                    <a:pt x="93" y="83"/>
                    <a:pt x="92" y="84"/>
                  </a:cubicBezTo>
                  <a:cubicBezTo>
                    <a:pt x="92" y="85"/>
                    <a:pt x="92" y="85"/>
                    <a:pt x="92" y="86"/>
                  </a:cubicBezTo>
                  <a:cubicBezTo>
                    <a:pt x="92" y="86"/>
                    <a:pt x="91" y="87"/>
                    <a:pt x="91" y="87"/>
                  </a:cubicBezTo>
                  <a:cubicBezTo>
                    <a:pt x="91" y="88"/>
                    <a:pt x="91" y="89"/>
                    <a:pt x="90" y="89"/>
                  </a:cubicBezTo>
                  <a:cubicBezTo>
                    <a:pt x="88" y="89"/>
                    <a:pt x="86" y="90"/>
                    <a:pt x="85" y="90"/>
                  </a:cubicBezTo>
                  <a:cubicBezTo>
                    <a:pt x="83" y="90"/>
                    <a:pt x="83" y="90"/>
                    <a:pt x="83" y="89"/>
                  </a:cubicBezTo>
                  <a:cubicBezTo>
                    <a:pt x="82" y="88"/>
                    <a:pt x="82" y="88"/>
                    <a:pt x="82" y="87"/>
                  </a:cubicBezTo>
                  <a:cubicBezTo>
                    <a:pt x="81" y="86"/>
                    <a:pt x="81" y="87"/>
                    <a:pt x="80" y="86"/>
                  </a:cubicBezTo>
                  <a:cubicBezTo>
                    <a:pt x="79" y="86"/>
                    <a:pt x="79" y="85"/>
                    <a:pt x="79" y="84"/>
                  </a:cubicBezTo>
                  <a:cubicBezTo>
                    <a:pt x="79" y="84"/>
                    <a:pt x="80" y="84"/>
                    <a:pt x="80" y="84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83"/>
                    <a:pt x="81" y="83"/>
                    <a:pt x="81" y="82"/>
                  </a:cubicBezTo>
                  <a:cubicBezTo>
                    <a:pt x="83" y="81"/>
                    <a:pt x="88" y="84"/>
                    <a:pt x="86" y="80"/>
                  </a:cubicBezTo>
                  <a:cubicBezTo>
                    <a:pt x="85" y="79"/>
                    <a:pt x="84" y="79"/>
                    <a:pt x="83" y="78"/>
                  </a:cubicBezTo>
                  <a:cubicBezTo>
                    <a:pt x="83" y="78"/>
                    <a:pt x="83" y="77"/>
                    <a:pt x="83" y="77"/>
                  </a:cubicBezTo>
                  <a:cubicBezTo>
                    <a:pt x="82" y="76"/>
                    <a:pt x="81" y="77"/>
                    <a:pt x="80" y="76"/>
                  </a:cubicBezTo>
                  <a:cubicBezTo>
                    <a:pt x="78" y="76"/>
                    <a:pt x="75" y="76"/>
                    <a:pt x="73" y="76"/>
                  </a:cubicBezTo>
                  <a:cubicBezTo>
                    <a:pt x="72" y="76"/>
                    <a:pt x="72" y="75"/>
                    <a:pt x="72" y="76"/>
                  </a:cubicBezTo>
                  <a:cubicBezTo>
                    <a:pt x="72" y="76"/>
                    <a:pt x="72" y="77"/>
                    <a:pt x="73" y="77"/>
                  </a:cubicBezTo>
                  <a:cubicBezTo>
                    <a:pt x="74" y="77"/>
                    <a:pt x="76" y="78"/>
                    <a:pt x="76" y="79"/>
                  </a:cubicBezTo>
                  <a:cubicBezTo>
                    <a:pt x="76" y="80"/>
                    <a:pt x="75" y="82"/>
                    <a:pt x="75" y="83"/>
                  </a:cubicBezTo>
                  <a:cubicBezTo>
                    <a:pt x="74" y="84"/>
                    <a:pt x="73" y="85"/>
                    <a:pt x="73" y="86"/>
                  </a:cubicBezTo>
                  <a:cubicBezTo>
                    <a:pt x="73" y="88"/>
                    <a:pt x="75" y="87"/>
                    <a:pt x="76" y="87"/>
                  </a:cubicBezTo>
                  <a:cubicBezTo>
                    <a:pt x="77" y="88"/>
                    <a:pt x="77" y="89"/>
                    <a:pt x="77" y="90"/>
                  </a:cubicBezTo>
                  <a:cubicBezTo>
                    <a:pt x="77" y="91"/>
                    <a:pt x="77" y="91"/>
                    <a:pt x="76" y="93"/>
                  </a:cubicBezTo>
                  <a:cubicBezTo>
                    <a:pt x="76" y="93"/>
                    <a:pt x="75" y="93"/>
                    <a:pt x="75" y="94"/>
                  </a:cubicBezTo>
                  <a:cubicBezTo>
                    <a:pt x="75" y="95"/>
                    <a:pt x="76" y="95"/>
                    <a:pt x="76" y="96"/>
                  </a:cubicBezTo>
                  <a:cubicBezTo>
                    <a:pt x="76" y="96"/>
                    <a:pt x="76" y="97"/>
                    <a:pt x="75" y="97"/>
                  </a:cubicBezTo>
                  <a:cubicBezTo>
                    <a:pt x="75" y="97"/>
                    <a:pt x="75" y="96"/>
                    <a:pt x="75" y="96"/>
                  </a:cubicBezTo>
                  <a:cubicBezTo>
                    <a:pt x="74" y="95"/>
                    <a:pt x="74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2" y="93"/>
                    <a:pt x="71" y="93"/>
                    <a:pt x="70" y="93"/>
                  </a:cubicBezTo>
                  <a:cubicBezTo>
                    <a:pt x="69" y="93"/>
                    <a:pt x="69" y="93"/>
                    <a:pt x="68" y="93"/>
                  </a:cubicBezTo>
                  <a:cubicBezTo>
                    <a:pt x="68" y="93"/>
                    <a:pt x="67" y="92"/>
                    <a:pt x="67" y="92"/>
                  </a:cubicBezTo>
                  <a:cubicBezTo>
                    <a:pt x="66" y="92"/>
                    <a:pt x="66" y="93"/>
                    <a:pt x="66" y="93"/>
                  </a:cubicBezTo>
                  <a:cubicBezTo>
                    <a:pt x="66" y="94"/>
                    <a:pt x="65" y="94"/>
                    <a:pt x="65" y="94"/>
                  </a:cubicBezTo>
                  <a:cubicBezTo>
                    <a:pt x="63" y="95"/>
                    <a:pt x="63" y="96"/>
                    <a:pt x="62" y="96"/>
                  </a:cubicBezTo>
                  <a:cubicBezTo>
                    <a:pt x="61" y="96"/>
                    <a:pt x="60" y="96"/>
                    <a:pt x="59" y="97"/>
                  </a:cubicBezTo>
                  <a:cubicBezTo>
                    <a:pt x="59" y="97"/>
                    <a:pt x="59" y="98"/>
                    <a:pt x="58" y="98"/>
                  </a:cubicBezTo>
                  <a:cubicBezTo>
                    <a:pt x="57" y="99"/>
                    <a:pt x="55" y="99"/>
                    <a:pt x="55" y="101"/>
                  </a:cubicBezTo>
                  <a:cubicBezTo>
                    <a:pt x="56" y="102"/>
                    <a:pt x="58" y="103"/>
                    <a:pt x="58" y="104"/>
                  </a:cubicBezTo>
                  <a:cubicBezTo>
                    <a:pt x="59" y="104"/>
                    <a:pt x="59" y="104"/>
                    <a:pt x="59" y="105"/>
                  </a:cubicBezTo>
                  <a:cubicBezTo>
                    <a:pt x="59" y="105"/>
                    <a:pt x="59" y="106"/>
                    <a:pt x="60" y="106"/>
                  </a:cubicBezTo>
                  <a:cubicBezTo>
                    <a:pt x="59" y="106"/>
                    <a:pt x="58" y="105"/>
                    <a:pt x="57" y="106"/>
                  </a:cubicBezTo>
                  <a:cubicBezTo>
                    <a:pt x="57" y="106"/>
                    <a:pt x="57" y="107"/>
                    <a:pt x="56" y="107"/>
                  </a:cubicBezTo>
                  <a:cubicBezTo>
                    <a:pt x="56" y="107"/>
                    <a:pt x="55" y="107"/>
                    <a:pt x="55" y="107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55" y="107"/>
                    <a:pt x="54" y="107"/>
                    <a:pt x="54" y="107"/>
                  </a:cubicBezTo>
                  <a:cubicBezTo>
                    <a:pt x="54" y="107"/>
                    <a:pt x="53" y="106"/>
                    <a:pt x="53" y="106"/>
                  </a:cubicBezTo>
                  <a:cubicBezTo>
                    <a:pt x="53" y="106"/>
                    <a:pt x="52" y="105"/>
                    <a:pt x="52" y="106"/>
                  </a:cubicBezTo>
                  <a:cubicBezTo>
                    <a:pt x="51" y="105"/>
                    <a:pt x="50" y="106"/>
                    <a:pt x="49" y="106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8" y="105"/>
                    <a:pt x="47" y="104"/>
                    <a:pt x="47" y="104"/>
                  </a:cubicBezTo>
                  <a:cubicBezTo>
                    <a:pt x="47" y="103"/>
                    <a:pt x="47" y="103"/>
                    <a:pt x="47" y="103"/>
                  </a:cubicBezTo>
                  <a:cubicBezTo>
                    <a:pt x="46" y="102"/>
                    <a:pt x="46" y="102"/>
                    <a:pt x="45" y="102"/>
                  </a:cubicBezTo>
                  <a:cubicBezTo>
                    <a:pt x="45" y="102"/>
                    <a:pt x="43" y="102"/>
                    <a:pt x="43" y="103"/>
                  </a:cubicBezTo>
                  <a:cubicBezTo>
                    <a:pt x="42" y="103"/>
                    <a:pt x="42" y="104"/>
                    <a:pt x="42" y="104"/>
                  </a:cubicBezTo>
                  <a:cubicBezTo>
                    <a:pt x="42" y="105"/>
                    <a:pt x="41" y="105"/>
                    <a:pt x="41" y="105"/>
                  </a:cubicBezTo>
                  <a:cubicBezTo>
                    <a:pt x="41" y="106"/>
                    <a:pt x="42" y="106"/>
                    <a:pt x="43" y="107"/>
                  </a:cubicBezTo>
                  <a:cubicBezTo>
                    <a:pt x="43" y="107"/>
                    <a:pt x="44" y="108"/>
                    <a:pt x="45" y="108"/>
                  </a:cubicBezTo>
                  <a:cubicBezTo>
                    <a:pt x="46" y="109"/>
                    <a:pt x="46" y="108"/>
                    <a:pt x="47" y="108"/>
                  </a:cubicBezTo>
                  <a:cubicBezTo>
                    <a:pt x="47" y="108"/>
                    <a:pt x="48" y="108"/>
                    <a:pt x="48" y="109"/>
                  </a:cubicBezTo>
                  <a:cubicBezTo>
                    <a:pt x="48" y="110"/>
                    <a:pt x="48" y="111"/>
                    <a:pt x="48" y="112"/>
                  </a:cubicBezTo>
                  <a:cubicBezTo>
                    <a:pt x="48" y="112"/>
                    <a:pt x="47" y="112"/>
                    <a:pt x="47" y="112"/>
                  </a:cubicBezTo>
                  <a:cubicBezTo>
                    <a:pt x="46" y="112"/>
                    <a:pt x="46" y="113"/>
                    <a:pt x="45" y="113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44" y="112"/>
                    <a:pt x="43" y="112"/>
                    <a:pt x="43" y="112"/>
                  </a:cubicBezTo>
                  <a:cubicBezTo>
                    <a:pt x="42" y="112"/>
                    <a:pt x="41" y="112"/>
                    <a:pt x="41" y="111"/>
                  </a:cubicBezTo>
                  <a:cubicBezTo>
                    <a:pt x="40" y="111"/>
                    <a:pt x="38" y="108"/>
                    <a:pt x="37" y="108"/>
                  </a:cubicBezTo>
                  <a:cubicBezTo>
                    <a:pt x="37" y="108"/>
                    <a:pt x="37" y="108"/>
                    <a:pt x="38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5" y="108"/>
                    <a:pt x="34" y="107"/>
                    <a:pt x="34" y="106"/>
                  </a:cubicBezTo>
                  <a:cubicBezTo>
                    <a:pt x="34" y="105"/>
                    <a:pt x="34" y="105"/>
                    <a:pt x="34" y="104"/>
                  </a:cubicBezTo>
                  <a:cubicBezTo>
                    <a:pt x="34" y="103"/>
                    <a:pt x="34" y="103"/>
                    <a:pt x="33" y="102"/>
                  </a:cubicBezTo>
                  <a:cubicBezTo>
                    <a:pt x="33" y="102"/>
                    <a:pt x="32" y="102"/>
                    <a:pt x="32" y="101"/>
                  </a:cubicBezTo>
                  <a:cubicBezTo>
                    <a:pt x="32" y="100"/>
                    <a:pt x="33" y="100"/>
                    <a:pt x="33" y="99"/>
                  </a:cubicBezTo>
                  <a:cubicBezTo>
                    <a:pt x="33" y="99"/>
                    <a:pt x="33" y="99"/>
                    <a:pt x="33" y="98"/>
                  </a:cubicBezTo>
                  <a:cubicBezTo>
                    <a:pt x="33" y="98"/>
                    <a:pt x="34" y="98"/>
                    <a:pt x="34" y="98"/>
                  </a:cubicBezTo>
                  <a:cubicBezTo>
                    <a:pt x="35" y="96"/>
                    <a:pt x="32" y="95"/>
                    <a:pt x="30" y="95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8" y="93"/>
                    <a:pt x="29" y="93"/>
                    <a:pt x="28" y="93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7" y="91"/>
                    <a:pt x="26" y="91"/>
                    <a:pt x="25" y="90"/>
                  </a:cubicBezTo>
                  <a:cubicBezTo>
                    <a:pt x="24" y="90"/>
                    <a:pt x="23" y="89"/>
                    <a:pt x="23" y="88"/>
                  </a:cubicBezTo>
                  <a:cubicBezTo>
                    <a:pt x="22" y="88"/>
                    <a:pt x="22" y="87"/>
                    <a:pt x="23" y="87"/>
                  </a:cubicBezTo>
                  <a:cubicBezTo>
                    <a:pt x="23" y="87"/>
                    <a:pt x="24" y="88"/>
                    <a:pt x="24" y="88"/>
                  </a:cubicBezTo>
                  <a:cubicBezTo>
                    <a:pt x="25" y="89"/>
                    <a:pt x="25" y="89"/>
                    <a:pt x="26" y="90"/>
                  </a:cubicBezTo>
                  <a:cubicBezTo>
                    <a:pt x="26" y="90"/>
                    <a:pt x="28" y="91"/>
                    <a:pt x="28" y="90"/>
                  </a:cubicBezTo>
                  <a:cubicBezTo>
                    <a:pt x="28" y="90"/>
                    <a:pt x="29" y="91"/>
                    <a:pt x="30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1" y="91"/>
                    <a:pt x="31" y="91"/>
                    <a:pt x="32" y="91"/>
                  </a:cubicBezTo>
                  <a:cubicBezTo>
                    <a:pt x="32" y="91"/>
                    <a:pt x="32" y="91"/>
                    <a:pt x="32" y="92"/>
                  </a:cubicBezTo>
                  <a:cubicBezTo>
                    <a:pt x="32" y="92"/>
                    <a:pt x="32" y="92"/>
                    <a:pt x="33" y="92"/>
                  </a:cubicBezTo>
                  <a:cubicBezTo>
                    <a:pt x="34" y="92"/>
                    <a:pt x="34" y="92"/>
                    <a:pt x="35" y="92"/>
                  </a:cubicBezTo>
                  <a:cubicBezTo>
                    <a:pt x="36" y="93"/>
                    <a:pt x="36" y="93"/>
                    <a:pt x="38" y="93"/>
                  </a:cubicBezTo>
                  <a:cubicBezTo>
                    <a:pt x="39" y="93"/>
                    <a:pt x="39" y="93"/>
                    <a:pt x="40" y="94"/>
                  </a:cubicBezTo>
                  <a:cubicBezTo>
                    <a:pt x="42" y="94"/>
                    <a:pt x="43" y="94"/>
                    <a:pt x="44" y="94"/>
                  </a:cubicBezTo>
                  <a:cubicBezTo>
                    <a:pt x="47" y="95"/>
                    <a:pt x="49" y="96"/>
                    <a:pt x="52" y="96"/>
                  </a:cubicBezTo>
                  <a:cubicBezTo>
                    <a:pt x="53" y="95"/>
                    <a:pt x="54" y="95"/>
                    <a:pt x="55" y="95"/>
                  </a:cubicBezTo>
                  <a:cubicBezTo>
                    <a:pt x="56" y="94"/>
                    <a:pt x="58" y="93"/>
                    <a:pt x="59" y="93"/>
                  </a:cubicBezTo>
                  <a:cubicBezTo>
                    <a:pt x="60" y="92"/>
                    <a:pt x="63" y="89"/>
                    <a:pt x="63" y="87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62" y="86"/>
                    <a:pt x="62" y="85"/>
                    <a:pt x="62" y="85"/>
                  </a:cubicBezTo>
                  <a:cubicBezTo>
                    <a:pt x="61" y="84"/>
                    <a:pt x="61" y="83"/>
                    <a:pt x="61" y="83"/>
                  </a:cubicBezTo>
                  <a:cubicBezTo>
                    <a:pt x="60" y="83"/>
                    <a:pt x="59" y="83"/>
                    <a:pt x="59" y="82"/>
                  </a:cubicBezTo>
                  <a:cubicBezTo>
                    <a:pt x="59" y="82"/>
                    <a:pt x="59" y="82"/>
                    <a:pt x="58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8" y="81"/>
                    <a:pt x="58" y="81"/>
                    <a:pt x="57" y="81"/>
                  </a:cubicBezTo>
                  <a:cubicBezTo>
                    <a:pt x="57" y="81"/>
                    <a:pt x="56" y="80"/>
                    <a:pt x="56" y="80"/>
                  </a:cubicBezTo>
                  <a:cubicBezTo>
                    <a:pt x="55" y="80"/>
                    <a:pt x="56" y="81"/>
                    <a:pt x="55" y="81"/>
                  </a:cubicBezTo>
                  <a:cubicBezTo>
                    <a:pt x="55" y="80"/>
                    <a:pt x="54" y="80"/>
                    <a:pt x="54" y="80"/>
                  </a:cubicBezTo>
                  <a:cubicBezTo>
                    <a:pt x="53" y="79"/>
                    <a:pt x="52" y="79"/>
                    <a:pt x="51" y="78"/>
                  </a:cubicBezTo>
                  <a:cubicBezTo>
                    <a:pt x="51" y="78"/>
                    <a:pt x="50" y="78"/>
                    <a:pt x="49" y="78"/>
                  </a:cubicBezTo>
                  <a:cubicBezTo>
                    <a:pt x="49" y="77"/>
                    <a:pt x="49" y="76"/>
                    <a:pt x="48" y="76"/>
                  </a:cubicBezTo>
                  <a:cubicBezTo>
                    <a:pt x="46" y="75"/>
                    <a:pt x="44" y="74"/>
                    <a:pt x="43" y="74"/>
                  </a:cubicBezTo>
                  <a:cubicBezTo>
                    <a:pt x="41" y="73"/>
                    <a:pt x="40" y="72"/>
                    <a:pt x="38" y="72"/>
                  </a:cubicBezTo>
                  <a:cubicBezTo>
                    <a:pt x="36" y="71"/>
                    <a:pt x="34" y="72"/>
                    <a:pt x="32" y="71"/>
                  </a:cubicBezTo>
                  <a:cubicBezTo>
                    <a:pt x="31" y="70"/>
                    <a:pt x="29" y="70"/>
                    <a:pt x="27" y="70"/>
                  </a:cubicBezTo>
                  <a:cubicBezTo>
                    <a:pt x="26" y="69"/>
                    <a:pt x="25" y="69"/>
                    <a:pt x="24" y="69"/>
                  </a:cubicBezTo>
                  <a:cubicBezTo>
                    <a:pt x="23" y="69"/>
                    <a:pt x="22" y="69"/>
                    <a:pt x="22" y="68"/>
                  </a:cubicBezTo>
                  <a:cubicBezTo>
                    <a:pt x="22" y="67"/>
                    <a:pt x="27" y="69"/>
                    <a:pt x="26" y="67"/>
                  </a:cubicBezTo>
                  <a:cubicBezTo>
                    <a:pt x="26" y="66"/>
                    <a:pt x="24" y="66"/>
                    <a:pt x="23" y="66"/>
                  </a:cubicBezTo>
                  <a:cubicBezTo>
                    <a:pt x="23" y="66"/>
                    <a:pt x="22" y="65"/>
                    <a:pt x="21" y="65"/>
                  </a:cubicBezTo>
                  <a:cubicBezTo>
                    <a:pt x="21" y="65"/>
                    <a:pt x="21" y="66"/>
                    <a:pt x="21" y="66"/>
                  </a:cubicBezTo>
                  <a:cubicBezTo>
                    <a:pt x="20" y="66"/>
                    <a:pt x="19" y="67"/>
                    <a:pt x="19" y="67"/>
                  </a:cubicBezTo>
                  <a:cubicBezTo>
                    <a:pt x="18" y="67"/>
                    <a:pt x="16" y="66"/>
                    <a:pt x="16" y="67"/>
                  </a:cubicBezTo>
                  <a:cubicBezTo>
                    <a:pt x="17" y="67"/>
                    <a:pt x="16" y="68"/>
                    <a:pt x="16" y="69"/>
                  </a:cubicBezTo>
                  <a:cubicBezTo>
                    <a:pt x="15" y="69"/>
                    <a:pt x="14" y="68"/>
                    <a:pt x="13" y="68"/>
                  </a:cubicBezTo>
                  <a:cubicBezTo>
                    <a:pt x="13" y="69"/>
                    <a:pt x="13" y="69"/>
                    <a:pt x="13" y="70"/>
                  </a:cubicBezTo>
                  <a:cubicBezTo>
                    <a:pt x="12" y="70"/>
                    <a:pt x="12" y="70"/>
                    <a:pt x="11" y="70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9" y="71"/>
                    <a:pt x="10" y="71"/>
                    <a:pt x="9" y="72"/>
                  </a:cubicBezTo>
                  <a:cubicBezTo>
                    <a:pt x="9" y="73"/>
                    <a:pt x="7" y="72"/>
                    <a:pt x="6" y="73"/>
                  </a:cubicBezTo>
                  <a:cubicBezTo>
                    <a:pt x="6" y="73"/>
                    <a:pt x="6" y="73"/>
                    <a:pt x="6" y="74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6"/>
                    <a:pt x="6" y="77"/>
                    <a:pt x="6" y="78"/>
                  </a:cubicBezTo>
                  <a:cubicBezTo>
                    <a:pt x="7" y="78"/>
                    <a:pt x="7" y="79"/>
                    <a:pt x="7" y="79"/>
                  </a:cubicBezTo>
                  <a:cubicBezTo>
                    <a:pt x="7" y="79"/>
                    <a:pt x="8" y="79"/>
                    <a:pt x="9" y="80"/>
                  </a:cubicBezTo>
                  <a:cubicBezTo>
                    <a:pt x="10" y="80"/>
                    <a:pt x="10" y="81"/>
                    <a:pt x="10" y="81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2" y="83"/>
                    <a:pt x="12" y="84"/>
                    <a:pt x="11" y="85"/>
                  </a:cubicBezTo>
                  <a:cubicBezTo>
                    <a:pt x="10" y="87"/>
                    <a:pt x="8" y="88"/>
                    <a:pt x="9" y="90"/>
                  </a:cubicBezTo>
                  <a:cubicBezTo>
                    <a:pt x="9" y="90"/>
                    <a:pt x="10" y="91"/>
                    <a:pt x="10" y="91"/>
                  </a:cubicBezTo>
                  <a:cubicBezTo>
                    <a:pt x="10" y="92"/>
                    <a:pt x="10" y="93"/>
                    <a:pt x="10" y="93"/>
                  </a:cubicBezTo>
                  <a:cubicBezTo>
                    <a:pt x="10" y="94"/>
                    <a:pt x="11" y="94"/>
                    <a:pt x="11" y="94"/>
                  </a:cubicBezTo>
                  <a:cubicBezTo>
                    <a:pt x="11" y="94"/>
                    <a:pt x="11" y="95"/>
                    <a:pt x="12" y="95"/>
                  </a:cubicBezTo>
                  <a:cubicBezTo>
                    <a:pt x="12" y="96"/>
                    <a:pt x="13" y="97"/>
                    <a:pt x="12" y="98"/>
                  </a:cubicBezTo>
                  <a:cubicBezTo>
                    <a:pt x="12" y="98"/>
                    <a:pt x="12" y="99"/>
                    <a:pt x="11" y="100"/>
                  </a:cubicBezTo>
                  <a:cubicBezTo>
                    <a:pt x="11" y="100"/>
                    <a:pt x="10" y="101"/>
                    <a:pt x="10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11" y="103"/>
                    <a:pt x="10" y="103"/>
                    <a:pt x="10" y="103"/>
                  </a:cubicBezTo>
                  <a:cubicBezTo>
                    <a:pt x="10" y="104"/>
                    <a:pt x="12" y="105"/>
                    <a:pt x="12" y="106"/>
                  </a:cubicBezTo>
                  <a:cubicBezTo>
                    <a:pt x="13" y="106"/>
                    <a:pt x="12" y="106"/>
                    <a:pt x="12" y="107"/>
                  </a:cubicBezTo>
                  <a:cubicBezTo>
                    <a:pt x="12" y="107"/>
                    <a:pt x="12" y="108"/>
                    <a:pt x="13" y="108"/>
                  </a:cubicBezTo>
                  <a:cubicBezTo>
                    <a:pt x="13" y="110"/>
                    <a:pt x="16" y="112"/>
                    <a:pt x="13" y="113"/>
                  </a:cubicBezTo>
                  <a:cubicBezTo>
                    <a:pt x="13" y="113"/>
                    <a:pt x="15" y="115"/>
                    <a:pt x="15" y="115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7" y="117"/>
                    <a:pt x="18" y="118"/>
                    <a:pt x="18" y="118"/>
                  </a:cubicBezTo>
                  <a:cubicBezTo>
                    <a:pt x="20" y="121"/>
                    <a:pt x="16" y="124"/>
                    <a:pt x="15" y="125"/>
                  </a:cubicBezTo>
                  <a:cubicBezTo>
                    <a:pt x="14" y="127"/>
                    <a:pt x="13" y="127"/>
                    <a:pt x="12" y="128"/>
                  </a:cubicBezTo>
                  <a:cubicBezTo>
                    <a:pt x="11" y="129"/>
                    <a:pt x="11" y="130"/>
                    <a:pt x="10" y="130"/>
                  </a:cubicBezTo>
                  <a:cubicBezTo>
                    <a:pt x="10" y="131"/>
                    <a:pt x="9" y="131"/>
                    <a:pt x="8" y="132"/>
                  </a:cubicBezTo>
                  <a:cubicBezTo>
                    <a:pt x="8" y="132"/>
                    <a:pt x="8" y="133"/>
                    <a:pt x="7" y="133"/>
                  </a:cubicBezTo>
                  <a:cubicBezTo>
                    <a:pt x="6" y="134"/>
                    <a:pt x="6" y="134"/>
                    <a:pt x="5" y="134"/>
                  </a:cubicBezTo>
                  <a:cubicBezTo>
                    <a:pt x="5" y="135"/>
                    <a:pt x="5" y="135"/>
                    <a:pt x="4" y="136"/>
                  </a:cubicBezTo>
                  <a:cubicBezTo>
                    <a:pt x="4" y="137"/>
                    <a:pt x="4" y="137"/>
                    <a:pt x="3" y="137"/>
                  </a:cubicBezTo>
                  <a:cubicBezTo>
                    <a:pt x="4" y="137"/>
                    <a:pt x="5" y="136"/>
                    <a:pt x="6" y="136"/>
                  </a:cubicBezTo>
                  <a:cubicBezTo>
                    <a:pt x="7" y="136"/>
                    <a:pt x="6" y="136"/>
                    <a:pt x="6" y="137"/>
                  </a:cubicBezTo>
                  <a:cubicBezTo>
                    <a:pt x="6" y="138"/>
                    <a:pt x="6" y="137"/>
                    <a:pt x="7" y="138"/>
                  </a:cubicBezTo>
                  <a:cubicBezTo>
                    <a:pt x="8" y="138"/>
                    <a:pt x="8" y="139"/>
                    <a:pt x="8" y="139"/>
                  </a:cubicBezTo>
                  <a:cubicBezTo>
                    <a:pt x="9" y="140"/>
                    <a:pt x="10" y="139"/>
                    <a:pt x="11" y="140"/>
                  </a:cubicBezTo>
                  <a:cubicBezTo>
                    <a:pt x="11" y="140"/>
                    <a:pt x="13" y="141"/>
                    <a:pt x="13" y="142"/>
                  </a:cubicBezTo>
                  <a:cubicBezTo>
                    <a:pt x="12" y="142"/>
                    <a:pt x="11" y="141"/>
                    <a:pt x="11" y="141"/>
                  </a:cubicBezTo>
                  <a:cubicBezTo>
                    <a:pt x="11" y="141"/>
                    <a:pt x="9" y="141"/>
                    <a:pt x="9" y="141"/>
                  </a:cubicBezTo>
                  <a:cubicBezTo>
                    <a:pt x="8" y="141"/>
                    <a:pt x="8" y="142"/>
                    <a:pt x="8" y="142"/>
                  </a:cubicBezTo>
                  <a:cubicBezTo>
                    <a:pt x="7" y="142"/>
                    <a:pt x="7" y="142"/>
                    <a:pt x="6" y="142"/>
                  </a:cubicBezTo>
                  <a:cubicBezTo>
                    <a:pt x="6" y="142"/>
                    <a:pt x="5" y="142"/>
                    <a:pt x="5" y="142"/>
                  </a:cubicBezTo>
                  <a:cubicBezTo>
                    <a:pt x="5" y="142"/>
                    <a:pt x="5" y="143"/>
                    <a:pt x="5" y="143"/>
                  </a:cubicBezTo>
                  <a:cubicBezTo>
                    <a:pt x="4" y="143"/>
                    <a:pt x="4" y="142"/>
                    <a:pt x="4" y="142"/>
                  </a:cubicBezTo>
                  <a:cubicBezTo>
                    <a:pt x="3" y="143"/>
                    <a:pt x="3" y="144"/>
                    <a:pt x="3" y="144"/>
                  </a:cubicBezTo>
                  <a:cubicBezTo>
                    <a:pt x="3" y="145"/>
                    <a:pt x="4" y="145"/>
                    <a:pt x="2" y="145"/>
                  </a:cubicBezTo>
                  <a:cubicBezTo>
                    <a:pt x="3" y="146"/>
                    <a:pt x="2" y="148"/>
                    <a:pt x="2" y="148"/>
                  </a:cubicBezTo>
                  <a:cubicBezTo>
                    <a:pt x="1" y="150"/>
                    <a:pt x="1" y="151"/>
                    <a:pt x="1" y="153"/>
                  </a:cubicBezTo>
                  <a:cubicBezTo>
                    <a:pt x="2" y="154"/>
                    <a:pt x="3" y="154"/>
                    <a:pt x="2" y="156"/>
                  </a:cubicBezTo>
                  <a:cubicBezTo>
                    <a:pt x="2" y="156"/>
                    <a:pt x="1" y="156"/>
                    <a:pt x="1" y="157"/>
                  </a:cubicBezTo>
                  <a:cubicBezTo>
                    <a:pt x="1" y="157"/>
                    <a:pt x="1" y="158"/>
                    <a:pt x="0" y="158"/>
                  </a:cubicBezTo>
                  <a:cubicBezTo>
                    <a:pt x="0" y="158"/>
                    <a:pt x="2" y="159"/>
                    <a:pt x="2" y="160"/>
                  </a:cubicBezTo>
                  <a:cubicBezTo>
                    <a:pt x="3" y="160"/>
                    <a:pt x="2" y="160"/>
                    <a:pt x="2" y="161"/>
                  </a:cubicBezTo>
                  <a:cubicBezTo>
                    <a:pt x="2" y="161"/>
                    <a:pt x="2" y="162"/>
                    <a:pt x="2" y="163"/>
                  </a:cubicBezTo>
                  <a:cubicBezTo>
                    <a:pt x="3" y="163"/>
                    <a:pt x="3" y="164"/>
                    <a:pt x="4" y="165"/>
                  </a:cubicBezTo>
                  <a:cubicBezTo>
                    <a:pt x="4" y="165"/>
                    <a:pt x="4" y="167"/>
                    <a:pt x="4" y="168"/>
                  </a:cubicBezTo>
                  <a:cubicBezTo>
                    <a:pt x="4" y="168"/>
                    <a:pt x="4" y="168"/>
                    <a:pt x="5" y="168"/>
                  </a:cubicBezTo>
                  <a:cubicBezTo>
                    <a:pt x="5" y="168"/>
                    <a:pt x="5" y="168"/>
                    <a:pt x="6" y="168"/>
                  </a:cubicBezTo>
                  <a:cubicBezTo>
                    <a:pt x="6" y="168"/>
                    <a:pt x="6" y="169"/>
                    <a:pt x="7" y="169"/>
                  </a:cubicBezTo>
                  <a:cubicBezTo>
                    <a:pt x="7" y="169"/>
                    <a:pt x="8" y="168"/>
                    <a:pt x="9" y="169"/>
                  </a:cubicBezTo>
                  <a:cubicBezTo>
                    <a:pt x="10" y="169"/>
                    <a:pt x="10" y="170"/>
                    <a:pt x="10" y="171"/>
                  </a:cubicBezTo>
                  <a:cubicBezTo>
                    <a:pt x="10" y="171"/>
                    <a:pt x="11" y="171"/>
                    <a:pt x="11" y="171"/>
                  </a:cubicBezTo>
                  <a:cubicBezTo>
                    <a:pt x="11" y="171"/>
                    <a:pt x="12" y="170"/>
                    <a:pt x="12" y="170"/>
                  </a:cubicBezTo>
                  <a:cubicBezTo>
                    <a:pt x="12" y="170"/>
                    <a:pt x="13" y="170"/>
                    <a:pt x="14" y="170"/>
                  </a:cubicBezTo>
                  <a:cubicBezTo>
                    <a:pt x="15" y="170"/>
                    <a:pt x="15" y="171"/>
                    <a:pt x="15" y="171"/>
                  </a:cubicBezTo>
                  <a:cubicBezTo>
                    <a:pt x="15" y="171"/>
                    <a:pt x="16" y="172"/>
                    <a:pt x="16" y="172"/>
                  </a:cubicBezTo>
                  <a:cubicBezTo>
                    <a:pt x="16" y="172"/>
                    <a:pt x="16" y="173"/>
                    <a:pt x="16" y="174"/>
                  </a:cubicBezTo>
                  <a:cubicBezTo>
                    <a:pt x="16" y="174"/>
                    <a:pt x="16" y="174"/>
                    <a:pt x="17" y="175"/>
                  </a:cubicBezTo>
                  <a:cubicBezTo>
                    <a:pt x="17" y="175"/>
                    <a:pt x="16" y="175"/>
                    <a:pt x="16" y="176"/>
                  </a:cubicBezTo>
                  <a:cubicBezTo>
                    <a:pt x="15" y="177"/>
                    <a:pt x="16" y="177"/>
                    <a:pt x="17" y="178"/>
                  </a:cubicBezTo>
                  <a:cubicBezTo>
                    <a:pt x="17" y="179"/>
                    <a:pt x="17" y="180"/>
                    <a:pt x="18" y="181"/>
                  </a:cubicBezTo>
                  <a:cubicBezTo>
                    <a:pt x="19" y="182"/>
                    <a:pt x="20" y="181"/>
                    <a:pt x="20" y="182"/>
                  </a:cubicBezTo>
                  <a:cubicBezTo>
                    <a:pt x="20" y="183"/>
                    <a:pt x="20" y="183"/>
                    <a:pt x="20" y="184"/>
                  </a:cubicBezTo>
                  <a:cubicBezTo>
                    <a:pt x="21" y="184"/>
                    <a:pt x="21" y="184"/>
                    <a:pt x="21" y="184"/>
                  </a:cubicBezTo>
                  <a:cubicBezTo>
                    <a:pt x="22" y="184"/>
                    <a:pt x="22" y="184"/>
                    <a:pt x="23" y="184"/>
                  </a:cubicBezTo>
                  <a:cubicBezTo>
                    <a:pt x="23" y="185"/>
                    <a:pt x="23" y="184"/>
                    <a:pt x="23" y="185"/>
                  </a:cubicBezTo>
                  <a:cubicBezTo>
                    <a:pt x="24" y="186"/>
                    <a:pt x="24" y="187"/>
                    <a:pt x="23" y="188"/>
                  </a:cubicBezTo>
                  <a:cubicBezTo>
                    <a:pt x="23" y="188"/>
                    <a:pt x="22" y="189"/>
                    <a:pt x="21" y="189"/>
                  </a:cubicBezTo>
                  <a:cubicBezTo>
                    <a:pt x="20" y="188"/>
                    <a:pt x="19" y="187"/>
                    <a:pt x="19" y="189"/>
                  </a:cubicBezTo>
                  <a:cubicBezTo>
                    <a:pt x="18" y="190"/>
                    <a:pt x="19" y="190"/>
                    <a:pt x="19" y="191"/>
                  </a:cubicBezTo>
                  <a:cubicBezTo>
                    <a:pt x="19" y="192"/>
                    <a:pt x="19" y="193"/>
                    <a:pt x="19" y="193"/>
                  </a:cubicBezTo>
                  <a:cubicBezTo>
                    <a:pt x="20" y="194"/>
                    <a:pt x="21" y="195"/>
                    <a:pt x="20" y="195"/>
                  </a:cubicBezTo>
                  <a:cubicBezTo>
                    <a:pt x="20" y="195"/>
                    <a:pt x="22" y="195"/>
                    <a:pt x="22" y="195"/>
                  </a:cubicBezTo>
                  <a:cubicBezTo>
                    <a:pt x="22" y="195"/>
                    <a:pt x="22" y="195"/>
                    <a:pt x="22" y="194"/>
                  </a:cubicBezTo>
                  <a:cubicBezTo>
                    <a:pt x="23" y="194"/>
                    <a:pt x="23" y="194"/>
                    <a:pt x="24" y="194"/>
                  </a:cubicBezTo>
                  <a:cubicBezTo>
                    <a:pt x="24" y="194"/>
                    <a:pt x="25" y="194"/>
                    <a:pt x="26" y="194"/>
                  </a:cubicBezTo>
                  <a:cubicBezTo>
                    <a:pt x="27" y="194"/>
                    <a:pt x="28" y="193"/>
                    <a:pt x="29" y="194"/>
                  </a:cubicBezTo>
                  <a:cubicBezTo>
                    <a:pt x="32" y="194"/>
                    <a:pt x="31" y="198"/>
                    <a:pt x="32" y="200"/>
                  </a:cubicBezTo>
                  <a:cubicBezTo>
                    <a:pt x="33" y="201"/>
                    <a:pt x="34" y="201"/>
                    <a:pt x="35" y="201"/>
                  </a:cubicBezTo>
                  <a:cubicBezTo>
                    <a:pt x="35" y="201"/>
                    <a:pt x="36" y="202"/>
                    <a:pt x="36" y="203"/>
                  </a:cubicBezTo>
                  <a:cubicBezTo>
                    <a:pt x="36" y="204"/>
                    <a:pt x="36" y="205"/>
                    <a:pt x="37" y="206"/>
                  </a:cubicBezTo>
                  <a:cubicBezTo>
                    <a:pt x="37" y="207"/>
                    <a:pt x="39" y="205"/>
                    <a:pt x="40" y="206"/>
                  </a:cubicBezTo>
                  <a:cubicBezTo>
                    <a:pt x="40" y="206"/>
                    <a:pt x="41" y="207"/>
                    <a:pt x="41" y="207"/>
                  </a:cubicBezTo>
                  <a:cubicBezTo>
                    <a:pt x="42" y="208"/>
                    <a:pt x="42" y="207"/>
                    <a:pt x="43" y="207"/>
                  </a:cubicBezTo>
                  <a:cubicBezTo>
                    <a:pt x="44" y="206"/>
                    <a:pt x="45" y="206"/>
                    <a:pt x="46" y="206"/>
                  </a:cubicBezTo>
                  <a:cubicBezTo>
                    <a:pt x="47" y="207"/>
                    <a:pt x="47" y="209"/>
                    <a:pt x="48" y="209"/>
                  </a:cubicBezTo>
                  <a:cubicBezTo>
                    <a:pt x="49" y="209"/>
                    <a:pt x="49" y="208"/>
                    <a:pt x="49" y="208"/>
                  </a:cubicBezTo>
                  <a:cubicBezTo>
                    <a:pt x="50" y="208"/>
                    <a:pt x="51" y="209"/>
                    <a:pt x="51" y="209"/>
                  </a:cubicBezTo>
                  <a:cubicBezTo>
                    <a:pt x="52" y="210"/>
                    <a:pt x="52" y="210"/>
                    <a:pt x="53" y="210"/>
                  </a:cubicBezTo>
                  <a:cubicBezTo>
                    <a:pt x="53" y="210"/>
                    <a:pt x="54" y="210"/>
                    <a:pt x="54" y="211"/>
                  </a:cubicBezTo>
                  <a:cubicBezTo>
                    <a:pt x="55" y="211"/>
                    <a:pt x="55" y="212"/>
                    <a:pt x="55" y="212"/>
                  </a:cubicBezTo>
                  <a:cubicBezTo>
                    <a:pt x="56" y="212"/>
                    <a:pt x="56" y="211"/>
                    <a:pt x="57" y="212"/>
                  </a:cubicBezTo>
                  <a:cubicBezTo>
                    <a:pt x="59" y="212"/>
                    <a:pt x="57" y="215"/>
                    <a:pt x="57" y="215"/>
                  </a:cubicBezTo>
                  <a:cubicBezTo>
                    <a:pt x="56" y="215"/>
                    <a:pt x="55" y="215"/>
                    <a:pt x="55" y="216"/>
                  </a:cubicBezTo>
                  <a:cubicBezTo>
                    <a:pt x="55" y="216"/>
                    <a:pt x="56" y="216"/>
                    <a:pt x="56" y="216"/>
                  </a:cubicBezTo>
                  <a:cubicBezTo>
                    <a:pt x="56" y="218"/>
                    <a:pt x="54" y="219"/>
                    <a:pt x="56" y="220"/>
                  </a:cubicBezTo>
                  <a:cubicBezTo>
                    <a:pt x="56" y="220"/>
                    <a:pt x="56" y="220"/>
                    <a:pt x="56" y="220"/>
                  </a:cubicBezTo>
                  <a:cubicBezTo>
                    <a:pt x="57" y="220"/>
                    <a:pt x="56" y="221"/>
                    <a:pt x="56" y="221"/>
                  </a:cubicBezTo>
                  <a:cubicBezTo>
                    <a:pt x="56" y="222"/>
                    <a:pt x="56" y="223"/>
                    <a:pt x="55" y="223"/>
                  </a:cubicBezTo>
                  <a:cubicBezTo>
                    <a:pt x="55" y="223"/>
                    <a:pt x="53" y="223"/>
                    <a:pt x="52" y="223"/>
                  </a:cubicBezTo>
                  <a:cubicBezTo>
                    <a:pt x="52" y="223"/>
                    <a:pt x="52" y="224"/>
                    <a:pt x="51" y="224"/>
                  </a:cubicBezTo>
                  <a:cubicBezTo>
                    <a:pt x="50" y="224"/>
                    <a:pt x="49" y="224"/>
                    <a:pt x="49" y="225"/>
                  </a:cubicBezTo>
                  <a:cubicBezTo>
                    <a:pt x="49" y="225"/>
                    <a:pt x="50" y="228"/>
                    <a:pt x="49" y="228"/>
                  </a:cubicBezTo>
                  <a:cubicBezTo>
                    <a:pt x="50" y="228"/>
                    <a:pt x="51" y="227"/>
                    <a:pt x="52" y="227"/>
                  </a:cubicBezTo>
                  <a:cubicBezTo>
                    <a:pt x="53" y="227"/>
                    <a:pt x="55" y="227"/>
                    <a:pt x="54" y="228"/>
                  </a:cubicBezTo>
                  <a:cubicBezTo>
                    <a:pt x="54" y="228"/>
                    <a:pt x="53" y="228"/>
                    <a:pt x="53" y="228"/>
                  </a:cubicBezTo>
                  <a:cubicBezTo>
                    <a:pt x="52" y="228"/>
                    <a:pt x="52" y="229"/>
                    <a:pt x="51" y="229"/>
                  </a:cubicBezTo>
                  <a:cubicBezTo>
                    <a:pt x="51" y="229"/>
                    <a:pt x="51" y="229"/>
                    <a:pt x="50" y="230"/>
                  </a:cubicBezTo>
                  <a:cubicBezTo>
                    <a:pt x="50" y="230"/>
                    <a:pt x="50" y="229"/>
                    <a:pt x="50" y="230"/>
                  </a:cubicBezTo>
                  <a:cubicBezTo>
                    <a:pt x="50" y="230"/>
                    <a:pt x="50" y="230"/>
                    <a:pt x="50" y="230"/>
                  </a:cubicBezTo>
                  <a:cubicBezTo>
                    <a:pt x="49" y="231"/>
                    <a:pt x="50" y="231"/>
                    <a:pt x="49" y="231"/>
                  </a:cubicBezTo>
                  <a:cubicBezTo>
                    <a:pt x="48" y="231"/>
                    <a:pt x="47" y="231"/>
                    <a:pt x="47" y="231"/>
                  </a:cubicBezTo>
                  <a:cubicBezTo>
                    <a:pt x="46" y="232"/>
                    <a:pt x="48" y="233"/>
                    <a:pt x="49" y="233"/>
                  </a:cubicBezTo>
                  <a:cubicBezTo>
                    <a:pt x="49" y="233"/>
                    <a:pt x="50" y="234"/>
                    <a:pt x="49" y="234"/>
                  </a:cubicBezTo>
                  <a:cubicBezTo>
                    <a:pt x="49" y="234"/>
                    <a:pt x="49" y="234"/>
                    <a:pt x="49" y="234"/>
                  </a:cubicBezTo>
                  <a:cubicBezTo>
                    <a:pt x="48" y="235"/>
                    <a:pt x="48" y="235"/>
                    <a:pt x="47" y="235"/>
                  </a:cubicBezTo>
                  <a:cubicBezTo>
                    <a:pt x="47" y="236"/>
                    <a:pt x="47" y="237"/>
                    <a:pt x="47" y="237"/>
                  </a:cubicBezTo>
                  <a:cubicBezTo>
                    <a:pt x="46" y="238"/>
                    <a:pt x="47" y="238"/>
                    <a:pt x="46" y="239"/>
                  </a:cubicBezTo>
                  <a:cubicBezTo>
                    <a:pt x="46" y="239"/>
                    <a:pt x="45" y="239"/>
                    <a:pt x="44" y="239"/>
                  </a:cubicBezTo>
                  <a:cubicBezTo>
                    <a:pt x="44" y="239"/>
                    <a:pt x="43" y="239"/>
                    <a:pt x="43" y="239"/>
                  </a:cubicBezTo>
                  <a:cubicBezTo>
                    <a:pt x="42" y="239"/>
                    <a:pt x="43" y="239"/>
                    <a:pt x="42" y="239"/>
                  </a:cubicBezTo>
                  <a:cubicBezTo>
                    <a:pt x="42" y="241"/>
                    <a:pt x="44" y="241"/>
                    <a:pt x="45" y="242"/>
                  </a:cubicBezTo>
                  <a:cubicBezTo>
                    <a:pt x="45" y="242"/>
                    <a:pt x="45" y="243"/>
                    <a:pt x="45" y="243"/>
                  </a:cubicBezTo>
                  <a:cubicBezTo>
                    <a:pt x="46" y="244"/>
                    <a:pt x="47" y="243"/>
                    <a:pt x="47" y="243"/>
                  </a:cubicBezTo>
                  <a:cubicBezTo>
                    <a:pt x="48" y="244"/>
                    <a:pt x="48" y="244"/>
                    <a:pt x="49" y="245"/>
                  </a:cubicBezTo>
                  <a:cubicBezTo>
                    <a:pt x="50" y="245"/>
                    <a:pt x="50" y="245"/>
                    <a:pt x="51" y="246"/>
                  </a:cubicBezTo>
                  <a:cubicBezTo>
                    <a:pt x="51" y="246"/>
                    <a:pt x="52" y="247"/>
                    <a:pt x="52" y="247"/>
                  </a:cubicBezTo>
                  <a:cubicBezTo>
                    <a:pt x="53" y="248"/>
                    <a:pt x="54" y="249"/>
                    <a:pt x="55" y="250"/>
                  </a:cubicBezTo>
                  <a:cubicBezTo>
                    <a:pt x="56" y="250"/>
                    <a:pt x="56" y="250"/>
                    <a:pt x="57" y="250"/>
                  </a:cubicBezTo>
                  <a:cubicBezTo>
                    <a:pt x="58" y="250"/>
                    <a:pt x="58" y="250"/>
                    <a:pt x="59" y="250"/>
                  </a:cubicBezTo>
                  <a:cubicBezTo>
                    <a:pt x="60" y="251"/>
                    <a:pt x="61" y="251"/>
                    <a:pt x="61" y="251"/>
                  </a:cubicBezTo>
                  <a:cubicBezTo>
                    <a:pt x="63" y="251"/>
                    <a:pt x="63" y="252"/>
                    <a:pt x="64" y="252"/>
                  </a:cubicBezTo>
                  <a:cubicBezTo>
                    <a:pt x="66" y="253"/>
                    <a:pt x="67" y="252"/>
                    <a:pt x="69" y="252"/>
                  </a:cubicBezTo>
                  <a:cubicBezTo>
                    <a:pt x="70" y="253"/>
                    <a:pt x="70" y="253"/>
                    <a:pt x="70" y="253"/>
                  </a:cubicBezTo>
                  <a:cubicBezTo>
                    <a:pt x="71" y="254"/>
                    <a:pt x="71" y="254"/>
                    <a:pt x="72" y="254"/>
                  </a:cubicBezTo>
                  <a:cubicBezTo>
                    <a:pt x="73" y="254"/>
                    <a:pt x="73" y="254"/>
                    <a:pt x="74" y="255"/>
                  </a:cubicBezTo>
                  <a:cubicBezTo>
                    <a:pt x="74" y="256"/>
                    <a:pt x="74" y="256"/>
                    <a:pt x="74" y="256"/>
                  </a:cubicBezTo>
                  <a:cubicBezTo>
                    <a:pt x="75" y="256"/>
                    <a:pt x="77" y="256"/>
                    <a:pt x="78" y="256"/>
                  </a:cubicBezTo>
                  <a:cubicBezTo>
                    <a:pt x="79" y="255"/>
                    <a:pt x="79" y="256"/>
                    <a:pt x="80" y="256"/>
                  </a:cubicBezTo>
                  <a:cubicBezTo>
                    <a:pt x="81" y="257"/>
                    <a:pt x="82" y="257"/>
                    <a:pt x="83" y="257"/>
                  </a:cubicBezTo>
                  <a:cubicBezTo>
                    <a:pt x="83" y="258"/>
                    <a:pt x="83" y="258"/>
                    <a:pt x="83" y="259"/>
                  </a:cubicBezTo>
                  <a:cubicBezTo>
                    <a:pt x="84" y="259"/>
                    <a:pt x="84" y="260"/>
                    <a:pt x="84" y="260"/>
                  </a:cubicBezTo>
                  <a:cubicBezTo>
                    <a:pt x="85" y="260"/>
                    <a:pt x="85" y="260"/>
                    <a:pt x="85" y="260"/>
                  </a:cubicBezTo>
                  <a:cubicBezTo>
                    <a:pt x="86" y="260"/>
                    <a:pt x="86" y="261"/>
                    <a:pt x="86" y="261"/>
                  </a:cubicBezTo>
                  <a:cubicBezTo>
                    <a:pt x="86" y="261"/>
                    <a:pt x="87" y="261"/>
                    <a:pt x="87" y="262"/>
                  </a:cubicBezTo>
                  <a:cubicBezTo>
                    <a:pt x="88" y="262"/>
                    <a:pt x="89" y="263"/>
                    <a:pt x="89" y="263"/>
                  </a:cubicBezTo>
                  <a:cubicBezTo>
                    <a:pt x="89" y="264"/>
                    <a:pt x="89" y="264"/>
                    <a:pt x="90" y="264"/>
                  </a:cubicBezTo>
                  <a:cubicBezTo>
                    <a:pt x="90" y="265"/>
                    <a:pt x="91" y="264"/>
                    <a:pt x="92" y="264"/>
                  </a:cubicBezTo>
                  <a:cubicBezTo>
                    <a:pt x="93" y="264"/>
                    <a:pt x="93" y="263"/>
                    <a:pt x="94" y="263"/>
                  </a:cubicBezTo>
                  <a:cubicBezTo>
                    <a:pt x="94" y="263"/>
                    <a:pt x="94" y="263"/>
                    <a:pt x="95" y="263"/>
                  </a:cubicBezTo>
                  <a:cubicBezTo>
                    <a:pt x="95" y="262"/>
                    <a:pt x="95" y="261"/>
                    <a:pt x="95" y="261"/>
                  </a:cubicBezTo>
                  <a:cubicBezTo>
                    <a:pt x="95" y="260"/>
                    <a:pt x="94" y="260"/>
                    <a:pt x="94" y="259"/>
                  </a:cubicBezTo>
                  <a:cubicBezTo>
                    <a:pt x="94" y="259"/>
                    <a:pt x="94" y="258"/>
                    <a:pt x="93" y="258"/>
                  </a:cubicBezTo>
                  <a:cubicBezTo>
                    <a:pt x="93" y="257"/>
                    <a:pt x="92" y="256"/>
                    <a:pt x="91" y="255"/>
                  </a:cubicBezTo>
                  <a:cubicBezTo>
                    <a:pt x="90" y="253"/>
                    <a:pt x="90" y="253"/>
                    <a:pt x="90" y="251"/>
                  </a:cubicBezTo>
                  <a:cubicBezTo>
                    <a:pt x="90" y="250"/>
                    <a:pt x="91" y="249"/>
                    <a:pt x="90" y="249"/>
                  </a:cubicBezTo>
                  <a:cubicBezTo>
                    <a:pt x="90" y="247"/>
                    <a:pt x="89" y="246"/>
                    <a:pt x="88" y="245"/>
                  </a:cubicBezTo>
                  <a:cubicBezTo>
                    <a:pt x="88" y="245"/>
                    <a:pt x="87" y="245"/>
                    <a:pt x="87" y="244"/>
                  </a:cubicBezTo>
                  <a:cubicBezTo>
                    <a:pt x="87" y="243"/>
                    <a:pt x="87" y="243"/>
                    <a:pt x="87" y="243"/>
                  </a:cubicBezTo>
                  <a:cubicBezTo>
                    <a:pt x="88" y="242"/>
                    <a:pt x="88" y="242"/>
                    <a:pt x="89" y="241"/>
                  </a:cubicBezTo>
                  <a:cubicBezTo>
                    <a:pt x="89" y="241"/>
                    <a:pt x="89" y="240"/>
                    <a:pt x="90" y="239"/>
                  </a:cubicBezTo>
                  <a:cubicBezTo>
                    <a:pt x="90" y="238"/>
                    <a:pt x="90" y="237"/>
                    <a:pt x="92" y="237"/>
                  </a:cubicBezTo>
                  <a:cubicBezTo>
                    <a:pt x="94" y="236"/>
                    <a:pt x="94" y="235"/>
                    <a:pt x="96" y="235"/>
                  </a:cubicBezTo>
                  <a:cubicBezTo>
                    <a:pt x="96" y="234"/>
                    <a:pt x="98" y="233"/>
                    <a:pt x="98" y="232"/>
                  </a:cubicBezTo>
                  <a:cubicBezTo>
                    <a:pt x="97" y="232"/>
                    <a:pt x="97" y="231"/>
                    <a:pt x="97" y="231"/>
                  </a:cubicBezTo>
                  <a:cubicBezTo>
                    <a:pt x="96" y="230"/>
                    <a:pt x="96" y="229"/>
                    <a:pt x="96" y="229"/>
                  </a:cubicBezTo>
                  <a:cubicBezTo>
                    <a:pt x="96" y="229"/>
                    <a:pt x="96" y="228"/>
                    <a:pt x="95" y="228"/>
                  </a:cubicBezTo>
                  <a:cubicBezTo>
                    <a:pt x="95" y="227"/>
                    <a:pt x="95" y="227"/>
                    <a:pt x="94" y="226"/>
                  </a:cubicBezTo>
                  <a:cubicBezTo>
                    <a:pt x="94" y="225"/>
                    <a:pt x="93" y="224"/>
                    <a:pt x="93" y="224"/>
                  </a:cubicBezTo>
                  <a:cubicBezTo>
                    <a:pt x="92" y="223"/>
                    <a:pt x="91" y="224"/>
                    <a:pt x="90" y="224"/>
                  </a:cubicBezTo>
                  <a:cubicBezTo>
                    <a:pt x="89" y="224"/>
                    <a:pt x="89" y="223"/>
                    <a:pt x="89" y="222"/>
                  </a:cubicBezTo>
                  <a:cubicBezTo>
                    <a:pt x="88" y="221"/>
                    <a:pt x="89" y="220"/>
                    <a:pt x="88" y="220"/>
                  </a:cubicBezTo>
                  <a:cubicBezTo>
                    <a:pt x="87" y="219"/>
                    <a:pt x="87" y="220"/>
                    <a:pt x="86" y="219"/>
                  </a:cubicBezTo>
                  <a:cubicBezTo>
                    <a:pt x="86" y="219"/>
                    <a:pt x="86" y="218"/>
                    <a:pt x="87" y="218"/>
                  </a:cubicBezTo>
                  <a:cubicBezTo>
                    <a:pt x="87" y="217"/>
                    <a:pt x="88" y="216"/>
                    <a:pt x="88" y="215"/>
                  </a:cubicBezTo>
                  <a:cubicBezTo>
                    <a:pt x="89" y="214"/>
                    <a:pt x="88" y="214"/>
                    <a:pt x="88" y="213"/>
                  </a:cubicBezTo>
                  <a:cubicBezTo>
                    <a:pt x="87" y="212"/>
                    <a:pt x="87" y="211"/>
                    <a:pt x="88" y="210"/>
                  </a:cubicBezTo>
                  <a:cubicBezTo>
                    <a:pt x="88" y="210"/>
                    <a:pt x="88" y="210"/>
                    <a:pt x="89" y="210"/>
                  </a:cubicBezTo>
                  <a:cubicBezTo>
                    <a:pt x="89" y="209"/>
                    <a:pt x="89" y="209"/>
                    <a:pt x="89" y="208"/>
                  </a:cubicBezTo>
                  <a:cubicBezTo>
                    <a:pt x="89" y="207"/>
                    <a:pt x="90" y="207"/>
                    <a:pt x="91" y="207"/>
                  </a:cubicBezTo>
                  <a:cubicBezTo>
                    <a:pt x="92" y="206"/>
                    <a:pt x="93" y="207"/>
                    <a:pt x="93" y="208"/>
                  </a:cubicBezTo>
                  <a:cubicBezTo>
                    <a:pt x="93" y="209"/>
                    <a:pt x="93" y="209"/>
                    <a:pt x="94" y="210"/>
                  </a:cubicBezTo>
                  <a:cubicBezTo>
                    <a:pt x="94" y="210"/>
                    <a:pt x="95" y="210"/>
                    <a:pt x="96" y="210"/>
                  </a:cubicBezTo>
                  <a:cubicBezTo>
                    <a:pt x="97" y="209"/>
                    <a:pt x="95" y="206"/>
                    <a:pt x="96" y="204"/>
                  </a:cubicBezTo>
                  <a:cubicBezTo>
                    <a:pt x="96" y="204"/>
                    <a:pt x="97" y="203"/>
                    <a:pt x="98" y="203"/>
                  </a:cubicBezTo>
                  <a:cubicBezTo>
                    <a:pt x="99" y="203"/>
                    <a:pt x="98" y="203"/>
                    <a:pt x="99" y="202"/>
                  </a:cubicBezTo>
                  <a:cubicBezTo>
                    <a:pt x="99" y="202"/>
                    <a:pt x="99" y="202"/>
                    <a:pt x="99" y="202"/>
                  </a:cubicBezTo>
                  <a:cubicBezTo>
                    <a:pt x="100" y="201"/>
                    <a:pt x="101" y="202"/>
                    <a:pt x="102" y="201"/>
                  </a:cubicBezTo>
                  <a:cubicBezTo>
                    <a:pt x="102" y="201"/>
                    <a:pt x="103" y="201"/>
                    <a:pt x="103" y="201"/>
                  </a:cubicBezTo>
                  <a:cubicBezTo>
                    <a:pt x="103" y="200"/>
                    <a:pt x="103" y="200"/>
                    <a:pt x="103" y="199"/>
                  </a:cubicBezTo>
                  <a:cubicBezTo>
                    <a:pt x="103" y="199"/>
                    <a:pt x="104" y="199"/>
                    <a:pt x="105" y="198"/>
                  </a:cubicBezTo>
                  <a:cubicBezTo>
                    <a:pt x="105" y="198"/>
                    <a:pt x="104" y="197"/>
                    <a:pt x="105" y="197"/>
                  </a:cubicBezTo>
                  <a:cubicBezTo>
                    <a:pt x="105" y="197"/>
                    <a:pt x="106" y="197"/>
                    <a:pt x="106" y="197"/>
                  </a:cubicBezTo>
                  <a:cubicBezTo>
                    <a:pt x="107" y="197"/>
                    <a:pt x="108" y="198"/>
                    <a:pt x="108" y="198"/>
                  </a:cubicBezTo>
                  <a:cubicBezTo>
                    <a:pt x="108" y="199"/>
                    <a:pt x="108" y="201"/>
                    <a:pt x="109" y="200"/>
                  </a:cubicBezTo>
                  <a:cubicBezTo>
                    <a:pt x="109" y="200"/>
                    <a:pt x="109" y="199"/>
                    <a:pt x="109" y="199"/>
                  </a:cubicBezTo>
                  <a:cubicBezTo>
                    <a:pt x="110" y="198"/>
                    <a:pt x="110" y="198"/>
                    <a:pt x="111" y="198"/>
                  </a:cubicBezTo>
                  <a:cubicBezTo>
                    <a:pt x="111" y="198"/>
                    <a:pt x="113" y="198"/>
                    <a:pt x="113" y="198"/>
                  </a:cubicBezTo>
                  <a:cubicBezTo>
                    <a:pt x="114" y="199"/>
                    <a:pt x="113" y="200"/>
                    <a:pt x="115" y="200"/>
                  </a:cubicBezTo>
                  <a:cubicBezTo>
                    <a:pt x="115" y="200"/>
                    <a:pt x="116" y="200"/>
                    <a:pt x="116" y="200"/>
                  </a:cubicBezTo>
                  <a:cubicBezTo>
                    <a:pt x="116" y="200"/>
                    <a:pt x="117" y="200"/>
                    <a:pt x="118" y="200"/>
                  </a:cubicBezTo>
                  <a:cubicBezTo>
                    <a:pt x="118" y="200"/>
                    <a:pt x="118" y="201"/>
                    <a:pt x="118" y="201"/>
                  </a:cubicBezTo>
                  <a:cubicBezTo>
                    <a:pt x="119" y="202"/>
                    <a:pt x="120" y="202"/>
                    <a:pt x="121" y="202"/>
                  </a:cubicBezTo>
                  <a:cubicBezTo>
                    <a:pt x="121" y="203"/>
                    <a:pt x="121" y="203"/>
                    <a:pt x="121" y="204"/>
                  </a:cubicBezTo>
                  <a:cubicBezTo>
                    <a:pt x="121" y="205"/>
                    <a:pt x="121" y="205"/>
                    <a:pt x="122" y="205"/>
                  </a:cubicBezTo>
                  <a:cubicBezTo>
                    <a:pt x="122" y="205"/>
                    <a:pt x="122" y="205"/>
                    <a:pt x="122" y="204"/>
                  </a:cubicBezTo>
                  <a:cubicBezTo>
                    <a:pt x="122" y="204"/>
                    <a:pt x="122" y="203"/>
                    <a:pt x="122" y="203"/>
                  </a:cubicBezTo>
                  <a:cubicBezTo>
                    <a:pt x="123" y="202"/>
                    <a:pt x="123" y="203"/>
                    <a:pt x="123" y="203"/>
                  </a:cubicBezTo>
                  <a:cubicBezTo>
                    <a:pt x="124" y="203"/>
                    <a:pt x="124" y="203"/>
                    <a:pt x="124" y="204"/>
                  </a:cubicBezTo>
                  <a:cubicBezTo>
                    <a:pt x="124" y="204"/>
                    <a:pt x="125" y="204"/>
                    <a:pt x="126" y="204"/>
                  </a:cubicBezTo>
                  <a:cubicBezTo>
                    <a:pt x="126" y="204"/>
                    <a:pt x="127" y="205"/>
                    <a:pt x="127" y="205"/>
                  </a:cubicBezTo>
                  <a:cubicBezTo>
                    <a:pt x="127" y="206"/>
                    <a:pt x="127" y="205"/>
                    <a:pt x="128" y="204"/>
                  </a:cubicBezTo>
                  <a:cubicBezTo>
                    <a:pt x="128" y="204"/>
                    <a:pt x="128" y="204"/>
                    <a:pt x="128" y="203"/>
                  </a:cubicBezTo>
                  <a:cubicBezTo>
                    <a:pt x="129" y="203"/>
                    <a:pt x="129" y="203"/>
                    <a:pt x="130" y="203"/>
                  </a:cubicBezTo>
                  <a:cubicBezTo>
                    <a:pt x="130" y="203"/>
                    <a:pt x="130" y="202"/>
                    <a:pt x="131" y="202"/>
                  </a:cubicBezTo>
                  <a:cubicBezTo>
                    <a:pt x="131" y="202"/>
                    <a:pt x="131" y="202"/>
                    <a:pt x="131" y="202"/>
                  </a:cubicBezTo>
                  <a:cubicBezTo>
                    <a:pt x="132" y="202"/>
                    <a:pt x="133" y="202"/>
                    <a:pt x="133" y="202"/>
                  </a:cubicBezTo>
                  <a:cubicBezTo>
                    <a:pt x="133" y="203"/>
                    <a:pt x="135" y="203"/>
                    <a:pt x="136" y="202"/>
                  </a:cubicBezTo>
                  <a:cubicBezTo>
                    <a:pt x="136" y="202"/>
                    <a:pt x="136" y="202"/>
                    <a:pt x="136" y="202"/>
                  </a:cubicBezTo>
                  <a:cubicBezTo>
                    <a:pt x="137" y="202"/>
                    <a:pt x="137" y="202"/>
                    <a:pt x="137" y="202"/>
                  </a:cubicBezTo>
                  <a:cubicBezTo>
                    <a:pt x="138" y="202"/>
                    <a:pt x="139" y="202"/>
                    <a:pt x="140" y="203"/>
                  </a:cubicBezTo>
                  <a:cubicBezTo>
                    <a:pt x="140" y="203"/>
                    <a:pt x="139" y="203"/>
                    <a:pt x="140" y="204"/>
                  </a:cubicBezTo>
                  <a:cubicBezTo>
                    <a:pt x="140" y="204"/>
                    <a:pt x="141" y="205"/>
                    <a:pt x="141" y="205"/>
                  </a:cubicBezTo>
                  <a:cubicBezTo>
                    <a:pt x="142" y="205"/>
                    <a:pt x="142" y="205"/>
                    <a:pt x="143" y="205"/>
                  </a:cubicBezTo>
                  <a:cubicBezTo>
                    <a:pt x="144" y="205"/>
                    <a:pt x="144" y="205"/>
                    <a:pt x="144" y="205"/>
                  </a:cubicBezTo>
                  <a:cubicBezTo>
                    <a:pt x="144" y="205"/>
                    <a:pt x="144" y="206"/>
                    <a:pt x="145" y="206"/>
                  </a:cubicBezTo>
                  <a:cubicBezTo>
                    <a:pt x="145" y="206"/>
                    <a:pt x="146" y="205"/>
                    <a:pt x="146" y="205"/>
                  </a:cubicBezTo>
                  <a:cubicBezTo>
                    <a:pt x="147" y="204"/>
                    <a:pt x="148" y="205"/>
                    <a:pt x="148" y="205"/>
                  </a:cubicBezTo>
                  <a:cubicBezTo>
                    <a:pt x="149" y="205"/>
                    <a:pt x="150" y="205"/>
                    <a:pt x="151" y="205"/>
                  </a:cubicBezTo>
                  <a:cubicBezTo>
                    <a:pt x="152" y="204"/>
                    <a:pt x="152" y="204"/>
                    <a:pt x="153" y="203"/>
                  </a:cubicBezTo>
                  <a:cubicBezTo>
                    <a:pt x="153" y="201"/>
                    <a:pt x="154" y="200"/>
                    <a:pt x="152" y="199"/>
                  </a:cubicBezTo>
                  <a:cubicBezTo>
                    <a:pt x="151" y="199"/>
                    <a:pt x="151" y="199"/>
                    <a:pt x="150" y="199"/>
                  </a:cubicBezTo>
                  <a:cubicBezTo>
                    <a:pt x="148" y="198"/>
                    <a:pt x="149" y="199"/>
                    <a:pt x="148" y="198"/>
                  </a:cubicBezTo>
                  <a:cubicBezTo>
                    <a:pt x="148" y="197"/>
                    <a:pt x="146" y="196"/>
                    <a:pt x="146" y="195"/>
                  </a:cubicBezTo>
                  <a:cubicBezTo>
                    <a:pt x="147" y="195"/>
                    <a:pt x="148" y="195"/>
                    <a:pt x="148" y="195"/>
                  </a:cubicBezTo>
                  <a:cubicBezTo>
                    <a:pt x="149" y="195"/>
                    <a:pt x="149" y="195"/>
                    <a:pt x="149" y="195"/>
                  </a:cubicBezTo>
                  <a:cubicBezTo>
                    <a:pt x="151" y="194"/>
                    <a:pt x="151" y="194"/>
                    <a:pt x="151" y="192"/>
                  </a:cubicBezTo>
                  <a:cubicBezTo>
                    <a:pt x="151" y="191"/>
                    <a:pt x="149" y="192"/>
                    <a:pt x="150" y="190"/>
                  </a:cubicBezTo>
                  <a:cubicBezTo>
                    <a:pt x="150" y="189"/>
                    <a:pt x="151" y="189"/>
                    <a:pt x="153" y="189"/>
                  </a:cubicBezTo>
                  <a:cubicBezTo>
                    <a:pt x="153" y="189"/>
                    <a:pt x="156" y="190"/>
                    <a:pt x="156" y="189"/>
                  </a:cubicBezTo>
                  <a:cubicBezTo>
                    <a:pt x="155" y="188"/>
                    <a:pt x="154" y="188"/>
                    <a:pt x="154" y="188"/>
                  </a:cubicBezTo>
                  <a:cubicBezTo>
                    <a:pt x="153" y="187"/>
                    <a:pt x="152" y="188"/>
                    <a:pt x="151" y="187"/>
                  </a:cubicBezTo>
                  <a:cubicBezTo>
                    <a:pt x="151" y="187"/>
                    <a:pt x="150" y="186"/>
                    <a:pt x="151" y="186"/>
                  </a:cubicBezTo>
                  <a:cubicBezTo>
                    <a:pt x="151" y="186"/>
                    <a:pt x="152" y="187"/>
                    <a:pt x="153" y="186"/>
                  </a:cubicBezTo>
                  <a:cubicBezTo>
                    <a:pt x="153" y="186"/>
                    <a:pt x="151" y="186"/>
                    <a:pt x="151" y="185"/>
                  </a:cubicBezTo>
                  <a:cubicBezTo>
                    <a:pt x="151" y="185"/>
                    <a:pt x="151" y="185"/>
                    <a:pt x="151" y="185"/>
                  </a:cubicBezTo>
                  <a:cubicBezTo>
                    <a:pt x="151" y="185"/>
                    <a:pt x="151" y="185"/>
                    <a:pt x="151" y="184"/>
                  </a:cubicBezTo>
                  <a:cubicBezTo>
                    <a:pt x="151" y="184"/>
                    <a:pt x="150" y="183"/>
                    <a:pt x="149" y="183"/>
                  </a:cubicBezTo>
                  <a:cubicBezTo>
                    <a:pt x="149" y="182"/>
                    <a:pt x="152" y="182"/>
                    <a:pt x="152" y="182"/>
                  </a:cubicBezTo>
                  <a:cubicBezTo>
                    <a:pt x="153" y="182"/>
                    <a:pt x="153" y="183"/>
                    <a:pt x="154" y="183"/>
                  </a:cubicBezTo>
                  <a:cubicBezTo>
                    <a:pt x="155" y="183"/>
                    <a:pt x="154" y="182"/>
                    <a:pt x="155" y="182"/>
                  </a:cubicBezTo>
                  <a:cubicBezTo>
                    <a:pt x="155" y="182"/>
                    <a:pt x="156" y="182"/>
                    <a:pt x="156" y="182"/>
                  </a:cubicBezTo>
                  <a:cubicBezTo>
                    <a:pt x="157" y="182"/>
                    <a:pt x="156" y="183"/>
                    <a:pt x="158" y="183"/>
                  </a:cubicBezTo>
                  <a:cubicBezTo>
                    <a:pt x="158" y="183"/>
                    <a:pt x="158" y="182"/>
                    <a:pt x="158" y="182"/>
                  </a:cubicBezTo>
                  <a:cubicBezTo>
                    <a:pt x="158" y="182"/>
                    <a:pt x="159" y="182"/>
                    <a:pt x="159" y="182"/>
                  </a:cubicBezTo>
                  <a:cubicBezTo>
                    <a:pt x="160" y="181"/>
                    <a:pt x="161" y="181"/>
                    <a:pt x="162" y="181"/>
                  </a:cubicBezTo>
                  <a:cubicBezTo>
                    <a:pt x="163" y="181"/>
                    <a:pt x="165" y="180"/>
                    <a:pt x="167" y="180"/>
                  </a:cubicBezTo>
                  <a:cubicBezTo>
                    <a:pt x="167" y="180"/>
                    <a:pt x="168" y="180"/>
                    <a:pt x="169" y="180"/>
                  </a:cubicBezTo>
                  <a:cubicBezTo>
                    <a:pt x="169" y="179"/>
                    <a:pt x="169" y="179"/>
                    <a:pt x="169" y="179"/>
                  </a:cubicBezTo>
                  <a:cubicBezTo>
                    <a:pt x="170" y="178"/>
                    <a:pt x="172" y="178"/>
                    <a:pt x="173" y="178"/>
                  </a:cubicBezTo>
                  <a:cubicBezTo>
                    <a:pt x="174" y="178"/>
                    <a:pt x="176" y="178"/>
                    <a:pt x="177" y="177"/>
                  </a:cubicBezTo>
                  <a:cubicBezTo>
                    <a:pt x="179" y="177"/>
                    <a:pt x="181" y="177"/>
                    <a:pt x="182" y="176"/>
                  </a:cubicBezTo>
                  <a:cubicBezTo>
                    <a:pt x="183" y="176"/>
                    <a:pt x="183" y="175"/>
                    <a:pt x="184" y="175"/>
                  </a:cubicBezTo>
                  <a:cubicBezTo>
                    <a:pt x="184" y="174"/>
                    <a:pt x="185" y="174"/>
                    <a:pt x="186" y="174"/>
                  </a:cubicBezTo>
                  <a:cubicBezTo>
                    <a:pt x="187" y="173"/>
                    <a:pt x="188" y="173"/>
                    <a:pt x="189" y="173"/>
                  </a:cubicBezTo>
                  <a:cubicBezTo>
                    <a:pt x="190" y="174"/>
                    <a:pt x="191" y="175"/>
                    <a:pt x="192" y="174"/>
                  </a:cubicBezTo>
                  <a:cubicBezTo>
                    <a:pt x="193" y="174"/>
                    <a:pt x="193" y="174"/>
                    <a:pt x="194" y="174"/>
                  </a:cubicBezTo>
                  <a:cubicBezTo>
                    <a:pt x="195" y="174"/>
                    <a:pt x="195" y="174"/>
                    <a:pt x="195" y="175"/>
                  </a:cubicBezTo>
                  <a:cubicBezTo>
                    <a:pt x="195" y="176"/>
                    <a:pt x="195" y="176"/>
                    <a:pt x="195" y="177"/>
                  </a:cubicBezTo>
                  <a:cubicBezTo>
                    <a:pt x="196" y="178"/>
                    <a:pt x="196" y="178"/>
                    <a:pt x="196" y="179"/>
                  </a:cubicBezTo>
                  <a:cubicBezTo>
                    <a:pt x="196" y="179"/>
                    <a:pt x="195" y="180"/>
                    <a:pt x="196" y="181"/>
                  </a:cubicBezTo>
                  <a:cubicBezTo>
                    <a:pt x="196" y="182"/>
                    <a:pt x="196" y="181"/>
                    <a:pt x="197" y="181"/>
                  </a:cubicBezTo>
                  <a:cubicBezTo>
                    <a:pt x="197" y="181"/>
                    <a:pt x="197" y="181"/>
                    <a:pt x="198" y="181"/>
                  </a:cubicBezTo>
                  <a:cubicBezTo>
                    <a:pt x="198" y="181"/>
                    <a:pt x="198" y="181"/>
                    <a:pt x="198" y="181"/>
                  </a:cubicBezTo>
                  <a:cubicBezTo>
                    <a:pt x="199" y="181"/>
                    <a:pt x="200" y="180"/>
                    <a:pt x="201" y="181"/>
                  </a:cubicBezTo>
                  <a:cubicBezTo>
                    <a:pt x="202" y="182"/>
                    <a:pt x="201" y="182"/>
                    <a:pt x="202" y="183"/>
                  </a:cubicBezTo>
                  <a:cubicBezTo>
                    <a:pt x="203" y="183"/>
                    <a:pt x="204" y="182"/>
                    <a:pt x="205" y="182"/>
                  </a:cubicBezTo>
                  <a:cubicBezTo>
                    <a:pt x="205" y="182"/>
                    <a:pt x="207" y="182"/>
                    <a:pt x="207" y="182"/>
                  </a:cubicBezTo>
                  <a:cubicBezTo>
                    <a:pt x="207" y="183"/>
                    <a:pt x="206" y="183"/>
                    <a:pt x="206" y="183"/>
                  </a:cubicBezTo>
                  <a:cubicBezTo>
                    <a:pt x="206" y="184"/>
                    <a:pt x="206" y="185"/>
                    <a:pt x="206" y="186"/>
                  </a:cubicBezTo>
                  <a:cubicBezTo>
                    <a:pt x="206" y="186"/>
                    <a:pt x="206" y="186"/>
                    <a:pt x="207" y="185"/>
                  </a:cubicBezTo>
                  <a:cubicBezTo>
                    <a:pt x="208" y="185"/>
                    <a:pt x="210" y="184"/>
                    <a:pt x="210" y="186"/>
                  </a:cubicBezTo>
                  <a:cubicBezTo>
                    <a:pt x="211" y="185"/>
                    <a:pt x="211" y="185"/>
                    <a:pt x="211" y="184"/>
                  </a:cubicBezTo>
                  <a:cubicBezTo>
                    <a:pt x="212" y="184"/>
                    <a:pt x="213" y="184"/>
                    <a:pt x="214" y="183"/>
                  </a:cubicBezTo>
                  <a:cubicBezTo>
                    <a:pt x="215" y="182"/>
                    <a:pt x="217" y="181"/>
                    <a:pt x="218" y="181"/>
                  </a:cubicBezTo>
                  <a:cubicBezTo>
                    <a:pt x="219" y="180"/>
                    <a:pt x="220" y="179"/>
                    <a:pt x="220" y="180"/>
                  </a:cubicBezTo>
                  <a:cubicBezTo>
                    <a:pt x="222" y="180"/>
                    <a:pt x="220" y="181"/>
                    <a:pt x="220" y="181"/>
                  </a:cubicBezTo>
                  <a:cubicBezTo>
                    <a:pt x="219" y="182"/>
                    <a:pt x="219" y="181"/>
                    <a:pt x="219" y="182"/>
                  </a:cubicBezTo>
                  <a:cubicBezTo>
                    <a:pt x="219" y="183"/>
                    <a:pt x="219" y="182"/>
                    <a:pt x="220" y="183"/>
                  </a:cubicBezTo>
                  <a:cubicBezTo>
                    <a:pt x="220" y="183"/>
                    <a:pt x="220" y="183"/>
                    <a:pt x="220" y="183"/>
                  </a:cubicBezTo>
                  <a:cubicBezTo>
                    <a:pt x="221" y="184"/>
                    <a:pt x="221" y="184"/>
                    <a:pt x="222" y="184"/>
                  </a:cubicBezTo>
                  <a:cubicBezTo>
                    <a:pt x="223" y="184"/>
                    <a:pt x="223" y="185"/>
                    <a:pt x="224" y="186"/>
                  </a:cubicBezTo>
                  <a:cubicBezTo>
                    <a:pt x="224" y="186"/>
                    <a:pt x="225" y="186"/>
                    <a:pt x="225" y="186"/>
                  </a:cubicBezTo>
                  <a:cubicBezTo>
                    <a:pt x="226" y="187"/>
                    <a:pt x="226" y="187"/>
                    <a:pt x="226" y="188"/>
                  </a:cubicBezTo>
                  <a:cubicBezTo>
                    <a:pt x="227" y="190"/>
                    <a:pt x="228" y="192"/>
                    <a:pt x="230" y="194"/>
                  </a:cubicBezTo>
                  <a:cubicBezTo>
                    <a:pt x="231" y="196"/>
                    <a:pt x="232" y="198"/>
                    <a:pt x="233" y="201"/>
                  </a:cubicBezTo>
                  <a:cubicBezTo>
                    <a:pt x="233" y="201"/>
                    <a:pt x="234" y="203"/>
                    <a:pt x="234" y="203"/>
                  </a:cubicBezTo>
                  <a:cubicBezTo>
                    <a:pt x="235" y="203"/>
                    <a:pt x="237" y="203"/>
                    <a:pt x="237" y="202"/>
                  </a:cubicBezTo>
                  <a:cubicBezTo>
                    <a:pt x="237" y="202"/>
                    <a:pt x="237" y="201"/>
                    <a:pt x="237" y="201"/>
                  </a:cubicBezTo>
                  <a:cubicBezTo>
                    <a:pt x="238" y="201"/>
                    <a:pt x="239" y="201"/>
                    <a:pt x="239" y="201"/>
                  </a:cubicBezTo>
                  <a:cubicBezTo>
                    <a:pt x="240" y="201"/>
                    <a:pt x="240" y="201"/>
                    <a:pt x="240" y="202"/>
                  </a:cubicBezTo>
                  <a:cubicBezTo>
                    <a:pt x="241" y="203"/>
                    <a:pt x="241" y="202"/>
                    <a:pt x="242" y="203"/>
                  </a:cubicBezTo>
                  <a:cubicBezTo>
                    <a:pt x="242" y="203"/>
                    <a:pt x="242" y="204"/>
                    <a:pt x="242" y="204"/>
                  </a:cubicBezTo>
                  <a:cubicBezTo>
                    <a:pt x="243" y="204"/>
                    <a:pt x="244" y="204"/>
                    <a:pt x="244" y="204"/>
                  </a:cubicBezTo>
                  <a:cubicBezTo>
                    <a:pt x="245" y="204"/>
                    <a:pt x="246" y="203"/>
                    <a:pt x="248" y="204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9" y="202"/>
                    <a:pt x="250" y="203"/>
                  </a:cubicBezTo>
                  <a:cubicBezTo>
                    <a:pt x="250" y="203"/>
                    <a:pt x="251" y="203"/>
                    <a:pt x="252" y="203"/>
                  </a:cubicBezTo>
                  <a:cubicBezTo>
                    <a:pt x="253" y="203"/>
                    <a:pt x="252" y="203"/>
                    <a:pt x="253" y="204"/>
                  </a:cubicBezTo>
                  <a:cubicBezTo>
                    <a:pt x="253" y="204"/>
                    <a:pt x="254" y="206"/>
                    <a:pt x="254" y="205"/>
                  </a:cubicBezTo>
                  <a:cubicBezTo>
                    <a:pt x="254" y="206"/>
                    <a:pt x="254" y="207"/>
                    <a:pt x="255" y="207"/>
                  </a:cubicBezTo>
                  <a:cubicBezTo>
                    <a:pt x="256" y="208"/>
                    <a:pt x="257" y="208"/>
                    <a:pt x="257" y="209"/>
                  </a:cubicBezTo>
                  <a:cubicBezTo>
                    <a:pt x="258" y="209"/>
                    <a:pt x="258" y="211"/>
                    <a:pt x="258" y="211"/>
                  </a:cubicBezTo>
                  <a:cubicBezTo>
                    <a:pt x="259" y="212"/>
                    <a:pt x="259" y="212"/>
                    <a:pt x="259" y="212"/>
                  </a:cubicBezTo>
                  <a:cubicBezTo>
                    <a:pt x="259" y="212"/>
                    <a:pt x="260" y="212"/>
                    <a:pt x="260" y="212"/>
                  </a:cubicBezTo>
                  <a:cubicBezTo>
                    <a:pt x="261" y="212"/>
                    <a:pt x="262" y="213"/>
                    <a:pt x="262" y="213"/>
                  </a:cubicBezTo>
                  <a:cubicBezTo>
                    <a:pt x="262" y="212"/>
                    <a:pt x="263" y="212"/>
                    <a:pt x="263" y="212"/>
                  </a:cubicBezTo>
                  <a:cubicBezTo>
                    <a:pt x="263" y="211"/>
                    <a:pt x="264" y="211"/>
                    <a:pt x="264" y="211"/>
                  </a:cubicBezTo>
                  <a:cubicBezTo>
                    <a:pt x="265" y="211"/>
                    <a:pt x="266" y="212"/>
                    <a:pt x="266" y="213"/>
                  </a:cubicBezTo>
                  <a:cubicBezTo>
                    <a:pt x="267" y="213"/>
                    <a:pt x="267" y="215"/>
                    <a:pt x="267" y="215"/>
                  </a:cubicBezTo>
                  <a:cubicBezTo>
                    <a:pt x="268" y="215"/>
                    <a:pt x="269" y="214"/>
                    <a:pt x="270" y="214"/>
                  </a:cubicBezTo>
                  <a:cubicBezTo>
                    <a:pt x="270" y="214"/>
                    <a:pt x="271" y="215"/>
                    <a:pt x="271" y="214"/>
                  </a:cubicBezTo>
                  <a:cubicBezTo>
                    <a:pt x="272" y="214"/>
                    <a:pt x="271" y="213"/>
                    <a:pt x="272" y="213"/>
                  </a:cubicBezTo>
                  <a:cubicBezTo>
                    <a:pt x="272" y="213"/>
                    <a:pt x="272" y="213"/>
                    <a:pt x="271" y="213"/>
                  </a:cubicBezTo>
                  <a:cubicBezTo>
                    <a:pt x="273" y="212"/>
                    <a:pt x="274" y="212"/>
                    <a:pt x="276" y="212"/>
                  </a:cubicBezTo>
                  <a:cubicBezTo>
                    <a:pt x="276" y="212"/>
                    <a:pt x="277" y="212"/>
                    <a:pt x="277" y="211"/>
                  </a:cubicBezTo>
                  <a:cubicBezTo>
                    <a:pt x="278" y="211"/>
                    <a:pt x="278" y="210"/>
                    <a:pt x="278" y="210"/>
                  </a:cubicBezTo>
                  <a:cubicBezTo>
                    <a:pt x="279" y="209"/>
                    <a:pt x="281" y="208"/>
                    <a:pt x="282" y="208"/>
                  </a:cubicBezTo>
                  <a:cubicBezTo>
                    <a:pt x="283" y="207"/>
                    <a:pt x="284" y="206"/>
                    <a:pt x="285" y="206"/>
                  </a:cubicBezTo>
                  <a:cubicBezTo>
                    <a:pt x="287" y="205"/>
                    <a:pt x="288" y="205"/>
                    <a:pt x="289" y="205"/>
                  </a:cubicBezTo>
                  <a:cubicBezTo>
                    <a:pt x="289" y="204"/>
                    <a:pt x="291" y="203"/>
                    <a:pt x="292" y="204"/>
                  </a:cubicBezTo>
                  <a:cubicBezTo>
                    <a:pt x="293" y="204"/>
                    <a:pt x="293" y="204"/>
                    <a:pt x="294" y="205"/>
                  </a:cubicBezTo>
                  <a:cubicBezTo>
                    <a:pt x="294" y="205"/>
                    <a:pt x="295" y="204"/>
                    <a:pt x="296" y="205"/>
                  </a:cubicBezTo>
                  <a:cubicBezTo>
                    <a:pt x="296" y="205"/>
                    <a:pt x="297" y="205"/>
                    <a:pt x="298" y="205"/>
                  </a:cubicBezTo>
                  <a:cubicBezTo>
                    <a:pt x="298" y="205"/>
                    <a:pt x="299" y="205"/>
                    <a:pt x="299" y="205"/>
                  </a:cubicBezTo>
                  <a:cubicBezTo>
                    <a:pt x="299" y="206"/>
                    <a:pt x="299" y="205"/>
                    <a:pt x="299" y="206"/>
                  </a:cubicBezTo>
                  <a:cubicBezTo>
                    <a:pt x="299" y="207"/>
                    <a:pt x="299" y="208"/>
                    <a:pt x="300" y="209"/>
                  </a:cubicBezTo>
                  <a:cubicBezTo>
                    <a:pt x="301" y="209"/>
                    <a:pt x="301" y="209"/>
                    <a:pt x="302" y="209"/>
                  </a:cubicBezTo>
                  <a:cubicBezTo>
                    <a:pt x="303" y="209"/>
                    <a:pt x="303" y="210"/>
                    <a:pt x="304" y="210"/>
                  </a:cubicBezTo>
                  <a:cubicBezTo>
                    <a:pt x="305" y="210"/>
                    <a:pt x="305" y="209"/>
                    <a:pt x="306" y="209"/>
                  </a:cubicBezTo>
                  <a:cubicBezTo>
                    <a:pt x="306" y="209"/>
                    <a:pt x="307" y="209"/>
                    <a:pt x="307" y="209"/>
                  </a:cubicBezTo>
                  <a:cubicBezTo>
                    <a:pt x="308" y="209"/>
                    <a:pt x="309" y="210"/>
                    <a:pt x="309" y="210"/>
                  </a:cubicBezTo>
                  <a:cubicBezTo>
                    <a:pt x="309" y="210"/>
                    <a:pt x="310" y="209"/>
                    <a:pt x="311" y="210"/>
                  </a:cubicBezTo>
                  <a:cubicBezTo>
                    <a:pt x="311" y="210"/>
                    <a:pt x="311" y="209"/>
                    <a:pt x="312" y="210"/>
                  </a:cubicBezTo>
                  <a:cubicBezTo>
                    <a:pt x="312" y="210"/>
                    <a:pt x="312" y="211"/>
                    <a:pt x="313" y="211"/>
                  </a:cubicBezTo>
                  <a:cubicBezTo>
                    <a:pt x="313" y="210"/>
                    <a:pt x="313" y="210"/>
                    <a:pt x="314" y="209"/>
                  </a:cubicBezTo>
                  <a:cubicBezTo>
                    <a:pt x="315" y="209"/>
                    <a:pt x="315" y="209"/>
                    <a:pt x="316" y="208"/>
                  </a:cubicBezTo>
                  <a:cubicBezTo>
                    <a:pt x="316" y="208"/>
                    <a:pt x="317" y="207"/>
                    <a:pt x="317" y="206"/>
                  </a:cubicBezTo>
                  <a:cubicBezTo>
                    <a:pt x="317" y="205"/>
                    <a:pt x="316" y="206"/>
                    <a:pt x="316" y="205"/>
                  </a:cubicBezTo>
                  <a:cubicBezTo>
                    <a:pt x="315" y="205"/>
                    <a:pt x="315" y="202"/>
                    <a:pt x="315" y="201"/>
                  </a:cubicBezTo>
                  <a:cubicBezTo>
                    <a:pt x="315" y="200"/>
                    <a:pt x="316" y="199"/>
                    <a:pt x="317" y="198"/>
                  </a:cubicBezTo>
                  <a:cubicBezTo>
                    <a:pt x="318" y="197"/>
                    <a:pt x="319" y="196"/>
                    <a:pt x="320" y="196"/>
                  </a:cubicBezTo>
                  <a:cubicBezTo>
                    <a:pt x="321" y="196"/>
                    <a:pt x="321" y="196"/>
                    <a:pt x="322" y="196"/>
                  </a:cubicBezTo>
                  <a:cubicBezTo>
                    <a:pt x="323" y="196"/>
                    <a:pt x="323" y="197"/>
                    <a:pt x="324" y="197"/>
                  </a:cubicBezTo>
                  <a:cubicBezTo>
                    <a:pt x="325" y="198"/>
                    <a:pt x="325" y="198"/>
                    <a:pt x="326" y="198"/>
                  </a:cubicBezTo>
                  <a:cubicBezTo>
                    <a:pt x="327" y="198"/>
                    <a:pt x="327" y="199"/>
                    <a:pt x="327" y="198"/>
                  </a:cubicBezTo>
                  <a:cubicBezTo>
                    <a:pt x="328" y="199"/>
                    <a:pt x="329" y="199"/>
                    <a:pt x="330" y="199"/>
                  </a:cubicBezTo>
                  <a:cubicBezTo>
                    <a:pt x="331" y="199"/>
                    <a:pt x="333" y="200"/>
                    <a:pt x="334" y="200"/>
                  </a:cubicBezTo>
                  <a:cubicBezTo>
                    <a:pt x="334" y="201"/>
                    <a:pt x="334" y="201"/>
                    <a:pt x="334" y="201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34" y="203"/>
                    <a:pt x="334" y="203"/>
                    <a:pt x="335" y="204"/>
                  </a:cubicBezTo>
                  <a:cubicBezTo>
                    <a:pt x="335" y="204"/>
                    <a:pt x="335" y="205"/>
                    <a:pt x="335" y="205"/>
                  </a:cubicBezTo>
                  <a:cubicBezTo>
                    <a:pt x="335" y="206"/>
                    <a:pt x="337" y="207"/>
                    <a:pt x="337" y="207"/>
                  </a:cubicBezTo>
                  <a:cubicBezTo>
                    <a:pt x="338" y="207"/>
                    <a:pt x="338" y="207"/>
                    <a:pt x="338" y="207"/>
                  </a:cubicBezTo>
                  <a:cubicBezTo>
                    <a:pt x="339" y="207"/>
                    <a:pt x="339" y="208"/>
                    <a:pt x="339" y="208"/>
                  </a:cubicBezTo>
                  <a:cubicBezTo>
                    <a:pt x="340" y="208"/>
                    <a:pt x="342" y="209"/>
                    <a:pt x="343" y="208"/>
                  </a:cubicBezTo>
                  <a:cubicBezTo>
                    <a:pt x="344" y="208"/>
                    <a:pt x="344" y="207"/>
                    <a:pt x="344" y="207"/>
                  </a:cubicBezTo>
                  <a:cubicBezTo>
                    <a:pt x="345" y="207"/>
                    <a:pt x="345" y="207"/>
                    <a:pt x="346" y="207"/>
                  </a:cubicBezTo>
                  <a:cubicBezTo>
                    <a:pt x="347" y="207"/>
                    <a:pt x="348" y="206"/>
                    <a:pt x="350" y="206"/>
                  </a:cubicBezTo>
                  <a:cubicBezTo>
                    <a:pt x="351" y="206"/>
                    <a:pt x="352" y="207"/>
                    <a:pt x="352" y="207"/>
                  </a:cubicBezTo>
                  <a:cubicBezTo>
                    <a:pt x="353" y="207"/>
                    <a:pt x="354" y="207"/>
                    <a:pt x="355" y="207"/>
                  </a:cubicBezTo>
                  <a:cubicBezTo>
                    <a:pt x="356" y="208"/>
                    <a:pt x="356" y="209"/>
                    <a:pt x="356" y="209"/>
                  </a:cubicBezTo>
                  <a:cubicBezTo>
                    <a:pt x="357" y="209"/>
                    <a:pt x="359" y="209"/>
                    <a:pt x="360" y="209"/>
                  </a:cubicBezTo>
                  <a:cubicBezTo>
                    <a:pt x="360" y="210"/>
                    <a:pt x="360" y="210"/>
                    <a:pt x="360" y="211"/>
                  </a:cubicBezTo>
                  <a:cubicBezTo>
                    <a:pt x="360" y="211"/>
                    <a:pt x="360" y="211"/>
                    <a:pt x="360" y="211"/>
                  </a:cubicBezTo>
                  <a:cubicBezTo>
                    <a:pt x="361" y="212"/>
                    <a:pt x="362" y="213"/>
                    <a:pt x="363" y="213"/>
                  </a:cubicBezTo>
                  <a:cubicBezTo>
                    <a:pt x="363" y="214"/>
                    <a:pt x="365" y="213"/>
                    <a:pt x="366" y="213"/>
                  </a:cubicBezTo>
                  <a:cubicBezTo>
                    <a:pt x="366" y="213"/>
                    <a:pt x="366" y="214"/>
                    <a:pt x="367" y="214"/>
                  </a:cubicBezTo>
                  <a:cubicBezTo>
                    <a:pt x="367" y="214"/>
                    <a:pt x="367" y="214"/>
                    <a:pt x="368" y="214"/>
                  </a:cubicBezTo>
                  <a:cubicBezTo>
                    <a:pt x="370" y="214"/>
                    <a:pt x="372" y="215"/>
                    <a:pt x="373" y="214"/>
                  </a:cubicBezTo>
                  <a:cubicBezTo>
                    <a:pt x="374" y="214"/>
                    <a:pt x="374" y="214"/>
                    <a:pt x="374" y="214"/>
                  </a:cubicBezTo>
                  <a:cubicBezTo>
                    <a:pt x="375" y="214"/>
                    <a:pt x="375" y="214"/>
                    <a:pt x="376" y="213"/>
                  </a:cubicBezTo>
                  <a:cubicBezTo>
                    <a:pt x="376" y="213"/>
                    <a:pt x="377" y="213"/>
                    <a:pt x="378" y="213"/>
                  </a:cubicBezTo>
                  <a:cubicBezTo>
                    <a:pt x="378" y="213"/>
                    <a:pt x="379" y="212"/>
                    <a:pt x="379" y="212"/>
                  </a:cubicBezTo>
                  <a:cubicBezTo>
                    <a:pt x="380" y="212"/>
                    <a:pt x="381" y="212"/>
                    <a:pt x="381" y="212"/>
                  </a:cubicBezTo>
                  <a:cubicBezTo>
                    <a:pt x="383" y="212"/>
                    <a:pt x="383" y="211"/>
                    <a:pt x="383" y="210"/>
                  </a:cubicBezTo>
                  <a:cubicBezTo>
                    <a:pt x="384" y="209"/>
                    <a:pt x="385" y="209"/>
                    <a:pt x="386" y="208"/>
                  </a:cubicBezTo>
                  <a:cubicBezTo>
                    <a:pt x="386" y="208"/>
                    <a:pt x="386" y="208"/>
                    <a:pt x="387" y="207"/>
                  </a:cubicBezTo>
                  <a:cubicBezTo>
                    <a:pt x="387" y="207"/>
                    <a:pt x="388" y="207"/>
                    <a:pt x="389" y="207"/>
                  </a:cubicBezTo>
                  <a:cubicBezTo>
                    <a:pt x="390" y="208"/>
                    <a:pt x="391" y="208"/>
                    <a:pt x="392" y="209"/>
                  </a:cubicBezTo>
                  <a:cubicBezTo>
                    <a:pt x="393" y="210"/>
                    <a:pt x="394" y="210"/>
                    <a:pt x="395" y="209"/>
                  </a:cubicBezTo>
                  <a:cubicBezTo>
                    <a:pt x="395" y="209"/>
                    <a:pt x="396" y="209"/>
                    <a:pt x="396" y="209"/>
                  </a:cubicBezTo>
                  <a:cubicBezTo>
                    <a:pt x="396" y="209"/>
                    <a:pt x="398" y="209"/>
                    <a:pt x="398" y="209"/>
                  </a:cubicBezTo>
                  <a:cubicBezTo>
                    <a:pt x="399" y="210"/>
                    <a:pt x="398" y="210"/>
                    <a:pt x="399" y="211"/>
                  </a:cubicBezTo>
                  <a:cubicBezTo>
                    <a:pt x="399" y="211"/>
                    <a:pt x="400" y="211"/>
                    <a:pt x="400" y="211"/>
                  </a:cubicBezTo>
                  <a:cubicBezTo>
                    <a:pt x="401" y="211"/>
                    <a:pt x="402" y="212"/>
                    <a:pt x="403" y="212"/>
                  </a:cubicBezTo>
                  <a:cubicBezTo>
                    <a:pt x="406" y="212"/>
                    <a:pt x="406" y="209"/>
                    <a:pt x="409" y="209"/>
                  </a:cubicBezTo>
                  <a:cubicBezTo>
                    <a:pt x="410" y="209"/>
                    <a:pt x="411" y="209"/>
                    <a:pt x="410" y="207"/>
                  </a:cubicBezTo>
                  <a:cubicBezTo>
                    <a:pt x="410" y="207"/>
                    <a:pt x="410" y="206"/>
                    <a:pt x="410" y="205"/>
                  </a:cubicBezTo>
                  <a:cubicBezTo>
                    <a:pt x="410" y="205"/>
                    <a:pt x="410" y="205"/>
                    <a:pt x="410" y="205"/>
                  </a:cubicBezTo>
                  <a:cubicBezTo>
                    <a:pt x="411" y="204"/>
                    <a:pt x="411" y="204"/>
                    <a:pt x="411" y="204"/>
                  </a:cubicBezTo>
                  <a:cubicBezTo>
                    <a:pt x="412" y="203"/>
                    <a:pt x="412" y="202"/>
                    <a:pt x="412" y="201"/>
                  </a:cubicBezTo>
                  <a:cubicBezTo>
                    <a:pt x="413" y="200"/>
                    <a:pt x="413" y="200"/>
                    <a:pt x="414" y="199"/>
                  </a:cubicBezTo>
                  <a:cubicBezTo>
                    <a:pt x="414" y="198"/>
                    <a:pt x="415" y="197"/>
                    <a:pt x="416" y="196"/>
                  </a:cubicBezTo>
                  <a:cubicBezTo>
                    <a:pt x="417" y="195"/>
                    <a:pt x="417" y="195"/>
                    <a:pt x="416" y="193"/>
                  </a:cubicBezTo>
                  <a:cubicBezTo>
                    <a:pt x="416" y="192"/>
                    <a:pt x="416" y="192"/>
                    <a:pt x="414" y="192"/>
                  </a:cubicBezTo>
                  <a:cubicBezTo>
                    <a:pt x="413" y="191"/>
                    <a:pt x="414" y="191"/>
                    <a:pt x="415" y="190"/>
                  </a:cubicBezTo>
                  <a:cubicBezTo>
                    <a:pt x="416" y="190"/>
                    <a:pt x="416" y="189"/>
                    <a:pt x="417" y="188"/>
                  </a:cubicBezTo>
                  <a:cubicBezTo>
                    <a:pt x="417" y="188"/>
                    <a:pt x="418" y="187"/>
                    <a:pt x="418" y="187"/>
                  </a:cubicBezTo>
                  <a:cubicBezTo>
                    <a:pt x="418" y="187"/>
                    <a:pt x="419" y="187"/>
                    <a:pt x="419" y="187"/>
                  </a:cubicBezTo>
                  <a:cubicBezTo>
                    <a:pt x="420" y="187"/>
                    <a:pt x="420" y="187"/>
                    <a:pt x="421" y="187"/>
                  </a:cubicBezTo>
                  <a:cubicBezTo>
                    <a:pt x="423" y="186"/>
                    <a:pt x="425" y="186"/>
                    <a:pt x="427" y="186"/>
                  </a:cubicBezTo>
                  <a:cubicBezTo>
                    <a:pt x="428" y="186"/>
                    <a:pt x="429" y="186"/>
                    <a:pt x="430" y="186"/>
                  </a:cubicBezTo>
                  <a:cubicBezTo>
                    <a:pt x="431" y="186"/>
                    <a:pt x="431" y="186"/>
                    <a:pt x="431" y="186"/>
                  </a:cubicBezTo>
                  <a:cubicBezTo>
                    <a:pt x="432" y="186"/>
                    <a:pt x="432" y="186"/>
                    <a:pt x="432" y="186"/>
                  </a:cubicBezTo>
                  <a:cubicBezTo>
                    <a:pt x="433" y="187"/>
                    <a:pt x="432" y="187"/>
                    <a:pt x="433" y="187"/>
                  </a:cubicBezTo>
                  <a:cubicBezTo>
                    <a:pt x="433" y="188"/>
                    <a:pt x="434" y="188"/>
                    <a:pt x="435" y="188"/>
                  </a:cubicBezTo>
                  <a:cubicBezTo>
                    <a:pt x="436" y="188"/>
                    <a:pt x="437" y="188"/>
                    <a:pt x="438" y="189"/>
                  </a:cubicBezTo>
                  <a:cubicBezTo>
                    <a:pt x="439" y="189"/>
                    <a:pt x="438" y="189"/>
                    <a:pt x="439" y="190"/>
                  </a:cubicBezTo>
                  <a:cubicBezTo>
                    <a:pt x="439" y="190"/>
                    <a:pt x="440" y="190"/>
                    <a:pt x="440" y="191"/>
                  </a:cubicBezTo>
                  <a:cubicBezTo>
                    <a:pt x="440" y="191"/>
                    <a:pt x="440" y="192"/>
                    <a:pt x="441" y="192"/>
                  </a:cubicBezTo>
                  <a:cubicBezTo>
                    <a:pt x="441" y="193"/>
                    <a:pt x="442" y="193"/>
                    <a:pt x="442" y="194"/>
                  </a:cubicBezTo>
                  <a:cubicBezTo>
                    <a:pt x="443" y="194"/>
                    <a:pt x="442" y="195"/>
                    <a:pt x="442" y="195"/>
                  </a:cubicBezTo>
                  <a:cubicBezTo>
                    <a:pt x="443" y="196"/>
                    <a:pt x="443" y="196"/>
                    <a:pt x="443" y="197"/>
                  </a:cubicBezTo>
                  <a:cubicBezTo>
                    <a:pt x="443" y="198"/>
                    <a:pt x="443" y="199"/>
                    <a:pt x="444" y="199"/>
                  </a:cubicBezTo>
                  <a:cubicBezTo>
                    <a:pt x="444" y="200"/>
                    <a:pt x="444" y="200"/>
                    <a:pt x="444" y="201"/>
                  </a:cubicBezTo>
                  <a:cubicBezTo>
                    <a:pt x="445" y="202"/>
                    <a:pt x="445" y="202"/>
                    <a:pt x="445" y="203"/>
                  </a:cubicBezTo>
                  <a:cubicBezTo>
                    <a:pt x="446" y="204"/>
                    <a:pt x="446" y="204"/>
                    <a:pt x="446" y="205"/>
                  </a:cubicBezTo>
                  <a:cubicBezTo>
                    <a:pt x="446" y="207"/>
                    <a:pt x="447" y="207"/>
                    <a:pt x="447" y="208"/>
                  </a:cubicBezTo>
                  <a:cubicBezTo>
                    <a:pt x="447" y="209"/>
                    <a:pt x="447" y="210"/>
                    <a:pt x="447" y="211"/>
                  </a:cubicBezTo>
                  <a:cubicBezTo>
                    <a:pt x="448" y="211"/>
                    <a:pt x="449" y="212"/>
                    <a:pt x="450" y="212"/>
                  </a:cubicBezTo>
                  <a:cubicBezTo>
                    <a:pt x="451" y="212"/>
                    <a:pt x="451" y="212"/>
                    <a:pt x="452" y="212"/>
                  </a:cubicBezTo>
                  <a:cubicBezTo>
                    <a:pt x="453" y="212"/>
                    <a:pt x="453" y="213"/>
                    <a:pt x="454" y="213"/>
                  </a:cubicBezTo>
                  <a:cubicBezTo>
                    <a:pt x="454" y="213"/>
                    <a:pt x="455" y="213"/>
                    <a:pt x="456" y="213"/>
                  </a:cubicBezTo>
                  <a:cubicBezTo>
                    <a:pt x="456" y="213"/>
                    <a:pt x="456" y="213"/>
                    <a:pt x="457" y="214"/>
                  </a:cubicBezTo>
                  <a:cubicBezTo>
                    <a:pt x="458" y="214"/>
                    <a:pt x="458" y="215"/>
                    <a:pt x="459" y="216"/>
                  </a:cubicBezTo>
                  <a:cubicBezTo>
                    <a:pt x="459" y="216"/>
                    <a:pt x="460" y="216"/>
                    <a:pt x="460" y="217"/>
                  </a:cubicBezTo>
                  <a:cubicBezTo>
                    <a:pt x="460" y="217"/>
                    <a:pt x="460" y="217"/>
                    <a:pt x="460" y="217"/>
                  </a:cubicBezTo>
                  <a:cubicBezTo>
                    <a:pt x="460" y="218"/>
                    <a:pt x="460" y="218"/>
                    <a:pt x="461" y="218"/>
                  </a:cubicBezTo>
                  <a:cubicBezTo>
                    <a:pt x="461" y="219"/>
                    <a:pt x="462" y="219"/>
                    <a:pt x="462" y="219"/>
                  </a:cubicBezTo>
                  <a:cubicBezTo>
                    <a:pt x="462" y="220"/>
                    <a:pt x="462" y="221"/>
                    <a:pt x="462" y="222"/>
                  </a:cubicBezTo>
                  <a:cubicBezTo>
                    <a:pt x="462" y="222"/>
                    <a:pt x="463" y="224"/>
                    <a:pt x="463" y="224"/>
                  </a:cubicBezTo>
                  <a:cubicBezTo>
                    <a:pt x="463" y="224"/>
                    <a:pt x="464" y="224"/>
                    <a:pt x="464" y="224"/>
                  </a:cubicBezTo>
                  <a:cubicBezTo>
                    <a:pt x="464" y="224"/>
                    <a:pt x="465" y="224"/>
                    <a:pt x="465" y="224"/>
                  </a:cubicBezTo>
                  <a:cubicBezTo>
                    <a:pt x="466" y="224"/>
                    <a:pt x="468" y="224"/>
                    <a:pt x="469" y="224"/>
                  </a:cubicBezTo>
                  <a:cubicBezTo>
                    <a:pt x="470" y="223"/>
                    <a:pt x="470" y="223"/>
                    <a:pt x="471" y="222"/>
                  </a:cubicBezTo>
                  <a:cubicBezTo>
                    <a:pt x="472" y="221"/>
                    <a:pt x="473" y="222"/>
                    <a:pt x="474" y="221"/>
                  </a:cubicBezTo>
                  <a:cubicBezTo>
                    <a:pt x="475" y="221"/>
                    <a:pt x="476" y="220"/>
                    <a:pt x="477" y="220"/>
                  </a:cubicBezTo>
                  <a:cubicBezTo>
                    <a:pt x="478" y="220"/>
                    <a:pt x="479" y="219"/>
                    <a:pt x="479" y="220"/>
                  </a:cubicBezTo>
                  <a:cubicBezTo>
                    <a:pt x="479" y="221"/>
                    <a:pt x="478" y="222"/>
                    <a:pt x="478" y="223"/>
                  </a:cubicBezTo>
                  <a:cubicBezTo>
                    <a:pt x="478" y="223"/>
                    <a:pt x="479" y="225"/>
                    <a:pt x="478" y="225"/>
                  </a:cubicBezTo>
                  <a:cubicBezTo>
                    <a:pt x="478" y="226"/>
                    <a:pt x="477" y="225"/>
                    <a:pt x="477" y="227"/>
                  </a:cubicBezTo>
                  <a:cubicBezTo>
                    <a:pt x="476" y="228"/>
                    <a:pt x="476" y="229"/>
                    <a:pt x="476" y="231"/>
                  </a:cubicBezTo>
                  <a:cubicBezTo>
                    <a:pt x="475" y="232"/>
                    <a:pt x="475" y="233"/>
                    <a:pt x="475" y="234"/>
                  </a:cubicBezTo>
                  <a:cubicBezTo>
                    <a:pt x="475" y="235"/>
                    <a:pt x="475" y="235"/>
                    <a:pt x="474" y="235"/>
                  </a:cubicBezTo>
                  <a:cubicBezTo>
                    <a:pt x="474" y="236"/>
                    <a:pt x="474" y="236"/>
                    <a:pt x="474" y="236"/>
                  </a:cubicBezTo>
                  <a:cubicBezTo>
                    <a:pt x="474" y="237"/>
                    <a:pt x="474" y="237"/>
                    <a:pt x="473" y="238"/>
                  </a:cubicBezTo>
                  <a:cubicBezTo>
                    <a:pt x="472" y="239"/>
                    <a:pt x="472" y="239"/>
                    <a:pt x="472" y="240"/>
                  </a:cubicBezTo>
                  <a:cubicBezTo>
                    <a:pt x="472" y="241"/>
                    <a:pt x="472" y="241"/>
                    <a:pt x="471" y="241"/>
                  </a:cubicBezTo>
                  <a:cubicBezTo>
                    <a:pt x="470" y="241"/>
                    <a:pt x="470" y="241"/>
                    <a:pt x="469" y="240"/>
                  </a:cubicBezTo>
                  <a:cubicBezTo>
                    <a:pt x="469" y="240"/>
                    <a:pt x="468" y="240"/>
                    <a:pt x="468" y="240"/>
                  </a:cubicBezTo>
                  <a:cubicBezTo>
                    <a:pt x="467" y="240"/>
                    <a:pt x="467" y="240"/>
                    <a:pt x="467" y="240"/>
                  </a:cubicBezTo>
                  <a:cubicBezTo>
                    <a:pt x="467" y="240"/>
                    <a:pt x="467" y="240"/>
                    <a:pt x="467" y="240"/>
                  </a:cubicBezTo>
                  <a:cubicBezTo>
                    <a:pt x="467" y="240"/>
                    <a:pt x="466" y="240"/>
                    <a:pt x="466" y="240"/>
                  </a:cubicBezTo>
                  <a:cubicBezTo>
                    <a:pt x="465" y="241"/>
                    <a:pt x="465" y="241"/>
                    <a:pt x="464" y="241"/>
                  </a:cubicBezTo>
                  <a:cubicBezTo>
                    <a:pt x="464" y="242"/>
                    <a:pt x="463" y="242"/>
                    <a:pt x="463" y="242"/>
                  </a:cubicBezTo>
                  <a:cubicBezTo>
                    <a:pt x="463" y="242"/>
                    <a:pt x="463" y="243"/>
                    <a:pt x="463" y="244"/>
                  </a:cubicBezTo>
                  <a:cubicBezTo>
                    <a:pt x="464" y="244"/>
                    <a:pt x="464" y="245"/>
                    <a:pt x="464" y="246"/>
                  </a:cubicBezTo>
                  <a:cubicBezTo>
                    <a:pt x="464" y="248"/>
                    <a:pt x="464" y="249"/>
                    <a:pt x="464" y="251"/>
                  </a:cubicBezTo>
                  <a:cubicBezTo>
                    <a:pt x="464" y="252"/>
                    <a:pt x="464" y="253"/>
                    <a:pt x="464" y="253"/>
                  </a:cubicBezTo>
                  <a:cubicBezTo>
                    <a:pt x="463" y="254"/>
                    <a:pt x="462" y="254"/>
                    <a:pt x="462" y="254"/>
                  </a:cubicBezTo>
                  <a:cubicBezTo>
                    <a:pt x="461" y="255"/>
                    <a:pt x="462" y="257"/>
                    <a:pt x="461" y="257"/>
                  </a:cubicBezTo>
                  <a:cubicBezTo>
                    <a:pt x="460" y="257"/>
                    <a:pt x="460" y="257"/>
                    <a:pt x="460" y="256"/>
                  </a:cubicBezTo>
                  <a:cubicBezTo>
                    <a:pt x="459" y="256"/>
                    <a:pt x="459" y="256"/>
                    <a:pt x="459" y="255"/>
                  </a:cubicBezTo>
                  <a:cubicBezTo>
                    <a:pt x="459" y="255"/>
                    <a:pt x="459" y="255"/>
                    <a:pt x="459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5"/>
                    <a:pt x="458" y="257"/>
                    <a:pt x="460" y="258"/>
                  </a:cubicBezTo>
                  <a:cubicBezTo>
                    <a:pt x="461" y="258"/>
                    <a:pt x="461" y="258"/>
                    <a:pt x="461" y="257"/>
                  </a:cubicBezTo>
                  <a:cubicBezTo>
                    <a:pt x="462" y="256"/>
                    <a:pt x="462" y="257"/>
                    <a:pt x="463" y="256"/>
                  </a:cubicBezTo>
                  <a:cubicBezTo>
                    <a:pt x="464" y="256"/>
                    <a:pt x="464" y="255"/>
                    <a:pt x="464" y="254"/>
                  </a:cubicBezTo>
                  <a:cubicBezTo>
                    <a:pt x="465" y="253"/>
                    <a:pt x="466" y="254"/>
                    <a:pt x="467" y="254"/>
                  </a:cubicBezTo>
                  <a:cubicBezTo>
                    <a:pt x="467" y="253"/>
                    <a:pt x="467" y="252"/>
                    <a:pt x="468" y="252"/>
                  </a:cubicBezTo>
                  <a:cubicBezTo>
                    <a:pt x="469" y="252"/>
                    <a:pt x="468" y="254"/>
                    <a:pt x="468" y="254"/>
                  </a:cubicBezTo>
                  <a:cubicBezTo>
                    <a:pt x="468" y="254"/>
                    <a:pt x="470" y="255"/>
                    <a:pt x="470" y="255"/>
                  </a:cubicBezTo>
                  <a:cubicBezTo>
                    <a:pt x="471" y="255"/>
                    <a:pt x="472" y="256"/>
                    <a:pt x="473" y="255"/>
                  </a:cubicBezTo>
                  <a:cubicBezTo>
                    <a:pt x="474" y="255"/>
                    <a:pt x="476" y="254"/>
                    <a:pt x="477" y="253"/>
                  </a:cubicBezTo>
                  <a:cubicBezTo>
                    <a:pt x="478" y="253"/>
                    <a:pt x="479" y="252"/>
                    <a:pt x="480" y="251"/>
                  </a:cubicBezTo>
                  <a:cubicBezTo>
                    <a:pt x="480" y="251"/>
                    <a:pt x="481" y="250"/>
                    <a:pt x="481" y="250"/>
                  </a:cubicBezTo>
                  <a:cubicBezTo>
                    <a:pt x="482" y="249"/>
                    <a:pt x="482" y="248"/>
                    <a:pt x="483" y="247"/>
                  </a:cubicBezTo>
                  <a:cubicBezTo>
                    <a:pt x="483" y="246"/>
                    <a:pt x="484" y="245"/>
                    <a:pt x="485" y="245"/>
                  </a:cubicBezTo>
                  <a:cubicBezTo>
                    <a:pt x="485" y="244"/>
                    <a:pt x="485" y="243"/>
                    <a:pt x="486" y="242"/>
                  </a:cubicBezTo>
                  <a:cubicBezTo>
                    <a:pt x="487" y="242"/>
                    <a:pt x="487" y="241"/>
                    <a:pt x="488" y="240"/>
                  </a:cubicBezTo>
                  <a:cubicBezTo>
                    <a:pt x="489" y="239"/>
                    <a:pt x="489" y="239"/>
                    <a:pt x="490" y="238"/>
                  </a:cubicBezTo>
                  <a:cubicBezTo>
                    <a:pt x="491" y="238"/>
                    <a:pt x="491" y="237"/>
                    <a:pt x="492" y="236"/>
                  </a:cubicBezTo>
                  <a:cubicBezTo>
                    <a:pt x="494" y="233"/>
                    <a:pt x="495" y="229"/>
                    <a:pt x="497" y="227"/>
                  </a:cubicBezTo>
                  <a:cubicBezTo>
                    <a:pt x="499" y="226"/>
                    <a:pt x="499" y="224"/>
                    <a:pt x="500" y="223"/>
                  </a:cubicBezTo>
                  <a:cubicBezTo>
                    <a:pt x="500" y="223"/>
                    <a:pt x="501" y="221"/>
                    <a:pt x="502" y="221"/>
                  </a:cubicBezTo>
                  <a:cubicBezTo>
                    <a:pt x="502" y="220"/>
                    <a:pt x="503" y="220"/>
                    <a:pt x="503" y="219"/>
                  </a:cubicBezTo>
                  <a:cubicBezTo>
                    <a:pt x="503" y="218"/>
                    <a:pt x="503" y="218"/>
                    <a:pt x="503" y="217"/>
                  </a:cubicBezTo>
                  <a:cubicBezTo>
                    <a:pt x="504" y="216"/>
                    <a:pt x="504" y="216"/>
                    <a:pt x="504" y="215"/>
                  </a:cubicBezTo>
                  <a:cubicBezTo>
                    <a:pt x="504" y="214"/>
                    <a:pt x="505" y="212"/>
                    <a:pt x="504" y="210"/>
                  </a:cubicBezTo>
                  <a:cubicBezTo>
                    <a:pt x="504" y="209"/>
                    <a:pt x="505" y="209"/>
                    <a:pt x="505" y="208"/>
                  </a:cubicBezTo>
                  <a:cubicBezTo>
                    <a:pt x="505" y="208"/>
                    <a:pt x="505" y="206"/>
                    <a:pt x="505" y="206"/>
                  </a:cubicBezTo>
                  <a:cubicBezTo>
                    <a:pt x="505" y="205"/>
                    <a:pt x="505" y="205"/>
                    <a:pt x="505" y="204"/>
                  </a:cubicBezTo>
                  <a:cubicBezTo>
                    <a:pt x="505" y="204"/>
                    <a:pt x="506" y="203"/>
                    <a:pt x="506" y="203"/>
                  </a:cubicBezTo>
                  <a:cubicBezTo>
                    <a:pt x="506" y="202"/>
                    <a:pt x="506" y="201"/>
                    <a:pt x="506" y="201"/>
                  </a:cubicBezTo>
                  <a:cubicBezTo>
                    <a:pt x="506" y="201"/>
                    <a:pt x="506" y="201"/>
                    <a:pt x="506" y="200"/>
                  </a:cubicBezTo>
                  <a:cubicBezTo>
                    <a:pt x="507" y="200"/>
                    <a:pt x="507" y="200"/>
                    <a:pt x="507" y="199"/>
                  </a:cubicBezTo>
                  <a:cubicBezTo>
                    <a:pt x="507" y="198"/>
                    <a:pt x="507" y="198"/>
                    <a:pt x="508" y="198"/>
                  </a:cubicBezTo>
                  <a:cubicBezTo>
                    <a:pt x="508" y="198"/>
                    <a:pt x="508" y="197"/>
                    <a:pt x="508" y="197"/>
                  </a:cubicBezTo>
                  <a:cubicBezTo>
                    <a:pt x="508" y="197"/>
                    <a:pt x="509" y="197"/>
                    <a:pt x="509" y="196"/>
                  </a:cubicBezTo>
                  <a:cubicBezTo>
                    <a:pt x="509" y="196"/>
                    <a:pt x="508" y="195"/>
                    <a:pt x="509" y="195"/>
                  </a:cubicBezTo>
                  <a:cubicBezTo>
                    <a:pt x="509" y="195"/>
                    <a:pt x="508" y="194"/>
                    <a:pt x="508" y="194"/>
                  </a:cubicBezTo>
                  <a:cubicBezTo>
                    <a:pt x="508" y="193"/>
                    <a:pt x="508" y="193"/>
                    <a:pt x="508" y="192"/>
                  </a:cubicBezTo>
                  <a:cubicBezTo>
                    <a:pt x="508" y="191"/>
                    <a:pt x="508" y="191"/>
                    <a:pt x="508" y="190"/>
                  </a:cubicBezTo>
                  <a:cubicBezTo>
                    <a:pt x="507" y="190"/>
                    <a:pt x="506" y="189"/>
                    <a:pt x="506" y="189"/>
                  </a:cubicBezTo>
                  <a:cubicBezTo>
                    <a:pt x="507" y="189"/>
                    <a:pt x="508" y="190"/>
                    <a:pt x="509" y="188"/>
                  </a:cubicBezTo>
                  <a:cubicBezTo>
                    <a:pt x="509" y="187"/>
                    <a:pt x="507" y="187"/>
                    <a:pt x="506" y="186"/>
                  </a:cubicBezTo>
                  <a:cubicBezTo>
                    <a:pt x="506" y="185"/>
                    <a:pt x="505" y="184"/>
                    <a:pt x="504" y="184"/>
                  </a:cubicBezTo>
                  <a:cubicBezTo>
                    <a:pt x="503" y="183"/>
                    <a:pt x="503" y="181"/>
                    <a:pt x="502" y="181"/>
                  </a:cubicBezTo>
                  <a:cubicBezTo>
                    <a:pt x="501" y="181"/>
                    <a:pt x="501" y="181"/>
                    <a:pt x="500" y="181"/>
                  </a:cubicBezTo>
                  <a:cubicBezTo>
                    <a:pt x="499" y="181"/>
                    <a:pt x="499" y="180"/>
                    <a:pt x="498" y="180"/>
                  </a:cubicBezTo>
                  <a:cubicBezTo>
                    <a:pt x="497" y="181"/>
                    <a:pt x="497" y="182"/>
                    <a:pt x="497" y="183"/>
                  </a:cubicBezTo>
                  <a:cubicBezTo>
                    <a:pt x="497" y="184"/>
                    <a:pt x="497" y="185"/>
                    <a:pt x="496" y="185"/>
                  </a:cubicBezTo>
                  <a:cubicBezTo>
                    <a:pt x="496" y="185"/>
                    <a:pt x="495" y="186"/>
                    <a:pt x="495" y="185"/>
                  </a:cubicBezTo>
                  <a:cubicBezTo>
                    <a:pt x="495" y="185"/>
                    <a:pt x="495" y="185"/>
                    <a:pt x="496" y="184"/>
                  </a:cubicBezTo>
                  <a:cubicBezTo>
                    <a:pt x="496" y="184"/>
                    <a:pt x="496" y="183"/>
                    <a:pt x="496" y="183"/>
                  </a:cubicBezTo>
                  <a:cubicBezTo>
                    <a:pt x="495" y="183"/>
                    <a:pt x="495" y="184"/>
                    <a:pt x="494" y="185"/>
                  </a:cubicBezTo>
                  <a:cubicBezTo>
                    <a:pt x="494" y="185"/>
                    <a:pt x="493" y="185"/>
                    <a:pt x="493" y="185"/>
                  </a:cubicBezTo>
                  <a:cubicBezTo>
                    <a:pt x="492" y="185"/>
                    <a:pt x="491" y="186"/>
                    <a:pt x="491" y="185"/>
                  </a:cubicBezTo>
                  <a:cubicBezTo>
                    <a:pt x="490" y="185"/>
                    <a:pt x="492" y="184"/>
                    <a:pt x="492" y="184"/>
                  </a:cubicBezTo>
                  <a:cubicBezTo>
                    <a:pt x="493" y="183"/>
                    <a:pt x="491" y="183"/>
                    <a:pt x="491" y="182"/>
                  </a:cubicBezTo>
                  <a:cubicBezTo>
                    <a:pt x="491" y="181"/>
                    <a:pt x="492" y="181"/>
                    <a:pt x="492" y="180"/>
                  </a:cubicBezTo>
                  <a:cubicBezTo>
                    <a:pt x="491" y="180"/>
                    <a:pt x="491" y="181"/>
                    <a:pt x="491" y="181"/>
                  </a:cubicBezTo>
                  <a:cubicBezTo>
                    <a:pt x="490" y="182"/>
                    <a:pt x="491" y="182"/>
                    <a:pt x="490" y="183"/>
                  </a:cubicBezTo>
                  <a:cubicBezTo>
                    <a:pt x="490" y="183"/>
                    <a:pt x="489" y="184"/>
                    <a:pt x="488" y="184"/>
                  </a:cubicBezTo>
                  <a:cubicBezTo>
                    <a:pt x="488" y="183"/>
                    <a:pt x="488" y="183"/>
                    <a:pt x="488" y="182"/>
                  </a:cubicBezTo>
                  <a:cubicBezTo>
                    <a:pt x="488" y="181"/>
                    <a:pt x="488" y="181"/>
                    <a:pt x="488" y="180"/>
                  </a:cubicBezTo>
                  <a:cubicBezTo>
                    <a:pt x="488" y="179"/>
                    <a:pt x="488" y="178"/>
                    <a:pt x="487" y="178"/>
                  </a:cubicBezTo>
                  <a:cubicBezTo>
                    <a:pt x="486" y="178"/>
                    <a:pt x="485" y="178"/>
                    <a:pt x="484" y="178"/>
                  </a:cubicBezTo>
                  <a:cubicBezTo>
                    <a:pt x="484" y="178"/>
                    <a:pt x="483" y="178"/>
                    <a:pt x="482" y="177"/>
                  </a:cubicBezTo>
                  <a:cubicBezTo>
                    <a:pt x="482" y="177"/>
                    <a:pt x="481" y="177"/>
                    <a:pt x="482" y="176"/>
                  </a:cubicBezTo>
                  <a:cubicBezTo>
                    <a:pt x="483" y="175"/>
                    <a:pt x="484" y="175"/>
                    <a:pt x="485" y="174"/>
                  </a:cubicBezTo>
                  <a:cubicBezTo>
                    <a:pt x="486" y="173"/>
                    <a:pt x="486" y="172"/>
                    <a:pt x="486" y="172"/>
                  </a:cubicBezTo>
                  <a:cubicBezTo>
                    <a:pt x="487" y="172"/>
                    <a:pt x="487" y="171"/>
                    <a:pt x="488" y="171"/>
                  </a:cubicBezTo>
                  <a:cubicBezTo>
                    <a:pt x="488" y="171"/>
                    <a:pt x="488" y="170"/>
                    <a:pt x="489" y="170"/>
                  </a:cubicBezTo>
                  <a:cubicBezTo>
                    <a:pt x="489" y="169"/>
                    <a:pt x="490" y="169"/>
                    <a:pt x="491" y="169"/>
                  </a:cubicBezTo>
                  <a:cubicBezTo>
                    <a:pt x="491" y="168"/>
                    <a:pt x="492" y="168"/>
                    <a:pt x="492" y="167"/>
                  </a:cubicBezTo>
                  <a:cubicBezTo>
                    <a:pt x="493" y="166"/>
                    <a:pt x="493" y="166"/>
                    <a:pt x="494" y="165"/>
                  </a:cubicBezTo>
                  <a:cubicBezTo>
                    <a:pt x="495" y="165"/>
                    <a:pt x="495" y="164"/>
                    <a:pt x="496" y="163"/>
                  </a:cubicBezTo>
                  <a:cubicBezTo>
                    <a:pt x="497" y="162"/>
                    <a:pt x="497" y="162"/>
                    <a:pt x="498" y="161"/>
                  </a:cubicBezTo>
                  <a:cubicBezTo>
                    <a:pt x="499" y="161"/>
                    <a:pt x="499" y="160"/>
                    <a:pt x="500" y="159"/>
                  </a:cubicBezTo>
                  <a:cubicBezTo>
                    <a:pt x="501" y="159"/>
                    <a:pt x="502" y="157"/>
                    <a:pt x="503" y="157"/>
                  </a:cubicBezTo>
                  <a:cubicBezTo>
                    <a:pt x="504" y="157"/>
                    <a:pt x="504" y="157"/>
                    <a:pt x="505" y="156"/>
                  </a:cubicBezTo>
                  <a:cubicBezTo>
                    <a:pt x="505" y="155"/>
                    <a:pt x="505" y="154"/>
                    <a:pt x="505" y="154"/>
                  </a:cubicBezTo>
                  <a:cubicBezTo>
                    <a:pt x="506" y="152"/>
                    <a:pt x="509" y="151"/>
                    <a:pt x="510" y="150"/>
                  </a:cubicBezTo>
                  <a:cubicBezTo>
                    <a:pt x="511" y="150"/>
                    <a:pt x="511" y="149"/>
                    <a:pt x="511" y="148"/>
                  </a:cubicBezTo>
                  <a:cubicBezTo>
                    <a:pt x="512" y="148"/>
                    <a:pt x="512" y="147"/>
                    <a:pt x="513" y="147"/>
                  </a:cubicBezTo>
                  <a:cubicBezTo>
                    <a:pt x="514" y="146"/>
                    <a:pt x="514" y="146"/>
                    <a:pt x="515" y="146"/>
                  </a:cubicBezTo>
                  <a:cubicBezTo>
                    <a:pt x="516" y="145"/>
                    <a:pt x="518" y="146"/>
                    <a:pt x="518" y="145"/>
                  </a:cubicBezTo>
                  <a:cubicBezTo>
                    <a:pt x="519" y="145"/>
                    <a:pt x="519" y="145"/>
                    <a:pt x="520" y="145"/>
                  </a:cubicBezTo>
                  <a:cubicBezTo>
                    <a:pt x="521" y="145"/>
                    <a:pt x="522" y="145"/>
                    <a:pt x="523" y="145"/>
                  </a:cubicBezTo>
                  <a:cubicBezTo>
                    <a:pt x="524" y="145"/>
                    <a:pt x="525" y="144"/>
                    <a:pt x="526" y="144"/>
                  </a:cubicBezTo>
                  <a:cubicBezTo>
                    <a:pt x="527" y="144"/>
                    <a:pt x="528" y="145"/>
                    <a:pt x="528" y="145"/>
                  </a:cubicBezTo>
                  <a:cubicBezTo>
                    <a:pt x="529" y="145"/>
                    <a:pt x="529" y="146"/>
                    <a:pt x="529" y="146"/>
                  </a:cubicBezTo>
                  <a:cubicBezTo>
                    <a:pt x="529" y="147"/>
                    <a:pt x="530" y="147"/>
                    <a:pt x="530" y="147"/>
                  </a:cubicBezTo>
                  <a:cubicBezTo>
                    <a:pt x="532" y="146"/>
                    <a:pt x="530" y="146"/>
                    <a:pt x="530" y="145"/>
                  </a:cubicBezTo>
                  <a:cubicBezTo>
                    <a:pt x="531" y="144"/>
                    <a:pt x="531" y="144"/>
                    <a:pt x="532" y="144"/>
                  </a:cubicBezTo>
                  <a:cubicBezTo>
                    <a:pt x="532" y="144"/>
                    <a:pt x="533" y="145"/>
                    <a:pt x="534" y="145"/>
                  </a:cubicBezTo>
                  <a:cubicBezTo>
                    <a:pt x="535" y="145"/>
                    <a:pt x="535" y="146"/>
                    <a:pt x="536" y="146"/>
                  </a:cubicBezTo>
                  <a:cubicBezTo>
                    <a:pt x="537" y="146"/>
                    <a:pt x="537" y="145"/>
                    <a:pt x="538" y="145"/>
                  </a:cubicBezTo>
                  <a:cubicBezTo>
                    <a:pt x="539" y="145"/>
                    <a:pt x="542" y="147"/>
                    <a:pt x="543" y="145"/>
                  </a:cubicBezTo>
                  <a:cubicBezTo>
                    <a:pt x="543" y="145"/>
                    <a:pt x="542" y="144"/>
                    <a:pt x="542" y="144"/>
                  </a:cubicBezTo>
                  <a:cubicBezTo>
                    <a:pt x="542" y="143"/>
                    <a:pt x="543" y="142"/>
                    <a:pt x="544" y="142"/>
                  </a:cubicBezTo>
                  <a:cubicBezTo>
                    <a:pt x="546" y="142"/>
                    <a:pt x="547" y="143"/>
                    <a:pt x="549" y="143"/>
                  </a:cubicBezTo>
                  <a:cubicBezTo>
                    <a:pt x="550" y="144"/>
                    <a:pt x="551" y="144"/>
                    <a:pt x="552" y="144"/>
                  </a:cubicBezTo>
                  <a:cubicBezTo>
                    <a:pt x="553" y="144"/>
                    <a:pt x="553" y="144"/>
                    <a:pt x="554" y="145"/>
                  </a:cubicBezTo>
                  <a:cubicBezTo>
                    <a:pt x="555" y="145"/>
                    <a:pt x="558" y="145"/>
                    <a:pt x="556" y="146"/>
                  </a:cubicBezTo>
                  <a:cubicBezTo>
                    <a:pt x="555" y="147"/>
                    <a:pt x="552" y="146"/>
                    <a:pt x="552" y="148"/>
                  </a:cubicBezTo>
                  <a:cubicBezTo>
                    <a:pt x="552" y="149"/>
                    <a:pt x="555" y="148"/>
                    <a:pt x="556" y="148"/>
                  </a:cubicBezTo>
                  <a:cubicBezTo>
                    <a:pt x="557" y="147"/>
                    <a:pt x="558" y="147"/>
                    <a:pt x="559" y="147"/>
                  </a:cubicBezTo>
                  <a:cubicBezTo>
                    <a:pt x="559" y="147"/>
                    <a:pt x="560" y="148"/>
                    <a:pt x="560" y="148"/>
                  </a:cubicBezTo>
                  <a:cubicBezTo>
                    <a:pt x="561" y="148"/>
                    <a:pt x="560" y="147"/>
                    <a:pt x="561" y="147"/>
                  </a:cubicBezTo>
                  <a:cubicBezTo>
                    <a:pt x="561" y="147"/>
                    <a:pt x="561" y="147"/>
                    <a:pt x="561" y="146"/>
                  </a:cubicBezTo>
                  <a:cubicBezTo>
                    <a:pt x="562" y="146"/>
                    <a:pt x="562" y="146"/>
                    <a:pt x="562" y="146"/>
                  </a:cubicBezTo>
                  <a:cubicBezTo>
                    <a:pt x="563" y="146"/>
                    <a:pt x="564" y="147"/>
                    <a:pt x="565" y="147"/>
                  </a:cubicBezTo>
                  <a:cubicBezTo>
                    <a:pt x="565" y="147"/>
                    <a:pt x="565" y="147"/>
                    <a:pt x="565" y="147"/>
                  </a:cubicBezTo>
                  <a:cubicBezTo>
                    <a:pt x="566" y="147"/>
                    <a:pt x="566" y="146"/>
                    <a:pt x="567" y="147"/>
                  </a:cubicBezTo>
                  <a:cubicBezTo>
                    <a:pt x="568" y="147"/>
                    <a:pt x="570" y="147"/>
                    <a:pt x="570" y="146"/>
                  </a:cubicBezTo>
                  <a:cubicBezTo>
                    <a:pt x="570" y="145"/>
                    <a:pt x="568" y="145"/>
                    <a:pt x="568" y="144"/>
                  </a:cubicBezTo>
                  <a:cubicBezTo>
                    <a:pt x="567" y="144"/>
                    <a:pt x="566" y="145"/>
                    <a:pt x="565" y="144"/>
                  </a:cubicBezTo>
                  <a:cubicBezTo>
                    <a:pt x="565" y="143"/>
                    <a:pt x="566" y="142"/>
                    <a:pt x="566" y="142"/>
                  </a:cubicBezTo>
                  <a:cubicBezTo>
                    <a:pt x="567" y="141"/>
                    <a:pt x="567" y="140"/>
                    <a:pt x="568" y="139"/>
                  </a:cubicBezTo>
                  <a:cubicBezTo>
                    <a:pt x="569" y="137"/>
                    <a:pt x="571" y="137"/>
                    <a:pt x="573" y="135"/>
                  </a:cubicBezTo>
                  <a:cubicBezTo>
                    <a:pt x="573" y="135"/>
                    <a:pt x="574" y="134"/>
                    <a:pt x="575" y="133"/>
                  </a:cubicBezTo>
                  <a:cubicBezTo>
                    <a:pt x="575" y="133"/>
                    <a:pt x="576" y="132"/>
                    <a:pt x="576" y="132"/>
                  </a:cubicBezTo>
                  <a:cubicBezTo>
                    <a:pt x="578" y="130"/>
                    <a:pt x="578" y="129"/>
                    <a:pt x="580" y="128"/>
                  </a:cubicBezTo>
                  <a:cubicBezTo>
                    <a:pt x="581" y="127"/>
                    <a:pt x="585" y="127"/>
                    <a:pt x="586" y="128"/>
                  </a:cubicBezTo>
                  <a:cubicBezTo>
                    <a:pt x="587" y="127"/>
                    <a:pt x="587" y="127"/>
                    <a:pt x="588" y="127"/>
                  </a:cubicBezTo>
                  <a:cubicBezTo>
                    <a:pt x="589" y="127"/>
                    <a:pt x="589" y="128"/>
                    <a:pt x="589" y="128"/>
                  </a:cubicBezTo>
                  <a:cubicBezTo>
                    <a:pt x="590" y="129"/>
                    <a:pt x="592" y="127"/>
                    <a:pt x="593" y="127"/>
                  </a:cubicBezTo>
                  <a:cubicBezTo>
                    <a:pt x="594" y="126"/>
                    <a:pt x="594" y="128"/>
                    <a:pt x="593" y="129"/>
                  </a:cubicBezTo>
                  <a:cubicBezTo>
                    <a:pt x="592" y="130"/>
                    <a:pt x="592" y="132"/>
                    <a:pt x="591" y="134"/>
                  </a:cubicBezTo>
                  <a:cubicBezTo>
                    <a:pt x="592" y="133"/>
                    <a:pt x="593" y="132"/>
                    <a:pt x="594" y="133"/>
                  </a:cubicBezTo>
                  <a:cubicBezTo>
                    <a:pt x="594" y="134"/>
                    <a:pt x="592" y="135"/>
                    <a:pt x="592" y="136"/>
                  </a:cubicBezTo>
                  <a:cubicBezTo>
                    <a:pt x="593" y="136"/>
                    <a:pt x="593" y="135"/>
                    <a:pt x="594" y="135"/>
                  </a:cubicBezTo>
                  <a:cubicBezTo>
                    <a:pt x="594" y="135"/>
                    <a:pt x="594" y="135"/>
                    <a:pt x="595" y="135"/>
                  </a:cubicBezTo>
                  <a:cubicBezTo>
                    <a:pt x="596" y="134"/>
                    <a:pt x="597" y="133"/>
                    <a:pt x="598" y="132"/>
                  </a:cubicBezTo>
                  <a:cubicBezTo>
                    <a:pt x="599" y="131"/>
                    <a:pt x="600" y="131"/>
                    <a:pt x="602" y="130"/>
                  </a:cubicBezTo>
                  <a:cubicBezTo>
                    <a:pt x="602" y="129"/>
                    <a:pt x="603" y="128"/>
                    <a:pt x="604" y="128"/>
                  </a:cubicBezTo>
                  <a:cubicBezTo>
                    <a:pt x="605" y="128"/>
                    <a:pt x="605" y="129"/>
                    <a:pt x="605" y="128"/>
                  </a:cubicBezTo>
                  <a:cubicBezTo>
                    <a:pt x="605" y="128"/>
                    <a:pt x="605" y="127"/>
                    <a:pt x="605" y="127"/>
                  </a:cubicBezTo>
                  <a:cubicBezTo>
                    <a:pt x="605" y="126"/>
                    <a:pt x="605" y="126"/>
                    <a:pt x="605" y="125"/>
                  </a:cubicBezTo>
                  <a:cubicBezTo>
                    <a:pt x="605" y="124"/>
                    <a:pt x="606" y="123"/>
                    <a:pt x="606" y="122"/>
                  </a:cubicBezTo>
                  <a:cubicBezTo>
                    <a:pt x="607" y="122"/>
                    <a:pt x="609" y="121"/>
                    <a:pt x="610" y="121"/>
                  </a:cubicBezTo>
                  <a:cubicBezTo>
                    <a:pt x="610" y="121"/>
                    <a:pt x="611" y="121"/>
                    <a:pt x="612" y="121"/>
                  </a:cubicBezTo>
                  <a:cubicBezTo>
                    <a:pt x="612" y="121"/>
                    <a:pt x="612" y="122"/>
                    <a:pt x="612" y="122"/>
                  </a:cubicBezTo>
                  <a:cubicBezTo>
                    <a:pt x="613" y="122"/>
                    <a:pt x="615" y="121"/>
                    <a:pt x="615" y="122"/>
                  </a:cubicBezTo>
                  <a:cubicBezTo>
                    <a:pt x="616" y="123"/>
                    <a:pt x="613" y="123"/>
                    <a:pt x="613" y="123"/>
                  </a:cubicBezTo>
                  <a:cubicBezTo>
                    <a:pt x="612" y="123"/>
                    <a:pt x="611" y="123"/>
                    <a:pt x="611" y="124"/>
                  </a:cubicBezTo>
                  <a:cubicBezTo>
                    <a:pt x="610" y="125"/>
                    <a:pt x="611" y="126"/>
                    <a:pt x="610" y="127"/>
                  </a:cubicBezTo>
                  <a:cubicBezTo>
                    <a:pt x="610" y="127"/>
                    <a:pt x="609" y="128"/>
                    <a:pt x="609" y="129"/>
                  </a:cubicBezTo>
                  <a:cubicBezTo>
                    <a:pt x="609" y="129"/>
                    <a:pt x="610" y="130"/>
                    <a:pt x="610" y="130"/>
                  </a:cubicBezTo>
                  <a:cubicBezTo>
                    <a:pt x="610" y="131"/>
                    <a:pt x="609" y="132"/>
                    <a:pt x="608" y="133"/>
                  </a:cubicBezTo>
                  <a:cubicBezTo>
                    <a:pt x="608" y="134"/>
                    <a:pt x="608" y="134"/>
                    <a:pt x="608" y="134"/>
                  </a:cubicBezTo>
                  <a:cubicBezTo>
                    <a:pt x="607" y="135"/>
                    <a:pt x="607" y="135"/>
                    <a:pt x="606" y="135"/>
                  </a:cubicBezTo>
                  <a:cubicBezTo>
                    <a:pt x="606" y="136"/>
                    <a:pt x="606" y="136"/>
                    <a:pt x="606" y="136"/>
                  </a:cubicBezTo>
                  <a:cubicBezTo>
                    <a:pt x="605" y="136"/>
                    <a:pt x="604" y="136"/>
                    <a:pt x="604" y="136"/>
                  </a:cubicBezTo>
                  <a:cubicBezTo>
                    <a:pt x="603" y="137"/>
                    <a:pt x="602" y="137"/>
                    <a:pt x="601" y="138"/>
                  </a:cubicBezTo>
                  <a:cubicBezTo>
                    <a:pt x="600" y="138"/>
                    <a:pt x="600" y="139"/>
                    <a:pt x="599" y="140"/>
                  </a:cubicBezTo>
                  <a:cubicBezTo>
                    <a:pt x="598" y="141"/>
                    <a:pt x="598" y="142"/>
                    <a:pt x="597" y="142"/>
                  </a:cubicBezTo>
                  <a:cubicBezTo>
                    <a:pt x="596" y="143"/>
                    <a:pt x="595" y="144"/>
                    <a:pt x="594" y="145"/>
                  </a:cubicBezTo>
                  <a:cubicBezTo>
                    <a:pt x="594" y="145"/>
                    <a:pt x="593" y="145"/>
                    <a:pt x="593" y="146"/>
                  </a:cubicBezTo>
                  <a:cubicBezTo>
                    <a:pt x="593" y="146"/>
                    <a:pt x="592" y="146"/>
                    <a:pt x="591" y="146"/>
                  </a:cubicBezTo>
                  <a:cubicBezTo>
                    <a:pt x="591" y="147"/>
                    <a:pt x="591" y="147"/>
                    <a:pt x="591" y="148"/>
                  </a:cubicBezTo>
                  <a:cubicBezTo>
                    <a:pt x="591" y="149"/>
                    <a:pt x="590" y="149"/>
                    <a:pt x="590" y="150"/>
                  </a:cubicBezTo>
                  <a:cubicBezTo>
                    <a:pt x="589" y="151"/>
                    <a:pt x="588" y="152"/>
                    <a:pt x="587" y="153"/>
                  </a:cubicBezTo>
                  <a:cubicBezTo>
                    <a:pt x="587" y="153"/>
                    <a:pt x="585" y="154"/>
                    <a:pt x="584" y="154"/>
                  </a:cubicBezTo>
                  <a:cubicBezTo>
                    <a:pt x="584" y="155"/>
                    <a:pt x="583" y="154"/>
                    <a:pt x="583" y="154"/>
                  </a:cubicBezTo>
                  <a:cubicBezTo>
                    <a:pt x="582" y="155"/>
                    <a:pt x="582" y="155"/>
                    <a:pt x="581" y="155"/>
                  </a:cubicBezTo>
                  <a:cubicBezTo>
                    <a:pt x="580" y="156"/>
                    <a:pt x="580" y="156"/>
                    <a:pt x="579" y="156"/>
                  </a:cubicBezTo>
                  <a:cubicBezTo>
                    <a:pt x="578" y="156"/>
                    <a:pt x="578" y="156"/>
                    <a:pt x="578" y="157"/>
                  </a:cubicBezTo>
                  <a:cubicBezTo>
                    <a:pt x="578" y="157"/>
                    <a:pt x="578" y="158"/>
                    <a:pt x="578" y="158"/>
                  </a:cubicBezTo>
                  <a:cubicBezTo>
                    <a:pt x="578" y="159"/>
                    <a:pt x="578" y="159"/>
                    <a:pt x="578" y="160"/>
                  </a:cubicBezTo>
                  <a:cubicBezTo>
                    <a:pt x="577" y="161"/>
                    <a:pt x="577" y="161"/>
                    <a:pt x="576" y="163"/>
                  </a:cubicBezTo>
                  <a:cubicBezTo>
                    <a:pt x="576" y="163"/>
                    <a:pt x="575" y="164"/>
                    <a:pt x="574" y="164"/>
                  </a:cubicBezTo>
                  <a:cubicBezTo>
                    <a:pt x="574" y="165"/>
                    <a:pt x="574" y="166"/>
                    <a:pt x="573" y="167"/>
                  </a:cubicBezTo>
                  <a:cubicBezTo>
                    <a:pt x="573" y="170"/>
                    <a:pt x="572" y="173"/>
                    <a:pt x="572" y="176"/>
                  </a:cubicBezTo>
                  <a:cubicBezTo>
                    <a:pt x="573" y="178"/>
                    <a:pt x="573" y="180"/>
                    <a:pt x="573" y="181"/>
                  </a:cubicBezTo>
                  <a:cubicBezTo>
                    <a:pt x="573" y="182"/>
                    <a:pt x="573" y="183"/>
                    <a:pt x="574" y="185"/>
                  </a:cubicBezTo>
                  <a:cubicBezTo>
                    <a:pt x="574" y="186"/>
                    <a:pt x="574" y="188"/>
                    <a:pt x="575" y="189"/>
                  </a:cubicBezTo>
                  <a:cubicBezTo>
                    <a:pt x="575" y="190"/>
                    <a:pt x="576" y="192"/>
                    <a:pt x="576" y="193"/>
                  </a:cubicBezTo>
                  <a:cubicBezTo>
                    <a:pt x="577" y="194"/>
                    <a:pt x="576" y="196"/>
                    <a:pt x="577" y="197"/>
                  </a:cubicBezTo>
                  <a:cubicBezTo>
                    <a:pt x="577" y="199"/>
                    <a:pt x="577" y="201"/>
                    <a:pt x="577" y="203"/>
                  </a:cubicBezTo>
                  <a:cubicBezTo>
                    <a:pt x="578" y="202"/>
                    <a:pt x="579" y="201"/>
                    <a:pt x="580" y="200"/>
                  </a:cubicBezTo>
                  <a:cubicBezTo>
                    <a:pt x="581" y="200"/>
                    <a:pt x="581" y="199"/>
                    <a:pt x="582" y="198"/>
                  </a:cubicBezTo>
                  <a:cubicBezTo>
                    <a:pt x="583" y="197"/>
                    <a:pt x="584" y="198"/>
                    <a:pt x="584" y="197"/>
                  </a:cubicBezTo>
                  <a:cubicBezTo>
                    <a:pt x="584" y="195"/>
                    <a:pt x="585" y="195"/>
                    <a:pt x="586" y="194"/>
                  </a:cubicBezTo>
                  <a:cubicBezTo>
                    <a:pt x="585" y="194"/>
                    <a:pt x="585" y="194"/>
                    <a:pt x="585" y="193"/>
                  </a:cubicBezTo>
                  <a:cubicBezTo>
                    <a:pt x="584" y="193"/>
                    <a:pt x="585" y="192"/>
                    <a:pt x="585" y="192"/>
                  </a:cubicBezTo>
                  <a:cubicBezTo>
                    <a:pt x="585" y="191"/>
                    <a:pt x="586" y="190"/>
                    <a:pt x="587" y="190"/>
                  </a:cubicBezTo>
                  <a:cubicBezTo>
                    <a:pt x="588" y="189"/>
                    <a:pt x="588" y="188"/>
                    <a:pt x="589" y="188"/>
                  </a:cubicBezTo>
                  <a:cubicBezTo>
                    <a:pt x="590" y="187"/>
                    <a:pt x="590" y="189"/>
                    <a:pt x="591" y="187"/>
                  </a:cubicBezTo>
                  <a:cubicBezTo>
                    <a:pt x="591" y="185"/>
                    <a:pt x="591" y="182"/>
                    <a:pt x="592" y="181"/>
                  </a:cubicBezTo>
                  <a:cubicBezTo>
                    <a:pt x="593" y="180"/>
                    <a:pt x="594" y="179"/>
                    <a:pt x="595" y="179"/>
                  </a:cubicBezTo>
                  <a:cubicBezTo>
                    <a:pt x="595" y="179"/>
                    <a:pt x="596" y="179"/>
                    <a:pt x="596" y="179"/>
                  </a:cubicBezTo>
                  <a:cubicBezTo>
                    <a:pt x="597" y="179"/>
                    <a:pt x="597" y="180"/>
                    <a:pt x="597" y="180"/>
                  </a:cubicBezTo>
                  <a:cubicBezTo>
                    <a:pt x="599" y="180"/>
                    <a:pt x="601" y="178"/>
                    <a:pt x="601" y="177"/>
                  </a:cubicBezTo>
                  <a:cubicBezTo>
                    <a:pt x="601" y="176"/>
                    <a:pt x="600" y="175"/>
                    <a:pt x="599" y="174"/>
                  </a:cubicBezTo>
                  <a:cubicBezTo>
                    <a:pt x="599" y="173"/>
                    <a:pt x="600" y="172"/>
                    <a:pt x="600" y="171"/>
                  </a:cubicBezTo>
                  <a:cubicBezTo>
                    <a:pt x="600" y="169"/>
                    <a:pt x="600" y="168"/>
                    <a:pt x="601" y="168"/>
                  </a:cubicBezTo>
                  <a:cubicBezTo>
                    <a:pt x="602" y="167"/>
                    <a:pt x="603" y="167"/>
                    <a:pt x="603" y="167"/>
                  </a:cubicBezTo>
                  <a:cubicBezTo>
                    <a:pt x="605" y="168"/>
                    <a:pt x="606" y="168"/>
                    <a:pt x="606" y="166"/>
                  </a:cubicBezTo>
                  <a:cubicBezTo>
                    <a:pt x="606" y="166"/>
                    <a:pt x="606" y="165"/>
                    <a:pt x="606" y="164"/>
                  </a:cubicBezTo>
                  <a:cubicBezTo>
                    <a:pt x="606" y="164"/>
                    <a:pt x="605" y="164"/>
                    <a:pt x="604" y="164"/>
                  </a:cubicBezTo>
                  <a:cubicBezTo>
                    <a:pt x="604" y="163"/>
                    <a:pt x="604" y="162"/>
                    <a:pt x="604" y="161"/>
                  </a:cubicBezTo>
                  <a:cubicBezTo>
                    <a:pt x="604" y="160"/>
                    <a:pt x="605" y="159"/>
                    <a:pt x="605" y="158"/>
                  </a:cubicBezTo>
                  <a:cubicBezTo>
                    <a:pt x="606" y="158"/>
                    <a:pt x="606" y="157"/>
                    <a:pt x="606" y="156"/>
                  </a:cubicBezTo>
                  <a:cubicBezTo>
                    <a:pt x="606" y="155"/>
                    <a:pt x="604" y="155"/>
                    <a:pt x="604" y="155"/>
                  </a:cubicBezTo>
                  <a:cubicBezTo>
                    <a:pt x="603" y="156"/>
                    <a:pt x="602" y="157"/>
                    <a:pt x="601" y="156"/>
                  </a:cubicBezTo>
                  <a:cubicBezTo>
                    <a:pt x="601" y="155"/>
                    <a:pt x="601" y="154"/>
                    <a:pt x="601" y="153"/>
                  </a:cubicBezTo>
                  <a:cubicBezTo>
                    <a:pt x="601" y="151"/>
                    <a:pt x="603" y="149"/>
                    <a:pt x="605" y="148"/>
                  </a:cubicBezTo>
                  <a:cubicBezTo>
                    <a:pt x="605" y="147"/>
                    <a:pt x="606" y="146"/>
                    <a:pt x="606" y="145"/>
                  </a:cubicBezTo>
                  <a:cubicBezTo>
                    <a:pt x="606" y="144"/>
                    <a:pt x="606" y="143"/>
                    <a:pt x="606" y="142"/>
                  </a:cubicBezTo>
                  <a:cubicBezTo>
                    <a:pt x="607" y="141"/>
                    <a:pt x="608" y="141"/>
                    <a:pt x="609" y="141"/>
                  </a:cubicBezTo>
                  <a:cubicBezTo>
                    <a:pt x="609" y="141"/>
                    <a:pt x="610" y="140"/>
                    <a:pt x="611" y="141"/>
                  </a:cubicBezTo>
                  <a:cubicBezTo>
                    <a:pt x="611" y="141"/>
                    <a:pt x="612" y="142"/>
                    <a:pt x="612" y="142"/>
                  </a:cubicBezTo>
                  <a:cubicBezTo>
                    <a:pt x="613" y="143"/>
                    <a:pt x="614" y="141"/>
                    <a:pt x="614" y="140"/>
                  </a:cubicBezTo>
                  <a:cubicBezTo>
                    <a:pt x="614" y="140"/>
                    <a:pt x="615" y="140"/>
                    <a:pt x="616" y="139"/>
                  </a:cubicBezTo>
                  <a:cubicBezTo>
                    <a:pt x="617" y="139"/>
                    <a:pt x="617" y="138"/>
                    <a:pt x="618" y="138"/>
                  </a:cubicBezTo>
                  <a:cubicBezTo>
                    <a:pt x="619" y="137"/>
                    <a:pt x="619" y="137"/>
                    <a:pt x="619" y="138"/>
                  </a:cubicBezTo>
                  <a:cubicBezTo>
                    <a:pt x="619" y="138"/>
                    <a:pt x="619" y="138"/>
                    <a:pt x="619" y="139"/>
                  </a:cubicBezTo>
                  <a:cubicBezTo>
                    <a:pt x="619" y="139"/>
                    <a:pt x="619" y="140"/>
                    <a:pt x="619" y="140"/>
                  </a:cubicBezTo>
                  <a:cubicBezTo>
                    <a:pt x="619" y="141"/>
                    <a:pt x="619" y="142"/>
                    <a:pt x="620" y="141"/>
                  </a:cubicBezTo>
                  <a:cubicBezTo>
                    <a:pt x="621" y="141"/>
                    <a:pt x="621" y="140"/>
                    <a:pt x="621" y="139"/>
                  </a:cubicBezTo>
                  <a:cubicBezTo>
                    <a:pt x="623" y="138"/>
                    <a:pt x="625" y="137"/>
                    <a:pt x="627" y="137"/>
                  </a:cubicBezTo>
                  <a:cubicBezTo>
                    <a:pt x="628" y="136"/>
                    <a:pt x="629" y="136"/>
                    <a:pt x="630" y="137"/>
                  </a:cubicBezTo>
                  <a:cubicBezTo>
                    <a:pt x="631" y="137"/>
                    <a:pt x="632" y="137"/>
                    <a:pt x="633" y="137"/>
                  </a:cubicBezTo>
                  <a:cubicBezTo>
                    <a:pt x="633" y="137"/>
                    <a:pt x="635" y="137"/>
                    <a:pt x="634" y="137"/>
                  </a:cubicBezTo>
                  <a:cubicBezTo>
                    <a:pt x="635" y="137"/>
                    <a:pt x="635" y="138"/>
                    <a:pt x="635" y="138"/>
                  </a:cubicBezTo>
                  <a:cubicBezTo>
                    <a:pt x="636" y="139"/>
                    <a:pt x="636" y="139"/>
                    <a:pt x="636" y="140"/>
                  </a:cubicBezTo>
                  <a:cubicBezTo>
                    <a:pt x="637" y="140"/>
                    <a:pt x="637" y="140"/>
                    <a:pt x="638" y="140"/>
                  </a:cubicBezTo>
                  <a:cubicBezTo>
                    <a:pt x="638" y="140"/>
                    <a:pt x="638" y="140"/>
                    <a:pt x="638" y="140"/>
                  </a:cubicBezTo>
                  <a:cubicBezTo>
                    <a:pt x="638" y="139"/>
                    <a:pt x="638" y="139"/>
                    <a:pt x="638" y="139"/>
                  </a:cubicBezTo>
                  <a:cubicBezTo>
                    <a:pt x="639" y="138"/>
                    <a:pt x="639" y="137"/>
                    <a:pt x="639" y="137"/>
                  </a:cubicBezTo>
                  <a:cubicBezTo>
                    <a:pt x="640" y="136"/>
                    <a:pt x="640" y="137"/>
                    <a:pt x="641" y="136"/>
                  </a:cubicBezTo>
                  <a:cubicBezTo>
                    <a:pt x="641" y="136"/>
                    <a:pt x="641" y="136"/>
                    <a:pt x="642" y="135"/>
                  </a:cubicBezTo>
                  <a:cubicBezTo>
                    <a:pt x="642" y="135"/>
                    <a:pt x="644" y="134"/>
                    <a:pt x="645" y="133"/>
                  </a:cubicBezTo>
                  <a:cubicBezTo>
                    <a:pt x="646" y="133"/>
                    <a:pt x="647" y="132"/>
                    <a:pt x="648" y="131"/>
                  </a:cubicBezTo>
                  <a:cubicBezTo>
                    <a:pt x="649" y="130"/>
                    <a:pt x="651" y="129"/>
                    <a:pt x="653" y="128"/>
                  </a:cubicBezTo>
                  <a:cubicBezTo>
                    <a:pt x="654" y="127"/>
                    <a:pt x="655" y="127"/>
                    <a:pt x="656" y="126"/>
                  </a:cubicBezTo>
                  <a:cubicBezTo>
                    <a:pt x="657" y="126"/>
                    <a:pt x="658" y="126"/>
                    <a:pt x="658" y="124"/>
                  </a:cubicBezTo>
                  <a:cubicBezTo>
                    <a:pt x="658" y="123"/>
                    <a:pt x="658" y="122"/>
                    <a:pt x="659" y="121"/>
                  </a:cubicBezTo>
                  <a:cubicBezTo>
                    <a:pt x="660" y="121"/>
                    <a:pt x="661" y="120"/>
                    <a:pt x="661" y="120"/>
                  </a:cubicBezTo>
                  <a:cubicBezTo>
                    <a:pt x="663" y="119"/>
                    <a:pt x="663" y="116"/>
                    <a:pt x="665" y="115"/>
                  </a:cubicBezTo>
                  <a:cubicBezTo>
                    <a:pt x="667" y="113"/>
                    <a:pt x="669" y="112"/>
                    <a:pt x="669" y="110"/>
                  </a:cubicBezTo>
                  <a:cubicBezTo>
                    <a:pt x="670" y="108"/>
                    <a:pt x="667" y="108"/>
                    <a:pt x="665" y="107"/>
                  </a:cubicBezTo>
                  <a:cubicBezTo>
                    <a:pt x="664" y="106"/>
                    <a:pt x="664" y="105"/>
                    <a:pt x="663" y="105"/>
                  </a:cubicBezTo>
                  <a:cubicBezTo>
                    <a:pt x="662" y="104"/>
                    <a:pt x="661" y="104"/>
                    <a:pt x="660" y="103"/>
                  </a:cubicBezTo>
                  <a:cubicBezTo>
                    <a:pt x="660" y="103"/>
                    <a:pt x="659" y="102"/>
                    <a:pt x="660" y="101"/>
                  </a:cubicBezTo>
                  <a:cubicBezTo>
                    <a:pt x="661" y="101"/>
                    <a:pt x="662" y="101"/>
                    <a:pt x="663" y="101"/>
                  </a:cubicBezTo>
                  <a:cubicBezTo>
                    <a:pt x="665" y="102"/>
                    <a:pt x="669" y="102"/>
                    <a:pt x="671" y="102"/>
                  </a:cubicBezTo>
                  <a:cubicBezTo>
                    <a:pt x="673" y="102"/>
                    <a:pt x="674" y="102"/>
                    <a:pt x="675" y="101"/>
                  </a:cubicBezTo>
                  <a:cubicBezTo>
                    <a:pt x="676" y="101"/>
                    <a:pt x="676" y="99"/>
                    <a:pt x="675" y="98"/>
                  </a:cubicBezTo>
                  <a:cubicBezTo>
                    <a:pt x="673" y="96"/>
                    <a:pt x="670" y="95"/>
                    <a:pt x="669" y="92"/>
                  </a:cubicBezTo>
                  <a:cubicBezTo>
                    <a:pt x="668" y="92"/>
                    <a:pt x="668" y="91"/>
                    <a:pt x="667" y="91"/>
                  </a:cubicBezTo>
                  <a:cubicBezTo>
                    <a:pt x="667" y="91"/>
                    <a:pt x="667" y="91"/>
                    <a:pt x="666" y="91"/>
                  </a:cubicBezTo>
                  <a:cubicBezTo>
                    <a:pt x="666" y="91"/>
                    <a:pt x="666" y="91"/>
                    <a:pt x="665" y="91"/>
                  </a:cubicBezTo>
                  <a:cubicBezTo>
                    <a:pt x="664" y="90"/>
                    <a:pt x="663" y="89"/>
                    <a:pt x="663" y="88"/>
                  </a:cubicBezTo>
                  <a:cubicBezTo>
                    <a:pt x="663" y="88"/>
                    <a:pt x="663" y="87"/>
                    <a:pt x="663" y="87"/>
                  </a:cubicBezTo>
                  <a:cubicBezTo>
                    <a:pt x="664" y="87"/>
                    <a:pt x="664" y="87"/>
                    <a:pt x="664" y="88"/>
                  </a:cubicBezTo>
                  <a:cubicBezTo>
                    <a:pt x="666" y="88"/>
                    <a:pt x="667" y="88"/>
                    <a:pt x="668" y="88"/>
                  </a:cubicBezTo>
                  <a:cubicBezTo>
                    <a:pt x="671" y="88"/>
                    <a:pt x="674" y="90"/>
                    <a:pt x="677" y="90"/>
                  </a:cubicBezTo>
                  <a:cubicBezTo>
                    <a:pt x="680" y="90"/>
                    <a:pt x="682" y="91"/>
                    <a:pt x="685" y="91"/>
                  </a:cubicBezTo>
                  <a:cubicBezTo>
                    <a:pt x="687" y="92"/>
                    <a:pt x="688" y="92"/>
                    <a:pt x="689" y="91"/>
                  </a:cubicBezTo>
                  <a:cubicBezTo>
                    <a:pt x="690" y="90"/>
                    <a:pt x="689" y="89"/>
                    <a:pt x="689" y="88"/>
                  </a:cubicBezTo>
                  <a:cubicBezTo>
                    <a:pt x="689" y="86"/>
                    <a:pt x="689" y="90"/>
                    <a:pt x="689" y="88"/>
                  </a:cubicBezTo>
                  <a:close/>
                  <a:moveTo>
                    <a:pt x="266" y="29"/>
                  </a:moveTo>
                  <a:cubicBezTo>
                    <a:pt x="266" y="29"/>
                    <a:pt x="266" y="29"/>
                    <a:pt x="266" y="29"/>
                  </a:cubicBezTo>
                  <a:cubicBezTo>
                    <a:pt x="266" y="29"/>
                    <a:pt x="266" y="28"/>
                    <a:pt x="266" y="28"/>
                  </a:cubicBezTo>
                  <a:cubicBezTo>
                    <a:pt x="267" y="28"/>
                    <a:pt x="267" y="29"/>
                    <a:pt x="266" y="29"/>
                  </a:cubicBezTo>
                  <a:close/>
                  <a:moveTo>
                    <a:pt x="24" y="136"/>
                  </a:moveTo>
                  <a:cubicBezTo>
                    <a:pt x="24" y="137"/>
                    <a:pt x="24" y="137"/>
                    <a:pt x="24" y="137"/>
                  </a:cubicBezTo>
                  <a:cubicBezTo>
                    <a:pt x="24" y="138"/>
                    <a:pt x="24" y="139"/>
                    <a:pt x="23" y="139"/>
                  </a:cubicBezTo>
                  <a:cubicBezTo>
                    <a:pt x="23" y="140"/>
                    <a:pt x="23" y="139"/>
                    <a:pt x="22" y="139"/>
                  </a:cubicBezTo>
                  <a:cubicBezTo>
                    <a:pt x="22" y="139"/>
                    <a:pt x="21" y="138"/>
                    <a:pt x="20" y="139"/>
                  </a:cubicBezTo>
                  <a:cubicBezTo>
                    <a:pt x="18" y="140"/>
                    <a:pt x="20" y="142"/>
                    <a:pt x="18" y="142"/>
                  </a:cubicBezTo>
                  <a:cubicBezTo>
                    <a:pt x="17" y="142"/>
                    <a:pt x="17" y="141"/>
                    <a:pt x="17" y="141"/>
                  </a:cubicBezTo>
                  <a:cubicBezTo>
                    <a:pt x="16" y="141"/>
                    <a:pt x="17" y="140"/>
                    <a:pt x="17" y="140"/>
                  </a:cubicBezTo>
                  <a:cubicBezTo>
                    <a:pt x="17" y="139"/>
                    <a:pt x="16" y="139"/>
                    <a:pt x="16" y="139"/>
                  </a:cubicBezTo>
                  <a:cubicBezTo>
                    <a:pt x="16" y="138"/>
                    <a:pt x="16" y="137"/>
                    <a:pt x="15" y="137"/>
                  </a:cubicBezTo>
                  <a:cubicBezTo>
                    <a:pt x="15" y="136"/>
                    <a:pt x="15" y="136"/>
                    <a:pt x="14" y="135"/>
                  </a:cubicBezTo>
                  <a:cubicBezTo>
                    <a:pt x="14" y="134"/>
                    <a:pt x="14" y="133"/>
                    <a:pt x="13" y="132"/>
                  </a:cubicBezTo>
                  <a:cubicBezTo>
                    <a:pt x="12" y="132"/>
                    <a:pt x="11" y="132"/>
                    <a:pt x="11" y="132"/>
                  </a:cubicBezTo>
                  <a:cubicBezTo>
                    <a:pt x="11" y="131"/>
                    <a:pt x="12" y="131"/>
                    <a:pt x="13" y="131"/>
                  </a:cubicBezTo>
                  <a:cubicBezTo>
                    <a:pt x="13" y="131"/>
                    <a:pt x="13" y="131"/>
                    <a:pt x="13" y="130"/>
                  </a:cubicBezTo>
                  <a:cubicBezTo>
                    <a:pt x="14" y="130"/>
                    <a:pt x="13" y="130"/>
                    <a:pt x="14" y="130"/>
                  </a:cubicBezTo>
                  <a:cubicBezTo>
                    <a:pt x="14" y="130"/>
                    <a:pt x="14" y="130"/>
                    <a:pt x="15" y="130"/>
                  </a:cubicBezTo>
                  <a:cubicBezTo>
                    <a:pt x="15" y="129"/>
                    <a:pt x="15" y="128"/>
                    <a:pt x="16" y="128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6" y="128"/>
                    <a:pt x="18" y="129"/>
                    <a:pt x="19" y="129"/>
                  </a:cubicBezTo>
                  <a:cubicBezTo>
                    <a:pt x="19" y="129"/>
                    <a:pt x="18" y="130"/>
                    <a:pt x="19" y="130"/>
                  </a:cubicBezTo>
                  <a:cubicBezTo>
                    <a:pt x="19" y="131"/>
                    <a:pt x="19" y="131"/>
                    <a:pt x="20" y="131"/>
                  </a:cubicBezTo>
                  <a:cubicBezTo>
                    <a:pt x="20" y="131"/>
                    <a:pt x="21" y="132"/>
                    <a:pt x="22" y="132"/>
                  </a:cubicBezTo>
                  <a:cubicBezTo>
                    <a:pt x="22" y="132"/>
                    <a:pt x="22" y="133"/>
                    <a:pt x="22" y="133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3"/>
                    <a:pt x="25" y="136"/>
                    <a:pt x="24" y="136"/>
                  </a:cubicBezTo>
                  <a:close/>
                  <a:moveTo>
                    <a:pt x="41" y="132"/>
                  </a:moveTo>
                  <a:cubicBezTo>
                    <a:pt x="40" y="133"/>
                    <a:pt x="39" y="134"/>
                    <a:pt x="38" y="134"/>
                  </a:cubicBezTo>
                  <a:cubicBezTo>
                    <a:pt x="37" y="135"/>
                    <a:pt x="37" y="134"/>
                    <a:pt x="37" y="133"/>
                  </a:cubicBezTo>
                  <a:cubicBezTo>
                    <a:pt x="37" y="131"/>
                    <a:pt x="36" y="130"/>
                    <a:pt x="34" y="130"/>
                  </a:cubicBezTo>
                  <a:cubicBezTo>
                    <a:pt x="33" y="129"/>
                    <a:pt x="32" y="129"/>
                    <a:pt x="31" y="129"/>
                  </a:cubicBezTo>
                  <a:cubicBezTo>
                    <a:pt x="31" y="129"/>
                    <a:pt x="30" y="129"/>
                    <a:pt x="30" y="129"/>
                  </a:cubicBezTo>
                  <a:cubicBezTo>
                    <a:pt x="30" y="128"/>
                    <a:pt x="32" y="128"/>
                    <a:pt x="32" y="128"/>
                  </a:cubicBezTo>
                  <a:cubicBezTo>
                    <a:pt x="33" y="128"/>
                    <a:pt x="32" y="128"/>
                    <a:pt x="33" y="127"/>
                  </a:cubicBezTo>
                  <a:cubicBezTo>
                    <a:pt x="33" y="127"/>
                    <a:pt x="33" y="126"/>
                    <a:pt x="33" y="126"/>
                  </a:cubicBezTo>
                  <a:cubicBezTo>
                    <a:pt x="33" y="126"/>
                    <a:pt x="33" y="126"/>
                    <a:pt x="33" y="125"/>
                  </a:cubicBezTo>
                  <a:cubicBezTo>
                    <a:pt x="33" y="125"/>
                    <a:pt x="33" y="125"/>
                    <a:pt x="33" y="124"/>
                  </a:cubicBezTo>
                  <a:cubicBezTo>
                    <a:pt x="34" y="124"/>
                    <a:pt x="34" y="125"/>
                    <a:pt x="34" y="125"/>
                  </a:cubicBezTo>
                  <a:cubicBezTo>
                    <a:pt x="35" y="126"/>
                    <a:pt x="35" y="125"/>
                    <a:pt x="36" y="125"/>
                  </a:cubicBezTo>
                  <a:cubicBezTo>
                    <a:pt x="36" y="125"/>
                    <a:pt x="37" y="125"/>
                    <a:pt x="37" y="125"/>
                  </a:cubicBezTo>
                  <a:cubicBezTo>
                    <a:pt x="37" y="124"/>
                    <a:pt x="37" y="123"/>
                    <a:pt x="36" y="123"/>
                  </a:cubicBezTo>
                  <a:cubicBezTo>
                    <a:pt x="36" y="123"/>
                    <a:pt x="35" y="123"/>
                    <a:pt x="35" y="122"/>
                  </a:cubicBezTo>
                  <a:cubicBezTo>
                    <a:pt x="34" y="122"/>
                    <a:pt x="34" y="122"/>
                    <a:pt x="33" y="121"/>
                  </a:cubicBezTo>
                  <a:cubicBezTo>
                    <a:pt x="33" y="121"/>
                    <a:pt x="32" y="120"/>
                    <a:pt x="32" y="120"/>
                  </a:cubicBezTo>
                  <a:cubicBezTo>
                    <a:pt x="31" y="119"/>
                    <a:pt x="32" y="119"/>
                    <a:pt x="33" y="119"/>
                  </a:cubicBezTo>
                  <a:cubicBezTo>
                    <a:pt x="34" y="119"/>
                    <a:pt x="35" y="121"/>
                    <a:pt x="37" y="121"/>
                  </a:cubicBezTo>
                  <a:cubicBezTo>
                    <a:pt x="37" y="122"/>
                    <a:pt x="38" y="122"/>
                    <a:pt x="38" y="123"/>
                  </a:cubicBezTo>
                  <a:cubicBezTo>
                    <a:pt x="38" y="124"/>
                    <a:pt x="38" y="124"/>
                    <a:pt x="37" y="125"/>
                  </a:cubicBezTo>
                  <a:cubicBezTo>
                    <a:pt x="37" y="126"/>
                    <a:pt x="38" y="126"/>
                    <a:pt x="38" y="127"/>
                  </a:cubicBezTo>
                  <a:cubicBezTo>
                    <a:pt x="39" y="128"/>
                    <a:pt x="39" y="128"/>
                    <a:pt x="39" y="129"/>
                  </a:cubicBezTo>
                  <a:cubicBezTo>
                    <a:pt x="40" y="130"/>
                    <a:pt x="40" y="129"/>
                    <a:pt x="40" y="130"/>
                  </a:cubicBezTo>
                  <a:cubicBezTo>
                    <a:pt x="41" y="131"/>
                    <a:pt x="41" y="132"/>
                    <a:pt x="41" y="132"/>
                  </a:cubicBezTo>
                  <a:close/>
                  <a:moveTo>
                    <a:pt x="368" y="172"/>
                  </a:moveTo>
                  <a:cubicBezTo>
                    <a:pt x="368" y="173"/>
                    <a:pt x="368" y="174"/>
                    <a:pt x="368" y="175"/>
                  </a:cubicBezTo>
                  <a:cubicBezTo>
                    <a:pt x="367" y="177"/>
                    <a:pt x="366" y="177"/>
                    <a:pt x="367" y="179"/>
                  </a:cubicBezTo>
                  <a:cubicBezTo>
                    <a:pt x="367" y="180"/>
                    <a:pt x="367" y="181"/>
                    <a:pt x="367" y="182"/>
                  </a:cubicBezTo>
                  <a:cubicBezTo>
                    <a:pt x="367" y="182"/>
                    <a:pt x="366" y="182"/>
                    <a:pt x="366" y="183"/>
                  </a:cubicBezTo>
                  <a:cubicBezTo>
                    <a:pt x="366" y="183"/>
                    <a:pt x="365" y="185"/>
                    <a:pt x="365" y="185"/>
                  </a:cubicBezTo>
                  <a:cubicBezTo>
                    <a:pt x="365" y="185"/>
                    <a:pt x="364" y="183"/>
                    <a:pt x="364" y="183"/>
                  </a:cubicBezTo>
                  <a:cubicBezTo>
                    <a:pt x="364" y="183"/>
                    <a:pt x="363" y="184"/>
                    <a:pt x="363" y="184"/>
                  </a:cubicBezTo>
                  <a:cubicBezTo>
                    <a:pt x="363" y="185"/>
                    <a:pt x="363" y="185"/>
                    <a:pt x="364" y="185"/>
                  </a:cubicBezTo>
                  <a:cubicBezTo>
                    <a:pt x="364" y="185"/>
                    <a:pt x="365" y="186"/>
                    <a:pt x="364" y="187"/>
                  </a:cubicBezTo>
                  <a:cubicBezTo>
                    <a:pt x="364" y="187"/>
                    <a:pt x="363" y="187"/>
                    <a:pt x="362" y="188"/>
                  </a:cubicBezTo>
                  <a:cubicBezTo>
                    <a:pt x="362" y="188"/>
                    <a:pt x="362" y="189"/>
                    <a:pt x="362" y="189"/>
                  </a:cubicBezTo>
                  <a:cubicBezTo>
                    <a:pt x="362" y="189"/>
                    <a:pt x="360" y="190"/>
                    <a:pt x="360" y="190"/>
                  </a:cubicBezTo>
                  <a:cubicBezTo>
                    <a:pt x="359" y="191"/>
                    <a:pt x="359" y="191"/>
                    <a:pt x="358" y="191"/>
                  </a:cubicBezTo>
                  <a:cubicBezTo>
                    <a:pt x="358" y="191"/>
                    <a:pt x="358" y="192"/>
                    <a:pt x="357" y="192"/>
                  </a:cubicBezTo>
                  <a:cubicBezTo>
                    <a:pt x="356" y="193"/>
                    <a:pt x="355" y="193"/>
                    <a:pt x="354" y="194"/>
                  </a:cubicBezTo>
                  <a:cubicBezTo>
                    <a:pt x="353" y="194"/>
                    <a:pt x="353" y="194"/>
                    <a:pt x="352" y="195"/>
                  </a:cubicBezTo>
                  <a:cubicBezTo>
                    <a:pt x="352" y="195"/>
                    <a:pt x="351" y="196"/>
                    <a:pt x="351" y="196"/>
                  </a:cubicBezTo>
                  <a:cubicBezTo>
                    <a:pt x="351" y="197"/>
                    <a:pt x="350" y="197"/>
                    <a:pt x="349" y="198"/>
                  </a:cubicBezTo>
                  <a:cubicBezTo>
                    <a:pt x="348" y="199"/>
                    <a:pt x="347" y="199"/>
                    <a:pt x="345" y="199"/>
                  </a:cubicBezTo>
                  <a:cubicBezTo>
                    <a:pt x="345" y="199"/>
                    <a:pt x="340" y="199"/>
                    <a:pt x="341" y="198"/>
                  </a:cubicBezTo>
                  <a:cubicBezTo>
                    <a:pt x="342" y="198"/>
                    <a:pt x="343" y="198"/>
                    <a:pt x="343" y="198"/>
                  </a:cubicBezTo>
                  <a:cubicBezTo>
                    <a:pt x="344" y="197"/>
                    <a:pt x="345" y="197"/>
                    <a:pt x="346" y="197"/>
                  </a:cubicBezTo>
                  <a:cubicBezTo>
                    <a:pt x="347" y="197"/>
                    <a:pt x="348" y="196"/>
                    <a:pt x="349" y="194"/>
                  </a:cubicBezTo>
                  <a:cubicBezTo>
                    <a:pt x="350" y="194"/>
                    <a:pt x="350" y="193"/>
                    <a:pt x="351" y="193"/>
                  </a:cubicBezTo>
                  <a:cubicBezTo>
                    <a:pt x="351" y="192"/>
                    <a:pt x="352" y="192"/>
                    <a:pt x="352" y="192"/>
                  </a:cubicBezTo>
                  <a:cubicBezTo>
                    <a:pt x="353" y="191"/>
                    <a:pt x="353" y="191"/>
                    <a:pt x="353" y="190"/>
                  </a:cubicBezTo>
                  <a:cubicBezTo>
                    <a:pt x="353" y="189"/>
                    <a:pt x="354" y="189"/>
                    <a:pt x="355" y="188"/>
                  </a:cubicBezTo>
                  <a:cubicBezTo>
                    <a:pt x="356" y="188"/>
                    <a:pt x="356" y="187"/>
                    <a:pt x="357" y="187"/>
                  </a:cubicBezTo>
                  <a:cubicBezTo>
                    <a:pt x="358" y="186"/>
                    <a:pt x="358" y="186"/>
                    <a:pt x="358" y="185"/>
                  </a:cubicBezTo>
                  <a:cubicBezTo>
                    <a:pt x="359" y="184"/>
                    <a:pt x="360" y="183"/>
                    <a:pt x="361" y="182"/>
                  </a:cubicBezTo>
                  <a:cubicBezTo>
                    <a:pt x="362" y="180"/>
                    <a:pt x="363" y="179"/>
                    <a:pt x="364" y="177"/>
                  </a:cubicBezTo>
                  <a:cubicBezTo>
                    <a:pt x="364" y="176"/>
                    <a:pt x="365" y="176"/>
                    <a:pt x="365" y="175"/>
                  </a:cubicBezTo>
                  <a:cubicBezTo>
                    <a:pt x="365" y="174"/>
                    <a:pt x="365" y="173"/>
                    <a:pt x="365" y="172"/>
                  </a:cubicBezTo>
                  <a:cubicBezTo>
                    <a:pt x="365" y="171"/>
                    <a:pt x="366" y="172"/>
                    <a:pt x="366" y="171"/>
                  </a:cubicBezTo>
                  <a:cubicBezTo>
                    <a:pt x="367" y="171"/>
                    <a:pt x="366" y="170"/>
                    <a:pt x="367" y="170"/>
                  </a:cubicBezTo>
                  <a:cubicBezTo>
                    <a:pt x="367" y="170"/>
                    <a:pt x="368" y="170"/>
                    <a:pt x="368" y="170"/>
                  </a:cubicBezTo>
                  <a:cubicBezTo>
                    <a:pt x="369" y="171"/>
                    <a:pt x="368" y="171"/>
                    <a:pt x="368" y="1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ECEA0DE8-65A4-F21B-A37B-39E1A04C2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784" y="822106"/>
              <a:ext cx="360366" cy="257177"/>
            </a:xfrm>
            <a:custGeom>
              <a:avLst/>
              <a:gdLst>
                <a:gd name="T0" fmla="*/ 6 w 78"/>
                <a:gd name="T1" fmla="*/ 48 h 56"/>
                <a:gd name="T2" fmla="*/ 6 w 78"/>
                <a:gd name="T3" fmla="*/ 50 h 56"/>
                <a:gd name="T4" fmla="*/ 8 w 78"/>
                <a:gd name="T5" fmla="*/ 49 h 56"/>
                <a:gd name="T6" fmla="*/ 7 w 78"/>
                <a:gd name="T7" fmla="*/ 47 h 56"/>
                <a:gd name="T8" fmla="*/ 10 w 78"/>
                <a:gd name="T9" fmla="*/ 50 h 56"/>
                <a:gd name="T10" fmla="*/ 10 w 78"/>
                <a:gd name="T11" fmla="*/ 52 h 56"/>
                <a:gd name="T12" fmla="*/ 14 w 78"/>
                <a:gd name="T13" fmla="*/ 54 h 56"/>
                <a:gd name="T14" fmla="*/ 18 w 78"/>
                <a:gd name="T15" fmla="*/ 53 h 56"/>
                <a:gd name="T16" fmla="*/ 23 w 78"/>
                <a:gd name="T17" fmla="*/ 54 h 56"/>
                <a:gd name="T18" fmla="*/ 28 w 78"/>
                <a:gd name="T19" fmla="*/ 53 h 56"/>
                <a:gd name="T20" fmla="*/ 19 w 78"/>
                <a:gd name="T21" fmla="*/ 46 h 56"/>
                <a:gd name="T22" fmla="*/ 18 w 78"/>
                <a:gd name="T23" fmla="*/ 44 h 56"/>
                <a:gd name="T24" fmla="*/ 19 w 78"/>
                <a:gd name="T25" fmla="*/ 41 h 56"/>
                <a:gd name="T26" fmla="*/ 20 w 78"/>
                <a:gd name="T27" fmla="*/ 37 h 56"/>
                <a:gd name="T28" fmla="*/ 21 w 78"/>
                <a:gd name="T29" fmla="*/ 33 h 56"/>
                <a:gd name="T30" fmla="*/ 25 w 78"/>
                <a:gd name="T31" fmla="*/ 31 h 56"/>
                <a:gd name="T32" fmla="*/ 27 w 78"/>
                <a:gd name="T33" fmla="*/ 29 h 56"/>
                <a:gd name="T34" fmla="*/ 28 w 78"/>
                <a:gd name="T35" fmla="*/ 27 h 56"/>
                <a:gd name="T36" fmla="*/ 28 w 78"/>
                <a:gd name="T37" fmla="*/ 25 h 56"/>
                <a:gd name="T38" fmla="*/ 31 w 78"/>
                <a:gd name="T39" fmla="*/ 25 h 56"/>
                <a:gd name="T40" fmla="*/ 31 w 78"/>
                <a:gd name="T41" fmla="*/ 23 h 56"/>
                <a:gd name="T42" fmla="*/ 33 w 78"/>
                <a:gd name="T43" fmla="*/ 23 h 56"/>
                <a:gd name="T44" fmla="*/ 35 w 78"/>
                <a:gd name="T45" fmla="*/ 21 h 56"/>
                <a:gd name="T46" fmla="*/ 39 w 78"/>
                <a:gd name="T47" fmla="*/ 20 h 56"/>
                <a:gd name="T48" fmla="*/ 40 w 78"/>
                <a:gd name="T49" fmla="*/ 18 h 56"/>
                <a:gd name="T50" fmla="*/ 40 w 78"/>
                <a:gd name="T51" fmla="*/ 17 h 56"/>
                <a:gd name="T52" fmla="*/ 46 w 78"/>
                <a:gd name="T53" fmla="*/ 15 h 56"/>
                <a:gd name="T54" fmla="*/ 52 w 78"/>
                <a:gd name="T55" fmla="*/ 13 h 56"/>
                <a:gd name="T56" fmla="*/ 59 w 78"/>
                <a:gd name="T57" fmla="*/ 11 h 56"/>
                <a:gd name="T58" fmla="*/ 74 w 78"/>
                <a:gd name="T59" fmla="*/ 6 h 56"/>
                <a:gd name="T60" fmla="*/ 76 w 78"/>
                <a:gd name="T61" fmla="*/ 1 h 56"/>
                <a:gd name="T62" fmla="*/ 71 w 78"/>
                <a:gd name="T63" fmla="*/ 0 h 56"/>
                <a:gd name="T64" fmla="*/ 65 w 78"/>
                <a:gd name="T65" fmla="*/ 2 h 56"/>
                <a:gd name="T66" fmla="*/ 61 w 78"/>
                <a:gd name="T67" fmla="*/ 4 h 56"/>
                <a:gd name="T68" fmla="*/ 58 w 78"/>
                <a:gd name="T69" fmla="*/ 6 h 56"/>
                <a:gd name="T70" fmla="*/ 50 w 78"/>
                <a:gd name="T71" fmla="*/ 7 h 56"/>
                <a:gd name="T72" fmla="*/ 42 w 78"/>
                <a:gd name="T73" fmla="*/ 7 h 56"/>
                <a:gd name="T74" fmla="*/ 41 w 78"/>
                <a:gd name="T75" fmla="*/ 8 h 56"/>
                <a:gd name="T76" fmla="*/ 39 w 78"/>
                <a:gd name="T77" fmla="*/ 7 h 56"/>
                <a:gd name="T78" fmla="*/ 37 w 78"/>
                <a:gd name="T79" fmla="*/ 9 h 56"/>
                <a:gd name="T80" fmla="*/ 32 w 78"/>
                <a:gd name="T81" fmla="*/ 11 h 56"/>
                <a:gd name="T82" fmla="*/ 28 w 78"/>
                <a:gd name="T83" fmla="*/ 12 h 56"/>
                <a:gd name="T84" fmla="*/ 27 w 78"/>
                <a:gd name="T85" fmla="*/ 15 h 56"/>
                <a:gd name="T86" fmla="*/ 24 w 78"/>
                <a:gd name="T87" fmla="*/ 15 h 56"/>
                <a:gd name="T88" fmla="*/ 22 w 78"/>
                <a:gd name="T89" fmla="*/ 17 h 56"/>
                <a:gd name="T90" fmla="*/ 20 w 78"/>
                <a:gd name="T91" fmla="*/ 18 h 56"/>
                <a:gd name="T92" fmla="*/ 20 w 78"/>
                <a:gd name="T93" fmla="*/ 19 h 56"/>
                <a:gd name="T94" fmla="*/ 18 w 78"/>
                <a:gd name="T95" fmla="*/ 20 h 56"/>
                <a:gd name="T96" fmla="*/ 17 w 78"/>
                <a:gd name="T97" fmla="*/ 23 h 56"/>
                <a:gd name="T98" fmla="*/ 16 w 78"/>
                <a:gd name="T99" fmla="*/ 24 h 56"/>
                <a:gd name="T100" fmla="*/ 16 w 78"/>
                <a:gd name="T101" fmla="*/ 25 h 56"/>
                <a:gd name="T102" fmla="*/ 11 w 78"/>
                <a:gd name="T103" fmla="*/ 28 h 56"/>
                <a:gd name="T104" fmla="*/ 15 w 78"/>
                <a:gd name="T105" fmla="*/ 29 h 56"/>
                <a:gd name="T106" fmla="*/ 12 w 78"/>
                <a:gd name="T107" fmla="*/ 30 h 56"/>
                <a:gd name="T108" fmla="*/ 10 w 78"/>
                <a:gd name="T109" fmla="*/ 32 h 56"/>
                <a:gd name="T110" fmla="*/ 7 w 78"/>
                <a:gd name="T111" fmla="*/ 35 h 56"/>
                <a:gd name="T112" fmla="*/ 6 w 78"/>
                <a:gd name="T113" fmla="*/ 38 h 56"/>
                <a:gd name="T114" fmla="*/ 3 w 78"/>
                <a:gd name="T115" fmla="*/ 42 h 56"/>
                <a:gd name="T116" fmla="*/ 1 w 78"/>
                <a:gd name="T117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56">
                  <a:moveTo>
                    <a:pt x="1" y="47"/>
                  </a:moveTo>
                  <a:cubicBezTo>
                    <a:pt x="2" y="48"/>
                    <a:pt x="6" y="46"/>
                    <a:pt x="6" y="48"/>
                  </a:cubicBezTo>
                  <a:cubicBezTo>
                    <a:pt x="5" y="48"/>
                    <a:pt x="4" y="47"/>
                    <a:pt x="4" y="48"/>
                  </a:cubicBezTo>
                  <a:cubicBezTo>
                    <a:pt x="4" y="49"/>
                    <a:pt x="5" y="49"/>
                    <a:pt x="6" y="50"/>
                  </a:cubicBezTo>
                  <a:cubicBezTo>
                    <a:pt x="6" y="50"/>
                    <a:pt x="7" y="51"/>
                    <a:pt x="7" y="51"/>
                  </a:cubicBezTo>
                  <a:cubicBezTo>
                    <a:pt x="7" y="51"/>
                    <a:pt x="8" y="49"/>
                    <a:pt x="8" y="49"/>
                  </a:cubicBezTo>
                  <a:cubicBezTo>
                    <a:pt x="7" y="48"/>
                    <a:pt x="7" y="49"/>
                    <a:pt x="7" y="48"/>
                  </a:cubicBezTo>
                  <a:cubicBezTo>
                    <a:pt x="6" y="48"/>
                    <a:pt x="7" y="48"/>
                    <a:pt x="7" y="47"/>
                  </a:cubicBezTo>
                  <a:cubicBezTo>
                    <a:pt x="8" y="47"/>
                    <a:pt x="9" y="49"/>
                    <a:pt x="9" y="49"/>
                  </a:cubicBezTo>
                  <a:cubicBezTo>
                    <a:pt x="9" y="49"/>
                    <a:pt x="10" y="49"/>
                    <a:pt x="10" y="50"/>
                  </a:cubicBezTo>
                  <a:cubicBezTo>
                    <a:pt x="11" y="50"/>
                    <a:pt x="10" y="50"/>
                    <a:pt x="10" y="51"/>
                  </a:cubicBezTo>
                  <a:cubicBezTo>
                    <a:pt x="10" y="51"/>
                    <a:pt x="10" y="52"/>
                    <a:pt x="10" y="52"/>
                  </a:cubicBezTo>
                  <a:cubicBezTo>
                    <a:pt x="10" y="53"/>
                    <a:pt x="9" y="53"/>
                    <a:pt x="10" y="53"/>
                  </a:cubicBezTo>
                  <a:cubicBezTo>
                    <a:pt x="11" y="54"/>
                    <a:pt x="13" y="53"/>
                    <a:pt x="14" y="54"/>
                  </a:cubicBezTo>
                  <a:cubicBezTo>
                    <a:pt x="15" y="54"/>
                    <a:pt x="16" y="55"/>
                    <a:pt x="17" y="54"/>
                  </a:cubicBezTo>
                  <a:cubicBezTo>
                    <a:pt x="18" y="54"/>
                    <a:pt x="17" y="53"/>
                    <a:pt x="18" y="53"/>
                  </a:cubicBezTo>
                  <a:cubicBezTo>
                    <a:pt x="19" y="53"/>
                    <a:pt x="19" y="54"/>
                    <a:pt x="19" y="54"/>
                  </a:cubicBezTo>
                  <a:cubicBezTo>
                    <a:pt x="20" y="54"/>
                    <a:pt x="22" y="54"/>
                    <a:pt x="23" y="54"/>
                  </a:cubicBezTo>
                  <a:cubicBezTo>
                    <a:pt x="24" y="55"/>
                    <a:pt x="25" y="56"/>
                    <a:pt x="26" y="55"/>
                  </a:cubicBezTo>
                  <a:cubicBezTo>
                    <a:pt x="26" y="54"/>
                    <a:pt x="28" y="53"/>
                    <a:pt x="28" y="53"/>
                  </a:cubicBezTo>
                  <a:cubicBezTo>
                    <a:pt x="28" y="52"/>
                    <a:pt x="25" y="52"/>
                    <a:pt x="24" y="51"/>
                  </a:cubicBezTo>
                  <a:cubicBezTo>
                    <a:pt x="22" y="50"/>
                    <a:pt x="20" y="48"/>
                    <a:pt x="19" y="46"/>
                  </a:cubicBezTo>
                  <a:cubicBezTo>
                    <a:pt x="19" y="46"/>
                    <a:pt x="18" y="46"/>
                    <a:pt x="18" y="45"/>
                  </a:cubicBezTo>
                  <a:cubicBezTo>
                    <a:pt x="18" y="45"/>
                    <a:pt x="18" y="44"/>
                    <a:pt x="18" y="44"/>
                  </a:cubicBezTo>
                  <a:cubicBezTo>
                    <a:pt x="18" y="43"/>
                    <a:pt x="17" y="43"/>
                    <a:pt x="18" y="42"/>
                  </a:cubicBezTo>
                  <a:cubicBezTo>
                    <a:pt x="18" y="41"/>
                    <a:pt x="19" y="41"/>
                    <a:pt x="19" y="41"/>
                  </a:cubicBezTo>
                  <a:cubicBezTo>
                    <a:pt x="19" y="40"/>
                    <a:pt x="18" y="40"/>
                    <a:pt x="18" y="39"/>
                  </a:cubicBezTo>
                  <a:cubicBezTo>
                    <a:pt x="18" y="38"/>
                    <a:pt x="19" y="37"/>
                    <a:pt x="20" y="37"/>
                  </a:cubicBezTo>
                  <a:cubicBezTo>
                    <a:pt x="21" y="36"/>
                    <a:pt x="22" y="36"/>
                    <a:pt x="22" y="34"/>
                  </a:cubicBezTo>
                  <a:cubicBezTo>
                    <a:pt x="23" y="33"/>
                    <a:pt x="22" y="33"/>
                    <a:pt x="21" y="33"/>
                  </a:cubicBezTo>
                  <a:cubicBezTo>
                    <a:pt x="22" y="32"/>
                    <a:pt x="24" y="33"/>
                    <a:pt x="24" y="32"/>
                  </a:cubicBezTo>
                  <a:cubicBezTo>
                    <a:pt x="25" y="32"/>
                    <a:pt x="25" y="31"/>
                    <a:pt x="25" y="31"/>
                  </a:cubicBezTo>
                  <a:cubicBezTo>
                    <a:pt x="26" y="30"/>
                    <a:pt x="25" y="30"/>
                    <a:pt x="25" y="29"/>
                  </a:cubicBezTo>
                  <a:cubicBezTo>
                    <a:pt x="25" y="29"/>
                    <a:pt x="26" y="30"/>
                    <a:pt x="27" y="29"/>
                  </a:cubicBezTo>
                  <a:cubicBezTo>
                    <a:pt x="27" y="29"/>
                    <a:pt x="27" y="28"/>
                    <a:pt x="27" y="28"/>
                  </a:cubicBezTo>
                  <a:cubicBezTo>
                    <a:pt x="27" y="28"/>
                    <a:pt x="28" y="28"/>
                    <a:pt x="28" y="27"/>
                  </a:cubicBezTo>
                  <a:cubicBezTo>
                    <a:pt x="28" y="27"/>
                    <a:pt x="27" y="26"/>
                    <a:pt x="27" y="26"/>
                  </a:cubicBezTo>
                  <a:cubicBezTo>
                    <a:pt x="27" y="25"/>
                    <a:pt x="27" y="25"/>
                    <a:pt x="28" y="25"/>
                  </a:cubicBezTo>
                  <a:cubicBezTo>
                    <a:pt x="29" y="26"/>
                    <a:pt x="29" y="27"/>
                    <a:pt x="30" y="26"/>
                  </a:cubicBezTo>
                  <a:cubicBezTo>
                    <a:pt x="30" y="26"/>
                    <a:pt x="30" y="25"/>
                    <a:pt x="31" y="25"/>
                  </a:cubicBezTo>
                  <a:cubicBezTo>
                    <a:pt x="31" y="25"/>
                    <a:pt x="31" y="24"/>
                    <a:pt x="32" y="24"/>
                  </a:cubicBezTo>
                  <a:cubicBezTo>
                    <a:pt x="32" y="23"/>
                    <a:pt x="32" y="23"/>
                    <a:pt x="31" y="23"/>
                  </a:cubicBezTo>
                  <a:cubicBezTo>
                    <a:pt x="31" y="21"/>
                    <a:pt x="32" y="22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5" y="22"/>
                    <a:pt x="35" y="21"/>
                    <a:pt x="35" y="21"/>
                  </a:cubicBezTo>
                  <a:cubicBezTo>
                    <a:pt x="36" y="20"/>
                    <a:pt x="37" y="21"/>
                    <a:pt x="37" y="21"/>
                  </a:cubicBezTo>
                  <a:cubicBezTo>
                    <a:pt x="38" y="21"/>
                    <a:pt x="39" y="20"/>
                    <a:pt x="39" y="20"/>
                  </a:cubicBezTo>
                  <a:cubicBezTo>
                    <a:pt x="40" y="19"/>
                    <a:pt x="40" y="19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8"/>
                    <a:pt x="40" y="17"/>
                    <a:pt x="40" y="17"/>
                  </a:cubicBezTo>
                  <a:cubicBezTo>
                    <a:pt x="41" y="16"/>
                    <a:pt x="43" y="16"/>
                    <a:pt x="44" y="16"/>
                  </a:cubicBezTo>
                  <a:cubicBezTo>
                    <a:pt x="45" y="16"/>
                    <a:pt x="45" y="15"/>
                    <a:pt x="46" y="15"/>
                  </a:cubicBezTo>
                  <a:cubicBezTo>
                    <a:pt x="46" y="14"/>
                    <a:pt x="46" y="14"/>
                    <a:pt x="47" y="14"/>
                  </a:cubicBezTo>
                  <a:cubicBezTo>
                    <a:pt x="48" y="14"/>
                    <a:pt x="50" y="13"/>
                    <a:pt x="52" y="13"/>
                  </a:cubicBezTo>
                  <a:cubicBezTo>
                    <a:pt x="53" y="13"/>
                    <a:pt x="54" y="12"/>
                    <a:pt x="55" y="12"/>
                  </a:cubicBezTo>
                  <a:cubicBezTo>
                    <a:pt x="57" y="11"/>
                    <a:pt x="58" y="11"/>
                    <a:pt x="59" y="11"/>
                  </a:cubicBezTo>
                  <a:cubicBezTo>
                    <a:pt x="61" y="10"/>
                    <a:pt x="63" y="9"/>
                    <a:pt x="64" y="9"/>
                  </a:cubicBezTo>
                  <a:cubicBezTo>
                    <a:pt x="68" y="8"/>
                    <a:pt x="71" y="8"/>
                    <a:pt x="74" y="6"/>
                  </a:cubicBezTo>
                  <a:cubicBezTo>
                    <a:pt x="76" y="6"/>
                    <a:pt x="77" y="5"/>
                    <a:pt x="78" y="3"/>
                  </a:cubicBezTo>
                  <a:cubicBezTo>
                    <a:pt x="78" y="2"/>
                    <a:pt x="77" y="1"/>
                    <a:pt x="76" y="1"/>
                  </a:cubicBezTo>
                  <a:cubicBezTo>
                    <a:pt x="75" y="1"/>
                    <a:pt x="74" y="0"/>
                    <a:pt x="74" y="0"/>
                  </a:cubicBezTo>
                  <a:cubicBezTo>
                    <a:pt x="73" y="0"/>
                    <a:pt x="72" y="0"/>
                    <a:pt x="71" y="0"/>
                  </a:cubicBezTo>
                  <a:cubicBezTo>
                    <a:pt x="69" y="1"/>
                    <a:pt x="68" y="1"/>
                    <a:pt x="67" y="2"/>
                  </a:cubicBezTo>
                  <a:cubicBezTo>
                    <a:pt x="66" y="2"/>
                    <a:pt x="66" y="2"/>
                    <a:pt x="65" y="2"/>
                  </a:cubicBezTo>
                  <a:cubicBezTo>
                    <a:pt x="65" y="3"/>
                    <a:pt x="65" y="4"/>
                    <a:pt x="64" y="4"/>
                  </a:cubicBezTo>
                  <a:cubicBezTo>
                    <a:pt x="64" y="4"/>
                    <a:pt x="62" y="4"/>
                    <a:pt x="61" y="4"/>
                  </a:cubicBezTo>
                  <a:cubicBezTo>
                    <a:pt x="61" y="5"/>
                    <a:pt x="60" y="5"/>
                    <a:pt x="60" y="5"/>
                  </a:cubicBezTo>
                  <a:cubicBezTo>
                    <a:pt x="59" y="5"/>
                    <a:pt x="59" y="6"/>
                    <a:pt x="58" y="6"/>
                  </a:cubicBezTo>
                  <a:cubicBezTo>
                    <a:pt x="57" y="6"/>
                    <a:pt x="55" y="6"/>
                    <a:pt x="54" y="6"/>
                  </a:cubicBezTo>
                  <a:cubicBezTo>
                    <a:pt x="52" y="6"/>
                    <a:pt x="51" y="7"/>
                    <a:pt x="50" y="7"/>
                  </a:cubicBezTo>
                  <a:cubicBezTo>
                    <a:pt x="48" y="7"/>
                    <a:pt x="47" y="7"/>
                    <a:pt x="46" y="7"/>
                  </a:cubicBezTo>
                  <a:cubicBezTo>
                    <a:pt x="45" y="7"/>
                    <a:pt x="42" y="6"/>
                    <a:pt x="42" y="7"/>
                  </a:cubicBezTo>
                  <a:cubicBezTo>
                    <a:pt x="42" y="8"/>
                    <a:pt x="43" y="8"/>
                    <a:pt x="42" y="8"/>
                  </a:cubicBezTo>
                  <a:cubicBezTo>
                    <a:pt x="42" y="8"/>
                    <a:pt x="41" y="8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8"/>
                    <a:pt x="40" y="7"/>
                    <a:pt x="39" y="7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8" y="10"/>
                    <a:pt x="37" y="9"/>
                    <a:pt x="37" y="9"/>
                  </a:cubicBezTo>
                  <a:cubicBezTo>
                    <a:pt x="36" y="9"/>
                    <a:pt x="35" y="10"/>
                    <a:pt x="34" y="10"/>
                  </a:cubicBezTo>
                  <a:cubicBezTo>
                    <a:pt x="33" y="10"/>
                    <a:pt x="33" y="10"/>
                    <a:pt x="32" y="11"/>
                  </a:cubicBezTo>
                  <a:cubicBezTo>
                    <a:pt x="31" y="11"/>
                    <a:pt x="30" y="12"/>
                    <a:pt x="30" y="12"/>
                  </a:cubicBezTo>
                  <a:cubicBezTo>
                    <a:pt x="29" y="12"/>
                    <a:pt x="29" y="12"/>
                    <a:pt x="28" y="12"/>
                  </a:cubicBezTo>
                  <a:cubicBezTo>
                    <a:pt x="27" y="13"/>
                    <a:pt x="28" y="13"/>
                    <a:pt x="27" y="14"/>
                  </a:cubicBezTo>
                  <a:cubicBezTo>
                    <a:pt x="27" y="15"/>
                    <a:pt x="28" y="14"/>
                    <a:pt x="27" y="15"/>
                  </a:cubicBezTo>
                  <a:cubicBezTo>
                    <a:pt x="27" y="15"/>
                    <a:pt x="26" y="14"/>
                    <a:pt x="25" y="15"/>
                  </a:cubicBezTo>
                  <a:cubicBezTo>
                    <a:pt x="25" y="15"/>
                    <a:pt x="24" y="15"/>
                    <a:pt x="24" y="15"/>
                  </a:cubicBezTo>
                  <a:cubicBezTo>
                    <a:pt x="23" y="15"/>
                    <a:pt x="24" y="15"/>
                    <a:pt x="23" y="16"/>
                  </a:cubicBezTo>
                  <a:cubicBezTo>
                    <a:pt x="23" y="17"/>
                    <a:pt x="22" y="17"/>
                    <a:pt x="22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19" y="17"/>
                    <a:pt x="20" y="18"/>
                  </a:cubicBezTo>
                  <a:cubicBezTo>
                    <a:pt x="20" y="18"/>
                    <a:pt x="21" y="18"/>
                    <a:pt x="22" y="18"/>
                  </a:cubicBezTo>
                  <a:cubicBezTo>
                    <a:pt x="22" y="19"/>
                    <a:pt x="20" y="18"/>
                    <a:pt x="20" y="19"/>
                  </a:cubicBezTo>
                  <a:cubicBezTo>
                    <a:pt x="21" y="19"/>
                    <a:pt x="22" y="19"/>
                    <a:pt x="22" y="20"/>
                  </a:cubicBezTo>
                  <a:cubicBezTo>
                    <a:pt x="22" y="21"/>
                    <a:pt x="19" y="20"/>
                    <a:pt x="18" y="20"/>
                  </a:cubicBezTo>
                  <a:cubicBezTo>
                    <a:pt x="17" y="21"/>
                    <a:pt x="20" y="21"/>
                    <a:pt x="20" y="22"/>
                  </a:cubicBezTo>
                  <a:cubicBezTo>
                    <a:pt x="19" y="23"/>
                    <a:pt x="17" y="21"/>
                    <a:pt x="17" y="23"/>
                  </a:cubicBezTo>
                  <a:cubicBezTo>
                    <a:pt x="18" y="24"/>
                    <a:pt x="18" y="23"/>
                    <a:pt x="17" y="24"/>
                  </a:cubicBezTo>
                  <a:cubicBezTo>
                    <a:pt x="17" y="24"/>
                    <a:pt x="16" y="23"/>
                    <a:pt x="16" y="24"/>
                  </a:cubicBezTo>
                  <a:cubicBezTo>
                    <a:pt x="16" y="24"/>
                    <a:pt x="17" y="25"/>
                    <a:pt x="18" y="25"/>
                  </a:cubicBezTo>
                  <a:cubicBezTo>
                    <a:pt x="17" y="26"/>
                    <a:pt x="16" y="25"/>
                    <a:pt x="16" y="25"/>
                  </a:cubicBezTo>
                  <a:cubicBezTo>
                    <a:pt x="15" y="25"/>
                    <a:pt x="15" y="25"/>
                    <a:pt x="14" y="26"/>
                  </a:cubicBezTo>
                  <a:cubicBezTo>
                    <a:pt x="13" y="27"/>
                    <a:pt x="12" y="27"/>
                    <a:pt x="11" y="28"/>
                  </a:cubicBezTo>
                  <a:cubicBezTo>
                    <a:pt x="10" y="29"/>
                    <a:pt x="10" y="30"/>
                    <a:pt x="11" y="30"/>
                  </a:cubicBezTo>
                  <a:cubicBezTo>
                    <a:pt x="13" y="30"/>
                    <a:pt x="14" y="28"/>
                    <a:pt x="15" y="29"/>
                  </a:cubicBezTo>
                  <a:cubicBezTo>
                    <a:pt x="14" y="29"/>
                    <a:pt x="14" y="30"/>
                    <a:pt x="13" y="30"/>
                  </a:cubicBezTo>
                  <a:cubicBezTo>
                    <a:pt x="13" y="30"/>
                    <a:pt x="12" y="30"/>
                    <a:pt x="12" y="30"/>
                  </a:cubicBezTo>
                  <a:cubicBezTo>
                    <a:pt x="11" y="31"/>
                    <a:pt x="12" y="31"/>
                    <a:pt x="12" y="32"/>
                  </a:cubicBezTo>
                  <a:cubicBezTo>
                    <a:pt x="12" y="33"/>
                    <a:pt x="11" y="32"/>
                    <a:pt x="10" y="32"/>
                  </a:cubicBezTo>
                  <a:cubicBezTo>
                    <a:pt x="9" y="32"/>
                    <a:pt x="9" y="32"/>
                    <a:pt x="8" y="33"/>
                  </a:cubicBezTo>
                  <a:cubicBezTo>
                    <a:pt x="7" y="33"/>
                    <a:pt x="8" y="34"/>
                    <a:pt x="7" y="35"/>
                  </a:cubicBezTo>
                  <a:cubicBezTo>
                    <a:pt x="7" y="35"/>
                    <a:pt x="4" y="35"/>
                    <a:pt x="4" y="36"/>
                  </a:cubicBezTo>
                  <a:cubicBezTo>
                    <a:pt x="4" y="37"/>
                    <a:pt x="5" y="37"/>
                    <a:pt x="6" y="38"/>
                  </a:cubicBezTo>
                  <a:cubicBezTo>
                    <a:pt x="7" y="38"/>
                    <a:pt x="7" y="38"/>
                    <a:pt x="6" y="39"/>
                  </a:cubicBezTo>
                  <a:cubicBezTo>
                    <a:pt x="6" y="40"/>
                    <a:pt x="4" y="42"/>
                    <a:pt x="3" y="42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1" y="41"/>
                    <a:pt x="1" y="42"/>
                    <a:pt x="1" y="42"/>
                  </a:cubicBezTo>
                  <a:cubicBezTo>
                    <a:pt x="0" y="44"/>
                    <a:pt x="0" y="46"/>
                    <a:pt x="1" y="4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CC434431-7952-179E-F3E4-E8FE36F2D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7175" y="1615862"/>
              <a:ext cx="60326" cy="265115"/>
            </a:xfrm>
            <a:custGeom>
              <a:avLst/>
              <a:gdLst>
                <a:gd name="T0" fmla="*/ 12 w 13"/>
                <a:gd name="T1" fmla="*/ 34 h 58"/>
                <a:gd name="T2" fmla="*/ 11 w 13"/>
                <a:gd name="T3" fmla="*/ 31 h 58"/>
                <a:gd name="T4" fmla="*/ 9 w 13"/>
                <a:gd name="T5" fmla="*/ 27 h 58"/>
                <a:gd name="T6" fmla="*/ 9 w 13"/>
                <a:gd name="T7" fmla="*/ 22 h 58"/>
                <a:gd name="T8" fmla="*/ 7 w 13"/>
                <a:gd name="T9" fmla="*/ 18 h 58"/>
                <a:gd name="T10" fmla="*/ 7 w 13"/>
                <a:gd name="T11" fmla="*/ 13 h 58"/>
                <a:gd name="T12" fmla="*/ 7 w 13"/>
                <a:gd name="T13" fmla="*/ 8 h 58"/>
                <a:gd name="T14" fmla="*/ 6 w 13"/>
                <a:gd name="T15" fmla="*/ 6 h 58"/>
                <a:gd name="T16" fmla="*/ 5 w 13"/>
                <a:gd name="T17" fmla="*/ 4 h 58"/>
                <a:gd name="T18" fmla="*/ 5 w 13"/>
                <a:gd name="T19" fmla="*/ 2 h 58"/>
                <a:gd name="T20" fmla="*/ 5 w 13"/>
                <a:gd name="T21" fmla="*/ 0 h 58"/>
                <a:gd name="T22" fmla="*/ 3 w 13"/>
                <a:gd name="T23" fmla="*/ 2 h 58"/>
                <a:gd name="T24" fmla="*/ 4 w 13"/>
                <a:gd name="T25" fmla="*/ 5 h 58"/>
                <a:gd name="T26" fmla="*/ 4 w 13"/>
                <a:gd name="T27" fmla="*/ 7 h 58"/>
                <a:gd name="T28" fmla="*/ 3 w 13"/>
                <a:gd name="T29" fmla="*/ 7 h 58"/>
                <a:gd name="T30" fmla="*/ 3 w 13"/>
                <a:gd name="T31" fmla="*/ 8 h 58"/>
                <a:gd name="T32" fmla="*/ 2 w 13"/>
                <a:gd name="T33" fmla="*/ 7 h 58"/>
                <a:gd name="T34" fmla="*/ 1 w 13"/>
                <a:gd name="T35" fmla="*/ 8 h 58"/>
                <a:gd name="T36" fmla="*/ 1 w 13"/>
                <a:gd name="T37" fmla="*/ 10 h 58"/>
                <a:gd name="T38" fmla="*/ 1 w 13"/>
                <a:gd name="T39" fmla="*/ 12 h 58"/>
                <a:gd name="T40" fmla="*/ 0 w 13"/>
                <a:gd name="T41" fmla="*/ 16 h 58"/>
                <a:gd name="T42" fmla="*/ 2 w 13"/>
                <a:gd name="T43" fmla="*/ 20 h 58"/>
                <a:gd name="T44" fmla="*/ 2 w 13"/>
                <a:gd name="T45" fmla="*/ 24 h 58"/>
                <a:gd name="T46" fmla="*/ 2 w 13"/>
                <a:gd name="T47" fmla="*/ 28 h 58"/>
                <a:gd name="T48" fmla="*/ 2 w 13"/>
                <a:gd name="T49" fmla="*/ 31 h 58"/>
                <a:gd name="T50" fmla="*/ 2 w 13"/>
                <a:gd name="T51" fmla="*/ 32 h 58"/>
                <a:gd name="T52" fmla="*/ 2 w 13"/>
                <a:gd name="T53" fmla="*/ 35 h 58"/>
                <a:gd name="T54" fmla="*/ 1 w 13"/>
                <a:gd name="T55" fmla="*/ 39 h 58"/>
                <a:gd name="T56" fmla="*/ 2 w 13"/>
                <a:gd name="T57" fmla="*/ 40 h 58"/>
                <a:gd name="T58" fmla="*/ 2 w 13"/>
                <a:gd name="T59" fmla="*/ 42 h 58"/>
                <a:gd name="T60" fmla="*/ 1 w 13"/>
                <a:gd name="T61" fmla="*/ 47 h 58"/>
                <a:gd name="T62" fmla="*/ 1 w 13"/>
                <a:gd name="T63" fmla="*/ 50 h 58"/>
                <a:gd name="T64" fmla="*/ 1 w 13"/>
                <a:gd name="T65" fmla="*/ 54 h 58"/>
                <a:gd name="T66" fmla="*/ 3 w 13"/>
                <a:gd name="T67" fmla="*/ 56 h 58"/>
                <a:gd name="T68" fmla="*/ 4 w 13"/>
                <a:gd name="T69" fmla="*/ 51 h 58"/>
                <a:gd name="T70" fmla="*/ 5 w 13"/>
                <a:gd name="T71" fmla="*/ 52 h 58"/>
                <a:gd name="T72" fmla="*/ 7 w 13"/>
                <a:gd name="T73" fmla="*/ 52 h 58"/>
                <a:gd name="T74" fmla="*/ 8 w 13"/>
                <a:gd name="T75" fmla="*/ 56 h 58"/>
                <a:gd name="T76" fmla="*/ 8 w 13"/>
                <a:gd name="T77" fmla="*/ 51 h 58"/>
                <a:gd name="T78" fmla="*/ 7 w 13"/>
                <a:gd name="T79" fmla="*/ 51 h 58"/>
                <a:gd name="T80" fmla="*/ 6 w 13"/>
                <a:gd name="T81" fmla="*/ 49 h 58"/>
                <a:gd name="T82" fmla="*/ 4 w 13"/>
                <a:gd name="T83" fmla="*/ 46 h 58"/>
                <a:gd name="T84" fmla="*/ 5 w 13"/>
                <a:gd name="T85" fmla="*/ 42 h 58"/>
                <a:gd name="T86" fmla="*/ 5 w 13"/>
                <a:gd name="T87" fmla="*/ 39 h 58"/>
                <a:gd name="T88" fmla="*/ 6 w 13"/>
                <a:gd name="T89" fmla="*/ 35 h 58"/>
                <a:gd name="T90" fmla="*/ 8 w 13"/>
                <a:gd name="T91" fmla="*/ 35 h 58"/>
                <a:gd name="T92" fmla="*/ 10 w 13"/>
                <a:gd name="T93" fmla="*/ 35 h 58"/>
                <a:gd name="T94" fmla="*/ 12 w 13"/>
                <a:gd name="T95" fmla="*/ 36 h 58"/>
                <a:gd name="T96" fmla="*/ 13 w 13"/>
                <a:gd name="T97" fmla="*/ 37 h 58"/>
                <a:gd name="T98" fmla="*/ 12 w 13"/>
                <a:gd name="T99" fmla="*/ 34 h 58"/>
                <a:gd name="T100" fmla="*/ 12 w 13"/>
                <a:gd name="T101" fmla="*/ 3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58">
                  <a:moveTo>
                    <a:pt x="12" y="34"/>
                  </a:moveTo>
                  <a:cubicBezTo>
                    <a:pt x="12" y="33"/>
                    <a:pt x="11" y="32"/>
                    <a:pt x="11" y="31"/>
                  </a:cubicBezTo>
                  <a:cubicBezTo>
                    <a:pt x="11" y="29"/>
                    <a:pt x="9" y="28"/>
                    <a:pt x="9" y="27"/>
                  </a:cubicBezTo>
                  <a:cubicBezTo>
                    <a:pt x="8" y="26"/>
                    <a:pt x="9" y="24"/>
                    <a:pt x="9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7" y="17"/>
                    <a:pt x="6" y="15"/>
                    <a:pt x="7" y="13"/>
                  </a:cubicBezTo>
                  <a:cubicBezTo>
                    <a:pt x="8" y="11"/>
                    <a:pt x="7" y="10"/>
                    <a:pt x="7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6" y="5"/>
                    <a:pt x="5" y="4"/>
                    <a:pt x="5" y="4"/>
                  </a:cubicBezTo>
                  <a:cubicBezTo>
                    <a:pt x="5" y="3"/>
                    <a:pt x="6" y="3"/>
                    <a:pt x="5" y="2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5" y="1"/>
                    <a:pt x="3" y="1"/>
                    <a:pt x="3" y="2"/>
                  </a:cubicBezTo>
                  <a:cubicBezTo>
                    <a:pt x="3" y="3"/>
                    <a:pt x="5" y="4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1" y="8"/>
                    <a:pt x="1" y="9"/>
                    <a:pt x="1" y="10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4"/>
                    <a:pt x="0" y="15"/>
                    <a:pt x="0" y="16"/>
                  </a:cubicBezTo>
                  <a:cubicBezTo>
                    <a:pt x="1" y="18"/>
                    <a:pt x="1" y="19"/>
                    <a:pt x="2" y="20"/>
                  </a:cubicBezTo>
                  <a:cubicBezTo>
                    <a:pt x="3" y="22"/>
                    <a:pt x="3" y="23"/>
                    <a:pt x="2" y="24"/>
                  </a:cubicBezTo>
                  <a:cubicBezTo>
                    <a:pt x="2" y="25"/>
                    <a:pt x="2" y="27"/>
                    <a:pt x="2" y="28"/>
                  </a:cubicBezTo>
                  <a:cubicBezTo>
                    <a:pt x="2" y="29"/>
                    <a:pt x="3" y="30"/>
                    <a:pt x="2" y="31"/>
                  </a:cubicBezTo>
                  <a:cubicBezTo>
                    <a:pt x="2" y="31"/>
                    <a:pt x="2" y="32"/>
                    <a:pt x="2" y="32"/>
                  </a:cubicBezTo>
                  <a:cubicBezTo>
                    <a:pt x="2" y="33"/>
                    <a:pt x="2" y="34"/>
                    <a:pt x="2" y="35"/>
                  </a:cubicBezTo>
                  <a:cubicBezTo>
                    <a:pt x="2" y="36"/>
                    <a:pt x="1" y="38"/>
                    <a:pt x="1" y="39"/>
                  </a:cubicBezTo>
                  <a:cubicBezTo>
                    <a:pt x="1" y="39"/>
                    <a:pt x="2" y="40"/>
                    <a:pt x="2" y="40"/>
                  </a:cubicBezTo>
                  <a:cubicBezTo>
                    <a:pt x="2" y="41"/>
                    <a:pt x="2" y="41"/>
                    <a:pt x="2" y="42"/>
                  </a:cubicBezTo>
                  <a:cubicBezTo>
                    <a:pt x="2" y="44"/>
                    <a:pt x="1" y="45"/>
                    <a:pt x="1" y="47"/>
                  </a:cubicBezTo>
                  <a:cubicBezTo>
                    <a:pt x="1" y="48"/>
                    <a:pt x="2" y="49"/>
                    <a:pt x="1" y="50"/>
                  </a:cubicBezTo>
                  <a:cubicBezTo>
                    <a:pt x="1" y="52"/>
                    <a:pt x="1" y="52"/>
                    <a:pt x="1" y="54"/>
                  </a:cubicBezTo>
                  <a:cubicBezTo>
                    <a:pt x="1" y="55"/>
                    <a:pt x="2" y="58"/>
                    <a:pt x="3" y="56"/>
                  </a:cubicBezTo>
                  <a:cubicBezTo>
                    <a:pt x="3" y="55"/>
                    <a:pt x="3" y="52"/>
                    <a:pt x="4" y="51"/>
                  </a:cubicBezTo>
                  <a:cubicBezTo>
                    <a:pt x="5" y="51"/>
                    <a:pt x="5" y="52"/>
                    <a:pt x="5" y="52"/>
                  </a:cubicBezTo>
                  <a:cubicBezTo>
                    <a:pt x="6" y="52"/>
                    <a:pt x="6" y="52"/>
                    <a:pt x="7" y="52"/>
                  </a:cubicBezTo>
                  <a:cubicBezTo>
                    <a:pt x="8" y="53"/>
                    <a:pt x="7" y="54"/>
                    <a:pt x="8" y="56"/>
                  </a:cubicBezTo>
                  <a:cubicBezTo>
                    <a:pt x="8" y="55"/>
                    <a:pt x="8" y="52"/>
                    <a:pt x="8" y="51"/>
                  </a:cubicBezTo>
                  <a:cubicBezTo>
                    <a:pt x="8" y="51"/>
                    <a:pt x="7" y="51"/>
                    <a:pt x="7" y="51"/>
                  </a:cubicBezTo>
                  <a:cubicBezTo>
                    <a:pt x="6" y="50"/>
                    <a:pt x="6" y="50"/>
                    <a:pt x="6" y="49"/>
                  </a:cubicBezTo>
                  <a:cubicBezTo>
                    <a:pt x="6" y="48"/>
                    <a:pt x="5" y="47"/>
                    <a:pt x="4" y="46"/>
                  </a:cubicBezTo>
                  <a:cubicBezTo>
                    <a:pt x="4" y="45"/>
                    <a:pt x="4" y="43"/>
                    <a:pt x="5" y="42"/>
                  </a:cubicBezTo>
                  <a:cubicBezTo>
                    <a:pt x="5" y="41"/>
                    <a:pt x="5" y="40"/>
                    <a:pt x="5" y="39"/>
                  </a:cubicBezTo>
                  <a:cubicBezTo>
                    <a:pt x="6" y="38"/>
                    <a:pt x="6" y="36"/>
                    <a:pt x="6" y="35"/>
                  </a:cubicBezTo>
                  <a:cubicBezTo>
                    <a:pt x="6" y="35"/>
                    <a:pt x="8" y="35"/>
                    <a:pt x="8" y="35"/>
                  </a:cubicBezTo>
                  <a:cubicBezTo>
                    <a:pt x="9" y="34"/>
                    <a:pt x="9" y="34"/>
                    <a:pt x="10" y="35"/>
                  </a:cubicBezTo>
                  <a:cubicBezTo>
                    <a:pt x="10" y="35"/>
                    <a:pt x="11" y="36"/>
                    <a:pt x="12" y="36"/>
                  </a:cubicBezTo>
                  <a:cubicBezTo>
                    <a:pt x="12" y="36"/>
                    <a:pt x="12" y="37"/>
                    <a:pt x="13" y="37"/>
                  </a:cubicBezTo>
                  <a:cubicBezTo>
                    <a:pt x="13" y="37"/>
                    <a:pt x="12" y="35"/>
                    <a:pt x="12" y="34"/>
                  </a:cubicBezTo>
                  <a:cubicBezTo>
                    <a:pt x="12" y="34"/>
                    <a:pt x="12" y="35"/>
                    <a:pt x="12" y="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EE38B366-0CE5-01DD-4CB5-1BAC28503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8044" y="918945"/>
              <a:ext cx="41275" cy="17463"/>
            </a:xfrm>
            <a:custGeom>
              <a:avLst/>
              <a:gdLst>
                <a:gd name="T0" fmla="*/ 1 w 9"/>
                <a:gd name="T1" fmla="*/ 2 h 4"/>
                <a:gd name="T2" fmla="*/ 0 w 9"/>
                <a:gd name="T3" fmla="*/ 2 h 4"/>
                <a:gd name="T4" fmla="*/ 0 w 9"/>
                <a:gd name="T5" fmla="*/ 2 h 4"/>
                <a:gd name="T6" fmla="*/ 4 w 9"/>
                <a:gd name="T7" fmla="*/ 4 h 4"/>
                <a:gd name="T8" fmla="*/ 8 w 9"/>
                <a:gd name="T9" fmla="*/ 2 h 4"/>
                <a:gd name="T10" fmla="*/ 2 w 9"/>
                <a:gd name="T11" fmla="*/ 1 h 4"/>
                <a:gd name="T12" fmla="*/ 1 w 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">
                  <a:moveTo>
                    <a:pt x="1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3" y="4"/>
                    <a:pt x="4" y="4"/>
                  </a:cubicBezTo>
                  <a:cubicBezTo>
                    <a:pt x="6" y="4"/>
                    <a:pt x="7" y="4"/>
                    <a:pt x="8" y="2"/>
                  </a:cubicBezTo>
                  <a:cubicBezTo>
                    <a:pt x="9" y="0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128B7422-975C-C17A-948C-D2478BF2D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0987" y="1615862"/>
              <a:ext cx="1588" cy="15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75B49392-B545-F528-9542-C47760F34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5099" y="1592049"/>
              <a:ext cx="22225" cy="23813"/>
            </a:xfrm>
            <a:custGeom>
              <a:avLst/>
              <a:gdLst>
                <a:gd name="T0" fmla="*/ 2 w 5"/>
                <a:gd name="T1" fmla="*/ 4 h 5"/>
                <a:gd name="T2" fmla="*/ 4 w 5"/>
                <a:gd name="T3" fmla="*/ 3 h 5"/>
                <a:gd name="T4" fmla="*/ 5 w 5"/>
                <a:gd name="T5" fmla="*/ 1 h 5"/>
                <a:gd name="T6" fmla="*/ 4 w 5"/>
                <a:gd name="T7" fmla="*/ 1 h 5"/>
                <a:gd name="T8" fmla="*/ 2 w 5"/>
                <a:gd name="T9" fmla="*/ 1 h 5"/>
                <a:gd name="T10" fmla="*/ 1 w 5"/>
                <a:gd name="T11" fmla="*/ 2 h 5"/>
                <a:gd name="T12" fmla="*/ 0 w 5"/>
                <a:gd name="T13" fmla="*/ 3 h 5"/>
                <a:gd name="T14" fmla="*/ 2 w 5"/>
                <a:gd name="T15" fmla="*/ 4 h 5"/>
                <a:gd name="T16" fmla="*/ 2 w 5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2" y="4"/>
                  </a:moveTo>
                  <a:cubicBezTo>
                    <a:pt x="2" y="5"/>
                    <a:pt x="3" y="4"/>
                    <a:pt x="4" y="3"/>
                  </a:cubicBezTo>
                  <a:cubicBezTo>
                    <a:pt x="4" y="3"/>
                    <a:pt x="5" y="2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3" y="1"/>
                    <a:pt x="2" y="0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" y="3"/>
                    <a:pt x="2" y="4"/>
                  </a:cubicBezTo>
                  <a:cubicBezTo>
                    <a:pt x="2" y="4"/>
                    <a:pt x="2" y="3"/>
                    <a:pt x="2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FBAB80CF-66BE-E7DB-7E3A-0E22C1208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803" y="1776201"/>
              <a:ext cx="0" cy="4763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D6CEDA2A-2949-89F0-0AF5-83EA9BE8C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1521" y="1111033"/>
              <a:ext cx="50800" cy="26988"/>
            </a:xfrm>
            <a:custGeom>
              <a:avLst/>
              <a:gdLst>
                <a:gd name="T0" fmla="*/ 0 w 11"/>
                <a:gd name="T1" fmla="*/ 5 h 6"/>
                <a:gd name="T2" fmla="*/ 3 w 11"/>
                <a:gd name="T3" fmla="*/ 6 h 6"/>
                <a:gd name="T4" fmla="*/ 6 w 11"/>
                <a:gd name="T5" fmla="*/ 5 h 6"/>
                <a:gd name="T6" fmla="*/ 8 w 11"/>
                <a:gd name="T7" fmla="*/ 2 h 6"/>
                <a:gd name="T8" fmla="*/ 3 w 11"/>
                <a:gd name="T9" fmla="*/ 0 h 6"/>
                <a:gd name="T10" fmla="*/ 0 w 11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0" y="5"/>
                  </a:moveTo>
                  <a:cubicBezTo>
                    <a:pt x="1" y="5"/>
                    <a:pt x="2" y="6"/>
                    <a:pt x="3" y="6"/>
                  </a:cubicBezTo>
                  <a:cubicBezTo>
                    <a:pt x="4" y="6"/>
                    <a:pt x="5" y="6"/>
                    <a:pt x="6" y="5"/>
                  </a:cubicBezTo>
                  <a:cubicBezTo>
                    <a:pt x="7" y="5"/>
                    <a:pt x="11" y="3"/>
                    <a:pt x="8" y="2"/>
                  </a:cubicBezTo>
                  <a:cubicBezTo>
                    <a:pt x="7" y="1"/>
                    <a:pt x="4" y="0"/>
                    <a:pt x="3" y="0"/>
                  </a:cubicBezTo>
                  <a:cubicBezTo>
                    <a:pt x="1" y="1"/>
                    <a:pt x="0" y="3"/>
                    <a:pt x="0" y="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E32FA8DC-7AA1-D1A7-37C2-0E9ECF517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3963" y="1592049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1E7A5172-F827-D02B-02D1-A054E5F41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694" y="3111299"/>
              <a:ext cx="36513" cy="41275"/>
            </a:xfrm>
            <a:custGeom>
              <a:avLst/>
              <a:gdLst>
                <a:gd name="T0" fmla="*/ 3 w 8"/>
                <a:gd name="T1" fmla="*/ 4 h 9"/>
                <a:gd name="T2" fmla="*/ 4 w 8"/>
                <a:gd name="T3" fmla="*/ 6 h 9"/>
                <a:gd name="T4" fmla="*/ 6 w 8"/>
                <a:gd name="T5" fmla="*/ 8 h 9"/>
                <a:gd name="T6" fmla="*/ 8 w 8"/>
                <a:gd name="T7" fmla="*/ 8 h 9"/>
                <a:gd name="T8" fmla="*/ 7 w 8"/>
                <a:gd name="T9" fmla="*/ 7 h 9"/>
                <a:gd name="T10" fmla="*/ 7 w 8"/>
                <a:gd name="T11" fmla="*/ 6 h 9"/>
                <a:gd name="T12" fmla="*/ 7 w 8"/>
                <a:gd name="T13" fmla="*/ 5 h 9"/>
                <a:gd name="T14" fmla="*/ 7 w 8"/>
                <a:gd name="T15" fmla="*/ 5 h 9"/>
                <a:gd name="T16" fmla="*/ 5 w 8"/>
                <a:gd name="T17" fmla="*/ 4 h 9"/>
                <a:gd name="T18" fmla="*/ 5 w 8"/>
                <a:gd name="T19" fmla="*/ 2 h 9"/>
                <a:gd name="T20" fmla="*/ 4 w 8"/>
                <a:gd name="T21" fmla="*/ 1 h 9"/>
                <a:gd name="T22" fmla="*/ 3 w 8"/>
                <a:gd name="T23" fmla="*/ 0 h 9"/>
                <a:gd name="T24" fmla="*/ 3 w 8"/>
                <a:gd name="T25" fmla="*/ 1 h 9"/>
                <a:gd name="T26" fmla="*/ 3 w 8"/>
                <a:gd name="T27" fmla="*/ 1 h 9"/>
                <a:gd name="T28" fmla="*/ 1 w 8"/>
                <a:gd name="T29" fmla="*/ 1 h 9"/>
                <a:gd name="T30" fmla="*/ 1 w 8"/>
                <a:gd name="T31" fmla="*/ 2 h 9"/>
                <a:gd name="T32" fmla="*/ 0 w 8"/>
                <a:gd name="T33" fmla="*/ 3 h 9"/>
                <a:gd name="T34" fmla="*/ 1 w 8"/>
                <a:gd name="T35" fmla="*/ 3 h 9"/>
                <a:gd name="T36" fmla="*/ 3 w 8"/>
                <a:gd name="T3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9">
                  <a:moveTo>
                    <a:pt x="3" y="4"/>
                  </a:moveTo>
                  <a:cubicBezTo>
                    <a:pt x="4" y="5"/>
                    <a:pt x="3" y="6"/>
                    <a:pt x="4" y="6"/>
                  </a:cubicBezTo>
                  <a:cubicBezTo>
                    <a:pt x="4" y="7"/>
                    <a:pt x="5" y="8"/>
                    <a:pt x="6" y="8"/>
                  </a:cubicBezTo>
                  <a:cubicBezTo>
                    <a:pt x="6" y="9"/>
                    <a:pt x="7" y="9"/>
                    <a:pt x="8" y="8"/>
                  </a:cubicBezTo>
                  <a:cubicBezTo>
                    <a:pt x="8" y="8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ubicBezTo>
                    <a:pt x="7" y="6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2" y="0"/>
                    <a:pt x="3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3" y="4"/>
                    <a:pt x="3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2BE9DAE2-31F4-FF22-CDE6-FF328D04B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503" y="1460286"/>
              <a:ext cx="36513" cy="31750"/>
            </a:xfrm>
            <a:custGeom>
              <a:avLst/>
              <a:gdLst>
                <a:gd name="T0" fmla="*/ 7 w 8"/>
                <a:gd name="T1" fmla="*/ 1 h 7"/>
                <a:gd name="T2" fmla="*/ 4 w 8"/>
                <a:gd name="T3" fmla="*/ 1 h 7"/>
                <a:gd name="T4" fmla="*/ 3 w 8"/>
                <a:gd name="T5" fmla="*/ 2 h 7"/>
                <a:gd name="T6" fmla="*/ 2 w 8"/>
                <a:gd name="T7" fmla="*/ 2 h 7"/>
                <a:gd name="T8" fmla="*/ 2 w 8"/>
                <a:gd name="T9" fmla="*/ 2 h 7"/>
                <a:gd name="T10" fmla="*/ 1 w 8"/>
                <a:gd name="T11" fmla="*/ 4 h 7"/>
                <a:gd name="T12" fmla="*/ 1 w 8"/>
                <a:gd name="T13" fmla="*/ 5 h 7"/>
                <a:gd name="T14" fmla="*/ 1 w 8"/>
                <a:gd name="T15" fmla="*/ 6 h 7"/>
                <a:gd name="T16" fmla="*/ 3 w 8"/>
                <a:gd name="T17" fmla="*/ 5 h 7"/>
                <a:gd name="T18" fmla="*/ 4 w 8"/>
                <a:gd name="T19" fmla="*/ 5 h 7"/>
                <a:gd name="T20" fmla="*/ 6 w 8"/>
                <a:gd name="T21" fmla="*/ 5 h 7"/>
                <a:gd name="T22" fmla="*/ 7 w 8"/>
                <a:gd name="T23" fmla="*/ 3 h 7"/>
                <a:gd name="T24" fmla="*/ 7 w 8"/>
                <a:gd name="T2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7" y="1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7"/>
                    <a:pt x="2" y="5"/>
                    <a:pt x="3" y="5"/>
                  </a:cubicBezTo>
                  <a:cubicBezTo>
                    <a:pt x="3" y="5"/>
                    <a:pt x="4" y="6"/>
                    <a:pt x="4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2"/>
                    <a:pt x="8" y="1"/>
                    <a:pt x="7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3FE9EDD4-A5DE-4C31-0ADB-122AF915A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359" y="3271637"/>
              <a:ext cx="19050" cy="23813"/>
            </a:xfrm>
            <a:custGeom>
              <a:avLst/>
              <a:gdLst>
                <a:gd name="T0" fmla="*/ 4 w 4"/>
                <a:gd name="T1" fmla="*/ 1 h 5"/>
                <a:gd name="T2" fmla="*/ 0 w 4"/>
                <a:gd name="T3" fmla="*/ 4 h 5"/>
                <a:gd name="T4" fmla="*/ 3 w 4"/>
                <a:gd name="T5" fmla="*/ 3 h 5"/>
                <a:gd name="T6" fmla="*/ 4 w 4"/>
                <a:gd name="T7" fmla="*/ 1 h 5"/>
                <a:gd name="T8" fmla="*/ 4 w 4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1"/>
                  </a:moveTo>
                  <a:cubicBezTo>
                    <a:pt x="2" y="0"/>
                    <a:pt x="1" y="3"/>
                    <a:pt x="0" y="4"/>
                  </a:cubicBezTo>
                  <a:cubicBezTo>
                    <a:pt x="2" y="4"/>
                    <a:pt x="2" y="5"/>
                    <a:pt x="3" y="3"/>
                  </a:cubicBezTo>
                  <a:cubicBezTo>
                    <a:pt x="3" y="3"/>
                    <a:pt x="4" y="1"/>
                    <a:pt x="4" y="1"/>
                  </a:cubicBezTo>
                  <a:cubicBezTo>
                    <a:pt x="2" y="1"/>
                    <a:pt x="4" y="1"/>
                    <a:pt x="4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499A4D27-7F40-FBDB-34B4-FEB553231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6730" y="2931910"/>
              <a:ext cx="225427" cy="288927"/>
            </a:xfrm>
            <a:custGeom>
              <a:avLst/>
              <a:gdLst>
                <a:gd name="T0" fmla="*/ 48 w 49"/>
                <a:gd name="T1" fmla="*/ 62 h 63"/>
                <a:gd name="T2" fmla="*/ 48 w 49"/>
                <a:gd name="T3" fmla="*/ 56 h 63"/>
                <a:gd name="T4" fmla="*/ 48 w 49"/>
                <a:gd name="T5" fmla="*/ 50 h 63"/>
                <a:gd name="T6" fmla="*/ 47 w 49"/>
                <a:gd name="T7" fmla="*/ 45 h 63"/>
                <a:gd name="T8" fmla="*/ 44 w 49"/>
                <a:gd name="T9" fmla="*/ 42 h 63"/>
                <a:gd name="T10" fmla="*/ 42 w 49"/>
                <a:gd name="T11" fmla="*/ 38 h 63"/>
                <a:gd name="T12" fmla="*/ 39 w 49"/>
                <a:gd name="T13" fmla="*/ 36 h 63"/>
                <a:gd name="T14" fmla="*/ 39 w 49"/>
                <a:gd name="T15" fmla="*/ 32 h 63"/>
                <a:gd name="T16" fmla="*/ 38 w 49"/>
                <a:gd name="T17" fmla="*/ 28 h 63"/>
                <a:gd name="T18" fmla="*/ 36 w 49"/>
                <a:gd name="T19" fmla="*/ 27 h 63"/>
                <a:gd name="T20" fmla="*/ 35 w 49"/>
                <a:gd name="T21" fmla="*/ 24 h 63"/>
                <a:gd name="T22" fmla="*/ 32 w 49"/>
                <a:gd name="T23" fmla="*/ 22 h 63"/>
                <a:gd name="T24" fmla="*/ 30 w 49"/>
                <a:gd name="T25" fmla="*/ 20 h 63"/>
                <a:gd name="T26" fmla="*/ 26 w 49"/>
                <a:gd name="T27" fmla="*/ 18 h 63"/>
                <a:gd name="T28" fmla="*/ 23 w 49"/>
                <a:gd name="T29" fmla="*/ 16 h 63"/>
                <a:gd name="T30" fmla="*/ 22 w 49"/>
                <a:gd name="T31" fmla="*/ 15 h 63"/>
                <a:gd name="T32" fmla="*/ 23 w 49"/>
                <a:gd name="T33" fmla="*/ 15 h 63"/>
                <a:gd name="T34" fmla="*/ 18 w 49"/>
                <a:gd name="T35" fmla="*/ 12 h 63"/>
                <a:gd name="T36" fmla="*/ 15 w 49"/>
                <a:gd name="T37" fmla="*/ 9 h 63"/>
                <a:gd name="T38" fmla="*/ 14 w 49"/>
                <a:gd name="T39" fmla="*/ 6 h 63"/>
                <a:gd name="T40" fmla="*/ 11 w 49"/>
                <a:gd name="T41" fmla="*/ 2 h 63"/>
                <a:gd name="T42" fmla="*/ 8 w 49"/>
                <a:gd name="T43" fmla="*/ 2 h 63"/>
                <a:gd name="T44" fmla="*/ 4 w 49"/>
                <a:gd name="T45" fmla="*/ 1 h 63"/>
                <a:gd name="T46" fmla="*/ 4 w 49"/>
                <a:gd name="T47" fmla="*/ 1 h 63"/>
                <a:gd name="T48" fmla="*/ 1 w 49"/>
                <a:gd name="T49" fmla="*/ 4 h 63"/>
                <a:gd name="T50" fmla="*/ 6 w 49"/>
                <a:gd name="T51" fmla="*/ 10 h 63"/>
                <a:gd name="T52" fmla="*/ 8 w 49"/>
                <a:gd name="T53" fmla="*/ 12 h 63"/>
                <a:gd name="T54" fmla="*/ 11 w 49"/>
                <a:gd name="T55" fmla="*/ 15 h 63"/>
                <a:gd name="T56" fmla="*/ 13 w 49"/>
                <a:gd name="T57" fmla="*/ 19 h 63"/>
                <a:gd name="T58" fmla="*/ 15 w 49"/>
                <a:gd name="T59" fmla="*/ 19 h 63"/>
                <a:gd name="T60" fmla="*/ 17 w 49"/>
                <a:gd name="T61" fmla="*/ 23 h 63"/>
                <a:gd name="T62" fmla="*/ 19 w 49"/>
                <a:gd name="T63" fmla="*/ 30 h 63"/>
                <a:gd name="T64" fmla="*/ 22 w 49"/>
                <a:gd name="T65" fmla="*/ 33 h 63"/>
                <a:gd name="T66" fmla="*/ 26 w 49"/>
                <a:gd name="T67" fmla="*/ 41 h 63"/>
                <a:gd name="T68" fmla="*/ 29 w 49"/>
                <a:gd name="T69" fmla="*/ 47 h 63"/>
                <a:gd name="T70" fmla="*/ 32 w 49"/>
                <a:gd name="T71" fmla="*/ 50 h 63"/>
                <a:gd name="T72" fmla="*/ 33 w 49"/>
                <a:gd name="T73" fmla="*/ 51 h 63"/>
                <a:gd name="T74" fmla="*/ 36 w 49"/>
                <a:gd name="T75" fmla="*/ 55 h 63"/>
                <a:gd name="T76" fmla="*/ 40 w 49"/>
                <a:gd name="T77" fmla="*/ 59 h 63"/>
                <a:gd name="T78" fmla="*/ 43 w 49"/>
                <a:gd name="T79" fmla="*/ 63 h 63"/>
                <a:gd name="T80" fmla="*/ 45 w 49"/>
                <a:gd name="T81" fmla="*/ 62 h 63"/>
                <a:gd name="T82" fmla="*/ 47 w 49"/>
                <a:gd name="T83" fmla="*/ 6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63">
                  <a:moveTo>
                    <a:pt x="47" y="61"/>
                  </a:moveTo>
                  <a:cubicBezTo>
                    <a:pt x="47" y="61"/>
                    <a:pt x="47" y="62"/>
                    <a:pt x="48" y="62"/>
                  </a:cubicBezTo>
                  <a:cubicBezTo>
                    <a:pt x="48" y="62"/>
                    <a:pt x="48" y="61"/>
                    <a:pt x="48" y="61"/>
                  </a:cubicBezTo>
                  <a:cubicBezTo>
                    <a:pt x="48" y="59"/>
                    <a:pt x="48" y="58"/>
                    <a:pt x="48" y="56"/>
                  </a:cubicBezTo>
                  <a:cubicBezTo>
                    <a:pt x="49" y="55"/>
                    <a:pt x="48" y="54"/>
                    <a:pt x="48" y="53"/>
                  </a:cubicBezTo>
                  <a:cubicBezTo>
                    <a:pt x="48" y="52"/>
                    <a:pt x="48" y="51"/>
                    <a:pt x="48" y="50"/>
                  </a:cubicBezTo>
                  <a:cubicBezTo>
                    <a:pt x="48" y="49"/>
                    <a:pt x="49" y="49"/>
                    <a:pt x="49" y="47"/>
                  </a:cubicBezTo>
                  <a:cubicBezTo>
                    <a:pt x="48" y="46"/>
                    <a:pt x="48" y="46"/>
                    <a:pt x="47" y="45"/>
                  </a:cubicBezTo>
                  <a:cubicBezTo>
                    <a:pt x="47" y="44"/>
                    <a:pt x="47" y="44"/>
                    <a:pt x="46" y="44"/>
                  </a:cubicBezTo>
                  <a:cubicBezTo>
                    <a:pt x="44" y="43"/>
                    <a:pt x="44" y="44"/>
                    <a:pt x="44" y="42"/>
                  </a:cubicBezTo>
                  <a:cubicBezTo>
                    <a:pt x="44" y="41"/>
                    <a:pt x="43" y="41"/>
                    <a:pt x="42" y="39"/>
                  </a:cubicBezTo>
                  <a:cubicBezTo>
                    <a:pt x="42" y="39"/>
                    <a:pt x="42" y="39"/>
                    <a:pt x="42" y="38"/>
                  </a:cubicBezTo>
                  <a:cubicBezTo>
                    <a:pt x="42" y="38"/>
                    <a:pt x="42" y="37"/>
                    <a:pt x="42" y="37"/>
                  </a:cubicBezTo>
                  <a:cubicBezTo>
                    <a:pt x="41" y="36"/>
                    <a:pt x="40" y="36"/>
                    <a:pt x="39" y="36"/>
                  </a:cubicBezTo>
                  <a:cubicBezTo>
                    <a:pt x="38" y="35"/>
                    <a:pt x="38" y="33"/>
                    <a:pt x="38" y="33"/>
                  </a:cubicBezTo>
                  <a:cubicBezTo>
                    <a:pt x="38" y="32"/>
                    <a:pt x="39" y="32"/>
                    <a:pt x="39" y="32"/>
                  </a:cubicBezTo>
                  <a:cubicBezTo>
                    <a:pt x="39" y="31"/>
                    <a:pt x="38" y="31"/>
                    <a:pt x="38" y="31"/>
                  </a:cubicBezTo>
                  <a:cubicBezTo>
                    <a:pt x="38" y="30"/>
                    <a:pt x="39" y="30"/>
                    <a:pt x="38" y="28"/>
                  </a:cubicBezTo>
                  <a:cubicBezTo>
                    <a:pt x="38" y="28"/>
                    <a:pt x="37" y="27"/>
                    <a:pt x="37" y="27"/>
                  </a:cubicBezTo>
                  <a:cubicBezTo>
                    <a:pt x="37" y="27"/>
                    <a:pt x="37" y="27"/>
                    <a:pt x="36" y="27"/>
                  </a:cubicBezTo>
                  <a:cubicBezTo>
                    <a:pt x="35" y="27"/>
                    <a:pt x="35" y="26"/>
                    <a:pt x="36" y="25"/>
                  </a:cubicBezTo>
                  <a:cubicBezTo>
                    <a:pt x="35" y="25"/>
                    <a:pt x="35" y="24"/>
                    <a:pt x="35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3"/>
                    <a:pt x="33" y="22"/>
                    <a:pt x="32" y="22"/>
                  </a:cubicBezTo>
                  <a:cubicBezTo>
                    <a:pt x="32" y="22"/>
                    <a:pt x="31" y="22"/>
                    <a:pt x="31" y="22"/>
                  </a:cubicBezTo>
                  <a:cubicBezTo>
                    <a:pt x="30" y="21"/>
                    <a:pt x="30" y="21"/>
                    <a:pt x="30" y="20"/>
                  </a:cubicBezTo>
                  <a:cubicBezTo>
                    <a:pt x="29" y="19"/>
                    <a:pt x="28" y="20"/>
                    <a:pt x="28" y="19"/>
                  </a:cubicBezTo>
                  <a:cubicBezTo>
                    <a:pt x="27" y="19"/>
                    <a:pt x="27" y="18"/>
                    <a:pt x="26" y="18"/>
                  </a:cubicBezTo>
                  <a:cubicBezTo>
                    <a:pt x="25" y="18"/>
                    <a:pt x="26" y="19"/>
                    <a:pt x="25" y="19"/>
                  </a:cubicBezTo>
                  <a:cubicBezTo>
                    <a:pt x="24" y="18"/>
                    <a:pt x="23" y="17"/>
                    <a:pt x="23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5"/>
                    <a:pt x="22" y="15"/>
                  </a:cubicBezTo>
                  <a:cubicBezTo>
                    <a:pt x="22" y="15"/>
                    <a:pt x="23" y="17"/>
                    <a:pt x="24" y="17"/>
                  </a:cubicBezTo>
                  <a:cubicBezTo>
                    <a:pt x="24" y="16"/>
                    <a:pt x="23" y="15"/>
                    <a:pt x="23" y="15"/>
                  </a:cubicBezTo>
                  <a:cubicBezTo>
                    <a:pt x="22" y="15"/>
                    <a:pt x="21" y="15"/>
                    <a:pt x="20" y="14"/>
                  </a:cubicBezTo>
                  <a:cubicBezTo>
                    <a:pt x="20" y="13"/>
                    <a:pt x="19" y="12"/>
                    <a:pt x="18" y="12"/>
                  </a:cubicBezTo>
                  <a:cubicBezTo>
                    <a:pt x="18" y="11"/>
                    <a:pt x="17" y="11"/>
                    <a:pt x="17" y="10"/>
                  </a:cubicBezTo>
                  <a:cubicBezTo>
                    <a:pt x="16" y="10"/>
                    <a:pt x="15" y="10"/>
                    <a:pt x="15" y="9"/>
                  </a:cubicBezTo>
                  <a:cubicBezTo>
                    <a:pt x="14" y="8"/>
                    <a:pt x="15" y="8"/>
                    <a:pt x="15" y="7"/>
                  </a:cubicBezTo>
                  <a:cubicBezTo>
                    <a:pt x="14" y="7"/>
                    <a:pt x="14" y="6"/>
                    <a:pt x="14" y="6"/>
                  </a:cubicBezTo>
                  <a:cubicBezTo>
                    <a:pt x="13" y="5"/>
                    <a:pt x="13" y="4"/>
                    <a:pt x="12" y="3"/>
                  </a:cubicBezTo>
                  <a:cubicBezTo>
                    <a:pt x="12" y="3"/>
                    <a:pt x="11" y="3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8" y="2"/>
                  </a:cubicBezTo>
                  <a:cubicBezTo>
                    <a:pt x="7" y="2"/>
                    <a:pt x="7" y="3"/>
                    <a:pt x="6" y="2"/>
                  </a:cubicBezTo>
                  <a:cubicBezTo>
                    <a:pt x="5" y="2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0" y="0"/>
                    <a:pt x="1" y="3"/>
                    <a:pt x="1" y="4"/>
                  </a:cubicBezTo>
                  <a:cubicBezTo>
                    <a:pt x="2" y="5"/>
                    <a:pt x="4" y="6"/>
                    <a:pt x="5" y="8"/>
                  </a:cubicBezTo>
                  <a:cubicBezTo>
                    <a:pt x="5" y="9"/>
                    <a:pt x="5" y="9"/>
                    <a:pt x="6" y="10"/>
                  </a:cubicBezTo>
                  <a:cubicBezTo>
                    <a:pt x="6" y="10"/>
                    <a:pt x="6" y="10"/>
                    <a:pt x="7" y="11"/>
                  </a:cubicBezTo>
                  <a:cubicBezTo>
                    <a:pt x="7" y="11"/>
                    <a:pt x="7" y="11"/>
                    <a:pt x="8" y="12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10" y="14"/>
                    <a:pt x="10" y="15"/>
                    <a:pt x="11" y="15"/>
                  </a:cubicBezTo>
                  <a:cubicBezTo>
                    <a:pt x="11" y="16"/>
                    <a:pt x="11" y="15"/>
                    <a:pt x="12" y="16"/>
                  </a:cubicBezTo>
                  <a:cubicBezTo>
                    <a:pt x="12" y="17"/>
                    <a:pt x="12" y="18"/>
                    <a:pt x="13" y="19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15" y="20"/>
                    <a:pt x="16" y="20"/>
                    <a:pt x="16" y="21"/>
                  </a:cubicBezTo>
                  <a:cubicBezTo>
                    <a:pt x="17" y="22"/>
                    <a:pt x="17" y="22"/>
                    <a:pt x="17" y="23"/>
                  </a:cubicBezTo>
                  <a:cubicBezTo>
                    <a:pt x="17" y="24"/>
                    <a:pt x="17" y="25"/>
                    <a:pt x="18" y="26"/>
                  </a:cubicBezTo>
                  <a:cubicBezTo>
                    <a:pt x="18" y="27"/>
                    <a:pt x="18" y="29"/>
                    <a:pt x="19" y="30"/>
                  </a:cubicBezTo>
                  <a:cubicBezTo>
                    <a:pt x="20" y="30"/>
                    <a:pt x="20" y="30"/>
                    <a:pt x="20" y="31"/>
                  </a:cubicBezTo>
                  <a:cubicBezTo>
                    <a:pt x="21" y="32"/>
                    <a:pt x="21" y="33"/>
                    <a:pt x="22" y="33"/>
                  </a:cubicBezTo>
                  <a:cubicBezTo>
                    <a:pt x="23" y="35"/>
                    <a:pt x="24" y="36"/>
                    <a:pt x="25" y="38"/>
                  </a:cubicBezTo>
                  <a:cubicBezTo>
                    <a:pt x="25" y="39"/>
                    <a:pt x="26" y="40"/>
                    <a:pt x="26" y="41"/>
                  </a:cubicBezTo>
                  <a:cubicBezTo>
                    <a:pt x="26" y="43"/>
                    <a:pt x="27" y="44"/>
                    <a:pt x="28" y="46"/>
                  </a:cubicBezTo>
                  <a:cubicBezTo>
                    <a:pt x="28" y="46"/>
                    <a:pt x="29" y="46"/>
                    <a:pt x="29" y="47"/>
                  </a:cubicBezTo>
                  <a:cubicBezTo>
                    <a:pt x="29" y="48"/>
                    <a:pt x="29" y="49"/>
                    <a:pt x="30" y="49"/>
                  </a:cubicBezTo>
                  <a:cubicBezTo>
                    <a:pt x="31" y="50"/>
                    <a:pt x="32" y="50"/>
                    <a:pt x="3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50"/>
                    <a:pt x="33" y="51"/>
                    <a:pt x="33" y="51"/>
                  </a:cubicBezTo>
                  <a:cubicBezTo>
                    <a:pt x="33" y="52"/>
                    <a:pt x="33" y="52"/>
                    <a:pt x="34" y="53"/>
                  </a:cubicBezTo>
                  <a:cubicBezTo>
                    <a:pt x="34" y="54"/>
                    <a:pt x="35" y="54"/>
                    <a:pt x="36" y="55"/>
                  </a:cubicBezTo>
                  <a:cubicBezTo>
                    <a:pt x="37" y="56"/>
                    <a:pt x="37" y="56"/>
                    <a:pt x="38" y="57"/>
                  </a:cubicBezTo>
                  <a:cubicBezTo>
                    <a:pt x="39" y="57"/>
                    <a:pt x="39" y="58"/>
                    <a:pt x="40" y="59"/>
                  </a:cubicBezTo>
                  <a:cubicBezTo>
                    <a:pt x="41" y="60"/>
                    <a:pt x="41" y="60"/>
                    <a:pt x="42" y="61"/>
                  </a:cubicBezTo>
                  <a:cubicBezTo>
                    <a:pt x="42" y="62"/>
                    <a:pt x="43" y="63"/>
                    <a:pt x="43" y="63"/>
                  </a:cubicBezTo>
                  <a:cubicBezTo>
                    <a:pt x="44" y="63"/>
                    <a:pt x="43" y="61"/>
                    <a:pt x="43" y="60"/>
                  </a:cubicBezTo>
                  <a:cubicBezTo>
                    <a:pt x="44" y="61"/>
                    <a:pt x="45" y="63"/>
                    <a:pt x="45" y="62"/>
                  </a:cubicBezTo>
                  <a:cubicBezTo>
                    <a:pt x="46" y="61"/>
                    <a:pt x="45" y="60"/>
                    <a:pt x="45" y="60"/>
                  </a:cubicBezTo>
                  <a:cubicBezTo>
                    <a:pt x="46" y="60"/>
                    <a:pt x="47" y="61"/>
                    <a:pt x="47" y="61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01D418B1-D194-F8A3-7285-39073385C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9457" y="3239689"/>
              <a:ext cx="212727" cy="74613"/>
            </a:xfrm>
            <a:custGeom>
              <a:avLst/>
              <a:gdLst>
                <a:gd name="T0" fmla="*/ 44 w 46"/>
                <a:gd name="T1" fmla="*/ 12 h 16"/>
                <a:gd name="T2" fmla="*/ 41 w 46"/>
                <a:gd name="T3" fmla="*/ 12 h 16"/>
                <a:gd name="T4" fmla="*/ 38 w 46"/>
                <a:gd name="T5" fmla="*/ 10 h 16"/>
                <a:gd name="T6" fmla="*/ 35 w 46"/>
                <a:gd name="T7" fmla="*/ 10 h 16"/>
                <a:gd name="T8" fmla="*/ 34 w 46"/>
                <a:gd name="T9" fmla="*/ 10 h 16"/>
                <a:gd name="T10" fmla="*/ 34 w 46"/>
                <a:gd name="T11" fmla="*/ 9 h 16"/>
                <a:gd name="T12" fmla="*/ 34 w 46"/>
                <a:gd name="T13" fmla="*/ 9 h 16"/>
                <a:gd name="T14" fmla="*/ 35 w 46"/>
                <a:gd name="T15" fmla="*/ 8 h 16"/>
                <a:gd name="T16" fmla="*/ 36 w 46"/>
                <a:gd name="T17" fmla="*/ 7 h 16"/>
                <a:gd name="T18" fmla="*/ 39 w 46"/>
                <a:gd name="T19" fmla="*/ 6 h 16"/>
                <a:gd name="T20" fmla="*/ 33 w 46"/>
                <a:gd name="T21" fmla="*/ 6 h 16"/>
                <a:gd name="T22" fmla="*/ 33 w 46"/>
                <a:gd name="T23" fmla="*/ 6 h 16"/>
                <a:gd name="T24" fmla="*/ 32 w 46"/>
                <a:gd name="T25" fmla="*/ 6 h 16"/>
                <a:gd name="T26" fmla="*/ 32 w 46"/>
                <a:gd name="T27" fmla="*/ 6 h 16"/>
                <a:gd name="T28" fmla="*/ 31 w 46"/>
                <a:gd name="T29" fmla="*/ 6 h 16"/>
                <a:gd name="T30" fmla="*/ 28 w 46"/>
                <a:gd name="T31" fmla="*/ 4 h 16"/>
                <a:gd name="T32" fmla="*/ 26 w 46"/>
                <a:gd name="T33" fmla="*/ 4 h 16"/>
                <a:gd name="T34" fmla="*/ 25 w 46"/>
                <a:gd name="T35" fmla="*/ 3 h 16"/>
                <a:gd name="T36" fmla="*/ 23 w 46"/>
                <a:gd name="T37" fmla="*/ 5 h 16"/>
                <a:gd name="T38" fmla="*/ 20 w 46"/>
                <a:gd name="T39" fmla="*/ 5 h 16"/>
                <a:gd name="T40" fmla="*/ 18 w 46"/>
                <a:gd name="T41" fmla="*/ 5 h 16"/>
                <a:gd name="T42" fmla="*/ 15 w 46"/>
                <a:gd name="T43" fmla="*/ 5 h 16"/>
                <a:gd name="T44" fmla="*/ 15 w 46"/>
                <a:gd name="T45" fmla="*/ 5 h 16"/>
                <a:gd name="T46" fmla="*/ 14 w 46"/>
                <a:gd name="T47" fmla="*/ 4 h 16"/>
                <a:gd name="T48" fmla="*/ 12 w 46"/>
                <a:gd name="T49" fmla="*/ 2 h 16"/>
                <a:gd name="T50" fmla="*/ 8 w 46"/>
                <a:gd name="T51" fmla="*/ 1 h 16"/>
                <a:gd name="T52" fmla="*/ 4 w 46"/>
                <a:gd name="T53" fmla="*/ 0 h 16"/>
                <a:gd name="T54" fmla="*/ 2 w 46"/>
                <a:gd name="T55" fmla="*/ 3 h 16"/>
                <a:gd name="T56" fmla="*/ 0 w 46"/>
                <a:gd name="T57" fmla="*/ 5 h 16"/>
                <a:gd name="T58" fmla="*/ 6 w 46"/>
                <a:gd name="T59" fmla="*/ 6 h 16"/>
                <a:gd name="T60" fmla="*/ 5 w 46"/>
                <a:gd name="T61" fmla="*/ 6 h 16"/>
                <a:gd name="T62" fmla="*/ 5 w 46"/>
                <a:gd name="T63" fmla="*/ 7 h 16"/>
                <a:gd name="T64" fmla="*/ 7 w 46"/>
                <a:gd name="T65" fmla="*/ 9 h 16"/>
                <a:gd name="T66" fmla="*/ 10 w 46"/>
                <a:gd name="T67" fmla="*/ 9 h 16"/>
                <a:gd name="T68" fmla="*/ 12 w 46"/>
                <a:gd name="T69" fmla="*/ 10 h 16"/>
                <a:gd name="T70" fmla="*/ 15 w 46"/>
                <a:gd name="T71" fmla="*/ 10 h 16"/>
                <a:gd name="T72" fmla="*/ 15 w 46"/>
                <a:gd name="T73" fmla="*/ 10 h 16"/>
                <a:gd name="T74" fmla="*/ 16 w 46"/>
                <a:gd name="T75" fmla="*/ 10 h 16"/>
                <a:gd name="T76" fmla="*/ 22 w 46"/>
                <a:gd name="T77" fmla="*/ 12 h 16"/>
                <a:gd name="T78" fmla="*/ 25 w 46"/>
                <a:gd name="T79" fmla="*/ 13 h 16"/>
                <a:gd name="T80" fmla="*/ 27 w 46"/>
                <a:gd name="T81" fmla="*/ 13 h 16"/>
                <a:gd name="T82" fmla="*/ 33 w 46"/>
                <a:gd name="T83" fmla="*/ 13 h 16"/>
                <a:gd name="T84" fmla="*/ 36 w 46"/>
                <a:gd name="T85" fmla="*/ 13 h 16"/>
                <a:gd name="T86" fmla="*/ 37 w 46"/>
                <a:gd name="T87" fmla="*/ 14 h 16"/>
                <a:gd name="T88" fmla="*/ 39 w 46"/>
                <a:gd name="T89" fmla="*/ 14 h 16"/>
                <a:gd name="T90" fmla="*/ 41 w 46"/>
                <a:gd name="T91" fmla="*/ 15 h 16"/>
                <a:gd name="T92" fmla="*/ 41 w 46"/>
                <a:gd name="T93" fmla="*/ 14 h 16"/>
                <a:gd name="T94" fmla="*/ 43 w 46"/>
                <a:gd name="T95" fmla="*/ 14 h 16"/>
                <a:gd name="T96" fmla="*/ 45 w 46"/>
                <a:gd name="T97" fmla="*/ 15 h 16"/>
                <a:gd name="T98" fmla="*/ 46 w 46"/>
                <a:gd name="T99" fmla="*/ 14 h 16"/>
                <a:gd name="T100" fmla="*/ 44 w 46"/>
                <a:gd name="T101" fmla="*/ 12 h 16"/>
                <a:gd name="T102" fmla="*/ 44 w 46"/>
                <a:gd name="T103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" h="16">
                  <a:moveTo>
                    <a:pt x="44" y="12"/>
                  </a:moveTo>
                  <a:cubicBezTo>
                    <a:pt x="43" y="13"/>
                    <a:pt x="42" y="13"/>
                    <a:pt x="41" y="12"/>
                  </a:cubicBezTo>
                  <a:cubicBezTo>
                    <a:pt x="40" y="11"/>
                    <a:pt x="40" y="10"/>
                    <a:pt x="38" y="10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5" y="10"/>
                    <a:pt x="34" y="10"/>
                    <a:pt x="34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8"/>
                    <a:pt x="34" y="8"/>
                    <a:pt x="34" y="9"/>
                  </a:cubicBezTo>
                  <a:cubicBezTo>
                    <a:pt x="34" y="8"/>
                    <a:pt x="34" y="8"/>
                    <a:pt x="35" y="8"/>
                  </a:cubicBezTo>
                  <a:cubicBezTo>
                    <a:pt x="35" y="8"/>
                    <a:pt x="36" y="7"/>
                    <a:pt x="36" y="7"/>
                  </a:cubicBezTo>
                  <a:cubicBezTo>
                    <a:pt x="37" y="7"/>
                    <a:pt x="39" y="7"/>
                    <a:pt x="39" y="6"/>
                  </a:cubicBezTo>
                  <a:cubicBezTo>
                    <a:pt x="39" y="5"/>
                    <a:pt x="34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5"/>
                    <a:pt x="29" y="5"/>
                    <a:pt x="28" y="4"/>
                  </a:cubicBezTo>
                  <a:cubicBezTo>
                    <a:pt x="27" y="4"/>
                    <a:pt x="27" y="4"/>
                    <a:pt x="26" y="4"/>
                  </a:cubicBezTo>
                  <a:cubicBezTo>
                    <a:pt x="26" y="3"/>
                    <a:pt x="26" y="3"/>
                    <a:pt x="25" y="3"/>
                  </a:cubicBezTo>
                  <a:cubicBezTo>
                    <a:pt x="24" y="3"/>
                    <a:pt x="24" y="5"/>
                    <a:pt x="23" y="5"/>
                  </a:cubicBezTo>
                  <a:cubicBezTo>
                    <a:pt x="22" y="6"/>
                    <a:pt x="21" y="5"/>
                    <a:pt x="20" y="5"/>
                  </a:cubicBezTo>
                  <a:cubicBezTo>
                    <a:pt x="19" y="5"/>
                    <a:pt x="18" y="5"/>
                    <a:pt x="18" y="5"/>
                  </a:cubicBezTo>
                  <a:cubicBezTo>
                    <a:pt x="17" y="5"/>
                    <a:pt x="16" y="6"/>
                    <a:pt x="15" y="5"/>
                  </a:cubicBezTo>
                  <a:cubicBezTo>
                    <a:pt x="14" y="5"/>
                    <a:pt x="15" y="5"/>
                    <a:pt x="15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2"/>
                    <a:pt x="13" y="3"/>
                    <a:pt x="12" y="2"/>
                  </a:cubicBezTo>
                  <a:cubicBezTo>
                    <a:pt x="10" y="2"/>
                    <a:pt x="9" y="1"/>
                    <a:pt x="8" y="1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2"/>
                    <a:pt x="2" y="3"/>
                  </a:cubicBezTo>
                  <a:cubicBezTo>
                    <a:pt x="1" y="4"/>
                    <a:pt x="1" y="5"/>
                    <a:pt x="0" y="5"/>
                  </a:cubicBezTo>
                  <a:cubicBezTo>
                    <a:pt x="0" y="6"/>
                    <a:pt x="5" y="4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6" y="8"/>
                    <a:pt x="6" y="9"/>
                    <a:pt x="7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1" y="9"/>
                    <a:pt x="11" y="10"/>
                    <a:pt x="12" y="10"/>
                  </a:cubicBezTo>
                  <a:cubicBezTo>
                    <a:pt x="13" y="11"/>
                    <a:pt x="14" y="11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8" y="10"/>
                    <a:pt x="20" y="11"/>
                    <a:pt x="22" y="12"/>
                  </a:cubicBezTo>
                  <a:cubicBezTo>
                    <a:pt x="23" y="12"/>
                    <a:pt x="24" y="12"/>
                    <a:pt x="25" y="13"/>
                  </a:cubicBezTo>
                  <a:cubicBezTo>
                    <a:pt x="26" y="13"/>
                    <a:pt x="26" y="13"/>
                    <a:pt x="27" y="13"/>
                  </a:cubicBezTo>
                  <a:cubicBezTo>
                    <a:pt x="29" y="14"/>
                    <a:pt x="32" y="14"/>
                    <a:pt x="33" y="13"/>
                  </a:cubicBezTo>
                  <a:cubicBezTo>
                    <a:pt x="34" y="13"/>
                    <a:pt x="35" y="13"/>
                    <a:pt x="36" y="13"/>
                  </a:cubicBezTo>
                  <a:cubicBezTo>
                    <a:pt x="36" y="13"/>
                    <a:pt x="37" y="14"/>
                    <a:pt x="37" y="14"/>
                  </a:cubicBezTo>
                  <a:cubicBezTo>
                    <a:pt x="38" y="14"/>
                    <a:pt x="38" y="14"/>
                    <a:pt x="39" y="14"/>
                  </a:cubicBezTo>
                  <a:cubicBezTo>
                    <a:pt x="39" y="14"/>
                    <a:pt x="40" y="16"/>
                    <a:pt x="41" y="15"/>
                  </a:cubicBezTo>
                  <a:cubicBezTo>
                    <a:pt x="41" y="15"/>
                    <a:pt x="41" y="14"/>
                    <a:pt x="41" y="14"/>
                  </a:cubicBezTo>
                  <a:cubicBezTo>
                    <a:pt x="41" y="14"/>
                    <a:pt x="42" y="14"/>
                    <a:pt x="43" y="14"/>
                  </a:cubicBezTo>
                  <a:cubicBezTo>
                    <a:pt x="44" y="15"/>
                    <a:pt x="43" y="15"/>
                    <a:pt x="45" y="15"/>
                  </a:cubicBezTo>
                  <a:cubicBezTo>
                    <a:pt x="45" y="15"/>
                    <a:pt x="46" y="15"/>
                    <a:pt x="46" y="14"/>
                  </a:cubicBezTo>
                  <a:cubicBezTo>
                    <a:pt x="46" y="13"/>
                    <a:pt x="45" y="12"/>
                    <a:pt x="44" y="12"/>
                  </a:cubicBezTo>
                  <a:cubicBezTo>
                    <a:pt x="44" y="12"/>
                    <a:pt x="45" y="12"/>
                    <a:pt x="44" y="12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highlight>
                  <a:srgbClr val="000080"/>
                </a:highlight>
                <a:latin typeface="Century Gothic"/>
              </a:endParaRPr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46086690-5FC4-AA8B-FBA0-D5DD5A7DA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5059" y="318908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B7350F5D-8DFA-AE95-F1E3-CF0BE3A2B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7720" y="2963660"/>
              <a:ext cx="212727" cy="215902"/>
            </a:xfrm>
            <a:custGeom>
              <a:avLst/>
              <a:gdLst>
                <a:gd name="T0" fmla="*/ 39 w 46"/>
                <a:gd name="T1" fmla="*/ 28 h 47"/>
                <a:gd name="T2" fmla="*/ 39 w 46"/>
                <a:gd name="T3" fmla="*/ 23 h 47"/>
                <a:gd name="T4" fmla="*/ 41 w 46"/>
                <a:gd name="T5" fmla="*/ 20 h 47"/>
                <a:gd name="T6" fmla="*/ 45 w 46"/>
                <a:gd name="T7" fmla="*/ 17 h 47"/>
                <a:gd name="T8" fmla="*/ 42 w 46"/>
                <a:gd name="T9" fmla="*/ 12 h 47"/>
                <a:gd name="T10" fmla="*/ 40 w 46"/>
                <a:gd name="T11" fmla="*/ 7 h 47"/>
                <a:gd name="T12" fmla="*/ 40 w 46"/>
                <a:gd name="T13" fmla="*/ 3 h 47"/>
                <a:gd name="T14" fmla="*/ 38 w 46"/>
                <a:gd name="T15" fmla="*/ 1 h 47"/>
                <a:gd name="T16" fmla="*/ 34 w 46"/>
                <a:gd name="T17" fmla="*/ 0 h 47"/>
                <a:gd name="T18" fmla="*/ 31 w 46"/>
                <a:gd name="T19" fmla="*/ 5 h 47"/>
                <a:gd name="T20" fmla="*/ 29 w 46"/>
                <a:gd name="T21" fmla="*/ 8 h 47"/>
                <a:gd name="T22" fmla="*/ 29 w 46"/>
                <a:gd name="T23" fmla="*/ 11 h 47"/>
                <a:gd name="T24" fmla="*/ 27 w 46"/>
                <a:gd name="T25" fmla="*/ 14 h 47"/>
                <a:gd name="T26" fmla="*/ 26 w 46"/>
                <a:gd name="T27" fmla="*/ 15 h 47"/>
                <a:gd name="T28" fmla="*/ 21 w 46"/>
                <a:gd name="T29" fmla="*/ 16 h 47"/>
                <a:gd name="T30" fmla="*/ 16 w 46"/>
                <a:gd name="T31" fmla="*/ 16 h 47"/>
                <a:gd name="T32" fmla="*/ 14 w 46"/>
                <a:gd name="T33" fmla="*/ 18 h 47"/>
                <a:gd name="T34" fmla="*/ 12 w 46"/>
                <a:gd name="T35" fmla="*/ 18 h 47"/>
                <a:gd name="T36" fmla="*/ 8 w 46"/>
                <a:gd name="T37" fmla="*/ 19 h 47"/>
                <a:gd name="T38" fmla="*/ 4 w 46"/>
                <a:gd name="T39" fmla="*/ 13 h 47"/>
                <a:gd name="T40" fmla="*/ 1 w 46"/>
                <a:gd name="T41" fmla="*/ 22 h 47"/>
                <a:gd name="T42" fmla="*/ 2 w 46"/>
                <a:gd name="T43" fmla="*/ 26 h 47"/>
                <a:gd name="T44" fmla="*/ 4 w 46"/>
                <a:gd name="T45" fmla="*/ 29 h 47"/>
                <a:gd name="T46" fmla="*/ 6 w 46"/>
                <a:gd name="T47" fmla="*/ 30 h 47"/>
                <a:gd name="T48" fmla="*/ 5 w 46"/>
                <a:gd name="T49" fmla="*/ 33 h 47"/>
                <a:gd name="T50" fmla="*/ 6 w 46"/>
                <a:gd name="T51" fmla="*/ 37 h 47"/>
                <a:gd name="T52" fmla="*/ 8 w 46"/>
                <a:gd name="T53" fmla="*/ 39 h 47"/>
                <a:gd name="T54" fmla="*/ 10 w 46"/>
                <a:gd name="T55" fmla="*/ 40 h 47"/>
                <a:gd name="T56" fmla="*/ 13 w 46"/>
                <a:gd name="T57" fmla="*/ 40 h 47"/>
                <a:gd name="T58" fmla="*/ 14 w 46"/>
                <a:gd name="T59" fmla="*/ 41 h 47"/>
                <a:gd name="T60" fmla="*/ 16 w 46"/>
                <a:gd name="T61" fmla="*/ 42 h 47"/>
                <a:gd name="T62" fmla="*/ 21 w 46"/>
                <a:gd name="T63" fmla="*/ 41 h 47"/>
                <a:gd name="T64" fmla="*/ 24 w 46"/>
                <a:gd name="T65" fmla="*/ 42 h 47"/>
                <a:gd name="T66" fmla="*/ 30 w 46"/>
                <a:gd name="T67" fmla="*/ 44 h 47"/>
                <a:gd name="T68" fmla="*/ 32 w 46"/>
                <a:gd name="T69" fmla="*/ 43 h 47"/>
                <a:gd name="T70" fmla="*/ 33 w 46"/>
                <a:gd name="T71" fmla="*/ 42 h 47"/>
                <a:gd name="T72" fmla="*/ 34 w 46"/>
                <a:gd name="T73" fmla="*/ 40 h 47"/>
                <a:gd name="T74" fmla="*/ 34 w 46"/>
                <a:gd name="T75" fmla="*/ 37 h 47"/>
                <a:gd name="T76" fmla="*/ 35 w 46"/>
                <a:gd name="T77" fmla="*/ 36 h 47"/>
                <a:gd name="T78" fmla="*/ 36 w 46"/>
                <a:gd name="T79" fmla="*/ 31 h 47"/>
                <a:gd name="T80" fmla="*/ 37 w 46"/>
                <a:gd name="T81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" h="47">
                  <a:moveTo>
                    <a:pt x="37" y="29"/>
                  </a:moveTo>
                  <a:cubicBezTo>
                    <a:pt x="38" y="29"/>
                    <a:pt x="39" y="29"/>
                    <a:pt x="39" y="28"/>
                  </a:cubicBezTo>
                  <a:cubicBezTo>
                    <a:pt x="39" y="28"/>
                    <a:pt x="39" y="26"/>
                    <a:pt x="39" y="26"/>
                  </a:cubicBezTo>
                  <a:cubicBezTo>
                    <a:pt x="39" y="25"/>
                    <a:pt x="39" y="24"/>
                    <a:pt x="39" y="23"/>
                  </a:cubicBezTo>
                  <a:cubicBezTo>
                    <a:pt x="39" y="23"/>
                    <a:pt x="39" y="22"/>
                    <a:pt x="40" y="21"/>
                  </a:cubicBezTo>
                  <a:cubicBezTo>
                    <a:pt x="40" y="21"/>
                    <a:pt x="41" y="20"/>
                    <a:pt x="41" y="20"/>
                  </a:cubicBezTo>
                  <a:cubicBezTo>
                    <a:pt x="42" y="19"/>
                    <a:pt x="43" y="19"/>
                    <a:pt x="44" y="19"/>
                  </a:cubicBezTo>
                  <a:cubicBezTo>
                    <a:pt x="46" y="19"/>
                    <a:pt x="46" y="18"/>
                    <a:pt x="45" y="17"/>
                  </a:cubicBezTo>
                  <a:cubicBezTo>
                    <a:pt x="44" y="16"/>
                    <a:pt x="41" y="15"/>
                    <a:pt x="41" y="13"/>
                  </a:cubicBezTo>
                  <a:cubicBezTo>
                    <a:pt x="41" y="13"/>
                    <a:pt x="42" y="12"/>
                    <a:pt x="42" y="12"/>
                  </a:cubicBezTo>
                  <a:cubicBezTo>
                    <a:pt x="42" y="11"/>
                    <a:pt x="41" y="10"/>
                    <a:pt x="41" y="9"/>
                  </a:cubicBezTo>
                  <a:cubicBezTo>
                    <a:pt x="40" y="8"/>
                    <a:pt x="40" y="8"/>
                    <a:pt x="40" y="7"/>
                  </a:cubicBezTo>
                  <a:cubicBezTo>
                    <a:pt x="39" y="7"/>
                    <a:pt x="38" y="6"/>
                    <a:pt x="39" y="5"/>
                  </a:cubicBezTo>
                  <a:cubicBezTo>
                    <a:pt x="39" y="4"/>
                    <a:pt x="40" y="4"/>
                    <a:pt x="40" y="3"/>
                  </a:cubicBezTo>
                  <a:cubicBezTo>
                    <a:pt x="40" y="2"/>
                    <a:pt x="40" y="2"/>
                    <a:pt x="40" y="1"/>
                  </a:cubicBezTo>
                  <a:cubicBezTo>
                    <a:pt x="40" y="1"/>
                    <a:pt x="39" y="1"/>
                    <a:pt x="38" y="1"/>
                  </a:cubicBezTo>
                  <a:cubicBezTo>
                    <a:pt x="38" y="1"/>
                    <a:pt x="37" y="0"/>
                    <a:pt x="37" y="0"/>
                  </a:cubicBezTo>
                  <a:cubicBezTo>
                    <a:pt x="36" y="0"/>
                    <a:pt x="35" y="1"/>
                    <a:pt x="34" y="0"/>
                  </a:cubicBezTo>
                  <a:cubicBezTo>
                    <a:pt x="33" y="0"/>
                    <a:pt x="31" y="0"/>
                    <a:pt x="31" y="2"/>
                  </a:cubicBezTo>
                  <a:cubicBezTo>
                    <a:pt x="31" y="3"/>
                    <a:pt x="31" y="4"/>
                    <a:pt x="31" y="5"/>
                  </a:cubicBezTo>
                  <a:cubicBezTo>
                    <a:pt x="30" y="5"/>
                    <a:pt x="30" y="6"/>
                    <a:pt x="30" y="6"/>
                  </a:cubicBezTo>
                  <a:cubicBezTo>
                    <a:pt x="30" y="7"/>
                    <a:pt x="30" y="7"/>
                    <a:pt x="29" y="8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9" y="10"/>
                    <a:pt x="29" y="10"/>
                    <a:pt x="29" y="11"/>
                  </a:cubicBezTo>
                  <a:cubicBezTo>
                    <a:pt x="29" y="11"/>
                    <a:pt x="28" y="11"/>
                    <a:pt x="28" y="12"/>
                  </a:cubicBezTo>
                  <a:cubicBezTo>
                    <a:pt x="27" y="12"/>
                    <a:pt x="27" y="13"/>
                    <a:pt x="27" y="14"/>
                  </a:cubicBezTo>
                  <a:cubicBezTo>
                    <a:pt x="27" y="14"/>
                    <a:pt x="27" y="14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6"/>
                    <a:pt x="23" y="15"/>
                    <a:pt x="22" y="16"/>
                  </a:cubicBezTo>
                  <a:cubicBezTo>
                    <a:pt x="22" y="16"/>
                    <a:pt x="22" y="17"/>
                    <a:pt x="21" y="16"/>
                  </a:cubicBezTo>
                  <a:cubicBezTo>
                    <a:pt x="20" y="16"/>
                    <a:pt x="20" y="15"/>
                    <a:pt x="19" y="15"/>
                  </a:cubicBezTo>
                  <a:cubicBezTo>
                    <a:pt x="18" y="15"/>
                    <a:pt x="16" y="15"/>
                    <a:pt x="16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7"/>
                    <a:pt x="15" y="18"/>
                    <a:pt x="14" y="18"/>
                  </a:cubicBezTo>
                  <a:cubicBezTo>
                    <a:pt x="14" y="18"/>
                    <a:pt x="14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0" y="18"/>
                    <a:pt x="10" y="18"/>
                  </a:cubicBezTo>
                  <a:cubicBezTo>
                    <a:pt x="9" y="18"/>
                    <a:pt x="9" y="19"/>
                    <a:pt x="8" y="19"/>
                  </a:cubicBezTo>
                  <a:cubicBezTo>
                    <a:pt x="7" y="18"/>
                    <a:pt x="7" y="17"/>
                    <a:pt x="6" y="16"/>
                  </a:cubicBezTo>
                  <a:cubicBezTo>
                    <a:pt x="6" y="16"/>
                    <a:pt x="3" y="14"/>
                    <a:pt x="4" y="13"/>
                  </a:cubicBezTo>
                  <a:cubicBezTo>
                    <a:pt x="3" y="12"/>
                    <a:pt x="2" y="17"/>
                    <a:pt x="1" y="17"/>
                  </a:cubicBezTo>
                  <a:cubicBezTo>
                    <a:pt x="1" y="18"/>
                    <a:pt x="0" y="21"/>
                    <a:pt x="1" y="22"/>
                  </a:cubicBezTo>
                  <a:cubicBezTo>
                    <a:pt x="2" y="23"/>
                    <a:pt x="3" y="22"/>
                    <a:pt x="2" y="24"/>
                  </a:cubicBezTo>
                  <a:cubicBezTo>
                    <a:pt x="2" y="24"/>
                    <a:pt x="2" y="25"/>
                    <a:pt x="2" y="26"/>
                  </a:cubicBezTo>
                  <a:cubicBezTo>
                    <a:pt x="2" y="27"/>
                    <a:pt x="3" y="28"/>
                    <a:pt x="3" y="28"/>
                  </a:cubicBezTo>
                  <a:cubicBezTo>
                    <a:pt x="3" y="29"/>
                    <a:pt x="4" y="28"/>
                    <a:pt x="4" y="29"/>
                  </a:cubicBezTo>
                  <a:cubicBezTo>
                    <a:pt x="4" y="29"/>
                    <a:pt x="3" y="30"/>
                    <a:pt x="4" y="30"/>
                  </a:cubicBezTo>
                  <a:cubicBezTo>
                    <a:pt x="4" y="31"/>
                    <a:pt x="5" y="28"/>
                    <a:pt x="6" y="30"/>
                  </a:cubicBezTo>
                  <a:cubicBezTo>
                    <a:pt x="6" y="31"/>
                    <a:pt x="6" y="32"/>
                    <a:pt x="6" y="32"/>
                  </a:cubicBezTo>
                  <a:cubicBezTo>
                    <a:pt x="6" y="32"/>
                    <a:pt x="5" y="33"/>
                    <a:pt x="5" y="33"/>
                  </a:cubicBezTo>
                  <a:cubicBezTo>
                    <a:pt x="5" y="33"/>
                    <a:pt x="5" y="33"/>
                    <a:pt x="5" y="34"/>
                  </a:cubicBezTo>
                  <a:cubicBezTo>
                    <a:pt x="6" y="35"/>
                    <a:pt x="6" y="36"/>
                    <a:pt x="6" y="37"/>
                  </a:cubicBezTo>
                  <a:cubicBezTo>
                    <a:pt x="6" y="38"/>
                    <a:pt x="6" y="39"/>
                    <a:pt x="6" y="40"/>
                  </a:cubicBezTo>
                  <a:cubicBezTo>
                    <a:pt x="7" y="41"/>
                    <a:pt x="7" y="39"/>
                    <a:pt x="8" y="39"/>
                  </a:cubicBezTo>
                  <a:cubicBezTo>
                    <a:pt x="8" y="39"/>
                    <a:pt x="8" y="40"/>
                    <a:pt x="9" y="40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1" y="40"/>
                    <a:pt x="11" y="40"/>
                    <a:pt x="12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4" y="39"/>
                    <a:pt x="14" y="39"/>
                  </a:cubicBezTo>
                  <a:cubicBezTo>
                    <a:pt x="15" y="39"/>
                    <a:pt x="14" y="40"/>
                    <a:pt x="14" y="41"/>
                  </a:cubicBezTo>
                  <a:cubicBezTo>
                    <a:pt x="14" y="41"/>
                    <a:pt x="13" y="43"/>
                    <a:pt x="14" y="43"/>
                  </a:cubicBezTo>
                  <a:cubicBezTo>
                    <a:pt x="14" y="43"/>
                    <a:pt x="15" y="42"/>
                    <a:pt x="16" y="42"/>
                  </a:cubicBezTo>
                  <a:cubicBezTo>
                    <a:pt x="16" y="42"/>
                    <a:pt x="17" y="42"/>
                    <a:pt x="18" y="42"/>
                  </a:cubicBezTo>
                  <a:cubicBezTo>
                    <a:pt x="19" y="41"/>
                    <a:pt x="20" y="40"/>
                    <a:pt x="21" y="41"/>
                  </a:cubicBezTo>
                  <a:cubicBezTo>
                    <a:pt x="21" y="41"/>
                    <a:pt x="22" y="42"/>
                    <a:pt x="22" y="42"/>
                  </a:cubicBezTo>
                  <a:cubicBezTo>
                    <a:pt x="23" y="43"/>
                    <a:pt x="24" y="42"/>
                    <a:pt x="24" y="42"/>
                  </a:cubicBezTo>
                  <a:cubicBezTo>
                    <a:pt x="26" y="42"/>
                    <a:pt x="26" y="44"/>
                    <a:pt x="26" y="45"/>
                  </a:cubicBezTo>
                  <a:cubicBezTo>
                    <a:pt x="27" y="47"/>
                    <a:pt x="29" y="45"/>
                    <a:pt x="30" y="44"/>
                  </a:cubicBezTo>
                  <a:cubicBezTo>
                    <a:pt x="30" y="44"/>
                    <a:pt x="30" y="44"/>
                    <a:pt x="31" y="43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3" y="43"/>
                    <a:pt x="33" y="43"/>
                    <a:pt x="34" y="43"/>
                  </a:cubicBezTo>
                  <a:cubicBezTo>
                    <a:pt x="34" y="42"/>
                    <a:pt x="34" y="42"/>
                    <a:pt x="33" y="42"/>
                  </a:cubicBezTo>
                  <a:cubicBezTo>
                    <a:pt x="33" y="41"/>
                    <a:pt x="33" y="41"/>
                    <a:pt x="34" y="41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8"/>
                    <a:pt x="34" y="38"/>
                    <a:pt x="34" y="37"/>
                  </a:cubicBezTo>
                  <a:cubicBezTo>
                    <a:pt x="34" y="37"/>
                    <a:pt x="35" y="37"/>
                    <a:pt x="35" y="37"/>
                  </a:cubicBezTo>
                  <a:cubicBezTo>
                    <a:pt x="35" y="37"/>
                    <a:pt x="35" y="36"/>
                    <a:pt x="35" y="36"/>
                  </a:cubicBezTo>
                  <a:cubicBezTo>
                    <a:pt x="35" y="35"/>
                    <a:pt x="34" y="33"/>
                    <a:pt x="35" y="32"/>
                  </a:cubicBezTo>
                  <a:cubicBezTo>
                    <a:pt x="35" y="32"/>
                    <a:pt x="36" y="31"/>
                    <a:pt x="36" y="31"/>
                  </a:cubicBezTo>
                  <a:cubicBezTo>
                    <a:pt x="36" y="31"/>
                    <a:pt x="37" y="31"/>
                    <a:pt x="37" y="30"/>
                  </a:cubicBezTo>
                  <a:cubicBezTo>
                    <a:pt x="37" y="30"/>
                    <a:pt x="37" y="30"/>
                    <a:pt x="37" y="29"/>
                  </a:cubicBezTo>
                  <a:cubicBezTo>
                    <a:pt x="38" y="29"/>
                    <a:pt x="37" y="30"/>
                    <a:pt x="37" y="29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D3D2F6E7-B787-E853-28A1-6131E8DA3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5683" y="3028748"/>
              <a:ext cx="134939" cy="184151"/>
            </a:xfrm>
            <a:custGeom>
              <a:avLst/>
              <a:gdLst>
                <a:gd name="T0" fmla="*/ 0 w 29"/>
                <a:gd name="T1" fmla="*/ 27 h 40"/>
                <a:gd name="T2" fmla="*/ 3 w 29"/>
                <a:gd name="T3" fmla="*/ 29 h 40"/>
                <a:gd name="T4" fmla="*/ 5 w 29"/>
                <a:gd name="T5" fmla="*/ 40 h 40"/>
                <a:gd name="T6" fmla="*/ 7 w 29"/>
                <a:gd name="T7" fmla="*/ 39 h 40"/>
                <a:gd name="T8" fmla="*/ 7 w 29"/>
                <a:gd name="T9" fmla="*/ 30 h 40"/>
                <a:gd name="T10" fmla="*/ 7 w 29"/>
                <a:gd name="T11" fmla="*/ 28 h 40"/>
                <a:gd name="T12" fmla="*/ 11 w 29"/>
                <a:gd name="T13" fmla="*/ 27 h 40"/>
                <a:gd name="T14" fmla="*/ 12 w 29"/>
                <a:gd name="T15" fmla="*/ 31 h 40"/>
                <a:gd name="T16" fmla="*/ 14 w 29"/>
                <a:gd name="T17" fmla="*/ 35 h 40"/>
                <a:gd name="T18" fmla="*/ 16 w 29"/>
                <a:gd name="T19" fmla="*/ 33 h 40"/>
                <a:gd name="T20" fmla="*/ 19 w 29"/>
                <a:gd name="T21" fmla="*/ 30 h 40"/>
                <a:gd name="T22" fmla="*/ 16 w 29"/>
                <a:gd name="T23" fmla="*/ 27 h 40"/>
                <a:gd name="T24" fmla="*/ 16 w 29"/>
                <a:gd name="T25" fmla="*/ 25 h 40"/>
                <a:gd name="T26" fmla="*/ 14 w 29"/>
                <a:gd name="T27" fmla="*/ 22 h 40"/>
                <a:gd name="T28" fmla="*/ 15 w 29"/>
                <a:gd name="T29" fmla="*/ 18 h 40"/>
                <a:gd name="T30" fmla="*/ 18 w 29"/>
                <a:gd name="T31" fmla="*/ 15 h 40"/>
                <a:gd name="T32" fmla="*/ 20 w 29"/>
                <a:gd name="T33" fmla="*/ 15 h 40"/>
                <a:gd name="T34" fmla="*/ 20 w 29"/>
                <a:gd name="T35" fmla="*/ 13 h 40"/>
                <a:gd name="T36" fmla="*/ 15 w 29"/>
                <a:gd name="T37" fmla="*/ 14 h 40"/>
                <a:gd name="T38" fmla="*/ 12 w 29"/>
                <a:gd name="T39" fmla="*/ 14 h 40"/>
                <a:gd name="T40" fmla="*/ 8 w 29"/>
                <a:gd name="T41" fmla="*/ 17 h 40"/>
                <a:gd name="T42" fmla="*/ 6 w 29"/>
                <a:gd name="T43" fmla="*/ 14 h 40"/>
                <a:gd name="T44" fmla="*/ 7 w 29"/>
                <a:gd name="T45" fmla="*/ 8 h 40"/>
                <a:gd name="T46" fmla="*/ 12 w 29"/>
                <a:gd name="T47" fmla="*/ 7 h 40"/>
                <a:gd name="T48" fmla="*/ 18 w 29"/>
                <a:gd name="T49" fmla="*/ 7 h 40"/>
                <a:gd name="T50" fmla="*/ 24 w 29"/>
                <a:gd name="T51" fmla="*/ 8 h 40"/>
                <a:gd name="T52" fmla="*/ 26 w 29"/>
                <a:gd name="T53" fmla="*/ 6 h 40"/>
                <a:gd name="T54" fmla="*/ 28 w 29"/>
                <a:gd name="T55" fmla="*/ 1 h 40"/>
                <a:gd name="T56" fmla="*/ 25 w 29"/>
                <a:gd name="T57" fmla="*/ 3 h 40"/>
                <a:gd name="T58" fmla="*/ 19 w 29"/>
                <a:gd name="T59" fmla="*/ 4 h 40"/>
                <a:gd name="T60" fmla="*/ 18 w 29"/>
                <a:gd name="T61" fmla="*/ 5 h 40"/>
                <a:gd name="T62" fmla="*/ 16 w 29"/>
                <a:gd name="T63" fmla="*/ 4 h 40"/>
                <a:gd name="T64" fmla="*/ 12 w 29"/>
                <a:gd name="T65" fmla="*/ 4 h 40"/>
                <a:gd name="T66" fmla="*/ 10 w 29"/>
                <a:gd name="T67" fmla="*/ 3 h 40"/>
                <a:gd name="T68" fmla="*/ 7 w 29"/>
                <a:gd name="T69" fmla="*/ 5 h 40"/>
                <a:gd name="T70" fmla="*/ 4 w 29"/>
                <a:gd name="T71" fmla="*/ 9 h 40"/>
                <a:gd name="T72" fmla="*/ 4 w 29"/>
                <a:gd name="T73" fmla="*/ 12 h 40"/>
                <a:gd name="T74" fmla="*/ 2 w 29"/>
                <a:gd name="T75" fmla="*/ 19 h 40"/>
                <a:gd name="T76" fmla="*/ 1 w 29"/>
                <a:gd name="T77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0" y="25"/>
                  </a:moveTo>
                  <a:cubicBezTo>
                    <a:pt x="0" y="25"/>
                    <a:pt x="0" y="26"/>
                    <a:pt x="0" y="27"/>
                  </a:cubicBezTo>
                  <a:cubicBezTo>
                    <a:pt x="0" y="28"/>
                    <a:pt x="0" y="28"/>
                    <a:pt x="1" y="29"/>
                  </a:cubicBezTo>
                  <a:cubicBezTo>
                    <a:pt x="2" y="29"/>
                    <a:pt x="3" y="28"/>
                    <a:pt x="3" y="29"/>
                  </a:cubicBezTo>
                  <a:cubicBezTo>
                    <a:pt x="4" y="29"/>
                    <a:pt x="4" y="31"/>
                    <a:pt x="4" y="32"/>
                  </a:cubicBezTo>
                  <a:cubicBezTo>
                    <a:pt x="4" y="34"/>
                    <a:pt x="0" y="40"/>
                    <a:pt x="5" y="40"/>
                  </a:cubicBezTo>
                  <a:cubicBezTo>
                    <a:pt x="5" y="40"/>
                    <a:pt x="6" y="40"/>
                    <a:pt x="7" y="40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7"/>
                    <a:pt x="7" y="35"/>
                    <a:pt x="7" y="33"/>
                  </a:cubicBezTo>
                  <a:cubicBezTo>
                    <a:pt x="7" y="32"/>
                    <a:pt x="7" y="31"/>
                    <a:pt x="7" y="30"/>
                  </a:cubicBezTo>
                  <a:cubicBezTo>
                    <a:pt x="7" y="30"/>
                    <a:pt x="7" y="29"/>
                    <a:pt x="7" y="29"/>
                  </a:cubicBezTo>
                  <a:cubicBezTo>
                    <a:pt x="7" y="29"/>
                    <a:pt x="7" y="28"/>
                    <a:pt x="7" y="28"/>
                  </a:cubicBezTo>
                  <a:cubicBezTo>
                    <a:pt x="7" y="26"/>
                    <a:pt x="7" y="23"/>
                    <a:pt x="9" y="24"/>
                  </a:cubicBezTo>
                  <a:cubicBezTo>
                    <a:pt x="10" y="24"/>
                    <a:pt x="11" y="26"/>
                    <a:pt x="11" y="27"/>
                  </a:cubicBezTo>
                  <a:cubicBezTo>
                    <a:pt x="10" y="28"/>
                    <a:pt x="10" y="28"/>
                    <a:pt x="10" y="29"/>
                  </a:cubicBezTo>
                  <a:cubicBezTo>
                    <a:pt x="10" y="30"/>
                    <a:pt x="12" y="31"/>
                    <a:pt x="12" y="31"/>
                  </a:cubicBezTo>
                  <a:cubicBezTo>
                    <a:pt x="13" y="32"/>
                    <a:pt x="11" y="34"/>
                    <a:pt x="12" y="35"/>
                  </a:cubicBezTo>
                  <a:cubicBezTo>
                    <a:pt x="13" y="35"/>
                    <a:pt x="14" y="35"/>
                    <a:pt x="14" y="35"/>
                  </a:cubicBezTo>
                  <a:cubicBezTo>
                    <a:pt x="15" y="35"/>
                    <a:pt x="15" y="34"/>
                    <a:pt x="15" y="34"/>
                  </a:cubicBezTo>
                  <a:cubicBezTo>
                    <a:pt x="15" y="33"/>
                    <a:pt x="15" y="33"/>
                    <a:pt x="16" y="33"/>
                  </a:cubicBezTo>
                  <a:cubicBezTo>
                    <a:pt x="17" y="33"/>
                    <a:pt x="17" y="33"/>
                    <a:pt x="18" y="32"/>
                  </a:cubicBezTo>
                  <a:cubicBezTo>
                    <a:pt x="19" y="32"/>
                    <a:pt x="21" y="32"/>
                    <a:pt x="19" y="30"/>
                  </a:cubicBezTo>
                  <a:cubicBezTo>
                    <a:pt x="19" y="29"/>
                    <a:pt x="18" y="29"/>
                    <a:pt x="17" y="28"/>
                  </a:cubicBezTo>
                  <a:cubicBezTo>
                    <a:pt x="16" y="28"/>
                    <a:pt x="16" y="28"/>
                    <a:pt x="16" y="27"/>
                  </a:cubicBezTo>
                  <a:cubicBezTo>
                    <a:pt x="16" y="27"/>
                    <a:pt x="17" y="27"/>
                    <a:pt x="16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3"/>
                    <a:pt x="14" y="22"/>
                    <a:pt x="14" y="22"/>
                  </a:cubicBezTo>
                  <a:cubicBezTo>
                    <a:pt x="13" y="21"/>
                    <a:pt x="10" y="19"/>
                    <a:pt x="13" y="19"/>
                  </a:cubicBezTo>
                  <a:cubicBezTo>
                    <a:pt x="14" y="19"/>
                    <a:pt x="14" y="19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ubicBezTo>
                    <a:pt x="17" y="16"/>
                    <a:pt x="17" y="16"/>
                    <a:pt x="18" y="15"/>
                  </a:cubicBezTo>
                  <a:cubicBezTo>
                    <a:pt x="18" y="15"/>
                    <a:pt x="18" y="14"/>
                    <a:pt x="19" y="14"/>
                  </a:cubicBezTo>
                  <a:cubicBezTo>
                    <a:pt x="20" y="14"/>
                    <a:pt x="20" y="15"/>
                    <a:pt x="20" y="15"/>
                  </a:cubicBezTo>
                  <a:cubicBezTo>
                    <a:pt x="21" y="15"/>
                    <a:pt x="21" y="15"/>
                    <a:pt x="21" y="14"/>
                  </a:cubicBezTo>
                  <a:cubicBezTo>
                    <a:pt x="21" y="13"/>
                    <a:pt x="21" y="13"/>
                    <a:pt x="20" y="13"/>
                  </a:cubicBezTo>
                  <a:cubicBezTo>
                    <a:pt x="19" y="13"/>
                    <a:pt x="18" y="13"/>
                    <a:pt x="18" y="14"/>
                  </a:cubicBezTo>
                  <a:cubicBezTo>
                    <a:pt x="17" y="14"/>
                    <a:pt x="16" y="14"/>
                    <a:pt x="15" y="14"/>
                  </a:cubicBezTo>
                  <a:cubicBezTo>
                    <a:pt x="15" y="14"/>
                    <a:pt x="15" y="15"/>
                    <a:pt x="14" y="15"/>
                  </a:cubicBezTo>
                  <a:cubicBezTo>
                    <a:pt x="14" y="15"/>
                    <a:pt x="13" y="14"/>
                    <a:pt x="12" y="14"/>
                  </a:cubicBezTo>
                  <a:cubicBezTo>
                    <a:pt x="11" y="14"/>
                    <a:pt x="11" y="17"/>
                    <a:pt x="10" y="17"/>
                  </a:cubicBezTo>
                  <a:cubicBezTo>
                    <a:pt x="9" y="17"/>
                    <a:pt x="8" y="17"/>
                    <a:pt x="8" y="17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4"/>
                    <a:pt x="7" y="14"/>
                    <a:pt x="6" y="14"/>
                  </a:cubicBezTo>
                  <a:cubicBezTo>
                    <a:pt x="6" y="14"/>
                    <a:pt x="6" y="13"/>
                    <a:pt x="6" y="12"/>
                  </a:cubicBezTo>
                  <a:cubicBezTo>
                    <a:pt x="5" y="11"/>
                    <a:pt x="6" y="9"/>
                    <a:pt x="7" y="8"/>
                  </a:cubicBezTo>
                  <a:cubicBezTo>
                    <a:pt x="8" y="7"/>
                    <a:pt x="10" y="7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3" y="7"/>
                    <a:pt x="14" y="7"/>
                    <a:pt x="15" y="7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9" y="7"/>
                    <a:pt x="19" y="8"/>
                    <a:pt x="20" y="8"/>
                  </a:cubicBezTo>
                  <a:cubicBezTo>
                    <a:pt x="21" y="8"/>
                    <a:pt x="22" y="8"/>
                    <a:pt x="24" y="8"/>
                  </a:cubicBezTo>
                  <a:cubicBezTo>
                    <a:pt x="24" y="8"/>
                    <a:pt x="25" y="8"/>
                    <a:pt x="25" y="7"/>
                  </a:cubicBezTo>
                  <a:cubicBezTo>
                    <a:pt x="25" y="7"/>
                    <a:pt x="25" y="6"/>
                    <a:pt x="26" y="6"/>
                  </a:cubicBezTo>
                  <a:cubicBezTo>
                    <a:pt x="26" y="5"/>
                    <a:pt x="26" y="5"/>
                    <a:pt x="27" y="5"/>
                  </a:cubicBezTo>
                  <a:cubicBezTo>
                    <a:pt x="27" y="4"/>
                    <a:pt x="28" y="3"/>
                    <a:pt x="28" y="1"/>
                  </a:cubicBezTo>
                  <a:cubicBezTo>
                    <a:pt x="29" y="0"/>
                    <a:pt x="28" y="0"/>
                    <a:pt x="27" y="0"/>
                  </a:cubicBezTo>
                  <a:cubicBezTo>
                    <a:pt x="26" y="1"/>
                    <a:pt x="25" y="2"/>
                    <a:pt x="25" y="3"/>
                  </a:cubicBezTo>
                  <a:cubicBezTo>
                    <a:pt x="24" y="4"/>
                    <a:pt x="23" y="5"/>
                    <a:pt x="22" y="5"/>
                  </a:cubicBezTo>
                  <a:cubicBezTo>
                    <a:pt x="21" y="5"/>
                    <a:pt x="20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5"/>
                    <a:pt x="18" y="5"/>
                  </a:cubicBezTo>
                  <a:cubicBezTo>
                    <a:pt x="18" y="5"/>
                    <a:pt x="17" y="4"/>
                    <a:pt x="17" y="4"/>
                  </a:cubicBezTo>
                  <a:cubicBezTo>
                    <a:pt x="17" y="4"/>
                    <a:pt x="16" y="4"/>
                    <a:pt x="16" y="4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9" y="2"/>
                    <a:pt x="9" y="3"/>
                    <a:pt x="9" y="3"/>
                  </a:cubicBezTo>
                  <a:cubicBezTo>
                    <a:pt x="8" y="4"/>
                    <a:pt x="8" y="5"/>
                    <a:pt x="7" y="5"/>
                  </a:cubicBezTo>
                  <a:cubicBezTo>
                    <a:pt x="7" y="4"/>
                    <a:pt x="6" y="6"/>
                    <a:pt x="6" y="6"/>
                  </a:cubicBezTo>
                  <a:cubicBezTo>
                    <a:pt x="5" y="7"/>
                    <a:pt x="4" y="8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3"/>
                    <a:pt x="4" y="13"/>
                    <a:pt x="3" y="14"/>
                  </a:cubicBezTo>
                  <a:cubicBezTo>
                    <a:pt x="2" y="16"/>
                    <a:pt x="2" y="18"/>
                    <a:pt x="2" y="19"/>
                  </a:cubicBezTo>
                  <a:cubicBezTo>
                    <a:pt x="2" y="20"/>
                    <a:pt x="2" y="20"/>
                    <a:pt x="1" y="21"/>
                  </a:cubicBezTo>
                  <a:cubicBezTo>
                    <a:pt x="1" y="21"/>
                    <a:pt x="2" y="22"/>
                    <a:pt x="1" y="23"/>
                  </a:cubicBezTo>
                  <a:cubicBezTo>
                    <a:pt x="1" y="24"/>
                    <a:pt x="0" y="23"/>
                    <a:pt x="0" y="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D2EEE900-B7AC-2480-4805-6DD8D7C49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0297" y="3179562"/>
              <a:ext cx="17463" cy="33338"/>
            </a:xfrm>
            <a:custGeom>
              <a:avLst/>
              <a:gdLst>
                <a:gd name="T0" fmla="*/ 4 w 4"/>
                <a:gd name="T1" fmla="*/ 2 h 7"/>
                <a:gd name="T2" fmla="*/ 2 w 4"/>
                <a:gd name="T3" fmla="*/ 1 h 7"/>
                <a:gd name="T4" fmla="*/ 2 w 4"/>
                <a:gd name="T5" fmla="*/ 2 h 7"/>
                <a:gd name="T6" fmla="*/ 1 w 4"/>
                <a:gd name="T7" fmla="*/ 2 h 7"/>
                <a:gd name="T8" fmla="*/ 0 w 4"/>
                <a:gd name="T9" fmla="*/ 5 h 7"/>
                <a:gd name="T10" fmla="*/ 0 w 4"/>
                <a:gd name="T11" fmla="*/ 6 h 7"/>
                <a:gd name="T12" fmla="*/ 1 w 4"/>
                <a:gd name="T13" fmla="*/ 7 h 7"/>
                <a:gd name="T14" fmla="*/ 3 w 4"/>
                <a:gd name="T15" fmla="*/ 5 h 7"/>
                <a:gd name="T16" fmla="*/ 3 w 4"/>
                <a:gd name="T17" fmla="*/ 3 h 7"/>
                <a:gd name="T18" fmla="*/ 4 w 4"/>
                <a:gd name="T1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7">
                  <a:moveTo>
                    <a:pt x="4" y="2"/>
                  </a:moveTo>
                  <a:cubicBezTo>
                    <a:pt x="4" y="1"/>
                    <a:pt x="3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2" y="7"/>
                    <a:pt x="3" y="6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4" y="3"/>
                    <a:pt x="4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B0B33160-0BBA-2492-9724-A8357E189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495" y="3133524"/>
              <a:ext cx="17463" cy="23813"/>
            </a:xfrm>
            <a:custGeom>
              <a:avLst/>
              <a:gdLst>
                <a:gd name="T0" fmla="*/ 0 w 4"/>
                <a:gd name="T1" fmla="*/ 4 h 5"/>
                <a:gd name="T2" fmla="*/ 1 w 4"/>
                <a:gd name="T3" fmla="*/ 3 h 5"/>
                <a:gd name="T4" fmla="*/ 3 w 4"/>
                <a:gd name="T5" fmla="*/ 3 h 5"/>
                <a:gd name="T6" fmla="*/ 3 w 4"/>
                <a:gd name="T7" fmla="*/ 1 h 5"/>
                <a:gd name="T8" fmla="*/ 0 w 4"/>
                <a:gd name="T9" fmla="*/ 1 h 5"/>
                <a:gd name="T10" fmla="*/ 0 w 4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4"/>
                  </a:moveTo>
                  <a:cubicBezTo>
                    <a:pt x="1" y="4"/>
                    <a:pt x="1" y="3"/>
                    <a:pt x="1" y="3"/>
                  </a:cubicBezTo>
                  <a:cubicBezTo>
                    <a:pt x="1" y="5"/>
                    <a:pt x="3" y="4"/>
                    <a:pt x="3" y="3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A63D390B-BD5A-7EAA-1EC1-F909E66ED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5059" y="318908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53A55A64-2EB2-6ED6-2961-53685388B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7760" y="3295450"/>
              <a:ext cx="42863" cy="36513"/>
            </a:xfrm>
            <a:custGeom>
              <a:avLst/>
              <a:gdLst>
                <a:gd name="T0" fmla="*/ 8 w 9"/>
                <a:gd name="T1" fmla="*/ 2 h 8"/>
                <a:gd name="T2" fmla="*/ 7 w 9"/>
                <a:gd name="T3" fmla="*/ 1 h 8"/>
                <a:gd name="T4" fmla="*/ 5 w 9"/>
                <a:gd name="T5" fmla="*/ 2 h 8"/>
                <a:gd name="T6" fmla="*/ 5 w 9"/>
                <a:gd name="T7" fmla="*/ 3 h 8"/>
                <a:gd name="T8" fmla="*/ 4 w 9"/>
                <a:gd name="T9" fmla="*/ 2 h 8"/>
                <a:gd name="T10" fmla="*/ 2 w 9"/>
                <a:gd name="T11" fmla="*/ 5 h 8"/>
                <a:gd name="T12" fmla="*/ 1 w 9"/>
                <a:gd name="T13" fmla="*/ 6 h 8"/>
                <a:gd name="T14" fmla="*/ 0 w 9"/>
                <a:gd name="T15" fmla="*/ 7 h 8"/>
                <a:gd name="T16" fmla="*/ 3 w 9"/>
                <a:gd name="T17" fmla="*/ 7 h 8"/>
                <a:gd name="T18" fmla="*/ 4 w 9"/>
                <a:gd name="T19" fmla="*/ 7 h 8"/>
                <a:gd name="T20" fmla="*/ 6 w 9"/>
                <a:gd name="T21" fmla="*/ 6 h 8"/>
                <a:gd name="T22" fmla="*/ 7 w 9"/>
                <a:gd name="T23" fmla="*/ 4 h 8"/>
                <a:gd name="T24" fmla="*/ 8 w 9"/>
                <a:gd name="T25" fmla="*/ 2 h 8"/>
                <a:gd name="T26" fmla="*/ 8 w 9"/>
                <a:gd name="T2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8">
                  <a:moveTo>
                    <a:pt x="8" y="2"/>
                  </a:moveTo>
                  <a:cubicBezTo>
                    <a:pt x="8" y="1"/>
                    <a:pt x="8" y="1"/>
                    <a:pt x="7" y="1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4"/>
                    <a:pt x="2" y="5"/>
                  </a:cubicBezTo>
                  <a:cubicBezTo>
                    <a:pt x="2" y="5"/>
                    <a:pt x="2" y="6"/>
                    <a:pt x="1" y="6"/>
                  </a:cubicBezTo>
                  <a:cubicBezTo>
                    <a:pt x="1" y="7"/>
                    <a:pt x="0" y="6"/>
                    <a:pt x="0" y="7"/>
                  </a:cubicBezTo>
                  <a:cubicBezTo>
                    <a:pt x="0" y="8"/>
                    <a:pt x="3" y="8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7" y="5"/>
                    <a:pt x="7" y="4"/>
                  </a:cubicBezTo>
                  <a:cubicBezTo>
                    <a:pt x="7" y="3"/>
                    <a:pt x="9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79760363-D9A5-24CA-FFD8-1A27C6576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7136" y="3014460"/>
              <a:ext cx="36513" cy="82551"/>
            </a:xfrm>
            <a:custGeom>
              <a:avLst/>
              <a:gdLst>
                <a:gd name="T0" fmla="*/ 3 w 8"/>
                <a:gd name="T1" fmla="*/ 17 h 18"/>
                <a:gd name="T2" fmla="*/ 3 w 8"/>
                <a:gd name="T3" fmla="*/ 15 h 18"/>
                <a:gd name="T4" fmla="*/ 5 w 8"/>
                <a:gd name="T5" fmla="*/ 17 h 18"/>
                <a:gd name="T6" fmla="*/ 4 w 8"/>
                <a:gd name="T7" fmla="*/ 11 h 18"/>
                <a:gd name="T8" fmla="*/ 7 w 8"/>
                <a:gd name="T9" fmla="*/ 11 h 18"/>
                <a:gd name="T10" fmla="*/ 8 w 8"/>
                <a:gd name="T11" fmla="*/ 11 h 18"/>
                <a:gd name="T12" fmla="*/ 7 w 8"/>
                <a:gd name="T13" fmla="*/ 10 h 18"/>
                <a:gd name="T14" fmla="*/ 7 w 8"/>
                <a:gd name="T15" fmla="*/ 9 h 18"/>
                <a:gd name="T16" fmla="*/ 6 w 8"/>
                <a:gd name="T17" fmla="*/ 8 h 18"/>
                <a:gd name="T18" fmla="*/ 7 w 8"/>
                <a:gd name="T19" fmla="*/ 5 h 18"/>
                <a:gd name="T20" fmla="*/ 7 w 8"/>
                <a:gd name="T21" fmla="*/ 4 h 18"/>
                <a:gd name="T22" fmla="*/ 5 w 8"/>
                <a:gd name="T23" fmla="*/ 4 h 18"/>
                <a:gd name="T24" fmla="*/ 5 w 8"/>
                <a:gd name="T25" fmla="*/ 7 h 18"/>
                <a:gd name="T26" fmla="*/ 4 w 8"/>
                <a:gd name="T27" fmla="*/ 7 h 18"/>
                <a:gd name="T28" fmla="*/ 3 w 8"/>
                <a:gd name="T29" fmla="*/ 8 h 18"/>
                <a:gd name="T30" fmla="*/ 4 w 8"/>
                <a:gd name="T31" fmla="*/ 6 h 18"/>
                <a:gd name="T32" fmla="*/ 4 w 8"/>
                <a:gd name="T33" fmla="*/ 3 h 18"/>
                <a:gd name="T34" fmla="*/ 3 w 8"/>
                <a:gd name="T35" fmla="*/ 2 h 18"/>
                <a:gd name="T36" fmla="*/ 2 w 8"/>
                <a:gd name="T37" fmla="*/ 5 h 18"/>
                <a:gd name="T38" fmla="*/ 1 w 8"/>
                <a:gd name="T39" fmla="*/ 6 h 18"/>
                <a:gd name="T40" fmla="*/ 2 w 8"/>
                <a:gd name="T41" fmla="*/ 9 h 18"/>
                <a:gd name="T42" fmla="*/ 2 w 8"/>
                <a:gd name="T43" fmla="*/ 11 h 18"/>
                <a:gd name="T44" fmla="*/ 2 w 8"/>
                <a:gd name="T45" fmla="*/ 12 h 18"/>
                <a:gd name="T46" fmla="*/ 2 w 8"/>
                <a:gd name="T47" fmla="*/ 14 h 18"/>
                <a:gd name="T48" fmla="*/ 1 w 8"/>
                <a:gd name="T49" fmla="*/ 14 h 18"/>
                <a:gd name="T50" fmla="*/ 1 w 8"/>
                <a:gd name="T51" fmla="*/ 16 h 18"/>
                <a:gd name="T52" fmla="*/ 3 w 8"/>
                <a:gd name="T53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" h="18">
                  <a:moveTo>
                    <a:pt x="3" y="17"/>
                  </a:moveTo>
                  <a:cubicBezTo>
                    <a:pt x="3" y="17"/>
                    <a:pt x="2" y="14"/>
                    <a:pt x="3" y="15"/>
                  </a:cubicBezTo>
                  <a:cubicBezTo>
                    <a:pt x="4" y="15"/>
                    <a:pt x="4" y="17"/>
                    <a:pt x="5" y="17"/>
                  </a:cubicBezTo>
                  <a:cubicBezTo>
                    <a:pt x="6" y="15"/>
                    <a:pt x="2" y="12"/>
                    <a:pt x="4" y="11"/>
                  </a:cubicBezTo>
                  <a:cubicBezTo>
                    <a:pt x="5" y="10"/>
                    <a:pt x="6" y="11"/>
                    <a:pt x="7" y="11"/>
                  </a:cubicBezTo>
                  <a:cubicBezTo>
                    <a:pt x="7" y="11"/>
                    <a:pt x="8" y="12"/>
                    <a:pt x="8" y="11"/>
                  </a:cubicBezTo>
                  <a:cubicBezTo>
                    <a:pt x="8" y="11"/>
                    <a:pt x="7" y="11"/>
                    <a:pt x="7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6" y="9"/>
                    <a:pt x="5" y="9"/>
                    <a:pt x="6" y="8"/>
                  </a:cubicBezTo>
                  <a:cubicBezTo>
                    <a:pt x="6" y="7"/>
                    <a:pt x="7" y="7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4" y="6"/>
                    <a:pt x="4" y="6"/>
                  </a:cubicBezTo>
                  <a:cubicBezTo>
                    <a:pt x="4" y="5"/>
                    <a:pt x="4" y="4"/>
                    <a:pt x="4" y="3"/>
                  </a:cubicBezTo>
                  <a:cubicBezTo>
                    <a:pt x="4" y="2"/>
                    <a:pt x="4" y="0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2" y="7"/>
                    <a:pt x="2" y="8"/>
                    <a:pt x="2" y="9"/>
                  </a:cubicBezTo>
                  <a:cubicBezTo>
                    <a:pt x="2" y="9"/>
                    <a:pt x="2" y="10"/>
                    <a:pt x="2" y="11"/>
                  </a:cubicBezTo>
                  <a:cubicBezTo>
                    <a:pt x="2" y="11"/>
                    <a:pt x="2" y="12"/>
                    <a:pt x="2" y="12"/>
                  </a:cubicBezTo>
                  <a:cubicBezTo>
                    <a:pt x="2" y="13"/>
                    <a:pt x="3" y="14"/>
                    <a:pt x="2" y="14"/>
                  </a:cubicBezTo>
                  <a:cubicBezTo>
                    <a:pt x="1" y="14"/>
                    <a:pt x="1" y="13"/>
                    <a:pt x="1" y="14"/>
                  </a:cubicBezTo>
                  <a:cubicBezTo>
                    <a:pt x="0" y="14"/>
                    <a:pt x="1" y="15"/>
                    <a:pt x="1" y="16"/>
                  </a:cubicBezTo>
                  <a:cubicBezTo>
                    <a:pt x="1" y="16"/>
                    <a:pt x="3" y="18"/>
                    <a:pt x="3" y="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8712E5CE-942E-CD89-4A9F-0B3F0AD89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4408" y="3271637"/>
              <a:ext cx="50800" cy="23813"/>
            </a:xfrm>
            <a:custGeom>
              <a:avLst/>
              <a:gdLst>
                <a:gd name="T0" fmla="*/ 10 w 11"/>
                <a:gd name="T1" fmla="*/ 4 h 5"/>
                <a:gd name="T2" fmla="*/ 10 w 11"/>
                <a:gd name="T3" fmla="*/ 2 h 5"/>
                <a:gd name="T4" fmla="*/ 8 w 11"/>
                <a:gd name="T5" fmla="*/ 2 h 5"/>
                <a:gd name="T6" fmla="*/ 6 w 11"/>
                <a:gd name="T7" fmla="*/ 2 h 5"/>
                <a:gd name="T8" fmla="*/ 6 w 11"/>
                <a:gd name="T9" fmla="*/ 0 h 5"/>
                <a:gd name="T10" fmla="*/ 4 w 11"/>
                <a:gd name="T11" fmla="*/ 1 h 5"/>
                <a:gd name="T12" fmla="*/ 5 w 11"/>
                <a:gd name="T13" fmla="*/ 2 h 5"/>
                <a:gd name="T14" fmla="*/ 4 w 11"/>
                <a:gd name="T15" fmla="*/ 3 h 5"/>
                <a:gd name="T16" fmla="*/ 3 w 11"/>
                <a:gd name="T17" fmla="*/ 2 h 5"/>
                <a:gd name="T18" fmla="*/ 1 w 11"/>
                <a:gd name="T19" fmla="*/ 3 h 5"/>
                <a:gd name="T20" fmla="*/ 0 w 11"/>
                <a:gd name="T21" fmla="*/ 4 h 5"/>
                <a:gd name="T22" fmla="*/ 3 w 11"/>
                <a:gd name="T23" fmla="*/ 4 h 5"/>
                <a:gd name="T24" fmla="*/ 5 w 11"/>
                <a:gd name="T25" fmla="*/ 4 h 5"/>
                <a:gd name="T26" fmla="*/ 6 w 11"/>
                <a:gd name="T27" fmla="*/ 4 h 5"/>
                <a:gd name="T28" fmla="*/ 7 w 11"/>
                <a:gd name="T29" fmla="*/ 5 h 5"/>
                <a:gd name="T30" fmla="*/ 10 w 11"/>
                <a:gd name="T31" fmla="*/ 4 h 5"/>
                <a:gd name="T32" fmla="*/ 10 w 11"/>
                <a:gd name="T3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5">
                  <a:moveTo>
                    <a:pt x="10" y="4"/>
                  </a:moveTo>
                  <a:cubicBezTo>
                    <a:pt x="11" y="3"/>
                    <a:pt x="11" y="2"/>
                    <a:pt x="10" y="2"/>
                  </a:cubicBezTo>
                  <a:cubicBezTo>
                    <a:pt x="9" y="1"/>
                    <a:pt x="9" y="1"/>
                    <a:pt x="8" y="2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5" y="0"/>
                    <a:pt x="4" y="0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7" y="3"/>
                    <a:pt x="5" y="3"/>
                    <a:pt x="4" y="3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1" y="5"/>
                    <a:pt x="2" y="5"/>
                    <a:pt x="3" y="4"/>
                  </a:cubicBezTo>
                  <a:cubicBezTo>
                    <a:pt x="3" y="4"/>
                    <a:pt x="4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6" y="4"/>
                    <a:pt x="7" y="5"/>
                  </a:cubicBezTo>
                  <a:cubicBezTo>
                    <a:pt x="8" y="5"/>
                    <a:pt x="10" y="4"/>
                    <a:pt x="10" y="4"/>
                  </a:cubicBezTo>
                  <a:cubicBezTo>
                    <a:pt x="11" y="3"/>
                    <a:pt x="10" y="4"/>
                    <a:pt x="10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6BDB6432-A10B-6B07-6209-EA4DF3B6D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6661" y="3143049"/>
              <a:ext cx="68263" cy="28575"/>
            </a:xfrm>
            <a:custGeom>
              <a:avLst/>
              <a:gdLst>
                <a:gd name="T0" fmla="*/ 14 w 15"/>
                <a:gd name="T1" fmla="*/ 4 h 6"/>
                <a:gd name="T2" fmla="*/ 14 w 15"/>
                <a:gd name="T3" fmla="*/ 3 h 6"/>
                <a:gd name="T4" fmla="*/ 13 w 15"/>
                <a:gd name="T5" fmla="*/ 2 h 6"/>
                <a:gd name="T6" fmla="*/ 11 w 15"/>
                <a:gd name="T7" fmla="*/ 1 h 6"/>
                <a:gd name="T8" fmla="*/ 8 w 15"/>
                <a:gd name="T9" fmla="*/ 0 h 6"/>
                <a:gd name="T10" fmla="*/ 5 w 15"/>
                <a:gd name="T11" fmla="*/ 0 h 6"/>
                <a:gd name="T12" fmla="*/ 1 w 15"/>
                <a:gd name="T13" fmla="*/ 2 h 6"/>
                <a:gd name="T14" fmla="*/ 1 w 15"/>
                <a:gd name="T15" fmla="*/ 3 h 6"/>
                <a:gd name="T16" fmla="*/ 1 w 15"/>
                <a:gd name="T17" fmla="*/ 3 h 6"/>
                <a:gd name="T18" fmla="*/ 3 w 15"/>
                <a:gd name="T19" fmla="*/ 1 h 6"/>
                <a:gd name="T20" fmla="*/ 4 w 15"/>
                <a:gd name="T21" fmla="*/ 3 h 6"/>
                <a:gd name="T22" fmla="*/ 3 w 15"/>
                <a:gd name="T23" fmla="*/ 4 h 6"/>
                <a:gd name="T24" fmla="*/ 3 w 15"/>
                <a:gd name="T25" fmla="*/ 4 h 6"/>
                <a:gd name="T26" fmla="*/ 4 w 15"/>
                <a:gd name="T27" fmla="*/ 4 h 6"/>
                <a:gd name="T28" fmla="*/ 5 w 15"/>
                <a:gd name="T29" fmla="*/ 4 h 6"/>
                <a:gd name="T30" fmla="*/ 5 w 15"/>
                <a:gd name="T31" fmla="*/ 3 h 6"/>
                <a:gd name="T32" fmla="*/ 6 w 15"/>
                <a:gd name="T33" fmla="*/ 2 h 6"/>
                <a:gd name="T34" fmla="*/ 8 w 15"/>
                <a:gd name="T35" fmla="*/ 3 h 6"/>
                <a:gd name="T36" fmla="*/ 10 w 15"/>
                <a:gd name="T37" fmla="*/ 3 h 6"/>
                <a:gd name="T38" fmla="*/ 13 w 15"/>
                <a:gd name="T39" fmla="*/ 4 h 6"/>
                <a:gd name="T40" fmla="*/ 14 w 15"/>
                <a:gd name="T41" fmla="*/ 5 h 6"/>
                <a:gd name="T42" fmla="*/ 14 w 15"/>
                <a:gd name="T43" fmla="*/ 5 h 6"/>
                <a:gd name="T44" fmla="*/ 14 w 15"/>
                <a:gd name="T45" fmla="*/ 4 h 6"/>
                <a:gd name="T46" fmla="*/ 14 w 15"/>
                <a:gd name="T4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" h="6">
                  <a:moveTo>
                    <a:pt x="14" y="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14" y="2"/>
                    <a:pt x="13" y="2"/>
                  </a:cubicBezTo>
                  <a:cubicBezTo>
                    <a:pt x="13" y="1"/>
                    <a:pt x="12" y="1"/>
                    <a:pt x="11" y="1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3" y="0"/>
                    <a:pt x="2" y="0"/>
                    <a:pt x="1" y="2"/>
                  </a:cubicBezTo>
                  <a:cubicBezTo>
                    <a:pt x="1" y="2"/>
                    <a:pt x="0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2"/>
                    <a:pt x="3" y="1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4"/>
                    <a:pt x="2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9" y="3"/>
                    <a:pt x="10" y="3"/>
                    <a:pt x="10" y="3"/>
                  </a:cubicBezTo>
                  <a:cubicBezTo>
                    <a:pt x="12" y="3"/>
                    <a:pt x="12" y="4"/>
                    <a:pt x="13" y="4"/>
                  </a:cubicBezTo>
                  <a:cubicBezTo>
                    <a:pt x="13" y="4"/>
                    <a:pt x="13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6"/>
                    <a:pt x="15" y="4"/>
                    <a:pt x="14" y="4"/>
                  </a:cubicBezTo>
                  <a:cubicBezTo>
                    <a:pt x="14" y="4"/>
                    <a:pt x="15" y="4"/>
                    <a:pt x="14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989927EC-B39A-329B-651F-201232C64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6985" y="3079548"/>
              <a:ext cx="220664" cy="219077"/>
            </a:xfrm>
            <a:custGeom>
              <a:avLst/>
              <a:gdLst>
                <a:gd name="T0" fmla="*/ 46 w 48"/>
                <a:gd name="T1" fmla="*/ 13 h 48"/>
                <a:gd name="T2" fmla="*/ 39 w 48"/>
                <a:gd name="T3" fmla="*/ 10 h 48"/>
                <a:gd name="T4" fmla="*/ 32 w 48"/>
                <a:gd name="T5" fmla="*/ 7 h 48"/>
                <a:gd name="T6" fmla="*/ 29 w 48"/>
                <a:gd name="T7" fmla="*/ 10 h 48"/>
                <a:gd name="T8" fmla="*/ 27 w 48"/>
                <a:gd name="T9" fmla="*/ 12 h 48"/>
                <a:gd name="T10" fmla="*/ 24 w 48"/>
                <a:gd name="T11" fmla="*/ 16 h 48"/>
                <a:gd name="T12" fmla="*/ 20 w 48"/>
                <a:gd name="T13" fmla="*/ 15 h 48"/>
                <a:gd name="T14" fmla="*/ 19 w 48"/>
                <a:gd name="T15" fmla="*/ 13 h 48"/>
                <a:gd name="T16" fmla="*/ 17 w 48"/>
                <a:gd name="T17" fmla="*/ 11 h 48"/>
                <a:gd name="T18" fmla="*/ 17 w 48"/>
                <a:gd name="T19" fmla="*/ 6 h 48"/>
                <a:gd name="T20" fmla="*/ 16 w 48"/>
                <a:gd name="T21" fmla="*/ 3 h 48"/>
                <a:gd name="T22" fmla="*/ 12 w 48"/>
                <a:gd name="T23" fmla="*/ 2 h 48"/>
                <a:gd name="T24" fmla="*/ 6 w 48"/>
                <a:gd name="T25" fmla="*/ 2 h 48"/>
                <a:gd name="T26" fmla="*/ 4 w 48"/>
                <a:gd name="T27" fmla="*/ 5 h 48"/>
                <a:gd name="T28" fmla="*/ 3 w 48"/>
                <a:gd name="T29" fmla="*/ 6 h 48"/>
                <a:gd name="T30" fmla="*/ 6 w 48"/>
                <a:gd name="T31" fmla="*/ 8 h 48"/>
                <a:gd name="T32" fmla="*/ 11 w 48"/>
                <a:gd name="T33" fmla="*/ 11 h 48"/>
                <a:gd name="T34" fmla="*/ 15 w 48"/>
                <a:gd name="T35" fmla="*/ 11 h 48"/>
                <a:gd name="T36" fmla="*/ 11 w 48"/>
                <a:gd name="T37" fmla="*/ 12 h 48"/>
                <a:gd name="T38" fmla="*/ 8 w 48"/>
                <a:gd name="T39" fmla="*/ 13 h 48"/>
                <a:gd name="T40" fmla="*/ 11 w 48"/>
                <a:gd name="T41" fmla="*/ 20 h 48"/>
                <a:gd name="T42" fmla="*/ 14 w 48"/>
                <a:gd name="T43" fmla="*/ 18 h 48"/>
                <a:gd name="T44" fmla="*/ 16 w 48"/>
                <a:gd name="T45" fmla="*/ 19 h 48"/>
                <a:gd name="T46" fmla="*/ 19 w 48"/>
                <a:gd name="T47" fmla="*/ 21 h 48"/>
                <a:gd name="T48" fmla="*/ 23 w 48"/>
                <a:gd name="T49" fmla="*/ 23 h 48"/>
                <a:gd name="T50" fmla="*/ 27 w 48"/>
                <a:gd name="T51" fmla="*/ 25 h 48"/>
                <a:gd name="T52" fmla="*/ 33 w 48"/>
                <a:gd name="T53" fmla="*/ 28 h 48"/>
                <a:gd name="T54" fmla="*/ 35 w 48"/>
                <a:gd name="T55" fmla="*/ 31 h 48"/>
                <a:gd name="T56" fmla="*/ 37 w 48"/>
                <a:gd name="T57" fmla="*/ 37 h 48"/>
                <a:gd name="T58" fmla="*/ 35 w 48"/>
                <a:gd name="T59" fmla="*/ 39 h 48"/>
                <a:gd name="T60" fmla="*/ 37 w 48"/>
                <a:gd name="T61" fmla="*/ 44 h 48"/>
                <a:gd name="T62" fmla="*/ 39 w 48"/>
                <a:gd name="T63" fmla="*/ 43 h 48"/>
                <a:gd name="T64" fmla="*/ 43 w 48"/>
                <a:gd name="T65" fmla="*/ 43 h 48"/>
                <a:gd name="T66" fmla="*/ 47 w 48"/>
                <a:gd name="T67" fmla="*/ 48 h 48"/>
                <a:gd name="T68" fmla="*/ 47 w 48"/>
                <a:gd name="T69" fmla="*/ 44 h 48"/>
                <a:gd name="T70" fmla="*/ 47 w 48"/>
                <a:gd name="T71" fmla="*/ 37 h 48"/>
                <a:gd name="T72" fmla="*/ 47 w 48"/>
                <a:gd name="T73" fmla="*/ 32 h 48"/>
                <a:gd name="T74" fmla="*/ 47 w 48"/>
                <a:gd name="T75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" h="48">
                  <a:moveTo>
                    <a:pt x="47" y="14"/>
                  </a:moveTo>
                  <a:cubicBezTo>
                    <a:pt x="48" y="13"/>
                    <a:pt x="47" y="13"/>
                    <a:pt x="46" y="13"/>
                  </a:cubicBezTo>
                  <a:cubicBezTo>
                    <a:pt x="46" y="12"/>
                    <a:pt x="45" y="12"/>
                    <a:pt x="44" y="12"/>
                  </a:cubicBezTo>
                  <a:cubicBezTo>
                    <a:pt x="42" y="11"/>
                    <a:pt x="41" y="11"/>
                    <a:pt x="39" y="10"/>
                  </a:cubicBezTo>
                  <a:cubicBezTo>
                    <a:pt x="38" y="9"/>
                    <a:pt x="37" y="8"/>
                    <a:pt x="35" y="8"/>
                  </a:cubicBezTo>
                  <a:cubicBezTo>
                    <a:pt x="34" y="8"/>
                    <a:pt x="33" y="6"/>
                    <a:pt x="32" y="7"/>
                  </a:cubicBezTo>
                  <a:cubicBezTo>
                    <a:pt x="31" y="8"/>
                    <a:pt x="30" y="8"/>
                    <a:pt x="30" y="9"/>
                  </a:cubicBezTo>
                  <a:cubicBezTo>
                    <a:pt x="30" y="9"/>
                    <a:pt x="30" y="10"/>
                    <a:pt x="29" y="10"/>
                  </a:cubicBezTo>
                  <a:cubicBezTo>
                    <a:pt x="29" y="10"/>
                    <a:pt x="28" y="10"/>
                    <a:pt x="27" y="11"/>
                  </a:cubicBezTo>
                  <a:cubicBezTo>
                    <a:pt x="26" y="11"/>
                    <a:pt x="27" y="11"/>
                    <a:pt x="27" y="12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24" y="14"/>
                    <a:pt x="24" y="15"/>
                    <a:pt x="24" y="16"/>
                  </a:cubicBezTo>
                  <a:cubicBezTo>
                    <a:pt x="23" y="17"/>
                    <a:pt x="22" y="17"/>
                    <a:pt x="21" y="16"/>
                  </a:cubicBezTo>
                  <a:cubicBezTo>
                    <a:pt x="20" y="16"/>
                    <a:pt x="20" y="16"/>
                    <a:pt x="20" y="15"/>
                  </a:cubicBezTo>
                  <a:cubicBezTo>
                    <a:pt x="19" y="15"/>
                    <a:pt x="19" y="14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2"/>
                    <a:pt x="19" y="13"/>
                    <a:pt x="18" y="13"/>
                  </a:cubicBezTo>
                  <a:cubicBezTo>
                    <a:pt x="17" y="12"/>
                    <a:pt x="17" y="12"/>
                    <a:pt x="17" y="11"/>
                  </a:cubicBezTo>
                  <a:cubicBezTo>
                    <a:pt x="16" y="10"/>
                    <a:pt x="16" y="9"/>
                    <a:pt x="16" y="8"/>
                  </a:cubicBezTo>
                  <a:cubicBezTo>
                    <a:pt x="16" y="7"/>
                    <a:pt x="17" y="7"/>
                    <a:pt x="17" y="6"/>
                  </a:cubicBezTo>
                  <a:cubicBezTo>
                    <a:pt x="17" y="5"/>
                    <a:pt x="16" y="5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5" y="3"/>
                    <a:pt x="14" y="3"/>
                  </a:cubicBezTo>
                  <a:cubicBezTo>
                    <a:pt x="13" y="3"/>
                    <a:pt x="13" y="3"/>
                    <a:pt x="12" y="2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9" y="0"/>
                    <a:pt x="8" y="2"/>
                    <a:pt x="6" y="2"/>
                  </a:cubicBezTo>
                  <a:cubicBezTo>
                    <a:pt x="6" y="3"/>
                    <a:pt x="5" y="2"/>
                    <a:pt x="4" y="3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3" y="6"/>
                    <a:pt x="3" y="3"/>
                    <a:pt x="2" y="3"/>
                  </a:cubicBezTo>
                  <a:cubicBezTo>
                    <a:pt x="0" y="4"/>
                    <a:pt x="3" y="6"/>
                    <a:pt x="3" y="6"/>
                  </a:cubicBezTo>
                  <a:cubicBezTo>
                    <a:pt x="4" y="7"/>
                    <a:pt x="5" y="6"/>
                    <a:pt x="5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6" y="9"/>
                    <a:pt x="7" y="10"/>
                    <a:pt x="8" y="11"/>
                  </a:cubicBezTo>
                  <a:cubicBezTo>
                    <a:pt x="8" y="11"/>
                    <a:pt x="10" y="11"/>
                    <a:pt x="11" y="11"/>
                  </a:cubicBezTo>
                  <a:cubicBezTo>
                    <a:pt x="11" y="11"/>
                    <a:pt x="12" y="10"/>
                    <a:pt x="13" y="10"/>
                  </a:cubicBezTo>
                  <a:cubicBezTo>
                    <a:pt x="13" y="10"/>
                    <a:pt x="15" y="10"/>
                    <a:pt x="15" y="11"/>
                  </a:cubicBezTo>
                  <a:cubicBezTo>
                    <a:pt x="16" y="11"/>
                    <a:pt x="15" y="12"/>
                    <a:pt x="15" y="12"/>
                  </a:cubicBezTo>
                  <a:cubicBezTo>
                    <a:pt x="13" y="13"/>
                    <a:pt x="12" y="11"/>
                    <a:pt x="11" y="12"/>
                  </a:cubicBezTo>
                  <a:cubicBezTo>
                    <a:pt x="10" y="13"/>
                    <a:pt x="10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7" y="14"/>
                    <a:pt x="10" y="16"/>
                    <a:pt x="10" y="16"/>
                  </a:cubicBezTo>
                  <a:cubicBezTo>
                    <a:pt x="11" y="17"/>
                    <a:pt x="10" y="19"/>
                    <a:pt x="11" y="20"/>
                  </a:cubicBezTo>
                  <a:cubicBezTo>
                    <a:pt x="12" y="21"/>
                    <a:pt x="12" y="20"/>
                    <a:pt x="13" y="20"/>
                  </a:cubicBezTo>
                  <a:cubicBezTo>
                    <a:pt x="13" y="19"/>
                    <a:pt x="14" y="18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5" y="19"/>
                    <a:pt x="15" y="19"/>
                    <a:pt x="16" y="19"/>
                  </a:cubicBezTo>
                  <a:cubicBezTo>
                    <a:pt x="16" y="19"/>
                    <a:pt x="17" y="20"/>
                    <a:pt x="18" y="20"/>
                  </a:cubicBezTo>
                  <a:cubicBezTo>
                    <a:pt x="18" y="21"/>
                    <a:pt x="19" y="20"/>
                    <a:pt x="19" y="21"/>
                  </a:cubicBezTo>
                  <a:cubicBezTo>
                    <a:pt x="20" y="22"/>
                    <a:pt x="20" y="22"/>
                    <a:pt x="21" y="22"/>
                  </a:cubicBezTo>
                  <a:cubicBezTo>
                    <a:pt x="22" y="23"/>
                    <a:pt x="22" y="22"/>
                    <a:pt x="23" y="23"/>
                  </a:cubicBezTo>
                  <a:cubicBezTo>
                    <a:pt x="24" y="23"/>
                    <a:pt x="25" y="23"/>
                    <a:pt x="25" y="24"/>
                  </a:cubicBezTo>
                  <a:cubicBezTo>
                    <a:pt x="26" y="24"/>
                    <a:pt x="26" y="24"/>
                    <a:pt x="27" y="25"/>
                  </a:cubicBezTo>
                  <a:cubicBezTo>
                    <a:pt x="28" y="25"/>
                    <a:pt x="28" y="25"/>
                    <a:pt x="29" y="26"/>
                  </a:cubicBezTo>
                  <a:cubicBezTo>
                    <a:pt x="31" y="26"/>
                    <a:pt x="32" y="27"/>
                    <a:pt x="33" y="28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4" y="30"/>
                    <a:pt x="35" y="30"/>
                    <a:pt x="35" y="31"/>
                  </a:cubicBezTo>
                  <a:cubicBezTo>
                    <a:pt x="35" y="32"/>
                    <a:pt x="36" y="34"/>
                    <a:pt x="36" y="35"/>
                  </a:cubicBezTo>
                  <a:cubicBezTo>
                    <a:pt x="36" y="36"/>
                    <a:pt x="36" y="36"/>
                    <a:pt x="37" y="37"/>
                  </a:cubicBezTo>
                  <a:cubicBezTo>
                    <a:pt x="37" y="37"/>
                    <a:pt x="38" y="38"/>
                    <a:pt x="38" y="38"/>
                  </a:cubicBezTo>
                  <a:cubicBezTo>
                    <a:pt x="38" y="39"/>
                    <a:pt x="35" y="39"/>
                    <a:pt x="35" y="39"/>
                  </a:cubicBezTo>
                  <a:cubicBezTo>
                    <a:pt x="33" y="40"/>
                    <a:pt x="32" y="43"/>
                    <a:pt x="33" y="44"/>
                  </a:cubicBezTo>
                  <a:cubicBezTo>
                    <a:pt x="34" y="43"/>
                    <a:pt x="35" y="44"/>
                    <a:pt x="37" y="44"/>
                  </a:cubicBezTo>
                  <a:cubicBezTo>
                    <a:pt x="38" y="44"/>
                    <a:pt x="37" y="44"/>
                    <a:pt x="38" y="43"/>
                  </a:cubicBezTo>
                  <a:cubicBezTo>
                    <a:pt x="38" y="43"/>
                    <a:pt x="38" y="43"/>
                    <a:pt x="39" y="43"/>
                  </a:cubicBezTo>
                  <a:cubicBezTo>
                    <a:pt x="40" y="42"/>
                    <a:pt x="39" y="43"/>
                    <a:pt x="40" y="43"/>
                  </a:cubicBezTo>
                  <a:cubicBezTo>
                    <a:pt x="41" y="43"/>
                    <a:pt x="42" y="42"/>
                    <a:pt x="43" y="43"/>
                  </a:cubicBezTo>
                  <a:cubicBezTo>
                    <a:pt x="43" y="43"/>
                    <a:pt x="44" y="44"/>
                    <a:pt x="44" y="44"/>
                  </a:cubicBezTo>
                  <a:cubicBezTo>
                    <a:pt x="45" y="46"/>
                    <a:pt x="46" y="47"/>
                    <a:pt x="47" y="48"/>
                  </a:cubicBezTo>
                  <a:cubicBezTo>
                    <a:pt x="47" y="47"/>
                    <a:pt x="47" y="47"/>
                    <a:pt x="47" y="46"/>
                  </a:cubicBezTo>
                  <a:cubicBezTo>
                    <a:pt x="47" y="45"/>
                    <a:pt x="47" y="44"/>
                    <a:pt x="47" y="44"/>
                  </a:cubicBezTo>
                  <a:cubicBezTo>
                    <a:pt x="47" y="42"/>
                    <a:pt x="47" y="41"/>
                    <a:pt x="47" y="39"/>
                  </a:cubicBezTo>
                  <a:cubicBezTo>
                    <a:pt x="47" y="38"/>
                    <a:pt x="47" y="37"/>
                    <a:pt x="47" y="37"/>
                  </a:cubicBezTo>
                  <a:cubicBezTo>
                    <a:pt x="47" y="36"/>
                    <a:pt x="47" y="36"/>
                    <a:pt x="46" y="35"/>
                  </a:cubicBezTo>
                  <a:cubicBezTo>
                    <a:pt x="46" y="34"/>
                    <a:pt x="47" y="33"/>
                    <a:pt x="47" y="32"/>
                  </a:cubicBezTo>
                  <a:cubicBezTo>
                    <a:pt x="48" y="29"/>
                    <a:pt x="47" y="25"/>
                    <a:pt x="47" y="22"/>
                  </a:cubicBezTo>
                  <a:cubicBezTo>
                    <a:pt x="47" y="20"/>
                    <a:pt x="47" y="19"/>
                    <a:pt x="47" y="17"/>
                  </a:cubicBezTo>
                  <a:cubicBezTo>
                    <a:pt x="47" y="16"/>
                    <a:pt x="47" y="15"/>
                    <a:pt x="47" y="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3B18F6C7-6E98-B08B-B4C0-6A4689DD4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887" y="32986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C092F660-2296-68DC-8EF6-E9828B71F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0011" y="3203374"/>
              <a:ext cx="19050" cy="46038"/>
            </a:xfrm>
            <a:custGeom>
              <a:avLst/>
              <a:gdLst>
                <a:gd name="T0" fmla="*/ 3 w 4"/>
                <a:gd name="T1" fmla="*/ 3 h 10"/>
                <a:gd name="T2" fmla="*/ 2 w 4"/>
                <a:gd name="T3" fmla="*/ 0 h 10"/>
                <a:gd name="T4" fmla="*/ 1 w 4"/>
                <a:gd name="T5" fmla="*/ 3 h 10"/>
                <a:gd name="T6" fmla="*/ 1 w 4"/>
                <a:gd name="T7" fmla="*/ 2 h 10"/>
                <a:gd name="T8" fmla="*/ 1 w 4"/>
                <a:gd name="T9" fmla="*/ 4 h 10"/>
                <a:gd name="T10" fmla="*/ 0 w 4"/>
                <a:gd name="T11" fmla="*/ 5 h 10"/>
                <a:gd name="T12" fmla="*/ 1 w 4"/>
                <a:gd name="T13" fmla="*/ 9 h 10"/>
                <a:gd name="T14" fmla="*/ 2 w 4"/>
                <a:gd name="T15" fmla="*/ 7 h 10"/>
                <a:gd name="T16" fmla="*/ 3 w 4"/>
                <a:gd name="T17" fmla="*/ 5 h 10"/>
                <a:gd name="T18" fmla="*/ 3 w 4"/>
                <a:gd name="T19" fmla="*/ 3 h 10"/>
                <a:gd name="T20" fmla="*/ 3 w 4"/>
                <a:gd name="T2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0">
                  <a:moveTo>
                    <a:pt x="3" y="3"/>
                  </a:moveTo>
                  <a:cubicBezTo>
                    <a:pt x="3" y="3"/>
                    <a:pt x="3" y="0"/>
                    <a:pt x="2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1" y="4"/>
                    <a:pt x="0" y="5"/>
                  </a:cubicBezTo>
                  <a:cubicBezTo>
                    <a:pt x="0" y="6"/>
                    <a:pt x="0" y="8"/>
                    <a:pt x="1" y="9"/>
                  </a:cubicBezTo>
                  <a:cubicBezTo>
                    <a:pt x="1" y="10"/>
                    <a:pt x="2" y="8"/>
                    <a:pt x="2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5"/>
                    <a:pt x="3" y="4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8ED7DCB7-3FEC-F85C-A50A-D77F7E55C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5684" y="3303388"/>
              <a:ext cx="46038" cy="23813"/>
            </a:xfrm>
            <a:custGeom>
              <a:avLst/>
              <a:gdLst>
                <a:gd name="T0" fmla="*/ 8 w 10"/>
                <a:gd name="T1" fmla="*/ 3 h 5"/>
                <a:gd name="T2" fmla="*/ 7 w 10"/>
                <a:gd name="T3" fmla="*/ 1 h 5"/>
                <a:gd name="T4" fmla="*/ 6 w 10"/>
                <a:gd name="T5" fmla="*/ 1 h 5"/>
                <a:gd name="T6" fmla="*/ 4 w 10"/>
                <a:gd name="T7" fmla="*/ 0 h 5"/>
                <a:gd name="T8" fmla="*/ 2 w 10"/>
                <a:gd name="T9" fmla="*/ 0 h 5"/>
                <a:gd name="T10" fmla="*/ 1 w 10"/>
                <a:gd name="T11" fmla="*/ 2 h 5"/>
                <a:gd name="T12" fmla="*/ 3 w 10"/>
                <a:gd name="T13" fmla="*/ 2 h 5"/>
                <a:gd name="T14" fmla="*/ 6 w 10"/>
                <a:gd name="T15" fmla="*/ 4 h 5"/>
                <a:gd name="T16" fmla="*/ 8 w 10"/>
                <a:gd name="T1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5">
                  <a:moveTo>
                    <a:pt x="8" y="3"/>
                  </a:move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2"/>
                    <a:pt x="3" y="2"/>
                    <a:pt x="3" y="2"/>
                  </a:cubicBezTo>
                  <a:cubicBezTo>
                    <a:pt x="4" y="3"/>
                    <a:pt x="5" y="4"/>
                    <a:pt x="6" y="4"/>
                  </a:cubicBezTo>
                  <a:cubicBezTo>
                    <a:pt x="8" y="5"/>
                    <a:pt x="10" y="5"/>
                    <a:pt x="8" y="3"/>
                  </a:cubicBezTo>
                  <a:close/>
                </a:path>
              </a:pathLst>
            </a:custGeom>
            <a:solidFill>
              <a:srgbClr val="00206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0891BB07-F19C-3476-4FFE-887E04941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9497" y="328116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44" name="Freeform 143">
              <a:extLst>
                <a:ext uri="{FF2B5EF4-FFF2-40B4-BE49-F238E27FC236}">
                  <a16:creationId xmlns:a16="http://schemas.microsoft.com/office/drawing/2014/main" id="{D39824B4-FD95-73A0-1DFD-2E62C3E5B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322" y="3147811"/>
              <a:ext cx="28575" cy="19050"/>
            </a:xfrm>
            <a:custGeom>
              <a:avLst/>
              <a:gdLst>
                <a:gd name="T0" fmla="*/ 5 w 6"/>
                <a:gd name="T1" fmla="*/ 1 h 4"/>
                <a:gd name="T2" fmla="*/ 4 w 6"/>
                <a:gd name="T3" fmla="*/ 1 h 4"/>
                <a:gd name="T4" fmla="*/ 3 w 6"/>
                <a:gd name="T5" fmla="*/ 0 h 4"/>
                <a:gd name="T6" fmla="*/ 1 w 6"/>
                <a:gd name="T7" fmla="*/ 0 h 4"/>
                <a:gd name="T8" fmla="*/ 1 w 6"/>
                <a:gd name="T9" fmla="*/ 2 h 4"/>
                <a:gd name="T10" fmla="*/ 4 w 6"/>
                <a:gd name="T11" fmla="*/ 4 h 4"/>
                <a:gd name="T12" fmla="*/ 6 w 6"/>
                <a:gd name="T13" fmla="*/ 3 h 4"/>
                <a:gd name="T14" fmla="*/ 5 w 6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4">
                  <a:moveTo>
                    <a:pt x="5" y="1"/>
                  </a:moveTo>
                  <a:cubicBezTo>
                    <a:pt x="5" y="1"/>
                    <a:pt x="5" y="1"/>
                    <a:pt x="4" y="1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3"/>
                    <a:pt x="2" y="4"/>
                    <a:pt x="4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6" y="2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3B76985B-A3F8-2784-17D8-11363B8DF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9972" y="3271637"/>
              <a:ext cx="115889" cy="23813"/>
            </a:xfrm>
            <a:custGeom>
              <a:avLst/>
              <a:gdLst>
                <a:gd name="T0" fmla="*/ 19 w 25"/>
                <a:gd name="T1" fmla="*/ 2 h 5"/>
                <a:gd name="T2" fmla="*/ 21 w 25"/>
                <a:gd name="T3" fmla="*/ 2 h 5"/>
                <a:gd name="T4" fmla="*/ 22 w 25"/>
                <a:gd name="T5" fmla="*/ 2 h 5"/>
                <a:gd name="T6" fmla="*/ 25 w 25"/>
                <a:gd name="T7" fmla="*/ 2 h 5"/>
                <a:gd name="T8" fmla="*/ 25 w 25"/>
                <a:gd name="T9" fmla="*/ 0 h 5"/>
                <a:gd name="T10" fmla="*/ 20 w 25"/>
                <a:gd name="T11" fmla="*/ 2 h 5"/>
                <a:gd name="T12" fmla="*/ 18 w 25"/>
                <a:gd name="T13" fmla="*/ 1 h 5"/>
                <a:gd name="T14" fmla="*/ 16 w 25"/>
                <a:gd name="T15" fmla="*/ 2 h 5"/>
                <a:gd name="T16" fmla="*/ 14 w 25"/>
                <a:gd name="T17" fmla="*/ 2 h 5"/>
                <a:gd name="T18" fmla="*/ 14 w 25"/>
                <a:gd name="T19" fmla="*/ 2 h 5"/>
                <a:gd name="T20" fmla="*/ 13 w 25"/>
                <a:gd name="T21" fmla="*/ 3 h 5"/>
                <a:gd name="T22" fmla="*/ 11 w 25"/>
                <a:gd name="T23" fmla="*/ 2 h 5"/>
                <a:gd name="T24" fmla="*/ 9 w 25"/>
                <a:gd name="T25" fmla="*/ 3 h 5"/>
                <a:gd name="T26" fmla="*/ 6 w 25"/>
                <a:gd name="T27" fmla="*/ 1 h 5"/>
                <a:gd name="T28" fmla="*/ 2 w 25"/>
                <a:gd name="T29" fmla="*/ 2 h 5"/>
                <a:gd name="T30" fmla="*/ 3 w 25"/>
                <a:gd name="T31" fmla="*/ 2 h 5"/>
                <a:gd name="T32" fmla="*/ 1 w 25"/>
                <a:gd name="T33" fmla="*/ 3 h 5"/>
                <a:gd name="T34" fmla="*/ 3 w 25"/>
                <a:gd name="T35" fmla="*/ 4 h 5"/>
                <a:gd name="T36" fmla="*/ 9 w 25"/>
                <a:gd name="T37" fmla="*/ 4 h 5"/>
                <a:gd name="T38" fmla="*/ 10 w 25"/>
                <a:gd name="T39" fmla="*/ 4 h 5"/>
                <a:gd name="T40" fmla="*/ 11 w 25"/>
                <a:gd name="T41" fmla="*/ 4 h 5"/>
                <a:gd name="T42" fmla="*/ 13 w 25"/>
                <a:gd name="T43" fmla="*/ 3 h 5"/>
                <a:gd name="T44" fmla="*/ 16 w 25"/>
                <a:gd name="T45" fmla="*/ 2 h 5"/>
                <a:gd name="T46" fmla="*/ 19 w 25"/>
                <a:gd name="T4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" h="5">
                  <a:moveTo>
                    <a:pt x="19" y="2"/>
                  </a:moveTo>
                  <a:cubicBezTo>
                    <a:pt x="19" y="2"/>
                    <a:pt x="20" y="2"/>
                    <a:pt x="21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1"/>
                    <a:pt x="24" y="2"/>
                    <a:pt x="25" y="2"/>
                  </a:cubicBezTo>
                  <a:cubicBezTo>
                    <a:pt x="25" y="1"/>
                    <a:pt x="25" y="1"/>
                    <a:pt x="25" y="0"/>
                  </a:cubicBezTo>
                  <a:cubicBezTo>
                    <a:pt x="23" y="0"/>
                    <a:pt x="21" y="1"/>
                    <a:pt x="20" y="2"/>
                  </a:cubicBezTo>
                  <a:cubicBezTo>
                    <a:pt x="19" y="2"/>
                    <a:pt x="19" y="1"/>
                    <a:pt x="18" y="1"/>
                  </a:cubicBezTo>
                  <a:cubicBezTo>
                    <a:pt x="17" y="1"/>
                    <a:pt x="16" y="2"/>
                    <a:pt x="16" y="2"/>
                  </a:cubicBezTo>
                  <a:cubicBezTo>
                    <a:pt x="15" y="2"/>
                    <a:pt x="15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3"/>
                    <a:pt x="13" y="3"/>
                  </a:cubicBezTo>
                  <a:cubicBezTo>
                    <a:pt x="12" y="3"/>
                    <a:pt x="12" y="3"/>
                    <a:pt x="11" y="2"/>
                  </a:cubicBezTo>
                  <a:cubicBezTo>
                    <a:pt x="10" y="2"/>
                    <a:pt x="9" y="3"/>
                    <a:pt x="9" y="3"/>
                  </a:cubicBezTo>
                  <a:cubicBezTo>
                    <a:pt x="8" y="3"/>
                    <a:pt x="7" y="2"/>
                    <a:pt x="6" y="1"/>
                  </a:cubicBezTo>
                  <a:cubicBezTo>
                    <a:pt x="5" y="1"/>
                    <a:pt x="3" y="1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0" y="3"/>
                    <a:pt x="1" y="3"/>
                  </a:cubicBezTo>
                  <a:cubicBezTo>
                    <a:pt x="1" y="4"/>
                    <a:pt x="3" y="4"/>
                    <a:pt x="3" y="4"/>
                  </a:cubicBezTo>
                  <a:cubicBezTo>
                    <a:pt x="5" y="4"/>
                    <a:pt x="7" y="5"/>
                    <a:pt x="9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2" y="4"/>
                    <a:pt x="13" y="4"/>
                    <a:pt x="13" y="3"/>
                  </a:cubicBezTo>
                  <a:cubicBezTo>
                    <a:pt x="14" y="3"/>
                    <a:pt x="15" y="3"/>
                    <a:pt x="16" y="2"/>
                  </a:cubicBezTo>
                  <a:cubicBezTo>
                    <a:pt x="17" y="2"/>
                    <a:pt x="18" y="3"/>
                    <a:pt x="19" y="2"/>
                  </a:cubicBezTo>
                  <a:close/>
                </a:path>
              </a:pathLst>
            </a:custGeom>
            <a:solidFill>
              <a:srgbClr val="00206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46" name="Freeform 145">
              <a:extLst>
                <a:ext uri="{FF2B5EF4-FFF2-40B4-BE49-F238E27FC236}">
                  <a16:creationId xmlns:a16="http://schemas.microsoft.com/office/drawing/2014/main" id="{B99B5D55-68CE-AD39-04A9-C964E0BAB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4062" y="1982577"/>
              <a:ext cx="68263" cy="142876"/>
            </a:xfrm>
            <a:custGeom>
              <a:avLst/>
              <a:gdLst>
                <a:gd name="T0" fmla="*/ 3 w 15"/>
                <a:gd name="T1" fmla="*/ 0 h 31"/>
                <a:gd name="T2" fmla="*/ 6 w 15"/>
                <a:gd name="T3" fmla="*/ 1 h 31"/>
                <a:gd name="T4" fmla="*/ 10 w 15"/>
                <a:gd name="T5" fmla="*/ 1 h 31"/>
                <a:gd name="T6" fmla="*/ 14 w 15"/>
                <a:gd name="T7" fmla="*/ 2 h 31"/>
                <a:gd name="T8" fmla="*/ 14 w 15"/>
                <a:gd name="T9" fmla="*/ 3 h 31"/>
                <a:gd name="T10" fmla="*/ 15 w 15"/>
                <a:gd name="T11" fmla="*/ 3 h 31"/>
                <a:gd name="T12" fmla="*/ 14 w 15"/>
                <a:gd name="T13" fmla="*/ 4 h 31"/>
                <a:gd name="T14" fmla="*/ 13 w 15"/>
                <a:gd name="T15" fmla="*/ 6 h 31"/>
                <a:gd name="T16" fmla="*/ 12 w 15"/>
                <a:gd name="T17" fmla="*/ 6 h 31"/>
                <a:gd name="T18" fmla="*/ 12 w 15"/>
                <a:gd name="T19" fmla="*/ 9 h 31"/>
                <a:gd name="T20" fmla="*/ 9 w 15"/>
                <a:gd name="T21" fmla="*/ 16 h 31"/>
                <a:gd name="T22" fmla="*/ 11 w 15"/>
                <a:gd name="T23" fmla="*/ 18 h 31"/>
                <a:gd name="T24" fmla="*/ 10 w 15"/>
                <a:gd name="T25" fmla="*/ 21 h 31"/>
                <a:gd name="T26" fmla="*/ 10 w 15"/>
                <a:gd name="T27" fmla="*/ 24 h 31"/>
                <a:gd name="T28" fmla="*/ 10 w 15"/>
                <a:gd name="T29" fmla="*/ 26 h 31"/>
                <a:gd name="T30" fmla="*/ 10 w 15"/>
                <a:gd name="T31" fmla="*/ 29 h 31"/>
                <a:gd name="T32" fmla="*/ 7 w 15"/>
                <a:gd name="T33" fmla="*/ 31 h 31"/>
                <a:gd name="T34" fmla="*/ 5 w 15"/>
                <a:gd name="T35" fmla="*/ 30 h 31"/>
                <a:gd name="T36" fmla="*/ 3 w 15"/>
                <a:gd name="T37" fmla="*/ 31 h 31"/>
                <a:gd name="T38" fmla="*/ 3 w 15"/>
                <a:gd name="T39" fmla="*/ 26 h 31"/>
                <a:gd name="T40" fmla="*/ 3 w 15"/>
                <a:gd name="T41" fmla="*/ 22 h 31"/>
                <a:gd name="T42" fmla="*/ 1 w 15"/>
                <a:gd name="T43" fmla="*/ 22 h 31"/>
                <a:gd name="T44" fmla="*/ 0 w 15"/>
                <a:gd name="T45" fmla="*/ 20 h 31"/>
                <a:gd name="T46" fmla="*/ 2 w 15"/>
                <a:gd name="T47" fmla="*/ 17 h 31"/>
                <a:gd name="T48" fmla="*/ 3 w 15"/>
                <a:gd name="T49" fmla="*/ 12 h 31"/>
                <a:gd name="T50" fmla="*/ 4 w 15"/>
                <a:gd name="T51" fmla="*/ 8 h 31"/>
                <a:gd name="T52" fmla="*/ 3 w 15"/>
                <a:gd name="T53" fmla="*/ 4 h 31"/>
                <a:gd name="T54" fmla="*/ 3 w 15"/>
                <a:gd name="T55" fmla="*/ 1 h 31"/>
                <a:gd name="T56" fmla="*/ 3 w 15"/>
                <a:gd name="T57" fmla="*/ 0 h 31"/>
                <a:gd name="T58" fmla="*/ 3 w 15"/>
                <a:gd name="T5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1">
                  <a:moveTo>
                    <a:pt x="3" y="0"/>
                  </a:moveTo>
                  <a:cubicBezTo>
                    <a:pt x="4" y="0"/>
                    <a:pt x="5" y="0"/>
                    <a:pt x="6" y="1"/>
                  </a:cubicBezTo>
                  <a:cubicBezTo>
                    <a:pt x="7" y="2"/>
                    <a:pt x="8" y="2"/>
                    <a:pt x="10" y="1"/>
                  </a:cubicBezTo>
                  <a:cubicBezTo>
                    <a:pt x="11" y="1"/>
                    <a:pt x="13" y="1"/>
                    <a:pt x="14" y="2"/>
                  </a:cubicBezTo>
                  <a:cubicBezTo>
                    <a:pt x="14" y="2"/>
                    <a:pt x="14" y="2"/>
                    <a:pt x="14" y="3"/>
                  </a:cubicBezTo>
                  <a:cubicBezTo>
                    <a:pt x="14" y="3"/>
                    <a:pt x="14" y="3"/>
                    <a:pt x="15" y="3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4" y="5"/>
                    <a:pt x="14" y="5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7"/>
                    <a:pt x="12" y="9"/>
                    <a:pt x="12" y="9"/>
                  </a:cubicBezTo>
                  <a:cubicBezTo>
                    <a:pt x="12" y="12"/>
                    <a:pt x="12" y="15"/>
                    <a:pt x="9" y="16"/>
                  </a:cubicBezTo>
                  <a:cubicBezTo>
                    <a:pt x="9" y="16"/>
                    <a:pt x="11" y="17"/>
                    <a:pt x="11" y="18"/>
                  </a:cubicBezTo>
                  <a:cubicBezTo>
                    <a:pt x="11" y="19"/>
                    <a:pt x="10" y="20"/>
                    <a:pt x="10" y="21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1" y="26"/>
                    <a:pt x="10" y="25"/>
                    <a:pt x="10" y="26"/>
                  </a:cubicBezTo>
                  <a:cubicBezTo>
                    <a:pt x="9" y="27"/>
                    <a:pt x="10" y="28"/>
                    <a:pt x="10" y="29"/>
                  </a:cubicBezTo>
                  <a:cubicBezTo>
                    <a:pt x="9" y="30"/>
                    <a:pt x="8" y="31"/>
                    <a:pt x="7" y="31"/>
                  </a:cubicBezTo>
                  <a:cubicBezTo>
                    <a:pt x="6" y="31"/>
                    <a:pt x="6" y="30"/>
                    <a:pt x="5" y="30"/>
                  </a:cubicBezTo>
                  <a:cubicBezTo>
                    <a:pt x="4" y="30"/>
                    <a:pt x="3" y="31"/>
                    <a:pt x="3" y="31"/>
                  </a:cubicBezTo>
                  <a:cubicBezTo>
                    <a:pt x="3" y="30"/>
                    <a:pt x="3" y="28"/>
                    <a:pt x="3" y="26"/>
                  </a:cubicBezTo>
                  <a:cubicBezTo>
                    <a:pt x="3" y="25"/>
                    <a:pt x="4" y="23"/>
                    <a:pt x="3" y="22"/>
                  </a:cubicBezTo>
                  <a:cubicBezTo>
                    <a:pt x="2" y="22"/>
                    <a:pt x="1" y="22"/>
                    <a:pt x="1" y="22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19"/>
                    <a:pt x="2" y="18"/>
                    <a:pt x="2" y="17"/>
                  </a:cubicBezTo>
                  <a:cubicBezTo>
                    <a:pt x="2" y="15"/>
                    <a:pt x="2" y="14"/>
                    <a:pt x="3" y="12"/>
                  </a:cubicBezTo>
                  <a:cubicBezTo>
                    <a:pt x="3" y="11"/>
                    <a:pt x="3" y="10"/>
                    <a:pt x="4" y="8"/>
                  </a:cubicBezTo>
                  <a:cubicBezTo>
                    <a:pt x="4" y="7"/>
                    <a:pt x="3" y="6"/>
                    <a:pt x="3" y="4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47" name="Freeform 146">
              <a:extLst>
                <a:ext uri="{FF2B5EF4-FFF2-40B4-BE49-F238E27FC236}">
                  <a16:creationId xmlns:a16="http://schemas.microsoft.com/office/drawing/2014/main" id="{C7036DAF-9E33-3032-C873-0F45D63AC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428" y="2004802"/>
              <a:ext cx="36513" cy="69851"/>
            </a:xfrm>
            <a:custGeom>
              <a:avLst/>
              <a:gdLst>
                <a:gd name="T0" fmla="*/ 6 w 8"/>
                <a:gd name="T1" fmla="*/ 1 h 15"/>
                <a:gd name="T2" fmla="*/ 7 w 8"/>
                <a:gd name="T3" fmla="*/ 1 h 15"/>
                <a:gd name="T4" fmla="*/ 7 w 8"/>
                <a:gd name="T5" fmla="*/ 2 h 15"/>
                <a:gd name="T6" fmla="*/ 8 w 8"/>
                <a:gd name="T7" fmla="*/ 3 h 15"/>
                <a:gd name="T8" fmla="*/ 8 w 8"/>
                <a:gd name="T9" fmla="*/ 5 h 15"/>
                <a:gd name="T10" fmla="*/ 8 w 8"/>
                <a:gd name="T11" fmla="*/ 6 h 15"/>
                <a:gd name="T12" fmla="*/ 8 w 8"/>
                <a:gd name="T13" fmla="*/ 8 h 15"/>
                <a:gd name="T14" fmla="*/ 8 w 8"/>
                <a:gd name="T15" fmla="*/ 11 h 15"/>
                <a:gd name="T16" fmla="*/ 6 w 8"/>
                <a:gd name="T17" fmla="*/ 13 h 15"/>
                <a:gd name="T18" fmla="*/ 4 w 8"/>
                <a:gd name="T19" fmla="*/ 15 h 15"/>
                <a:gd name="T20" fmla="*/ 2 w 8"/>
                <a:gd name="T21" fmla="*/ 14 h 15"/>
                <a:gd name="T22" fmla="*/ 2 w 8"/>
                <a:gd name="T23" fmla="*/ 11 h 15"/>
                <a:gd name="T24" fmla="*/ 2 w 8"/>
                <a:gd name="T25" fmla="*/ 9 h 15"/>
                <a:gd name="T26" fmla="*/ 2 w 8"/>
                <a:gd name="T27" fmla="*/ 6 h 15"/>
                <a:gd name="T28" fmla="*/ 1 w 8"/>
                <a:gd name="T29" fmla="*/ 5 h 15"/>
                <a:gd name="T30" fmla="*/ 1 w 8"/>
                <a:gd name="T31" fmla="*/ 5 h 15"/>
                <a:gd name="T32" fmla="*/ 1 w 8"/>
                <a:gd name="T33" fmla="*/ 2 h 15"/>
                <a:gd name="T34" fmla="*/ 3 w 8"/>
                <a:gd name="T35" fmla="*/ 2 h 15"/>
                <a:gd name="T36" fmla="*/ 6 w 8"/>
                <a:gd name="T37" fmla="*/ 1 h 15"/>
                <a:gd name="T38" fmla="*/ 6 w 8"/>
                <a:gd name="T3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" h="15">
                  <a:moveTo>
                    <a:pt x="6" y="1"/>
                  </a:moveTo>
                  <a:cubicBezTo>
                    <a:pt x="6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8" y="4"/>
                    <a:pt x="8" y="4"/>
                    <a:pt x="8" y="5"/>
                  </a:cubicBezTo>
                  <a:cubicBezTo>
                    <a:pt x="8" y="5"/>
                    <a:pt x="8" y="5"/>
                    <a:pt x="8" y="6"/>
                  </a:cubicBezTo>
                  <a:cubicBezTo>
                    <a:pt x="8" y="7"/>
                    <a:pt x="8" y="7"/>
                    <a:pt x="8" y="8"/>
                  </a:cubicBezTo>
                  <a:cubicBezTo>
                    <a:pt x="8" y="9"/>
                    <a:pt x="8" y="10"/>
                    <a:pt x="8" y="11"/>
                  </a:cubicBezTo>
                  <a:cubicBezTo>
                    <a:pt x="8" y="12"/>
                    <a:pt x="7" y="13"/>
                    <a:pt x="6" y="13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3" y="15"/>
                    <a:pt x="2" y="14"/>
                    <a:pt x="2" y="14"/>
                  </a:cubicBezTo>
                  <a:cubicBezTo>
                    <a:pt x="1" y="13"/>
                    <a:pt x="2" y="11"/>
                    <a:pt x="2" y="11"/>
                  </a:cubicBezTo>
                  <a:cubicBezTo>
                    <a:pt x="2" y="10"/>
                    <a:pt x="2" y="10"/>
                    <a:pt x="2" y="9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2" y="6"/>
                    <a:pt x="2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2" y="2"/>
                    <a:pt x="2" y="3"/>
                    <a:pt x="3" y="2"/>
                  </a:cubicBezTo>
                  <a:cubicBezTo>
                    <a:pt x="3" y="2"/>
                    <a:pt x="6" y="0"/>
                    <a:pt x="6" y="1"/>
                  </a:cubicBezTo>
                  <a:cubicBezTo>
                    <a:pt x="6" y="1"/>
                    <a:pt x="6" y="0"/>
                    <a:pt x="6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48" name="Freeform 147">
              <a:extLst>
                <a:ext uri="{FF2B5EF4-FFF2-40B4-BE49-F238E27FC236}">
                  <a16:creationId xmlns:a16="http://schemas.microsoft.com/office/drawing/2014/main" id="{DB95E8AF-C2A0-C1C5-2583-135B09BD7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853" y="1839701"/>
              <a:ext cx="246065" cy="293690"/>
            </a:xfrm>
            <a:custGeom>
              <a:avLst/>
              <a:gdLst>
                <a:gd name="T0" fmla="*/ 52 w 53"/>
                <a:gd name="T1" fmla="*/ 45 h 64"/>
                <a:gd name="T2" fmla="*/ 50 w 53"/>
                <a:gd name="T3" fmla="*/ 43 h 64"/>
                <a:gd name="T4" fmla="*/ 47 w 53"/>
                <a:gd name="T5" fmla="*/ 41 h 64"/>
                <a:gd name="T6" fmla="*/ 45 w 53"/>
                <a:gd name="T7" fmla="*/ 46 h 64"/>
                <a:gd name="T8" fmla="*/ 47 w 53"/>
                <a:gd name="T9" fmla="*/ 50 h 64"/>
                <a:gd name="T10" fmla="*/ 45 w 53"/>
                <a:gd name="T11" fmla="*/ 51 h 64"/>
                <a:gd name="T12" fmla="*/ 44 w 53"/>
                <a:gd name="T13" fmla="*/ 54 h 64"/>
                <a:gd name="T14" fmla="*/ 42 w 53"/>
                <a:gd name="T15" fmla="*/ 57 h 64"/>
                <a:gd name="T16" fmla="*/ 40 w 53"/>
                <a:gd name="T17" fmla="*/ 56 h 64"/>
                <a:gd name="T18" fmla="*/ 38 w 53"/>
                <a:gd name="T19" fmla="*/ 60 h 64"/>
                <a:gd name="T20" fmla="*/ 39 w 53"/>
                <a:gd name="T21" fmla="*/ 62 h 64"/>
                <a:gd name="T22" fmla="*/ 37 w 53"/>
                <a:gd name="T23" fmla="*/ 64 h 64"/>
                <a:gd name="T24" fmla="*/ 31 w 53"/>
                <a:gd name="T25" fmla="*/ 60 h 64"/>
                <a:gd name="T26" fmla="*/ 30 w 53"/>
                <a:gd name="T27" fmla="*/ 60 h 64"/>
                <a:gd name="T28" fmla="*/ 26 w 53"/>
                <a:gd name="T29" fmla="*/ 58 h 64"/>
                <a:gd name="T30" fmla="*/ 27 w 53"/>
                <a:gd name="T31" fmla="*/ 56 h 64"/>
                <a:gd name="T32" fmla="*/ 32 w 53"/>
                <a:gd name="T33" fmla="*/ 56 h 64"/>
                <a:gd name="T34" fmla="*/ 37 w 53"/>
                <a:gd name="T35" fmla="*/ 55 h 64"/>
                <a:gd name="T36" fmla="*/ 40 w 53"/>
                <a:gd name="T37" fmla="*/ 55 h 64"/>
                <a:gd name="T38" fmla="*/ 42 w 53"/>
                <a:gd name="T39" fmla="*/ 51 h 64"/>
                <a:gd name="T40" fmla="*/ 41 w 53"/>
                <a:gd name="T41" fmla="*/ 46 h 64"/>
                <a:gd name="T42" fmla="*/ 35 w 53"/>
                <a:gd name="T43" fmla="*/ 40 h 64"/>
                <a:gd name="T44" fmla="*/ 30 w 53"/>
                <a:gd name="T45" fmla="*/ 37 h 64"/>
                <a:gd name="T46" fmla="*/ 22 w 53"/>
                <a:gd name="T47" fmla="*/ 30 h 64"/>
                <a:gd name="T48" fmla="*/ 19 w 53"/>
                <a:gd name="T49" fmla="*/ 27 h 64"/>
                <a:gd name="T50" fmla="*/ 17 w 53"/>
                <a:gd name="T51" fmla="*/ 23 h 64"/>
                <a:gd name="T52" fmla="*/ 13 w 53"/>
                <a:gd name="T53" fmla="*/ 18 h 64"/>
                <a:gd name="T54" fmla="*/ 7 w 53"/>
                <a:gd name="T55" fmla="*/ 20 h 64"/>
                <a:gd name="T56" fmla="*/ 5 w 53"/>
                <a:gd name="T57" fmla="*/ 19 h 64"/>
                <a:gd name="T58" fmla="*/ 2 w 53"/>
                <a:gd name="T59" fmla="*/ 18 h 64"/>
                <a:gd name="T60" fmla="*/ 0 w 53"/>
                <a:gd name="T61" fmla="*/ 13 h 64"/>
                <a:gd name="T62" fmla="*/ 2 w 53"/>
                <a:gd name="T63" fmla="*/ 11 h 64"/>
                <a:gd name="T64" fmla="*/ 4 w 53"/>
                <a:gd name="T65" fmla="*/ 7 h 64"/>
                <a:gd name="T66" fmla="*/ 8 w 53"/>
                <a:gd name="T67" fmla="*/ 5 h 64"/>
                <a:gd name="T68" fmla="*/ 10 w 53"/>
                <a:gd name="T69" fmla="*/ 6 h 64"/>
                <a:gd name="T70" fmla="*/ 11 w 53"/>
                <a:gd name="T71" fmla="*/ 6 h 64"/>
                <a:gd name="T72" fmla="*/ 16 w 53"/>
                <a:gd name="T73" fmla="*/ 3 h 64"/>
                <a:gd name="T74" fmla="*/ 20 w 53"/>
                <a:gd name="T75" fmla="*/ 2 h 64"/>
                <a:gd name="T76" fmla="*/ 23 w 53"/>
                <a:gd name="T77" fmla="*/ 0 h 64"/>
                <a:gd name="T78" fmla="*/ 26 w 53"/>
                <a:gd name="T79" fmla="*/ 2 h 64"/>
                <a:gd name="T80" fmla="*/ 31 w 53"/>
                <a:gd name="T81" fmla="*/ 4 h 64"/>
                <a:gd name="T82" fmla="*/ 30 w 53"/>
                <a:gd name="T83" fmla="*/ 8 h 64"/>
                <a:gd name="T84" fmla="*/ 28 w 53"/>
                <a:gd name="T85" fmla="*/ 9 h 64"/>
                <a:gd name="T86" fmla="*/ 26 w 53"/>
                <a:gd name="T87" fmla="*/ 17 h 64"/>
                <a:gd name="T88" fmla="*/ 31 w 53"/>
                <a:gd name="T89" fmla="*/ 22 h 64"/>
                <a:gd name="T90" fmla="*/ 32 w 53"/>
                <a:gd name="T91" fmla="*/ 26 h 64"/>
                <a:gd name="T92" fmla="*/ 39 w 53"/>
                <a:gd name="T93" fmla="*/ 32 h 64"/>
                <a:gd name="T94" fmla="*/ 42 w 53"/>
                <a:gd name="T95" fmla="*/ 33 h 64"/>
                <a:gd name="T96" fmla="*/ 43 w 53"/>
                <a:gd name="T97" fmla="*/ 36 h 64"/>
                <a:gd name="T98" fmla="*/ 49 w 53"/>
                <a:gd name="T99" fmla="*/ 39 h 64"/>
                <a:gd name="T100" fmla="*/ 53 w 53"/>
                <a:gd name="T101" fmla="*/ 4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3" h="64">
                  <a:moveTo>
                    <a:pt x="53" y="45"/>
                  </a:moveTo>
                  <a:cubicBezTo>
                    <a:pt x="53" y="45"/>
                    <a:pt x="52" y="45"/>
                    <a:pt x="52" y="45"/>
                  </a:cubicBezTo>
                  <a:cubicBezTo>
                    <a:pt x="51" y="45"/>
                    <a:pt x="51" y="44"/>
                    <a:pt x="50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49" y="42"/>
                    <a:pt x="48" y="43"/>
                    <a:pt x="48" y="42"/>
                  </a:cubicBezTo>
                  <a:cubicBezTo>
                    <a:pt x="47" y="42"/>
                    <a:pt x="47" y="41"/>
                    <a:pt x="47" y="41"/>
                  </a:cubicBezTo>
                  <a:cubicBezTo>
                    <a:pt x="47" y="41"/>
                    <a:pt x="46" y="42"/>
                    <a:pt x="46" y="42"/>
                  </a:cubicBezTo>
                  <a:cubicBezTo>
                    <a:pt x="45" y="43"/>
                    <a:pt x="44" y="45"/>
                    <a:pt x="45" y="46"/>
                  </a:cubicBezTo>
                  <a:cubicBezTo>
                    <a:pt x="45" y="47"/>
                    <a:pt x="47" y="47"/>
                    <a:pt x="47" y="48"/>
                  </a:cubicBezTo>
                  <a:cubicBezTo>
                    <a:pt x="47" y="48"/>
                    <a:pt x="47" y="49"/>
                    <a:pt x="47" y="50"/>
                  </a:cubicBezTo>
                  <a:cubicBezTo>
                    <a:pt x="47" y="50"/>
                    <a:pt x="47" y="51"/>
                    <a:pt x="47" y="51"/>
                  </a:cubicBezTo>
                  <a:cubicBezTo>
                    <a:pt x="46" y="51"/>
                    <a:pt x="46" y="51"/>
                    <a:pt x="45" y="51"/>
                  </a:cubicBezTo>
                  <a:cubicBezTo>
                    <a:pt x="45" y="51"/>
                    <a:pt x="45" y="52"/>
                    <a:pt x="44" y="52"/>
                  </a:cubicBezTo>
                  <a:cubicBezTo>
                    <a:pt x="44" y="53"/>
                    <a:pt x="44" y="53"/>
                    <a:pt x="44" y="54"/>
                  </a:cubicBezTo>
                  <a:cubicBezTo>
                    <a:pt x="43" y="55"/>
                    <a:pt x="43" y="55"/>
                    <a:pt x="42" y="56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1" y="57"/>
                    <a:pt x="41" y="57"/>
                    <a:pt x="40" y="56"/>
                  </a:cubicBezTo>
                  <a:cubicBezTo>
                    <a:pt x="40" y="56"/>
                    <a:pt x="40" y="55"/>
                    <a:pt x="40" y="56"/>
                  </a:cubicBezTo>
                  <a:cubicBezTo>
                    <a:pt x="39" y="56"/>
                    <a:pt x="39" y="57"/>
                    <a:pt x="39" y="58"/>
                  </a:cubicBezTo>
                  <a:cubicBezTo>
                    <a:pt x="38" y="59"/>
                    <a:pt x="38" y="59"/>
                    <a:pt x="38" y="60"/>
                  </a:cubicBezTo>
                  <a:cubicBezTo>
                    <a:pt x="38" y="60"/>
                    <a:pt x="38" y="61"/>
                    <a:pt x="39" y="61"/>
                  </a:cubicBezTo>
                  <a:cubicBezTo>
                    <a:pt x="39" y="61"/>
                    <a:pt x="39" y="61"/>
                    <a:pt x="39" y="62"/>
                  </a:cubicBezTo>
                  <a:cubicBezTo>
                    <a:pt x="39" y="62"/>
                    <a:pt x="39" y="62"/>
                    <a:pt x="39" y="63"/>
                  </a:cubicBezTo>
                  <a:cubicBezTo>
                    <a:pt x="38" y="64"/>
                    <a:pt x="39" y="64"/>
                    <a:pt x="37" y="64"/>
                  </a:cubicBezTo>
                  <a:cubicBezTo>
                    <a:pt x="36" y="64"/>
                    <a:pt x="35" y="63"/>
                    <a:pt x="34" y="62"/>
                  </a:cubicBezTo>
                  <a:cubicBezTo>
                    <a:pt x="33" y="61"/>
                    <a:pt x="32" y="61"/>
                    <a:pt x="31" y="60"/>
                  </a:cubicBezTo>
                  <a:cubicBezTo>
                    <a:pt x="31" y="60"/>
                    <a:pt x="32" y="60"/>
                    <a:pt x="31" y="59"/>
                  </a:cubicBezTo>
                  <a:cubicBezTo>
                    <a:pt x="31" y="59"/>
                    <a:pt x="30" y="60"/>
                    <a:pt x="30" y="60"/>
                  </a:cubicBezTo>
                  <a:cubicBezTo>
                    <a:pt x="30" y="60"/>
                    <a:pt x="29" y="59"/>
                    <a:pt x="29" y="59"/>
                  </a:cubicBezTo>
                  <a:cubicBezTo>
                    <a:pt x="28" y="59"/>
                    <a:pt x="27" y="59"/>
                    <a:pt x="26" y="58"/>
                  </a:cubicBezTo>
                  <a:cubicBezTo>
                    <a:pt x="26" y="58"/>
                    <a:pt x="26" y="57"/>
                    <a:pt x="26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1" y="56"/>
                    <a:pt x="31" y="56"/>
                    <a:pt x="32" y="56"/>
                  </a:cubicBezTo>
                  <a:cubicBezTo>
                    <a:pt x="33" y="56"/>
                    <a:pt x="33" y="56"/>
                    <a:pt x="34" y="56"/>
                  </a:cubicBezTo>
                  <a:cubicBezTo>
                    <a:pt x="35" y="56"/>
                    <a:pt x="36" y="56"/>
                    <a:pt x="37" y="55"/>
                  </a:cubicBezTo>
                  <a:cubicBezTo>
                    <a:pt x="37" y="55"/>
                    <a:pt x="38" y="55"/>
                    <a:pt x="38" y="55"/>
                  </a:cubicBezTo>
                  <a:cubicBezTo>
                    <a:pt x="39" y="55"/>
                    <a:pt x="40" y="55"/>
                    <a:pt x="40" y="55"/>
                  </a:cubicBezTo>
                  <a:cubicBezTo>
                    <a:pt x="41" y="54"/>
                    <a:pt x="41" y="53"/>
                    <a:pt x="41" y="52"/>
                  </a:cubicBezTo>
                  <a:cubicBezTo>
                    <a:pt x="42" y="52"/>
                    <a:pt x="42" y="52"/>
                    <a:pt x="42" y="51"/>
                  </a:cubicBezTo>
                  <a:cubicBezTo>
                    <a:pt x="42" y="51"/>
                    <a:pt x="42" y="50"/>
                    <a:pt x="42" y="49"/>
                  </a:cubicBezTo>
                  <a:cubicBezTo>
                    <a:pt x="42" y="48"/>
                    <a:pt x="42" y="47"/>
                    <a:pt x="41" y="46"/>
                  </a:cubicBezTo>
                  <a:cubicBezTo>
                    <a:pt x="41" y="45"/>
                    <a:pt x="40" y="44"/>
                    <a:pt x="39" y="44"/>
                  </a:cubicBezTo>
                  <a:cubicBezTo>
                    <a:pt x="37" y="43"/>
                    <a:pt x="37" y="41"/>
                    <a:pt x="35" y="40"/>
                  </a:cubicBezTo>
                  <a:cubicBezTo>
                    <a:pt x="34" y="40"/>
                    <a:pt x="34" y="39"/>
                    <a:pt x="33" y="38"/>
                  </a:cubicBezTo>
                  <a:cubicBezTo>
                    <a:pt x="32" y="37"/>
                    <a:pt x="32" y="37"/>
                    <a:pt x="30" y="37"/>
                  </a:cubicBezTo>
                  <a:cubicBezTo>
                    <a:pt x="28" y="37"/>
                    <a:pt x="26" y="34"/>
                    <a:pt x="25" y="33"/>
                  </a:cubicBezTo>
                  <a:cubicBezTo>
                    <a:pt x="24" y="32"/>
                    <a:pt x="23" y="31"/>
                    <a:pt x="22" y="30"/>
                  </a:cubicBezTo>
                  <a:cubicBezTo>
                    <a:pt x="21" y="29"/>
                    <a:pt x="20" y="29"/>
                    <a:pt x="20" y="28"/>
                  </a:cubicBezTo>
                  <a:cubicBezTo>
                    <a:pt x="19" y="28"/>
                    <a:pt x="19" y="28"/>
                    <a:pt x="19" y="27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7" y="25"/>
                    <a:pt x="17" y="24"/>
                    <a:pt x="17" y="23"/>
                  </a:cubicBezTo>
                  <a:cubicBezTo>
                    <a:pt x="17" y="22"/>
                    <a:pt x="16" y="22"/>
                    <a:pt x="16" y="21"/>
                  </a:cubicBezTo>
                  <a:cubicBezTo>
                    <a:pt x="16" y="20"/>
                    <a:pt x="15" y="19"/>
                    <a:pt x="13" y="18"/>
                  </a:cubicBezTo>
                  <a:cubicBezTo>
                    <a:pt x="12" y="18"/>
                    <a:pt x="11" y="17"/>
                    <a:pt x="10" y="17"/>
                  </a:cubicBezTo>
                  <a:cubicBezTo>
                    <a:pt x="8" y="18"/>
                    <a:pt x="8" y="19"/>
                    <a:pt x="7" y="20"/>
                  </a:cubicBezTo>
                  <a:cubicBezTo>
                    <a:pt x="6" y="21"/>
                    <a:pt x="4" y="21"/>
                    <a:pt x="3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4" y="18"/>
                    <a:pt x="4" y="19"/>
                    <a:pt x="3" y="19"/>
                  </a:cubicBezTo>
                  <a:cubicBezTo>
                    <a:pt x="3" y="19"/>
                    <a:pt x="2" y="18"/>
                    <a:pt x="2" y="18"/>
                  </a:cubicBezTo>
                  <a:cubicBezTo>
                    <a:pt x="1" y="16"/>
                    <a:pt x="2" y="16"/>
                    <a:pt x="2" y="14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0" y="8"/>
                    <a:pt x="1" y="7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5" y="7"/>
                    <a:pt x="6" y="7"/>
                    <a:pt x="7" y="6"/>
                  </a:cubicBezTo>
                  <a:cubicBezTo>
                    <a:pt x="7" y="6"/>
                    <a:pt x="7" y="5"/>
                    <a:pt x="8" y="5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6"/>
                    <a:pt x="10" y="7"/>
                    <a:pt x="10" y="7"/>
                  </a:cubicBezTo>
                  <a:cubicBezTo>
                    <a:pt x="11" y="8"/>
                    <a:pt x="11" y="6"/>
                    <a:pt x="11" y="6"/>
                  </a:cubicBezTo>
                  <a:cubicBezTo>
                    <a:pt x="12" y="5"/>
                    <a:pt x="12" y="4"/>
                    <a:pt x="13" y="4"/>
                  </a:cubicBezTo>
                  <a:cubicBezTo>
                    <a:pt x="14" y="3"/>
                    <a:pt x="15" y="3"/>
                    <a:pt x="16" y="3"/>
                  </a:cubicBezTo>
                  <a:cubicBezTo>
                    <a:pt x="17" y="2"/>
                    <a:pt x="17" y="1"/>
                    <a:pt x="19" y="2"/>
                  </a:cubicBezTo>
                  <a:cubicBezTo>
                    <a:pt x="19" y="2"/>
                    <a:pt x="19" y="2"/>
                    <a:pt x="20" y="2"/>
                  </a:cubicBezTo>
                  <a:cubicBezTo>
                    <a:pt x="20" y="2"/>
                    <a:pt x="20" y="1"/>
                    <a:pt x="21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23" y="0"/>
                    <a:pt x="25" y="0"/>
                    <a:pt x="25" y="0"/>
                  </a:cubicBezTo>
                  <a:cubicBezTo>
                    <a:pt x="25" y="0"/>
                    <a:pt x="25" y="1"/>
                    <a:pt x="26" y="2"/>
                  </a:cubicBezTo>
                  <a:cubicBezTo>
                    <a:pt x="26" y="2"/>
                    <a:pt x="27" y="2"/>
                    <a:pt x="28" y="3"/>
                  </a:cubicBezTo>
                  <a:cubicBezTo>
                    <a:pt x="28" y="3"/>
                    <a:pt x="30" y="3"/>
                    <a:pt x="31" y="4"/>
                  </a:cubicBezTo>
                  <a:cubicBezTo>
                    <a:pt x="32" y="5"/>
                    <a:pt x="31" y="6"/>
                    <a:pt x="31" y="7"/>
                  </a:cubicBezTo>
                  <a:cubicBezTo>
                    <a:pt x="31" y="8"/>
                    <a:pt x="31" y="8"/>
                    <a:pt x="30" y="8"/>
                  </a:cubicBezTo>
                  <a:cubicBezTo>
                    <a:pt x="30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7" y="10"/>
                    <a:pt x="26" y="11"/>
                    <a:pt x="26" y="12"/>
                  </a:cubicBezTo>
                  <a:cubicBezTo>
                    <a:pt x="26" y="14"/>
                    <a:pt x="25" y="16"/>
                    <a:pt x="26" y="17"/>
                  </a:cubicBezTo>
                  <a:cubicBezTo>
                    <a:pt x="27" y="18"/>
                    <a:pt x="27" y="19"/>
                    <a:pt x="29" y="20"/>
                  </a:cubicBezTo>
                  <a:cubicBezTo>
                    <a:pt x="30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5"/>
                    <a:pt x="32" y="26"/>
                  </a:cubicBezTo>
                  <a:cubicBezTo>
                    <a:pt x="33" y="28"/>
                    <a:pt x="34" y="29"/>
                    <a:pt x="36" y="30"/>
                  </a:cubicBezTo>
                  <a:cubicBezTo>
                    <a:pt x="37" y="31"/>
                    <a:pt x="37" y="32"/>
                    <a:pt x="39" y="32"/>
                  </a:cubicBezTo>
                  <a:cubicBezTo>
                    <a:pt x="40" y="32"/>
                    <a:pt x="41" y="32"/>
                    <a:pt x="42" y="33"/>
                  </a:cubicBezTo>
                  <a:cubicBezTo>
                    <a:pt x="43" y="33"/>
                    <a:pt x="43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3" y="36"/>
                  </a:cubicBezTo>
                  <a:cubicBezTo>
                    <a:pt x="44" y="37"/>
                    <a:pt x="46" y="37"/>
                    <a:pt x="48" y="38"/>
                  </a:cubicBezTo>
                  <a:cubicBezTo>
                    <a:pt x="48" y="38"/>
                    <a:pt x="48" y="39"/>
                    <a:pt x="49" y="39"/>
                  </a:cubicBezTo>
                  <a:cubicBezTo>
                    <a:pt x="49" y="40"/>
                    <a:pt x="49" y="40"/>
                    <a:pt x="50" y="40"/>
                  </a:cubicBezTo>
                  <a:cubicBezTo>
                    <a:pt x="52" y="41"/>
                    <a:pt x="53" y="43"/>
                    <a:pt x="53" y="45"/>
                  </a:cubicBezTo>
                  <a:cubicBezTo>
                    <a:pt x="53" y="45"/>
                    <a:pt x="53" y="44"/>
                    <a:pt x="53" y="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7A4BACA9-05D2-295A-7B32-E3003C186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103" y="1749213"/>
              <a:ext cx="22225" cy="22225"/>
            </a:xfrm>
            <a:custGeom>
              <a:avLst/>
              <a:gdLst>
                <a:gd name="T0" fmla="*/ 1 w 5"/>
                <a:gd name="T1" fmla="*/ 3 h 5"/>
                <a:gd name="T2" fmla="*/ 2 w 5"/>
                <a:gd name="T3" fmla="*/ 4 h 5"/>
                <a:gd name="T4" fmla="*/ 3 w 5"/>
                <a:gd name="T5" fmla="*/ 4 h 5"/>
                <a:gd name="T6" fmla="*/ 4 w 5"/>
                <a:gd name="T7" fmla="*/ 4 h 5"/>
                <a:gd name="T8" fmla="*/ 5 w 5"/>
                <a:gd name="T9" fmla="*/ 5 h 5"/>
                <a:gd name="T10" fmla="*/ 5 w 5"/>
                <a:gd name="T11" fmla="*/ 3 h 5"/>
                <a:gd name="T12" fmla="*/ 5 w 5"/>
                <a:gd name="T13" fmla="*/ 1 h 5"/>
                <a:gd name="T14" fmla="*/ 4 w 5"/>
                <a:gd name="T15" fmla="*/ 0 h 5"/>
                <a:gd name="T16" fmla="*/ 2 w 5"/>
                <a:gd name="T17" fmla="*/ 2 h 5"/>
                <a:gd name="T18" fmla="*/ 0 w 5"/>
                <a:gd name="T19" fmla="*/ 2 h 5"/>
                <a:gd name="T20" fmla="*/ 1 w 5"/>
                <a:gd name="T21" fmla="*/ 3 h 5"/>
                <a:gd name="T22" fmla="*/ 1 w 5"/>
                <a:gd name="T2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5">
                  <a:moveTo>
                    <a:pt x="1" y="3"/>
                  </a:moveTo>
                  <a:cubicBezTo>
                    <a:pt x="2" y="3"/>
                    <a:pt x="1" y="3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4" y="5"/>
                    <a:pt x="5" y="5"/>
                  </a:cubicBezTo>
                  <a:cubicBezTo>
                    <a:pt x="5" y="5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BA9B8A27-7AAD-9B16-9DDC-756C75367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3303" y="1707938"/>
              <a:ext cx="73026" cy="49213"/>
            </a:xfrm>
            <a:custGeom>
              <a:avLst/>
              <a:gdLst>
                <a:gd name="T0" fmla="*/ 0 w 16"/>
                <a:gd name="T1" fmla="*/ 3 h 11"/>
                <a:gd name="T2" fmla="*/ 1 w 16"/>
                <a:gd name="T3" fmla="*/ 5 h 11"/>
                <a:gd name="T4" fmla="*/ 2 w 16"/>
                <a:gd name="T5" fmla="*/ 6 h 11"/>
                <a:gd name="T6" fmla="*/ 3 w 16"/>
                <a:gd name="T7" fmla="*/ 7 h 11"/>
                <a:gd name="T8" fmla="*/ 5 w 16"/>
                <a:gd name="T9" fmla="*/ 7 h 11"/>
                <a:gd name="T10" fmla="*/ 6 w 16"/>
                <a:gd name="T11" fmla="*/ 8 h 11"/>
                <a:gd name="T12" fmla="*/ 7 w 16"/>
                <a:gd name="T13" fmla="*/ 9 h 11"/>
                <a:gd name="T14" fmla="*/ 7 w 16"/>
                <a:gd name="T15" fmla="*/ 10 h 11"/>
                <a:gd name="T16" fmla="*/ 10 w 16"/>
                <a:gd name="T17" fmla="*/ 11 h 11"/>
                <a:gd name="T18" fmla="*/ 11 w 16"/>
                <a:gd name="T19" fmla="*/ 11 h 11"/>
                <a:gd name="T20" fmla="*/ 12 w 16"/>
                <a:gd name="T21" fmla="*/ 11 h 11"/>
                <a:gd name="T22" fmla="*/ 14 w 16"/>
                <a:gd name="T23" fmla="*/ 11 h 11"/>
                <a:gd name="T24" fmla="*/ 14 w 16"/>
                <a:gd name="T25" fmla="*/ 9 h 11"/>
                <a:gd name="T26" fmla="*/ 16 w 16"/>
                <a:gd name="T27" fmla="*/ 7 h 11"/>
                <a:gd name="T28" fmla="*/ 15 w 16"/>
                <a:gd name="T29" fmla="*/ 6 h 11"/>
                <a:gd name="T30" fmla="*/ 14 w 16"/>
                <a:gd name="T31" fmla="*/ 4 h 11"/>
                <a:gd name="T32" fmla="*/ 14 w 16"/>
                <a:gd name="T33" fmla="*/ 2 h 11"/>
                <a:gd name="T34" fmla="*/ 12 w 16"/>
                <a:gd name="T35" fmla="*/ 2 h 11"/>
                <a:gd name="T36" fmla="*/ 12 w 16"/>
                <a:gd name="T37" fmla="*/ 1 h 11"/>
                <a:gd name="T38" fmla="*/ 5 w 16"/>
                <a:gd name="T39" fmla="*/ 1 h 11"/>
                <a:gd name="T40" fmla="*/ 4 w 16"/>
                <a:gd name="T41" fmla="*/ 1 h 11"/>
                <a:gd name="T42" fmla="*/ 2 w 16"/>
                <a:gd name="T43" fmla="*/ 2 h 11"/>
                <a:gd name="T44" fmla="*/ 0 w 16"/>
                <a:gd name="T45" fmla="*/ 3 h 11"/>
                <a:gd name="T46" fmla="*/ 0 w 16"/>
                <a:gd name="T4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11">
                  <a:moveTo>
                    <a:pt x="0" y="3"/>
                  </a:moveTo>
                  <a:cubicBezTo>
                    <a:pt x="0" y="4"/>
                    <a:pt x="0" y="5"/>
                    <a:pt x="1" y="5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4" y="8"/>
                    <a:pt x="4" y="7"/>
                    <a:pt x="5" y="7"/>
                  </a:cubicBezTo>
                  <a:cubicBezTo>
                    <a:pt x="5" y="7"/>
                    <a:pt x="5" y="8"/>
                    <a:pt x="6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8" y="11"/>
                    <a:pt x="9" y="10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4" y="11"/>
                  </a:cubicBezTo>
                  <a:cubicBezTo>
                    <a:pt x="14" y="10"/>
                    <a:pt x="14" y="10"/>
                    <a:pt x="14" y="9"/>
                  </a:cubicBezTo>
                  <a:cubicBezTo>
                    <a:pt x="15" y="9"/>
                    <a:pt x="16" y="9"/>
                    <a:pt x="16" y="7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4" y="5"/>
                    <a:pt x="13" y="6"/>
                    <a:pt x="14" y="4"/>
                  </a:cubicBezTo>
                  <a:cubicBezTo>
                    <a:pt x="14" y="3"/>
                    <a:pt x="15" y="3"/>
                    <a:pt x="14" y="2"/>
                  </a:cubicBezTo>
                  <a:cubicBezTo>
                    <a:pt x="13" y="2"/>
                    <a:pt x="13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0"/>
                    <a:pt x="7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2" y="3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D2F6BFBA-1ABF-8944-8076-7F822D6CA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7590" y="1703175"/>
              <a:ext cx="22225" cy="17463"/>
            </a:xfrm>
            <a:custGeom>
              <a:avLst/>
              <a:gdLst>
                <a:gd name="T0" fmla="*/ 0 w 5"/>
                <a:gd name="T1" fmla="*/ 3 h 4"/>
                <a:gd name="T2" fmla="*/ 4 w 5"/>
                <a:gd name="T3" fmla="*/ 1 h 4"/>
                <a:gd name="T4" fmla="*/ 4 w 5"/>
                <a:gd name="T5" fmla="*/ 3 h 4"/>
                <a:gd name="T6" fmla="*/ 2 w 5"/>
                <a:gd name="T7" fmla="*/ 4 h 4"/>
                <a:gd name="T8" fmla="*/ 0 w 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5" y="2"/>
                    <a:pt x="5" y="3"/>
                    <a:pt x="4" y="3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B630D96D-43FF-88AF-608F-6D4D12D104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7590" y="1647612"/>
              <a:ext cx="82551" cy="73026"/>
            </a:xfrm>
            <a:custGeom>
              <a:avLst/>
              <a:gdLst>
                <a:gd name="T0" fmla="*/ 0 w 18"/>
                <a:gd name="T1" fmla="*/ 15 h 16"/>
                <a:gd name="T2" fmla="*/ 4 w 18"/>
                <a:gd name="T3" fmla="*/ 14 h 16"/>
                <a:gd name="T4" fmla="*/ 2 w 18"/>
                <a:gd name="T5" fmla="*/ 14 h 16"/>
                <a:gd name="T6" fmla="*/ 0 w 18"/>
                <a:gd name="T7" fmla="*/ 15 h 16"/>
                <a:gd name="T8" fmla="*/ 0 w 18"/>
                <a:gd name="T9" fmla="*/ 15 h 16"/>
                <a:gd name="T10" fmla="*/ 17 w 18"/>
                <a:gd name="T11" fmla="*/ 4 h 16"/>
                <a:gd name="T12" fmla="*/ 16 w 18"/>
                <a:gd name="T13" fmla="*/ 1 h 16"/>
                <a:gd name="T14" fmla="*/ 15 w 18"/>
                <a:gd name="T15" fmla="*/ 0 h 16"/>
                <a:gd name="T16" fmla="*/ 13 w 18"/>
                <a:gd name="T17" fmla="*/ 1 h 16"/>
                <a:gd name="T18" fmla="*/ 11 w 18"/>
                <a:gd name="T19" fmla="*/ 1 h 16"/>
                <a:gd name="T20" fmla="*/ 9 w 18"/>
                <a:gd name="T21" fmla="*/ 2 h 16"/>
                <a:gd name="T22" fmla="*/ 10 w 18"/>
                <a:gd name="T23" fmla="*/ 4 h 16"/>
                <a:gd name="T24" fmla="*/ 8 w 18"/>
                <a:gd name="T25" fmla="*/ 4 h 16"/>
                <a:gd name="T26" fmla="*/ 7 w 18"/>
                <a:gd name="T27" fmla="*/ 2 h 16"/>
                <a:gd name="T28" fmla="*/ 6 w 18"/>
                <a:gd name="T29" fmla="*/ 7 h 16"/>
                <a:gd name="T30" fmla="*/ 4 w 18"/>
                <a:gd name="T31" fmla="*/ 9 h 16"/>
                <a:gd name="T32" fmla="*/ 4 w 18"/>
                <a:gd name="T33" fmla="*/ 10 h 16"/>
                <a:gd name="T34" fmla="*/ 4 w 18"/>
                <a:gd name="T35" fmla="*/ 11 h 16"/>
                <a:gd name="T36" fmla="*/ 3 w 18"/>
                <a:gd name="T37" fmla="*/ 12 h 16"/>
                <a:gd name="T38" fmla="*/ 4 w 18"/>
                <a:gd name="T39" fmla="*/ 12 h 16"/>
                <a:gd name="T40" fmla="*/ 5 w 18"/>
                <a:gd name="T41" fmla="*/ 13 h 16"/>
                <a:gd name="T42" fmla="*/ 6 w 18"/>
                <a:gd name="T43" fmla="*/ 13 h 16"/>
                <a:gd name="T44" fmla="*/ 9 w 18"/>
                <a:gd name="T45" fmla="*/ 14 h 16"/>
                <a:gd name="T46" fmla="*/ 12 w 18"/>
                <a:gd name="T47" fmla="*/ 15 h 16"/>
                <a:gd name="T48" fmla="*/ 13 w 18"/>
                <a:gd name="T49" fmla="*/ 12 h 16"/>
                <a:gd name="T50" fmla="*/ 14 w 18"/>
                <a:gd name="T51" fmla="*/ 10 h 16"/>
                <a:gd name="T52" fmla="*/ 17 w 18"/>
                <a:gd name="T53" fmla="*/ 8 h 16"/>
                <a:gd name="T54" fmla="*/ 17 w 18"/>
                <a:gd name="T55" fmla="*/ 6 h 16"/>
                <a:gd name="T56" fmla="*/ 17 w 18"/>
                <a:gd name="T57" fmla="*/ 5 h 16"/>
                <a:gd name="T58" fmla="*/ 17 w 18"/>
                <a:gd name="T5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16">
                  <a:moveTo>
                    <a:pt x="0" y="15"/>
                  </a:moveTo>
                  <a:cubicBezTo>
                    <a:pt x="0" y="14"/>
                    <a:pt x="3" y="12"/>
                    <a:pt x="4" y="14"/>
                  </a:cubicBezTo>
                  <a:cubicBezTo>
                    <a:pt x="3" y="14"/>
                    <a:pt x="3" y="14"/>
                    <a:pt x="2" y="14"/>
                  </a:cubicBezTo>
                  <a:cubicBezTo>
                    <a:pt x="1" y="14"/>
                    <a:pt x="0" y="1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lose/>
                  <a:moveTo>
                    <a:pt x="17" y="4"/>
                  </a:moveTo>
                  <a:cubicBezTo>
                    <a:pt x="18" y="3"/>
                    <a:pt x="17" y="2"/>
                    <a:pt x="16" y="1"/>
                  </a:cubicBezTo>
                  <a:cubicBezTo>
                    <a:pt x="16" y="1"/>
                    <a:pt x="16" y="1"/>
                    <a:pt x="15" y="0"/>
                  </a:cubicBezTo>
                  <a:cubicBezTo>
                    <a:pt x="15" y="0"/>
                    <a:pt x="14" y="1"/>
                    <a:pt x="13" y="1"/>
                  </a:cubicBezTo>
                  <a:cubicBezTo>
                    <a:pt x="12" y="1"/>
                    <a:pt x="12" y="1"/>
                    <a:pt x="11" y="1"/>
                  </a:cubicBezTo>
                  <a:cubicBezTo>
                    <a:pt x="10" y="1"/>
                    <a:pt x="10" y="1"/>
                    <a:pt x="9" y="2"/>
                  </a:cubicBezTo>
                  <a:cubicBezTo>
                    <a:pt x="9" y="3"/>
                    <a:pt x="10" y="4"/>
                    <a:pt x="10" y="4"/>
                  </a:cubicBezTo>
                  <a:cubicBezTo>
                    <a:pt x="10" y="4"/>
                    <a:pt x="8" y="4"/>
                    <a:pt x="8" y="4"/>
                  </a:cubicBezTo>
                  <a:cubicBezTo>
                    <a:pt x="7" y="4"/>
                    <a:pt x="8" y="3"/>
                    <a:pt x="7" y="2"/>
                  </a:cubicBezTo>
                  <a:cubicBezTo>
                    <a:pt x="7" y="1"/>
                    <a:pt x="6" y="6"/>
                    <a:pt x="6" y="7"/>
                  </a:cubicBezTo>
                  <a:cubicBezTo>
                    <a:pt x="6" y="8"/>
                    <a:pt x="5" y="8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0"/>
                    <a:pt x="3" y="11"/>
                    <a:pt x="4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5" y="13"/>
                    <a:pt x="5" y="13"/>
                  </a:cubicBezTo>
                  <a:cubicBezTo>
                    <a:pt x="5" y="14"/>
                    <a:pt x="6" y="13"/>
                    <a:pt x="6" y="13"/>
                  </a:cubicBezTo>
                  <a:cubicBezTo>
                    <a:pt x="8" y="13"/>
                    <a:pt x="8" y="13"/>
                    <a:pt x="9" y="14"/>
                  </a:cubicBezTo>
                  <a:cubicBezTo>
                    <a:pt x="10" y="15"/>
                    <a:pt x="11" y="16"/>
                    <a:pt x="12" y="15"/>
                  </a:cubicBezTo>
                  <a:cubicBezTo>
                    <a:pt x="13" y="15"/>
                    <a:pt x="13" y="13"/>
                    <a:pt x="13" y="12"/>
                  </a:cubicBezTo>
                  <a:cubicBezTo>
                    <a:pt x="12" y="11"/>
                    <a:pt x="13" y="10"/>
                    <a:pt x="14" y="10"/>
                  </a:cubicBezTo>
                  <a:cubicBezTo>
                    <a:pt x="15" y="10"/>
                    <a:pt x="16" y="9"/>
                    <a:pt x="17" y="8"/>
                  </a:cubicBezTo>
                  <a:cubicBezTo>
                    <a:pt x="17" y="8"/>
                    <a:pt x="17" y="7"/>
                    <a:pt x="17" y="6"/>
                  </a:cubicBezTo>
                  <a:cubicBezTo>
                    <a:pt x="17" y="6"/>
                    <a:pt x="16" y="6"/>
                    <a:pt x="17" y="5"/>
                  </a:cubicBezTo>
                  <a:cubicBezTo>
                    <a:pt x="17" y="5"/>
                    <a:pt x="17" y="5"/>
                    <a:pt x="17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3" name="Freeform 152">
              <a:extLst>
                <a:ext uri="{FF2B5EF4-FFF2-40B4-BE49-F238E27FC236}">
                  <a16:creationId xmlns:a16="http://schemas.microsoft.com/office/drawing/2014/main" id="{7B520E91-CF56-1A3C-BC3A-A8C8EFAF4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489" y="1963527"/>
              <a:ext cx="14288" cy="14288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2 h 3"/>
                <a:gd name="T4" fmla="*/ 1 w 3"/>
                <a:gd name="T5" fmla="*/ 2 h 3"/>
                <a:gd name="T6" fmla="*/ 1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3" y="3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A4A7FB5A-4EB3-4143-AEF3-F8A8B27989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04062" y="1936539"/>
              <a:ext cx="285753" cy="215902"/>
            </a:xfrm>
            <a:custGeom>
              <a:avLst/>
              <a:gdLst>
                <a:gd name="T0" fmla="*/ 50 w 62"/>
                <a:gd name="T1" fmla="*/ 16 h 47"/>
                <a:gd name="T2" fmla="*/ 45 w 62"/>
                <a:gd name="T3" fmla="*/ 20 h 47"/>
                <a:gd name="T4" fmla="*/ 42 w 62"/>
                <a:gd name="T5" fmla="*/ 25 h 47"/>
                <a:gd name="T6" fmla="*/ 43 w 62"/>
                <a:gd name="T7" fmla="*/ 30 h 47"/>
                <a:gd name="T8" fmla="*/ 40 w 62"/>
                <a:gd name="T9" fmla="*/ 36 h 47"/>
                <a:gd name="T10" fmla="*/ 39 w 62"/>
                <a:gd name="T11" fmla="*/ 37 h 47"/>
                <a:gd name="T12" fmla="*/ 34 w 62"/>
                <a:gd name="T13" fmla="*/ 40 h 47"/>
                <a:gd name="T14" fmla="*/ 31 w 62"/>
                <a:gd name="T15" fmla="*/ 42 h 47"/>
                <a:gd name="T16" fmla="*/ 27 w 62"/>
                <a:gd name="T17" fmla="*/ 43 h 47"/>
                <a:gd name="T18" fmla="*/ 22 w 62"/>
                <a:gd name="T19" fmla="*/ 44 h 47"/>
                <a:gd name="T20" fmla="*/ 19 w 62"/>
                <a:gd name="T21" fmla="*/ 46 h 47"/>
                <a:gd name="T22" fmla="*/ 16 w 62"/>
                <a:gd name="T23" fmla="*/ 46 h 47"/>
                <a:gd name="T24" fmla="*/ 14 w 62"/>
                <a:gd name="T25" fmla="*/ 43 h 47"/>
                <a:gd name="T26" fmla="*/ 9 w 62"/>
                <a:gd name="T27" fmla="*/ 40 h 47"/>
                <a:gd name="T28" fmla="*/ 11 w 62"/>
                <a:gd name="T29" fmla="*/ 35 h 47"/>
                <a:gd name="T30" fmla="*/ 11 w 62"/>
                <a:gd name="T31" fmla="*/ 29 h 47"/>
                <a:gd name="T32" fmla="*/ 12 w 62"/>
                <a:gd name="T33" fmla="*/ 19 h 47"/>
                <a:gd name="T34" fmla="*/ 13 w 62"/>
                <a:gd name="T35" fmla="*/ 16 h 47"/>
                <a:gd name="T36" fmla="*/ 15 w 62"/>
                <a:gd name="T37" fmla="*/ 13 h 47"/>
                <a:gd name="T38" fmla="*/ 14 w 62"/>
                <a:gd name="T39" fmla="*/ 12 h 47"/>
                <a:gd name="T40" fmla="*/ 6 w 62"/>
                <a:gd name="T41" fmla="*/ 11 h 47"/>
                <a:gd name="T42" fmla="*/ 3 w 62"/>
                <a:gd name="T43" fmla="*/ 9 h 47"/>
                <a:gd name="T44" fmla="*/ 3 w 62"/>
                <a:gd name="T45" fmla="*/ 6 h 47"/>
                <a:gd name="T46" fmla="*/ 5 w 62"/>
                <a:gd name="T47" fmla="*/ 2 h 47"/>
                <a:gd name="T48" fmla="*/ 7 w 62"/>
                <a:gd name="T49" fmla="*/ 1 h 47"/>
                <a:gd name="T50" fmla="*/ 19 w 62"/>
                <a:gd name="T51" fmla="*/ 1 h 47"/>
                <a:gd name="T52" fmla="*/ 26 w 62"/>
                <a:gd name="T53" fmla="*/ 2 h 47"/>
                <a:gd name="T54" fmla="*/ 31 w 62"/>
                <a:gd name="T55" fmla="*/ 2 h 47"/>
                <a:gd name="T56" fmla="*/ 35 w 62"/>
                <a:gd name="T57" fmla="*/ 3 h 47"/>
                <a:gd name="T58" fmla="*/ 37 w 62"/>
                <a:gd name="T59" fmla="*/ 4 h 47"/>
                <a:gd name="T60" fmla="*/ 40 w 62"/>
                <a:gd name="T61" fmla="*/ 6 h 47"/>
                <a:gd name="T62" fmla="*/ 43 w 62"/>
                <a:gd name="T63" fmla="*/ 7 h 47"/>
                <a:gd name="T64" fmla="*/ 45 w 62"/>
                <a:gd name="T65" fmla="*/ 7 h 47"/>
                <a:gd name="T66" fmla="*/ 47 w 62"/>
                <a:gd name="T67" fmla="*/ 8 h 47"/>
                <a:gd name="T68" fmla="*/ 48 w 62"/>
                <a:gd name="T69" fmla="*/ 7 h 47"/>
                <a:gd name="T70" fmla="*/ 49 w 62"/>
                <a:gd name="T71" fmla="*/ 7 h 47"/>
                <a:gd name="T72" fmla="*/ 49 w 62"/>
                <a:gd name="T73" fmla="*/ 8 h 47"/>
                <a:gd name="T74" fmla="*/ 52 w 62"/>
                <a:gd name="T75" fmla="*/ 9 h 47"/>
                <a:gd name="T76" fmla="*/ 55 w 62"/>
                <a:gd name="T77" fmla="*/ 8 h 47"/>
                <a:gd name="T78" fmla="*/ 57 w 62"/>
                <a:gd name="T79" fmla="*/ 9 h 47"/>
                <a:gd name="T80" fmla="*/ 57 w 62"/>
                <a:gd name="T81" fmla="*/ 11 h 47"/>
                <a:gd name="T82" fmla="*/ 54 w 62"/>
                <a:gd name="T83" fmla="*/ 14 h 47"/>
                <a:gd name="T84" fmla="*/ 49 w 62"/>
                <a:gd name="T85" fmla="*/ 29 h 47"/>
                <a:gd name="T86" fmla="*/ 49 w 62"/>
                <a:gd name="T87" fmla="*/ 30 h 47"/>
                <a:gd name="T88" fmla="*/ 58 w 62"/>
                <a:gd name="T89" fmla="*/ 25 h 47"/>
                <a:gd name="T90" fmla="*/ 57 w 62"/>
                <a:gd name="T91" fmla="*/ 24 h 47"/>
                <a:gd name="T92" fmla="*/ 53 w 62"/>
                <a:gd name="T93" fmla="*/ 26 h 47"/>
                <a:gd name="T94" fmla="*/ 55 w 62"/>
                <a:gd name="T95" fmla="*/ 26 h 47"/>
                <a:gd name="T96" fmla="*/ 58 w 62"/>
                <a:gd name="T97" fmla="*/ 26 h 47"/>
                <a:gd name="T98" fmla="*/ 61 w 62"/>
                <a:gd name="T99" fmla="*/ 23 h 47"/>
                <a:gd name="T100" fmla="*/ 61 w 62"/>
                <a:gd name="T101" fmla="*/ 24 h 47"/>
                <a:gd name="T102" fmla="*/ 61 w 62"/>
                <a:gd name="T103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2" h="47">
                  <a:moveTo>
                    <a:pt x="54" y="14"/>
                  </a:moveTo>
                  <a:cubicBezTo>
                    <a:pt x="53" y="14"/>
                    <a:pt x="51" y="15"/>
                    <a:pt x="50" y="16"/>
                  </a:cubicBezTo>
                  <a:cubicBezTo>
                    <a:pt x="49" y="16"/>
                    <a:pt x="48" y="16"/>
                    <a:pt x="47" y="17"/>
                  </a:cubicBezTo>
                  <a:cubicBezTo>
                    <a:pt x="46" y="18"/>
                    <a:pt x="46" y="19"/>
                    <a:pt x="45" y="20"/>
                  </a:cubicBezTo>
                  <a:cubicBezTo>
                    <a:pt x="45" y="21"/>
                    <a:pt x="44" y="22"/>
                    <a:pt x="44" y="23"/>
                  </a:cubicBezTo>
                  <a:cubicBezTo>
                    <a:pt x="43" y="24"/>
                    <a:pt x="43" y="24"/>
                    <a:pt x="42" y="25"/>
                  </a:cubicBezTo>
                  <a:cubicBezTo>
                    <a:pt x="42" y="26"/>
                    <a:pt x="42" y="26"/>
                    <a:pt x="42" y="27"/>
                  </a:cubicBezTo>
                  <a:cubicBezTo>
                    <a:pt x="42" y="28"/>
                    <a:pt x="43" y="29"/>
                    <a:pt x="43" y="30"/>
                  </a:cubicBezTo>
                  <a:cubicBezTo>
                    <a:pt x="43" y="31"/>
                    <a:pt x="42" y="31"/>
                    <a:pt x="41" y="32"/>
                  </a:cubicBezTo>
                  <a:cubicBezTo>
                    <a:pt x="41" y="33"/>
                    <a:pt x="40" y="35"/>
                    <a:pt x="40" y="36"/>
                  </a:cubicBezTo>
                  <a:cubicBezTo>
                    <a:pt x="40" y="36"/>
                    <a:pt x="39" y="36"/>
                    <a:pt x="39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8" y="38"/>
                    <a:pt x="37" y="38"/>
                  </a:cubicBezTo>
                  <a:cubicBezTo>
                    <a:pt x="36" y="39"/>
                    <a:pt x="35" y="39"/>
                    <a:pt x="34" y="40"/>
                  </a:cubicBezTo>
                  <a:cubicBezTo>
                    <a:pt x="34" y="41"/>
                    <a:pt x="34" y="42"/>
                    <a:pt x="33" y="42"/>
                  </a:cubicBezTo>
                  <a:cubicBezTo>
                    <a:pt x="32" y="43"/>
                    <a:pt x="32" y="42"/>
                    <a:pt x="31" y="42"/>
                  </a:cubicBezTo>
                  <a:cubicBezTo>
                    <a:pt x="31" y="42"/>
                    <a:pt x="31" y="43"/>
                    <a:pt x="30" y="43"/>
                  </a:cubicBezTo>
                  <a:cubicBezTo>
                    <a:pt x="29" y="43"/>
                    <a:pt x="28" y="43"/>
                    <a:pt x="27" y="43"/>
                  </a:cubicBezTo>
                  <a:cubicBezTo>
                    <a:pt x="26" y="43"/>
                    <a:pt x="24" y="42"/>
                    <a:pt x="23" y="43"/>
                  </a:cubicBezTo>
                  <a:cubicBezTo>
                    <a:pt x="23" y="43"/>
                    <a:pt x="23" y="44"/>
                    <a:pt x="22" y="44"/>
                  </a:cubicBezTo>
                  <a:cubicBezTo>
                    <a:pt x="22" y="44"/>
                    <a:pt x="21" y="44"/>
                    <a:pt x="20" y="44"/>
                  </a:cubicBezTo>
                  <a:cubicBezTo>
                    <a:pt x="19" y="45"/>
                    <a:pt x="19" y="45"/>
                    <a:pt x="19" y="46"/>
                  </a:cubicBezTo>
                  <a:cubicBezTo>
                    <a:pt x="18" y="46"/>
                    <a:pt x="18" y="47"/>
                    <a:pt x="17" y="47"/>
                  </a:cubicBezTo>
                  <a:cubicBezTo>
                    <a:pt x="17" y="47"/>
                    <a:pt x="16" y="46"/>
                    <a:pt x="16" y="46"/>
                  </a:cubicBezTo>
                  <a:cubicBezTo>
                    <a:pt x="15" y="46"/>
                    <a:pt x="15" y="45"/>
                    <a:pt x="15" y="44"/>
                  </a:cubicBezTo>
                  <a:cubicBezTo>
                    <a:pt x="15" y="44"/>
                    <a:pt x="15" y="44"/>
                    <a:pt x="14" y="43"/>
                  </a:cubicBezTo>
                  <a:cubicBezTo>
                    <a:pt x="13" y="43"/>
                    <a:pt x="14" y="43"/>
                    <a:pt x="13" y="42"/>
                  </a:cubicBezTo>
                  <a:cubicBezTo>
                    <a:pt x="13" y="40"/>
                    <a:pt x="11" y="40"/>
                    <a:pt x="9" y="40"/>
                  </a:cubicBezTo>
                  <a:cubicBezTo>
                    <a:pt x="10" y="39"/>
                    <a:pt x="9" y="37"/>
                    <a:pt x="10" y="36"/>
                  </a:cubicBezTo>
                  <a:cubicBezTo>
                    <a:pt x="10" y="36"/>
                    <a:pt x="11" y="36"/>
                    <a:pt x="11" y="35"/>
                  </a:cubicBezTo>
                  <a:cubicBezTo>
                    <a:pt x="11" y="34"/>
                    <a:pt x="10" y="33"/>
                    <a:pt x="10" y="33"/>
                  </a:cubicBezTo>
                  <a:cubicBezTo>
                    <a:pt x="10" y="31"/>
                    <a:pt x="11" y="30"/>
                    <a:pt x="11" y="29"/>
                  </a:cubicBezTo>
                  <a:cubicBezTo>
                    <a:pt x="11" y="28"/>
                    <a:pt x="9" y="27"/>
                    <a:pt x="9" y="26"/>
                  </a:cubicBezTo>
                  <a:cubicBezTo>
                    <a:pt x="12" y="25"/>
                    <a:pt x="12" y="22"/>
                    <a:pt x="12" y="19"/>
                  </a:cubicBezTo>
                  <a:cubicBezTo>
                    <a:pt x="12" y="19"/>
                    <a:pt x="11" y="17"/>
                    <a:pt x="12" y="16"/>
                  </a:cubicBezTo>
                  <a:cubicBezTo>
                    <a:pt x="12" y="16"/>
                    <a:pt x="13" y="16"/>
                    <a:pt x="13" y="16"/>
                  </a:cubicBezTo>
                  <a:cubicBezTo>
                    <a:pt x="14" y="15"/>
                    <a:pt x="14" y="15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1"/>
                    <a:pt x="11" y="11"/>
                    <a:pt x="10" y="11"/>
                  </a:cubicBezTo>
                  <a:cubicBezTo>
                    <a:pt x="8" y="12"/>
                    <a:pt x="7" y="12"/>
                    <a:pt x="6" y="11"/>
                  </a:cubicBezTo>
                  <a:cubicBezTo>
                    <a:pt x="5" y="10"/>
                    <a:pt x="4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8"/>
                    <a:pt x="2" y="8"/>
                  </a:cubicBezTo>
                  <a:cubicBezTo>
                    <a:pt x="2" y="7"/>
                    <a:pt x="3" y="7"/>
                    <a:pt x="3" y="6"/>
                  </a:cubicBezTo>
                  <a:cubicBezTo>
                    <a:pt x="2" y="6"/>
                    <a:pt x="2" y="6"/>
                    <a:pt x="1" y="5"/>
                  </a:cubicBezTo>
                  <a:cubicBezTo>
                    <a:pt x="0" y="4"/>
                    <a:pt x="4" y="3"/>
                    <a:pt x="5" y="2"/>
                  </a:cubicBezTo>
                  <a:cubicBezTo>
                    <a:pt x="5" y="2"/>
                    <a:pt x="5" y="2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8" y="1"/>
                    <a:pt x="8" y="0"/>
                    <a:pt x="10" y="1"/>
                  </a:cubicBezTo>
                  <a:cubicBezTo>
                    <a:pt x="13" y="1"/>
                    <a:pt x="16" y="1"/>
                    <a:pt x="19" y="1"/>
                  </a:cubicBezTo>
                  <a:cubicBezTo>
                    <a:pt x="20" y="1"/>
                    <a:pt x="20" y="2"/>
                    <a:pt x="22" y="2"/>
                  </a:cubicBezTo>
                  <a:cubicBezTo>
                    <a:pt x="23" y="2"/>
                    <a:pt x="25" y="2"/>
                    <a:pt x="26" y="2"/>
                  </a:cubicBezTo>
                  <a:cubicBezTo>
                    <a:pt x="27" y="1"/>
                    <a:pt x="28" y="2"/>
                    <a:pt x="29" y="2"/>
                  </a:cubicBezTo>
                  <a:cubicBezTo>
                    <a:pt x="30" y="2"/>
                    <a:pt x="30" y="2"/>
                    <a:pt x="31" y="2"/>
                  </a:cubicBezTo>
                  <a:cubicBezTo>
                    <a:pt x="32" y="2"/>
                    <a:pt x="32" y="3"/>
                    <a:pt x="33" y="3"/>
                  </a:cubicBezTo>
                  <a:cubicBezTo>
                    <a:pt x="34" y="3"/>
                    <a:pt x="34" y="2"/>
                    <a:pt x="35" y="3"/>
                  </a:cubicBezTo>
                  <a:cubicBezTo>
                    <a:pt x="35" y="2"/>
                    <a:pt x="36" y="3"/>
                    <a:pt x="36" y="3"/>
                  </a:cubicBezTo>
                  <a:cubicBezTo>
                    <a:pt x="36" y="3"/>
                    <a:pt x="36" y="4"/>
                    <a:pt x="37" y="4"/>
                  </a:cubicBezTo>
                  <a:cubicBezTo>
                    <a:pt x="37" y="4"/>
                    <a:pt x="38" y="4"/>
                    <a:pt x="38" y="5"/>
                  </a:cubicBezTo>
                  <a:cubicBezTo>
                    <a:pt x="39" y="5"/>
                    <a:pt x="39" y="6"/>
                    <a:pt x="40" y="6"/>
                  </a:cubicBezTo>
                  <a:cubicBezTo>
                    <a:pt x="41" y="6"/>
                    <a:pt x="41" y="6"/>
                    <a:pt x="42" y="6"/>
                  </a:cubicBezTo>
                  <a:cubicBezTo>
                    <a:pt x="42" y="6"/>
                    <a:pt x="42" y="6"/>
                    <a:pt x="43" y="7"/>
                  </a:cubicBezTo>
                  <a:cubicBezTo>
                    <a:pt x="43" y="7"/>
                    <a:pt x="44" y="6"/>
                    <a:pt x="44" y="7"/>
                  </a:cubicBezTo>
                  <a:cubicBezTo>
                    <a:pt x="44" y="7"/>
                    <a:pt x="45" y="7"/>
                    <a:pt x="45" y="7"/>
                  </a:cubicBezTo>
                  <a:cubicBezTo>
                    <a:pt x="45" y="7"/>
                    <a:pt x="46" y="7"/>
                    <a:pt x="46" y="7"/>
                  </a:cubicBezTo>
                  <a:cubicBezTo>
                    <a:pt x="46" y="7"/>
                    <a:pt x="47" y="8"/>
                    <a:pt x="47" y="8"/>
                  </a:cubicBezTo>
                  <a:cubicBezTo>
                    <a:pt x="47" y="8"/>
                    <a:pt x="47" y="8"/>
                    <a:pt x="47" y="7"/>
                  </a:cubicBezTo>
                  <a:cubicBezTo>
                    <a:pt x="47" y="7"/>
                    <a:pt x="47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8"/>
                    <a:pt x="49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1" y="9"/>
                    <a:pt x="51" y="8"/>
                  </a:cubicBezTo>
                  <a:cubicBezTo>
                    <a:pt x="51" y="8"/>
                    <a:pt x="51" y="9"/>
                    <a:pt x="52" y="9"/>
                  </a:cubicBezTo>
                  <a:cubicBezTo>
                    <a:pt x="52" y="9"/>
                    <a:pt x="53" y="9"/>
                    <a:pt x="53" y="9"/>
                  </a:cubicBezTo>
                  <a:cubicBezTo>
                    <a:pt x="54" y="9"/>
                    <a:pt x="54" y="9"/>
                    <a:pt x="55" y="8"/>
                  </a:cubicBezTo>
                  <a:cubicBezTo>
                    <a:pt x="56" y="8"/>
                    <a:pt x="56" y="8"/>
                    <a:pt x="57" y="8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10"/>
                  </a:cubicBezTo>
                  <a:cubicBezTo>
                    <a:pt x="57" y="10"/>
                    <a:pt x="57" y="10"/>
                    <a:pt x="57" y="11"/>
                  </a:cubicBezTo>
                  <a:cubicBezTo>
                    <a:pt x="57" y="12"/>
                    <a:pt x="55" y="13"/>
                    <a:pt x="54" y="14"/>
                  </a:cubicBezTo>
                  <a:cubicBezTo>
                    <a:pt x="53" y="14"/>
                    <a:pt x="54" y="13"/>
                    <a:pt x="54" y="14"/>
                  </a:cubicBezTo>
                  <a:close/>
                  <a:moveTo>
                    <a:pt x="49" y="28"/>
                  </a:moveTo>
                  <a:cubicBezTo>
                    <a:pt x="49" y="28"/>
                    <a:pt x="49" y="29"/>
                    <a:pt x="49" y="29"/>
                  </a:cubicBezTo>
                  <a:cubicBezTo>
                    <a:pt x="49" y="29"/>
                    <a:pt x="49" y="28"/>
                    <a:pt x="49" y="28"/>
                  </a:cubicBezTo>
                  <a:cubicBezTo>
                    <a:pt x="49" y="29"/>
                    <a:pt x="47" y="30"/>
                    <a:pt x="49" y="30"/>
                  </a:cubicBezTo>
                  <a:cubicBezTo>
                    <a:pt x="49" y="30"/>
                    <a:pt x="50" y="28"/>
                    <a:pt x="49" y="28"/>
                  </a:cubicBezTo>
                  <a:close/>
                  <a:moveTo>
                    <a:pt x="58" y="25"/>
                  </a:moveTo>
                  <a:cubicBezTo>
                    <a:pt x="58" y="24"/>
                    <a:pt x="58" y="25"/>
                    <a:pt x="57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6" y="24"/>
                    <a:pt x="56" y="24"/>
                    <a:pt x="55" y="24"/>
                  </a:cubicBezTo>
                  <a:cubicBezTo>
                    <a:pt x="55" y="24"/>
                    <a:pt x="53" y="25"/>
                    <a:pt x="53" y="26"/>
                  </a:cubicBezTo>
                  <a:cubicBezTo>
                    <a:pt x="53" y="26"/>
                    <a:pt x="54" y="26"/>
                    <a:pt x="54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7" y="28"/>
                    <a:pt x="57" y="27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lose/>
                  <a:moveTo>
                    <a:pt x="61" y="23"/>
                  </a:moveTo>
                  <a:cubicBezTo>
                    <a:pt x="60" y="23"/>
                    <a:pt x="60" y="23"/>
                    <a:pt x="59" y="23"/>
                  </a:cubicBezTo>
                  <a:cubicBezTo>
                    <a:pt x="60" y="23"/>
                    <a:pt x="61" y="24"/>
                    <a:pt x="61" y="24"/>
                  </a:cubicBezTo>
                  <a:cubicBezTo>
                    <a:pt x="61" y="24"/>
                    <a:pt x="61" y="24"/>
                    <a:pt x="62" y="24"/>
                  </a:cubicBezTo>
                  <a:cubicBezTo>
                    <a:pt x="62" y="23"/>
                    <a:pt x="61" y="23"/>
                    <a:pt x="61" y="23"/>
                  </a:cubicBezTo>
                  <a:cubicBezTo>
                    <a:pt x="60" y="23"/>
                    <a:pt x="61" y="23"/>
                    <a:pt x="61" y="2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8F2503B5-C700-E133-A79E-F2BCE6295A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0901" y="1720638"/>
              <a:ext cx="295278" cy="284165"/>
            </a:xfrm>
            <a:custGeom>
              <a:avLst/>
              <a:gdLst>
                <a:gd name="T0" fmla="*/ 60 w 64"/>
                <a:gd name="T1" fmla="*/ 57 h 62"/>
                <a:gd name="T2" fmla="*/ 63 w 64"/>
                <a:gd name="T3" fmla="*/ 53 h 62"/>
                <a:gd name="T4" fmla="*/ 64 w 64"/>
                <a:gd name="T5" fmla="*/ 55 h 62"/>
                <a:gd name="T6" fmla="*/ 62 w 64"/>
                <a:gd name="T7" fmla="*/ 62 h 62"/>
                <a:gd name="T8" fmla="*/ 54 w 64"/>
                <a:gd name="T9" fmla="*/ 13 h 62"/>
                <a:gd name="T10" fmla="*/ 49 w 64"/>
                <a:gd name="T11" fmla="*/ 11 h 62"/>
                <a:gd name="T12" fmla="*/ 46 w 64"/>
                <a:gd name="T13" fmla="*/ 9 h 62"/>
                <a:gd name="T14" fmla="*/ 43 w 64"/>
                <a:gd name="T15" fmla="*/ 8 h 62"/>
                <a:gd name="T16" fmla="*/ 40 w 64"/>
                <a:gd name="T17" fmla="*/ 5 h 62"/>
                <a:gd name="T18" fmla="*/ 37 w 64"/>
                <a:gd name="T19" fmla="*/ 4 h 62"/>
                <a:gd name="T20" fmla="*/ 34 w 64"/>
                <a:gd name="T21" fmla="*/ 2 h 62"/>
                <a:gd name="T22" fmla="*/ 29 w 64"/>
                <a:gd name="T23" fmla="*/ 3 h 62"/>
                <a:gd name="T24" fmla="*/ 22 w 64"/>
                <a:gd name="T25" fmla="*/ 10 h 62"/>
                <a:gd name="T26" fmla="*/ 17 w 64"/>
                <a:gd name="T27" fmla="*/ 11 h 62"/>
                <a:gd name="T28" fmla="*/ 13 w 64"/>
                <a:gd name="T29" fmla="*/ 11 h 62"/>
                <a:gd name="T30" fmla="*/ 12 w 64"/>
                <a:gd name="T31" fmla="*/ 16 h 62"/>
                <a:gd name="T32" fmla="*/ 8 w 64"/>
                <a:gd name="T33" fmla="*/ 15 h 62"/>
                <a:gd name="T34" fmla="*/ 0 w 64"/>
                <a:gd name="T35" fmla="*/ 17 h 62"/>
                <a:gd name="T36" fmla="*/ 2 w 64"/>
                <a:gd name="T37" fmla="*/ 20 h 62"/>
                <a:gd name="T38" fmla="*/ 5 w 64"/>
                <a:gd name="T39" fmla="*/ 21 h 62"/>
                <a:gd name="T40" fmla="*/ 10 w 64"/>
                <a:gd name="T41" fmla="*/ 23 h 62"/>
                <a:gd name="T42" fmla="*/ 12 w 64"/>
                <a:gd name="T43" fmla="*/ 25 h 62"/>
                <a:gd name="T44" fmla="*/ 14 w 64"/>
                <a:gd name="T45" fmla="*/ 30 h 62"/>
                <a:gd name="T46" fmla="*/ 17 w 64"/>
                <a:gd name="T47" fmla="*/ 35 h 62"/>
                <a:gd name="T48" fmla="*/ 15 w 64"/>
                <a:gd name="T49" fmla="*/ 46 h 62"/>
                <a:gd name="T50" fmla="*/ 15 w 64"/>
                <a:gd name="T51" fmla="*/ 50 h 62"/>
                <a:gd name="T52" fmla="*/ 18 w 64"/>
                <a:gd name="T53" fmla="*/ 52 h 62"/>
                <a:gd name="T54" fmla="*/ 24 w 64"/>
                <a:gd name="T55" fmla="*/ 54 h 62"/>
                <a:gd name="T56" fmla="*/ 26 w 64"/>
                <a:gd name="T57" fmla="*/ 54 h 62"/>
                <a:gd name="T58" fmla="*/ 29 w 64"/>
                <a:gd name="T59" fmla="*/ 53 h 62"/>
                <a:gd name="T60" fmla="*/ 33 w 64"/>
                <a:gd name="T61" fmla="*/ 56 h 62"/>
                <a:gd name="T62" fmla="*/ 37 w 64"/>
                <a:gd name="T63" fmla="*/ 50 h 62"/>
                <a:gd name="T64" fmla="*/ 42 w 64"/>
                <a:gd name="T65" fmla="*/ 49 h 62"/>
                <a:gd name="T66" fmla="*/ 44 w 64"/>
                <a:gd name="T67" fmla="*/ 50 h 62"/>
                <a:gd name="T68" fmla="*/ 52 w 64"/>
                <a:gd name="T69" fmla="*/ 49 h 62"/>
                <a:gd name="T70" fmla="*/ 55 w 64"/>
                <a:gd name="T71" fmla="*/ 45 h 62"/>
                <a:gd name="T72" fmla="*/ 52 w 64"/>
                <a:gd name="T73" fmla="*/ 40 h 62"/>
                <a:gd name="T74" fmla="*/ 52 w 64"/>
                <a:gd name="T75" fmla="*/ 36 h 62"/>
                <a:gd name="T76" fmla="*/ 52 w 64"/>
                <a:gd name="T77" fmla="*/ 31 h 62"/>
                <a:gd name="T78" fmla="*/ 49 w 64"/>
                <a:gd name="T79" fmla="*/ 32 h 62"/>
                <a:gd name="T80" fmla="*/ 50 w 64"/>
                <a:gd name="T81" fmla="*/ 27 h 62"/>
                <a:gd name="T82" fmla="*/ 52 w 64"/>
                <a:gd name="T83" fmla="*/ 23 h 62"/>
                <a:gd name="T84" fmla="*/ 55 w 64"/>
                <a:gd name="T85" fmla="*/ 1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" h="62">
                  <a:moveTo>
                    <a:pt x="62" y="62"/>
                  </a:moveTo>
                  <a:cubicBezTo>
                    <a:pt x="61" y="62"/>
                    <a:pt x="61" y="60"/>
                    <a:pt x="61" y="59"/>
                  </a:cubicBezTo>
                  <a:cubicBezTo>
                    <a:pt x="61" y="58"/>
                    <a:pt x="60" y="57"/>
                    <a:pt x="60" y="57"/>
                  </a:cubicBezTo>
                  <a:cubicBezTo>
                    <a:pt x="60" y="57"/>
                    <a:pt x="60" y="56"/>
                    <a:pt x="60" y="55"/>
                  </a:cubicBezTo>
                  <a:cubicBezTo>
                    <a:pt x="60" y="55"/>
                    <a:pt x="61" y="54"/>
                    <a:pt x="62" y="54"/>
                  </a:cubicBezTo>
                  <a:cubicBezTo>
                    <a:pt x="62" y="54"/>
                    <a:pt x="63" y="54"/>
                    <a:pt x="63" y="53"/>
                  </a:cubicBezTo>
                  <a:cubicBezTo>
                    <a:pt x="63" y="53"/>
                    <a:pt x="63" y="52"/>
                    <a:pt x="63" y="52"/>
                  </a:cubicBezTo>
                  <a:cubicBezTo>
                    <a:pt x="64" y="52"/>
                    <a:pt x="64" y="53"/>
                    <a:pt x="64" y="54"/>
                  </a:cubicBezTo>
                  <a:cubicBezTo>
                    <a:pt x="64" y="54"/>
                    <a:pt x="64" y="54"/>
                    <a:pt x="64" y="55"/>
                  </a:cubicBezTo>
                  <a:cubicBezTo>
                    <a:pt x="64" y="56"/>
                    <a:pt x="64" y="56"/>
                    <a:pt x="64" y="57"/>
                  </a:cubicBezTo>
                  <a:cubicBezTo>
                    <a:pt x="64" y="57"/>
                    <a:pt x="63" y="62"/>
                    <a:pt x="62" y="62"/>
                  </a:cubicBezTo>
                  <a:cubicBezTo>
                    <a:pt x="62" y="62"/>
                    <a:pt x="62" y="62"/>
                    <a:pt x="62" y="62"/>
                  </a:cubicBezTo>
                  <a:close/>
                  <a:moveTo>
                    <a:pt x="57" y="15"/>
                  </a:moveTo>
                  <a:cubicBezTo>
                    <a:pt x="57" y="14"/>
                    <a:pt x="57" y="13"/>
                    <a:pt x="56" y="13"/>
                  </a:cubicBezTo>
                  <a:cubicBezTo>
                    <a:pt x="56" y="13"/>
                    <a:pt x="54" y="13"/>
                    <a:pt x="54" y="13"/>
                  </a:cubicBezTo>
                  <a:cubicBezTo>
                    <a:pt x="53" y="13"/>
                    <a:pt x="52" y="13"/>
                    <a:pt x="51" y="12"/>
                  </a:cubicBezTo>
                  <a:cubicBezTo>
                    <a:pt x="51" y="11"/>
                    <a:pt x="51" y="11"/>
                    <a:pt x="50" y="11"/>
                  </a:cubicBezTo>
                  <a:cubicBezTo>
                    <a:pt x="50" y="11"/>
                    <a:pt x="49" y="11"/>
                    <a:pt x="49" y="11"/>
                  </a:cubicBezTo>
                  <a:cubicBezTo>
                    <a:pt x="48" y="11"/>
                    <a:pt x="48" y="10"/>
                    <a:pt x="48" y="10"/>
                  </a:cubicBezTo>
                  <a:cubicBezTo>
                    <a:pt x="47" y="10"/>
                    <a:pt x="47" y="11"/>
                    <a:pt x="46" y="10"/>
                  </a:cubicBezTo>
                  <a:cubicBezTo>
                    <a:pt x="46" y="10"/>
                    <a:pt x="46" y="10"/>
                    <a:pt x="46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3" y="8"/>
                    <a:pt x="44" y="8"/>
                    <a:pt x="43" y="8"/>
                  </a:cubicBezTo>
                  <a:cubicBezTo>
                    <a:pt x="43" y="8"/>
                    <a:pt x="42" y="8"/>
                    <a:pt x="41" y="7"/>
                  </a:cubicBezTo>
                  <a:cubicBezTo>
                    <a:pt x="41" y="7"/>
                    <a:pt x="41" y="6"/>
                    <a:pt x="40" y="6"/>
                  </a:cubicBezTo>
                  <a:cubicBezTo>
                    <a:pt x="40" y="6"/>
                    <a:pt x="40" y="5"/>
                    <a:pt x="40" y="5"/>
                  </a:cubicBezTo>
                  <a:cubicBezTo>
                    <a:pt x="40" y="5"/>
                    <a:pt x="39" y="5"/>
                    <a:pt x="39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7" y="4"/>
                    <a:pt x="37" y="4"/>
                  </a:cubicBezTo>
                  <a:cubicBezTo>
                    <a:pt x="36" y="4"/>
                    <a:pt x="36" y="4"/>
                    <a:pt x="35" y="3"/>
                  </a:cubicBezTo>
                  <a:cubicBezTo>
                    <a:pt x="35" y="3"/>
                    <a:pt x="35" y="3"/>
                    <a:pt x="35" y="2"/>
                  </a:cubicBezTo>
                  <a:cubicBezTo>
                    <a:pt x="35" y="2"/>
                    <a:pt x="34" y="2"/>
                    <a:pt x="34" y="2"/>
                  </a:cubicBezTo>
                  <a:cubicBezTo>
                    <a:pt x="33" y="2"/>
                    <a:pt x="34" y="1"/>
                    <a:pt x="33" y="0"/>
                  </a:cubicBezTo>
                  <a:cubicBezTo>
                    <a:pt x="32" y="0"/>
                    <a:pt x="30" y="1"/>
                    <a:pt x="30" y="1"/>
                  </a:cubicBezTo>
                  <a:cubicBezTo>
                    <a:pt x="29" y="2"/>
                    <a:pt x="29" y="2"/>
                    <a:pt x="29" y="3"/>
                  </a:cubicBezTo>
                  <a:cubicBezTo>
                    <a:pt x="29" y="4"/>
                    <a:pt x="29" y="5"/>
                    <a:pt x="28" y="6"/>
                  </a:cubicBezTo>
                  <a:cubicBezTo>
                    <a:pt x="28" y="7"/>
                    <a:pt x="27" y="7"/>
                    <a:pt x="26" y="8"/>
                  </a:cubicBezTo>
                  <a:cubicBezTo>
                    <a:pt x="24" y="8"/>
                    <a:pt x="22" y="8"/>
                    <a:pt x="22" y="10"/>
                  </a:cubicBezTo>
                  <a:cubicBezTo>
                    <a:pt x="21" y="11"/>
                    <a:pt x="22" y="12"/>
                    <a:pt x="20" y="12"/>
                  </a:cubicBezTo>
                  <a:cubicBezTo>
                    <a:pt x="20" y="12"/>
                    <a:pt x="20" y="11"/>
                    <a:pt x="19" y="11"/>
                  </a:cubicBezTo>
                  <a:cubicBezTo>
                    <a:pt x="18" y="11"/>
                    <a:pt x="18" y="11"/>
                    <a:pt x="17" y="11"/>
                  </a:cubicBezTo>
                  <a:cubicBezTo>
                    <a:pt x="16" y="11"/>
                    <a:pt x="16" y="10"/>
                    <a:pt x="15" y="9"/>
                  </a:cubicBezTo>
                  <a:cubicBezTo>
                    <a:pt x="15" y="9"/>
                    <a:pt x="14" y="8"/>
                    <a:pt x="14" y="9"/>
                  </a:cubicBezTo>
                  <a:cubicBezTo>
                    <a:pt x="13" y="9"/>
                    <a:pt x="13" y="10"/>
                    <a:pt x="13" y="11"/>
                  </a:cubicBezTo>
                  <a:cubicBezTo>
                    <a:pt x="14" y="11"/>
                    <a:pt x="14" y="12"/>
                    <a:pt x="15" y="13"/>
                  </a:cubicBezTo>
                  <a:cubicBezTo>
                    <a:pt x="15" y="13"/>
                    <a:pt x="15" y="15"/>
                    <a:pt x="14" y="16"/>
                  </a:cubicBezTo>
                  <a:cubicBezTo>
                    <a:pt x="13" y="16"/>
                    <a:pt x="13" y="16"/>
                    <a:pt x="12" y="16"/>
                  </a:cubicBezTo>
                  <a:cubicBezTo>
                    <a:pt x="11" y="16"/>
                    <a:pt x="11" y="16"/>
                    <a:pt x="10" y="16"/>
                  </a:cubicBezTo>
                  <a:cubicBezTo>
                    <a:pt x="9" y="16"/>
                    <a:pt x="10" y="16"/>
                    <a:pt x="9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5"/>
                    <a:pt x="6" y="15"/>
                    <a:pt x="5" y="15"/>
                  </a:cubicBezTo>
                  <a:cubicBezTo>
                    <a:pt x="4" y="16"/>
                    <a:pt x="3" y="15"/>
                    <a:pt x="2" y="16"/>
                  </a:cubicBezTo>
                  <a:cubicBezTo>
                    <a:pt x="1" y="16"/>
                    <a:pt x="0" y="17"/>
                    <a:pt x="0" y="17"/>
                  </a:cubicBezTo>
                  <a:cubicBezTo>
                    <a:pt x="1" y="18"/>
                    <a:pt x="2" y="18"/>
                    <a:pt x="2" y="19"/>
                  </a:cubicBezTo>
                  <a:cubicBezTo>
                    <a:pt x="2" y="19"/>
                    <a:pt x="1" y="20"/>
                    <a:pt x="1" y="20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6" y="21"/>
                    <a:pt x="7" y="22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9" y="23"/>
                    <a:pt x="9" y="23"/>
                    <a:pt x="10" y="23"/>
                  </a:cubicBezTo>
                  <a:cubicBezTo>
                    <a:pt x="11" y="23"/>
                    <a:pt x="10" y="24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3" y="26"/>
                    <a:pt x="12" y="27"/>
                    <a:pt x="12" y="27"/>
                  </a:cubicBezTo>
                  <a:cubicBezTo>
                    <a:pt x="12" y="28"/>
                    <a:pt x="13" y="28"/>
                    <a:pt x="13" y="28"/>
                  </a:cubicBezTo>
                  <a:cubicBezTo>
                    <a:pt x="13" y="29"/>
                    <a:pt x="14" y="29"/>
                    <a:pt x="14" y="30"/>
                  </a:cubicBezTo>
                  <a:cubicBezTo>
                    <a:pt x="15" y="31"/>
                    <a:pt x="17" y="32"/>
                    <a:pt x="16" y="33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5"/>
                    <a:pt x="17" y="35"/>
                    <a:pt x="17" y="35"/>
                  </a:cubicBezTo>
                  <a:cubicBezTo>
                    <a:pt x="17" y="36"/>
                    <a:pt x="17" y="37"/>
                    <a:pt x="17" y="37"/>
                  </a:cubicBezTo>
                  <a:cubicBezTo>
                    <a:pt x="16" y="39"/>
                    <a:pt x="16" y="41"/>
                    <a:pt x="16" y="43"/>
                  </a:cubicBezTo>
                  <a:cubicBezTo>
                    <a:pt x="16" y="44"/>
                    <a:pt x="16" y="45"/>
                    <a:pt x="15" y="46"/>
                  </a:cubicBezTo>
                  <a:cubicBezTo>
                    <a:pt x="15" y="48"/>
                    <a:pt x="14" y="48"/>
                    <a:pt x="13" y="49"/>
                  </a:cubicBezTo>
                  <a:cubicBezTo>
                    <a:pt x="14" y="49"/>
                    <a:pt x="14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6" y="50"/>
                    <a:pt x="15" y="51"/>
                    <a:pt x="16" y="51"/>
                  </a:cubicBezTo>
                  <a:cubicBezTo>
                    <a:pt x="16" y="51"/>
                    <a:pt x="16" y="51"/>
                    <a:pt x="17" y="51"/>
                  </a:cubicBezTo>
                  <a:cubicBezTo>
                    <a:pt x="17" y="51"/>
                    <a:pt x="17" y="52"/>
                    <a:pt x="18" y="52"/>
                  </a:cubicBezTo>
                  <a:cubicBezTo>
                    <a:pt x="18" y="53"/>
                    <a:pt x="19" y="53"/>
                    <a:pt x="20" y="53"/>
                  </a:cubicBezTo>
                  <a:cubicBezTo>
                    <a:pt x="21" y="53"/>
                    <a:pt x="22" y="53"/>
                    <a:pt x="22" y="54"/>
                  </a:cubicBezTo>
                  <a:cubicBezTo>
                    <a:pt x="23" y="54"/>
                    <a:pt x="24" y="54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7" y="54"/>
                    <a:pt x="27" y="54"/>
                    <a:pt x="28" y="54"/>
                  </a:cubicBezTo>
                  <a:cubicBezTo>
                    <a:pt x="28" y="54"/>
                    <a:pt x="28" y="53"/>
                    <a:pt x="29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3"/>
                    <a:pt x="29" y="55"/>
                    <a:pt x="30" y="55"/>
                  </a:cubicBezTo>
                  <a:cubicBezTo>
                    <a:pt x="30" y="56"/>
                    <a:pt x="30" y="56"/>
                    <a:pt x="31" y="56"/>
                  </a:cubicBezTo>
                  <a:cubicBezTo>
                    <a:pt x="32" y="56"/>
                    <a:pt x="33" y="56"/>
                    <a:pt x="33" y="56"/>
                  </a:cubicBezTo>
                  <a:cubicBezTo>
                    <a:pt x="34" y="55"/>
                    <a:pt x="35" y="55"/>
                    <a:pt x="35" y="55"/>
                  </a:cubicBezTo>
                  <a:cubicBezTo>
                    <a:pt x="36" y="54"/>
                    <a:pt x="35" y="53"/>
                    <a:pt x="35" y="52"/>
                  </a:cubicBezTo>
                  <a:cubicBezTo>
                    <a:pt x="35" y="51"/>
                    <a:pt x="36" y="50"/>
                    <a:pt x="37" y="50"/>
                  </a:cubicBezTo>
                  <a:cubicBezTo>
                    <a:pt x="37" y="50"/>
                    <a:pt x="38" y="49"/>
                    <a:pt x="38" y="49"/>
                  </a:cubicBezTo>
                  <a:cubicBezTo>
                    <a:pt x="39" y="49"/>
                    <a:pt x="39" y="48"/>
                    <a:pt x="40" y="48"/>
                  </a:cubicBezTo>
                  <a:cubicBezTo>
                    <a:pt x="41" y="48"/>
                    <a:pt x="41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4" y="49"/>
                    <a:pt x="44" y="50"/>
                    <a:pt x="44" y="50"/>
                  </a:cubicBezTo>
                  <a:cubicBezTo>
                    <a:pt x="45" y="50"/>
                    <a:pt x="45" y="50"/>
                    <a:pt x="46" y="50"/>
                  </a:cubicBezTo>
                  <a:cubicBezTo>
                    <a:pt x="47" y="51"/>
                    <a:pt x="48" y="52"/>
                    <a:pt x="49" y="51"/>
                  </a:cubicBezTo>
                  <a:cubicBezTo>
                    <a:pt x="51" y="51"/>
                    <a:pt x="51" y="50"/>
                    <a:pt x="52" y="49"/>
                  </a:cubicBezTo>
                  <a:cubicBezTo>
                    <a:pt x="53" y="48"/>
                    <a:pt x="54" y="48"/>
                    <a:pt x="55" y="47"/>
                  </a:cubicBezTo>
                  <a:cubicBezTo>
                    <a:pt x="55" y="46"/>
                    <a:pt x="56" y="46"/>
                    <a:pt x="56" y="45"/>
                  </a:cubicBezTo>
                  <a:cubicBezTo>
                    <a:pt x="56" y="44"/>
                    <a:pt x="55" y="45"/>
                    <a:pt x="55" y="45"/>
                  </a:cubicBezTo>
                  <a:cubicBezTo>
                    <a:pt x="54" y="45"/>
                    <a:pt x="53" y="44"/>
                    <a:pt x="53" y="44"/>
                  </a:cubicBezTo>
                  <a:cubicBezTo>
                    <a:pt x="52" y="43"/>
                    <a:pt x="52" y="42"/>
                    <a:pt x="52" y="41"/>
                  </a:cubicBezTo>
                  <a:cubicBezTo>
                    <a:pt x="53" y="41"/>
                    <a:pt x="53" y="41"/>
                    <a:pt x="52" y="40"/>
                  </a:cubicBezTo>
                  <a:cubicBezTo>
                    <a:pt x="52" y="40"/>
                    <a:pt x="51" y="39"/>
                    <a:pt x="51" y="39"/>
                  </a:cubicBezTo>
                  <a:cubicBezTo>
                    <a:pt x="51" y="38"/>
                    <a:pt x="52" y="38"/>
                    <a:pt x="53" y="38"/>
                  </a:cubicBezTo>
                  <a:cubicBezTo>
                    <a:pt x="53" y="37"/>
                    <a:pt x="53" y="37"/>
                    <a:pt x="52" y="36"/>
                  </a:cubicBezTo>
                  <a:cubicBezTo>
                    <a:pt x="52" y="35"/>
                    <a:pt x="52" y="34"/>
                    <a:pt x="52" y="34"/>
                  </a:cubicBezTo>
                  <a:cubicBezTo>
                    <a:pt x="52" y="33"/>
                    <a:pt x="53" y="33"/>
                    <a:pt x="53" y="33"/>
                  </a:cubicBezTo>
                  <a:cubicBezTo>
                    <a:pt x="53" y="32"/>
                    <a:pt x="52" y="32"/>
                    <a:pt x="52" y="31"/>
                  </a:cubicBezTo>
                  <a:cubicBezTo>
                    <a:pt x="52" y="31"/>
                    <a:pt x="52" y="30"/>
                    <a:pt x="51" y="30"/>
                  </a:cubicBezTo>
                  <a:cubicBezTo>
                    <a:pt x="50" y="30"/>
                    <a:pt x="50" y="30"/>
                    <a:pt x="50" y="31"/>
                  </a:cubicBezTo>
                  <a:cubicBezTo>
                    <a:pt x="50" y="31"/>
                    <a:pt x="50" y="32"/>
                    <a:pt x="49" y="32"/>
                  </a:cubicBezTo>
                  <a:cubicBezTo>
                    <a:pt x="48" y="32"/>
                    <a:pt x="48" y="32"/>
                    <a:pt x="48" y="31"/>
                  </a:cubicBezTo>
                  <a:cubicBezTo>
                    <a:pt x="48" y="30"/>
                    <a:pt x="48" y="30"/>
                    <a:pt x="49" y="29"/>
                  </a:cubicBezTo>
                  <a:cubicBezTo>
                    <a:pt x="50" y="29"/>
                    <a:pt x="50" y="28"/>
                    <a:pt x="50" y="27"/>
                  </a:cubicBezTo>
                  <a:cubicBezTo>
                    <a:pt x="50" y="26"/>
                    <a:pt x="50" y="27"/>
                    <a:pt x="51" y="26"/>
                  </a:cubicBezTo>
                  <a:cubicBezTo>
                    <a:pt x="51" y="26"/>
                    <a:pt x="52" y="26"/>
                    <a:pt x="52" y="25"/>
                  </a:cubicBezTo>
                  <a:cubicBezTo>
                    <a:pt x="52" y="25"/>
                    <a:pt x="52" y="24"/>
                    <a:pt x="52" y="23"/>
                  </a:cubicBezTo>
                  <a:cubicBezTo>
                    <a:pt x="53" y="22"/>
                    <a:pt x="54" y="24"/>
                    <a:pt x="54" y="24"/>
                  </a:cubicBezTo>
                  <a:cubicBezTo>
                    <a:pt x="55" y="23"/>
                    <a:pt x="55" y="22"/>
                    <a:pt x="55" y="22"/>
                  </a:cubicBezTo>
                  <a:cubicBezTo>
                    <a:pt x="55" y="21"/>
                    <a:pt x="55" y="20"/>
                    <a:pt x="55" y="19"/>
                  </a:cubicBezTo>
                  <a:cubicBezTo>
                    <a:pt x="56" y="18"/>
                    <a:pt x="57" y="16"/>
                    <a:pt x="57" y="1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B9C06FE4-4243-CE87-BADC-C1741BA4A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013" y="1587287"/>
              <a:ext cx="92076" cy="120651"/>
            </a:xfrm>
            <a:custGeom>
              <a:avLst/>
              <a:gdLst>
                <a:gd name="T0" fmla="*/ 20 w 20"/>
                <a:gd name="T1" fmla="*/ 15 h 26"/>
                <a:gd name="T2" fmla="*/ 19 w 20"/>
                <a:gd name="T3" fmla="*/ 13 h 26"/>
                <a:gd name="T4" fmla="*/ 19 w 20"/>
                <a:gd name="T5" fmla="*/ 11 h 26"/>
                <a:gd name="T6" fmla="*/ 18 w 20"/>
                <a:gd name="T7" fmla="*/ 9 h 26"/>
                <a:gd name="T8" fmla="*/ 16 w 20"/>
                <a:gd name="T9" fmla="*/ 7 h 26"/>
                <a:gd name="T10" fmla="*/ 14 w 20"/>
                <a:gd name="T11" fmla="*/ 8 h 26"/>
                <a:gd name="T12" fmla="*/ 13 w 20"/>
                <a:gd name="T13" fmla="*/ 9 h 26"/>
                <a:gd name="T14" fmla="*/ 12 w 20"/>
                <a:gd name="T15" fmla="*/ 7 h 26"/>
                <a:gd name="T16" fmla="*/ 10 w 20"/>
                <a:gd name="T17" fmla="*/ 6 h 26"/>
                <a:gd name="T18" fmla="*/ 12 w 20"/>
                <a:gd name="T19" fmla="*/ 5 h 26"/>
                <a:gd name="T20" fmla="*/ 11 w 20"/>
                <a:gd name="T21" fmla="*/ 4 h 26"/>
                <a:gd name="T22" fmla="*/ 13 w 20"/>
                <a:gd name="T23" fmla="*/ 3 h 26"/>
                <a:gd name="T24" fmla="*/ 16 w 20"/>
                <a:gd name="T25" fmla="*/ 2 h 26"/>
                <a:gd name="T26" fmla="*/ 14 w 20"/>
                <a:gd name="T27" fmla="*/ 0 h 26"/>
                <a:gd name="T28" fmla="*/ 12 w 20"/>
                <a:gd name="T29" fmla="*/ 1 h 26"/>
                <a:gd name="T30" fmla="*/ 11 w 20"/>
                <a:gd name="T31" fmla="*/ 1 h 26"/>
                <a:gd name="T32" fmla="*/ 10 w 20"/>
                <a:gd name="T33" fmla="*/ 2 h 26"/>
                <a:gd name="T34" fmla="*/ 8 w 20"/>
                <a:gd name="T35" fmla="*/ 4 h 26"/>
                <a:gd name="T36" fmla="*/ 8 w 20"/>
                <a:gd name="T37" fmla="*/ 5 h 26"/>
                <a:gd name="T38" fmla="*/ 9 w 20"/>
                <a:gd name="T39" fmla="*/ 6 h 26"/>
                <a:gd name="T40" fmla="*/ 8 w 20"/>
                <a:gd name="T41" fmla="*/ 6 h 26"/>
                <a:gd name="T42" fmla="*/ 8 w 20"/>
                <a:gd name="T43" fmla="*/ 7 h 26"/>
                <a:gd name="T44" fmla="*/ 6 w 20"/>
                <a:gd name="T45" fmla="*/ 7 h 26"/>
                <a:gd name="T46" fmla="*/ 5 w 20"/>
                <a:gd name="T47" fmla="*/ 7 h 26"/>
                <a:gd name="T48" fmla="*/ 2 w 20"/>
                <a:gd name="T49" fmla="*/ 8 h 26"/>
                <a:gd name="T50" fmla="*/ 1 w 20"/>
                <a:gd name="T51" fmla="*/ 9 h 26"/>
                <a:gd name="T52" fmla="*/ 3 w 20"/>
                <a:gd name="T53" fmla="*/ 10 h 26"/>
                <a:gd name="T54" fmla="*/ 3 w 20"/>
                <a:gd name="T55" fmla="*/ 11 h 26"/>
                <a:gd name="T56" fmla="*/ 2 w 20"/>
                <a:gd name="T57" fmla="*/ 12 h 26"/>
                <a:gd name="T58" fmla="*/ 1 w 20"/>
                <a:gd name="T59" fmla="*/ 13 h 26"/>
                <a:gd name="T60" fmla="*/ 2 w 20"/>
                <a:gd name="T61" fmla="*/ 14 h 26"/>
                <a:gd name="T62" fmla="*/ 4 w 20"/>
                <a:gd name="T63" fmla="*/ 14 h 26"/>
                <a:gd name="T64" fmla="*/ 5 w 20"/>
                <a:gd name="T65" fmla="*/ 15 h 26"/>
                <a:gd name="T66" fmla="*/ 4 w 20"/>
                <a:gd name="T67" fmla="*/ 17 h 26"/>
                <a:gd name="T68" fmla="*/ 4 w 20"/>
                <a:gd name="T69" fmla="*/ 18 h 26"/>
                <a:gd name="T70" fmla="*/ 2 w 20"/>
                <a:gd name="T71" fmla="*/ 19 h 26"/>
                <a:gd name="T72" fmla="*/ 3 w 20"/>
                <a:gd name="T73" fmla="*/ 20 h 26"/>
                <a:gd name="T74" fmla="*/ 2 w 20"/>
                <a:gd name="T75" fmla="*/ 21 h 26"/>
                <a:gd name="T76" fmla="*/ 1 w 20"/>
                <a:gd name="T77" fmla="*/ 21 h 26"/>
                <a:gd name="T78" fmla="*/ 0 w 20"/>
                <a:gd name="T79" fmla="*/ 22 h 26"/>
                <a:gd name="T80" fmla="*/ 2 w 20"/>
                <a:gd name="T81" fmla="*/ 22 h 26"/>
                <a:gd name="T82" fmla="*/ 1 w 20"/>
                <a:gd name="T83" fmla="*/ 24 h 26"/>
                <a:gd name="T84" fmla="*/ 2 w 20"/>
                <a:gd name="T85" fmla="*/ 24 h 26"/>
                <a:gd name="T86" fmla="*/ 1 w 20"/>
                <a:gd name="T87" fmla="*/ 26 h 26"/>
                <a:gd name="T88" fmla="*/ 2 w 20"/>
                <a:gd name="T89" fmla="*/ 26 h 26"/>
                <a:gd name="T90" fmla="*/ 9 w 20"/>
                <a:gd name="T91" fmla="*/ 25 h 26"/>
                <a:gd name="T92" fmla="*/ 10 w 20"/>
                <a:gd name="T93" fmla="*/ 24 h 26"/>
                <a:gd name="T94" fmla="*/ 12 w 20"/>
                <a:gd name="T95" fmla="*/ 23 h 26"/>
                <a:gd name="T96" fmla="*/ 14 w 20"/>
                <a:gd name="T97" fmla="*/ 22 h 26"/>
                <a:gd name="T98" fmla="*/ 15 w 20"/>
                <a:gd name="T99" fmla="*/ 22 h 26"/>
                <a:gd name="T100" fmla="*/ 16 w 20"/>
                <a:gd name="T101" fmla="*/ 21 h 26"/>
                <a:gd name="T102" fmla="*/ 18 w 20"/>
                <a:gd name="T103" fmla="*/ 21 h 26"/>
                <a:gd name="T104" fmla="*/ 18 w 20"/>
                <a:gd name="T105" fmla="*/ 20 h 26"/>
                <a:gd name="T106" fmla="*/ 19 w 20"/>
                <a:gd name="T107" fmla="*/ 19 h 26"/>
                <a:gd name="T108" fmla="*/ 20 w 20"/>
                <a:gd name="T109" fmla="*/ 18 h 26"/>
                <a:gd name="T110" fmla="*/ 20 w 20"/>
                <a:gd name="T111" fmla="*/ 15 h 26"/>
                <a:gd name="T112" fmla="*/ 20 w 20"/>
                <a:gd name="T113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" h="26">
                  <a:moveTo>
                    <a:pt x="20" y="15"/>
                  </a:moveTo>
                  <a:cubicBezTo>
                    <a:pt x="19" y="15"/>
                    <a:pt x="19" y="13"/>
                    <a:pt x="19" y="13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10"/>
                    <a:pt x="18" y="10"/>
                    <a:pt x="18" y="9"/>
                  </a:cubicBezTo>
                  <a:cubicBezTo>
                    <a:pt x="16" y="10"/>
                    <a:pt x="17" y="7"/>
                    <a:pt x="16" y="7"/>
                  </a:cubicBezTo>
                  <a:cubicBezTo>
                    <a:pt x="15" y="5"/>
                    <a:pt x="15" y="7"/>
                    <a:pt x="14" y="8"/>
                  </a:cubicBezTo>
                  <a:cubicBezTo>
                    <a:pt x="14" y="9"/>
                    <a:pt x="13" y="9"/>
                    <a:pt x="13" y="9"/>
                  </a:cubicBezTo>
                  <a:cubicBezTo>
                    <a:pt x="12" y="9"/>
                    <a:pt x="12" y="8"/>
                    <a:pt x="12" y="7"/>
                  </a:cubicBezTo>
                  <a:cubicBezTo>
                    <a:pt x="11" y="7"/>
                    <a:pt x="10" y="7"/>
                    <a:pt x="10" y="6"/>
                  </a:cubicBezTo>
                  <a:cubicBezTo>
                    <a:pt x="10" y="6"/>
                    <a:pt x="12" y="5"/>
                    <a:pt x="12" y="5"/>
                  </a:cubicBezTo>
                  <a:cubicBezTo>
                    <a:pt x="12" y="5"/>
                    <a:pt x="11" y="4"/>
                    <a:pt x="11" y="4"/>
                  </a:cubicBezTo>
                  <a:cubicBezTo>
                    <a:pt x="11" y="3"/>
                    <a:pt x="13" y="3"/>
                    <a:pt x="13" y="3"/>
                  </a:cubicBezTo>
                  <a:cubicBezTo>
                    <a:pt x="14" y="2"/>
                    <a:pt x="15" y="2"/>
                    <a:pt x="16" y="2"/>
                  </a:cubicBezTo>
                  <a:cubicBezTo>
                    <a:pt x="16" y="1"/>
                    <a:pt x="14" y="0"/>
                    <a:pt x="14" y="0"/>
                  </a:cubicBezTo>
                  <a:cubicBezTo>
                    <a:pt x="14" y="1"/>
                    <a:pt x="12" y="0"/>
                    <a:pt x="12" y="1"/>
                  </a:cubicBezTo>
                  <a:cubicBezTo>
                    <a:pt x="11" y="1"/>
                    <a:pt x="12" y="1"/>
                    <a:pt x="11" y="1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10" y="5"/>
                    <a:pt x="10" y="5"/>
                    <a:pt x="9" y="6"/>
                  </a:cubicBezTo>
                  <a:cubicBezTo>
                    <a:pt x="9" y="6"/>
                    <a:pt x="9" y="6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7" y="7"/>
                    <a:pt x="6" y="7"/>
                  </a:cubicBezTo>
                  <a:cubicBezTo>
                    <a:pt x="6" y="8"/>
                    <a:pt x="6" y="8"/>
                    <a:pt x="5" y="7"/>
                  </a:cubicBezTo>
                  <a:cubicBezTo>
                    <a:pt x="4" y="7"/>
                    <a:pt x="3" y="7"/>
                    <a:pt x="2" y="8"/>
                  </a:cubicBezTo>
                  <a:cubicBezTo>
                    <a:pt x="2" y="8"/>
                    <a:pt x="1" y="8"/>
                    <a:pt x="1" y="9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2" y="11"/>
                    <a:pt x="2" y="11"/>
                    <a:pt x="2" y="12"/>
                  </a:cubicBezTo>
                  <a:cubicBezTo>
                    <a:pt x="2" y="13"/>
                    <a:pt x="1" y="12"/>
                    <a:pt x="1" y="13"/>
                  </a:cubicBezTo>
                  <a:cubicBezTo>
                    <a:pt x="2" y="14"/>
                    <a:pt x="2" y="13"/>
                    <a:pt x="2" y="14"/>
                  </a:cubicBezTo>
                  <a:cubicBezTo>
                    <a:pt x="2" y="14"/>
                    <a:pt x="3" y="14"/>
                    <a:pt x="4" y="14"/>
                  </a:cubicBezTo>
                  <a:cubicBezTo>
                    <a:pt x="4" y="14"/>
                    <a:pt x="5" y="15"/>
                    <a:pt x="5" y="15"/>
                  </a:cubicBezTo>
                  <a:cubicBezTo>
                    <a:pt x="5" y="15"/>
                    <a:pt x="4" y="17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3" y="19"/>
                    <a:pt x="2" y="19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2" y="21"/>
                    <a:pt x="2" y="21"/>
                    <a:pt x="1" y="21"/>
                  </a:cubicBezTo>
                  <a:cubicBezTo>
                    <a:pt x="0" y="21"/>
                    <a:pt x="0" y="21"/>
                    <a:pt x="0" y="22"/>
                  </a:cubicBezTo>
                  <a:cubicBezTo>
                    <a:pt x="0" y="22"/>
                    <a:pt x="1" y="22"/>
                    <a:pt x="2" y="22"/>
                  </a:cubicBezTo>
                  <a:cubicBezTo>
                    <a:pt x="2" y="23"/>
                    <a:pt x="0" y="23"/>
                    <a:pt x="1" y="24"/>
                  </a:cubicBezTo>
                  <a:cubicBezTo>
                    <a:pt x="1" y="24"/>
                    <a:pt x="1" y="24"/>
                    <a:pt x="2" y="24"/>
                  </a:cubicBezTo>
                  <a:cubicBezTo>
                    <a:pt x="2" y="25"/>
                    <a:pt x="1" y="25"/>
                    <a:pt x="1" y="26"/>
                  </a:cubicBezTo>
                  <a:cubicBezTo>
                    <a:pt x="2" y="26"/>
                    <a:pt x="3" y="25"/>
                    <a:pt x="2" y="26"/>
                  </a:cubicBezTo>
                  <a:cubicBezTo>
                    <a:pt x="4" y="26"/>
                    <a:pt x="7" y="26"/>
                    <a:pt x="9" y="25"/>
                  </a:cubicBezTo>
                  <a:cubicBezTo>
                    <a:pt x="9" y="24"/>
                    <a:pt x="10" y="24"/>
                    <a:pt x="10" y="24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3" y="23"/>
                    <a:pt x="13" y="22"/>
                    <a:pt x="14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6" y="22"/>
                    <a:pt x="16" y="21"/>
                    <a:pt x="16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9" y="21"/>
                    <a:pt x="18" y="21"/>
                    <a:pt x="18" y="20"/>
                  </a:cubicBezTo>
                  <a:cubicBezTo>
                    <a:pt x="18" y="20"/>
                    <a:pt x="18" y="20"/>
                    <a:pt x="19" y="19"/>
                  </a:cubicBezTo>
                  <a:cubicBezTo>
                    <a:pt x="19" y="19"/>
                    <a:pt x="19" y="18"/>
                    <a:pt x="20" y="18"/>
                  </a:cubicBezTo>
                  <a:cubicBezTo>
                    <a:pt x="20" y="17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7" name="Freeform 156">
              <a:extLst>
                <a:ext uri="{FF2B5EF4-FFF2-40B4-BE49-F238E27FC236}">
                  <a16:creationId xmlns:a16="http://schemas.microsoft.com/office/drawing/2014/main" id="{E64F6AC0-373F-2659-82CC-94C73C1C6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4498" y="1215809"/>
              <a:ext cx="225427" cy="111126"/>
            </a:xfrm>
            <a:custGeom>
              <a:avLst/>
              <a:gdLst>
                <a:gd name="T0" fmla="*/ 15 w 49"/>
                <a:gd name="T1" fmla="*/ 7 h 24"/>
                <a:gd name="T2" fmla="*/ 13 w 49"/>
                <a:gd name="T3" fmla="*/ 3 h 24"/>
                <a:gd name="T4" fmla="*/ 8 w 49"/>
                <a:gd name="T5" fmla="*/ 0 h 24"/>
                <a:gd name="T6" fmla="*/ 9 w 49"/>
                <a:gd name="T7" fmla="*/ 4 h 24"/>
                <a:gd name="T8" fmla="*/ 7 w 49"/>
                <a:gd name="T9" fmla="*/ 3 h 24"/>
                <a:gd name="T10" fmla="*/ 3 w 49"/>
                <a:gd name="T11" fmla="*/ 6 h 24"/>
                <a:gd name="T12" fmla="*/ 2 w 49"/>
                <a:gd name="T13" fmla="*/ 6 h 24"/>
                <a:gd name="T14" fmla="*/ 1 w 49"/>
                <a:gd name="T15" fmla="*/ 7 h 24"/>
                <a:gd name="T16" fmla="*/ 6 w 49"/>
                <a:gd name="T17" fmla="*/ 8 h 24"/>
                <a:gd name="T18" fmla="*/ 11 w 49"/>
                <a:gd name="T19" fmla="*/ 9 h 24"/>
                <a:gd name="T20" fmla="*/ 10 w 49"/>
                <a:gd name="T21" fmla="*/ 10 h 24"/>
                <a:gd name="T22" fmla="*/ 10 w 49"/>
                <a:gd name="T23" fmla="*/ 11 h 24"/>
                <a:gd name="T24" fmla="*/ 4 w 49"/>
                <a:gd name="T25" fmla="*/ 12 h 24"/>
                <a:gd name="T26" fmla="*/ 3 w 49"/>
                <a:gd name="T27" fmla="*/ 13 h 24"/>
                <a:gd name="T28" fmla="*/ 6 w 49"/>
                <a:gd name="T29" fmla="*/ 13 h 24"/>
                <a:gd name="T30" fmla="*/ 10 w 49"/>
                <a:gd name="T31" fmla="*/ 16 h 24"/>
                <a:gd name="T32" fmla="*/ 10 w 49"/>
                <a:gd name="T33" fmla="*/ 19 h 24"/>
                <a:gd name="T34" fmla="*/ 8 w 49"/>
                <a:gd name="T35" fmla="*/ 20 h 24"/>
                <a:gd name="T36" fmla="*/ 12 w 49"/>
                <a:gd name="T37" fmla="*/ 21 h 24"/>
                <a:gd name="T38" fmla="*/ 16 w 49"/>
                <a:gd name="T39" fmla="*/ 21 h 24"/>
                <a:gd name="T40" fmla="*/ 19 w 49"/>
                <a:gd name="T41" fmla="*/ 23 h 24"/>
                <a:gd name="T42" fmla="*/ 23 w 49"/>
                <a:gd name="T43" fmla="*/ 23 h 24"/>
                <a:gd name="T44" fmla="*/ 28 w 49"/>
                <a:gd name="T45" fmla="*/ 23 h 24"/>
                <a:gd name="T46" fmla="*/ 29 w 49"/>
                <a:gd name="T47" fmla="*/ 22 h 24"/>
                <a:gd name="T48" fmla="*/ 36 w 49"/>
                <a:gd name="T49" fmla="*/ 20 h 24"/>
                <a:gd name="T50" fmla="*/ 42 w 49"/>
                <a:gd name="T51" fmla="*/ 17 h 24"/>
                <a:gd name="T52" fmla="*/ 42 w 49"/>
                <a:gd name="T53" fmla="*/ 17 h 24"/>
                <a:gd name="T54" fmla="*/ 45 w 49"/>
                <a:gd name="T55" fmla="*/ 16 h 24"/>
                <a:gd name="T56" fmla="*/ 47 w 49"/>
                <a:gd name="T57" fmla="*/ 13 h 24"/>
                <a:gd name="T58" fmla="*/ 49 w 49"/>
                <a:gd name="T59" fmla="*/ 9 h 24"/>
                <a:gd name="T60" fmla="*/ 46 w 49"/>
                <a:gd name="T61" fmla="*/ 6 h 24"/>
                <a:gd name="T62" fmla="*/ 44 w 49"/>
                <a:gd name="T63" fmla="*/ 4 h 24"/>
                <a:gd name="T64" fmla="*/ 44 w 49"/>
                <a:gd name="T65" fmla="*/ 2 h 24"/>
                <a:gd name="T66" fmla="*/ 42 w 49"/>
                <a:gd name="T67" fmla="*/ 2 h 24"/>
                <a:gd name="T68" fmla="*/ 40 w 49"/>
                <a:gd name="T69" fmla="*/ 2 h 24"/>
                <a:gd name="T70" fmla="*/ 38 w 49"/>
                <a:gd name="T71" fmla="*/ 0 h 24"/>
                <a:gd name="T72" fmla="*/ 35 w 49"/>
                <a:gd name="T73" fmla="*/ 3 h 24"/>
                <a:gd name="T74" fmla="*/ 31 w 49"/>
                <a:gd name="T75" fmla="*/ 4 h 24"/>
                <a:gd name="T76" fmla="*/ 28 w 49"/>
                <a:gd name="T77" fmla="*/ 4 h 24"/>
                <a:gd name="T78" fmla="*/ 28 w 49"/>
                <a:gd name="T79" fmla="*/ 6 h 24"/>
                <a:gd name="T80" fmla="*/ 25 w 49"/>
                <a:gd name="T81" fmla="*/ 3 h 24"/>
                <a:gd name="T82" fmla="*/ 22 w 49"/>
                <a:gd name="T83" fmla="*/ 6 h 24"/>
                <a:gd name="T84" fmla="*/ 19 w 49"/>
                <a:gd name="T85" fmla="*/ 4 h 24"/>
                <a:gd name="T86" fmla="*/ 18 w 49"/>
                <a:gd name="T87" fmla="*/ 8 h 24"/>
                <a:gd name="T88" fmla="*/ 17 w 49"/>
                <a:gd name="T89" fmla="*/ 7 h 24"/>
                <a:gd name="T90" fmla="*/ 16 w 49"/>
                <a:gd name="T91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" h="24">
                  <a:moveTo>
                    <a:pt x="16" y="8"/>
                  </a:moveTo>
                  <a:cubicBezTo>
                    <a:pt x="15" y="9"/>
                    <a:pt x="15" y="8"/>
                    <a:pt x="15" y="7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4"/>
                    <a:pt x="14" y="4"/>
                    <a:pt x="13" y="3"/>
                  </a:cubicBezTo>
                  <a:cubicBezTo>
                    <a:pt x="13" y="3"/>
                    <a:pt x="12" y="3"/>
                    <a:pt x="11" y="2"/>
                  </a:cubicBezTo>
                  <a:cubicBezTo>
                    <a:pt x="10" y="1"/>
                    <a:pt x="10" y="0"/>
                    <a:pt x="8" y="0"/>
                  </a:cubicBezTo>
                  <a:cubicBezTo>
                    <a:pt x="8" y="0"/>
                    <a:pt x="6" y="1"/>
                    <a:pt x="6" y="2"/>
                  </a:cubicBezTo>
                  <a:cubicBezTo>
                    <a:pt x="7" y="2"/>
                    <a:pt x="10" y="4"/>
                    <a:pt x="9" y="4"/>
                  </a:cubicBezTo>
                  <a:cubicBezTo>
                    <a:pt x="9" y="5"/>
                    <a:pt x="8" y="4"/>
                    <a:pt x="7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3" y="3"/>
                    <a:pt x="4" y="5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3" y="8"/>
                    <a:pt x="4" y="8"/>
                    <a:pt x="6" y="8"/>
                  </a:cubicBezTo>
                  <a:cubicBezTo>
                    <a:pt x="7" y="8"/>
                    <a:pt x="8" y="8"/>
                    <a:pt x="10" y="8"/>
                  </a:cubicBezTo>
                  <a:cubicBezTo>
                    <a:pt x="11" y="8"/>
                    <a:pt x="12" y="8"/>
                    <a:pt x="11" y="9"/>
                  </a:cubicBezTo>
                  <a:cubicBezTo>
                    <a:pt x="11" y="10"/>
                    <a:pt x="10" y="9"/>
                    <a:pt x="10" y="9"/>
                  </a:cubicBezTo>
                  <a:cubicBezTo>
                    <a:pt x="9" y="10"/>
                    <a:pt x="9" y="10"/>
                    <a:pt x="10" y="10"/>
                  </a:cubicBezTo>
                  <a:cubicBezTo>
                    <a:pt x="10" y="11"/>
                    <a:pt x="13" y="10"/>
                    <a:pt x="12" y="11"/>
                  </a:cubicBezTo>
                  <a:cubicBezTo>
                    <a:pt x="12" y="12"/>
                    <a:pt x="10" y="11"/>
                    <a:pt x="10" y="11"/>
                  </a:cubicBezTo>
                  <a:cubicBezTo>
                    <a:pt x="9" y="11"/>
                    <a:pt x="8" y="11"/>
                    <a:pt x="7" y="12"/>
                  </a:cubicBezTo>
                  <a:cubicBezTo>
                    <a:pt x="6" y="12"/>
                    <a:pt x="5" y="12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2" y="13"/>
                    <a:pt x="3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7" y="13"/>
                    <a:pt x="8" y="13"/>
                    <a:pt x="9" y="13"/>
                  </a:cubicBezTo>
                  <a:cubicBezTo>
                    <a:pt x="10" y="14"/>
                    <a:pt x="10" y="15"/>
                    <a:pt x="10" y="16"/>
                  </a:cubicBezTo>
                  <a:cubicBezTo>
                    <a:pt x="11" y="16"/>
                    <a:pt x="12" y="17"/>
                    <a:pt x="12" y="19"/>
                  </a:cubicBezTo>
                  <a:cubicBezTo>
                    <a:pt x="11" y="19"/>
                    <a:pt x="10" y="19"/>
                    <a:pt x="10" y="19"/>
                  </a:cubicBezTo>
                  <a:cubicBezTo>
                    <a:pt x="9" y="19"/>
                    <a:pt x="9" y="19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10" y="21"/>
                    <a:pt x="11" y="21"/>
                    <a:pt x="12" y="21"/>
                  </a:cubicBezTo>
                  <a:cubicBezTo>
                    <a:pt x="13" y="21"/>
                    <a:pt x="13" y="20"/>
                    <a:pt x="14" y="20"/>
                  </a:cubicBezTo>
                  <a:cubicBezTo>
                    <a:pt x="15" y="20"/>
                    <a:pt x="15" y="20"/>
                    <a:pt x="16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2"/>
                    <a:pt x="19" y="22"/>
                    <a:pt x="19" y="23"/>
                  </a:cubicBezTo>
                  <a:cubicBezTo>
                    <a:pt x="20" y="23"/>
                    <a:pt x="21" y="22"/>
                    <a:pt x="22" y="22"/>
                  </a:cubicBezTo>
                  <a:cubicBezTo>
                    <a:pt x="22" y="22"/>
                    <a:pt x="23" y="23"/>
                    <a:pt x="23" y="23"/>
                  </a:cubicBezTo>
                  <a:cubicBezTo>
                    <a:pt x="24" y="24"/>
                    <a:pt x="25" y="24"/>
                    <a:pt x="26" y="24"/>
                  </a:cubicBezTo>
                  <a:cubicBezTo>
                    <a:pt x="26" y="24"/>
                    <a:pt x="27" y="24"/>
                    <a:pt x="28" y="23"/>
                  </a:cubicBezTo>
                  <a:cubicBezTo>
                    <a:pt x="28" y="23"/>
                    <a:pt x="29" y="23"/>
                    <a:pt x="29" y="23"/>
                  </a:cubicBezTo>
                  <a:cubicBezTo>
                    <a:pt x="30" y="23"/>
                    <a:pt x="29" y="23"/>
                    <a:pt x="29" y="22"/>
                  </a:cubicBezTo>
                  <a:cubicBezTo>
                    <a:pt x="30" y="21"/>
                    <a:pt x="32" y="21"/>
                    <a:pt x="34" y="21"/>
                  </a:cubicBezTo>
                  <a:cubicBezTo>
                    <a:pt x="34" y="20"/>
                    <a:pt x="35" y="20"/>
                    <a:pt x="36" y="20"/>
                  </a:cubicBezTo>
                  <a:cubicBezTo>
                    <a:pt x="37" y="20"/>
                    <a:pt x="38" y="19"/>
                    <a:pt x="39" y="18"/>
                  </a:cubicBezTo>
                  <a:cubicBezTo>
                    <a:pt x="39" y="18"/>
                    <a:pt x="41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4" y="17"/>
                    <a:pt x="45" y="16"/>
                  </a:cubicBezTo>
                  <a:cubicBezTo>
                    <a:pt x="45" y="16"/>
                    <a:pt x="45" y="15"/>
                    <a:pt x="45" y="14"/>
                  </a:cubicBezTo>
                  <a:cubicBezTo>
                    <a:pt x="46" y="14"/>
                    <a:pt x="47" y="14"/>
                    <a:pt x="47" y="13"/>
                  </a:cubicBezTo>
                  <a:cubicBezTo>
                    <a:pt x="48" y="13"/>
                    <a:pt x="48" y="12"/>
                    <a:pt x="49" y="12"/>
                  </a:cubicBezTo>
                  <a:cubicBezTo>
                    <a:pt x="49" y="11"/>
                    <a:pt x="49" y="10"/>
                    <a:pt x="49" y="9"/>
                  </a:cubicBezTo>
                  <a:cubicBezTo>
                    <a:pt x="49" y="8"/>
                    <a:pt x="49" y="8"/>
                    <a:pt x="48" y="7"/>
                  </a:cubicBezTo>
                  <a:cubicBezTo>
                    <a:pt x="47" y="7"/>
                    <a:pt x="46" y="6"/>
                    <a:pt x="46" y="6"/>
                  </a:cubicBezTo>
                  <a:cubicBezTo>
                    <a:pt x="45" y="6"/>
                    <a:pt x="44" y="6"/>
                    <a:pt x="44" y="5"/>
                  </a:cubicBezTo>
                  <a:cubicBezTo>
                    <a:pt x="44" y="5"/>
                    <a:pt x="45" y="5"/>
                    <a:pt x="44" y="4"/>
                  </a:cubicBezTo>
                  <a:cubicBezTo>
                    <a:pt x="44" y="3"/>
                    <a:pt x="43" y="4"/>
                    <a:pt x="43" y="3"/>
                  </a:cubicBezTo>
                  <a:cubicBezTo>
                    <a:pt x="42" y="3"/>
                    <a:pt x="43" y="3"/>
                    <a:pt x="44" y="2"/>
                  </a:cubicBezTo>
                  <a:cubicBezTo>
                    <a:pt x="44" y="1"/>
                    <a:pt x="43" y="1"/>
                    <a:pt x="43" y="1"/>
                  </a:cubicBezTo>
                  <a:cubicBezTo>
                    <a:pt x="43" y="1"/>
                    <a:pt x="42" y="2"/>
                    <a:pt x="42" y="2"/>
                  </a:cubicBezTo>
                  <a:cubicBezTo>
                    <a:pt x="42" y="2"/>
                    <a:pt x="41" y="2"/>
                    <a:pt x="41" y="2"/>
                  </a:cubicBezTo>
                  <a:cubicBezTo>
                    <a:pt x="41" y="3"/>
                    <a:pt x="40" y="2"/>
                    <a:pt x="40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8" y="0"/>
                    <a:pt x="38" y="0"/>
                  </a:cubicBezTo>
                  <a:cubicBezTo>
                    <a:pt x="38" y="0"/>
                    <a:pt x="36" y="0"/>
                    <a:pt x="36" y="0"/>
                  </a:cubicBezTo>
                  <a:cubicBezTo>
                    <a:pt x="35" y="1"/>
                    <a:pt x="37" y="3"/>
                    <a:pt x="35" y="3"/>
                  </a:cubicBezTo>
                  <a:cubicBezTo>
                    <a:pt x="34" y="3"/>
                    <a:pt x="34" y="2"/>
                    <a:pt x="33" y="3"/>
                  </a:cubicBezTo>
                  <a:cubicBezTo>
                    <a:pt x="32" y="3"/>
                    <a:pt x="32" y="4"/>
                    <a:pt x="31" y="4"/>
                  </a:cubicBezTo>
                  <a:cubicBezTo>
                    <a:pt x="30" y="4"/>
                    <a:pt x="30" y="3"/>
                    <a:pt x="29" y="3"/>
                  </a:cubicBezTo>
                  <a:cubicBezTo>
                    <a:pt x="28" y="3"/>
                    <a:pt x="28" y="3"/>
                    <a:pt x="28" y="4"/>
                  </a:cubicBezTo>
                  <a:cubicBezTo>
                    <a:pt x="28" y="4"/>
                    <a:pt x="29" y="5"/>
                    <a:pt x="29" y="5"/>
                  </a:cubicBezTo>
                  <a:cubicBezTo>
                    <a:pt x="29" y="6"/>
                    <a:pt x="29" y="7"/>
                    <a:pt x="28" y="6"/>
                  </a:cubicBezTo>
                  <a:cubicBezTo>
                    <a:pt x="28" y="5"/>
                    <a:pt x="28" y="4"/>
                    <a:pt x="27" y="4"/>
                  </a:cubicBezTo>
                  <a:cubicBezTo>
                    <a:pt x="27" y="3"/>
                    <a:pt x="26" y="3"/>
                    <a:pt x="25" y="3"/>
                  </a:cubicBezTo>
                  <a:cubicBezTo>
                    <a:pt x="24" y="4"/>
                    <a:pt x="24" y="4"/>
                    <a:pt x="23" y="3"/>
                  </a:cubicBezTo>
                  <a:cubicBezTo>
                    <a:pt x="23" y="4"/>
                    <a:pt x="23" y="5"/>
                    <a:pt x="22" y="6"/>
                  </a:cubicBezTo>
                  <a:cubicBezTo>
                    <a:pt x="22" y="6"/>
                    <a:pt x="21" y="5"/>
                    <a:pt x="21" y="4"/>
                  </a:cubicBezTo>
                  <a:cubicBezTo>
                    <a:pt x="21" y="4"/>
                    <a:pt x="20" y="3"/>
                    <a:pt x="19" y="4"/>
                  </a:cubicBezTo>
                  <a:cubicBezTo>
                    <a:pt x="18" y="4"/>
                    <a:pt x="19" y="5"/>
                    <a:pt x="19" y="5"/>
                  </a:cubicBezTo>
                  <a:cubicBezTo>
                    <a:pt x="19" y="6"/>
                    <a:pt x="19" y="7"/>
                    <a:pt x="18" y="8"/>
                  </a:cubicBezTo>
                  <a:cubicBezTo>
                    <a:pt x="17" y="8"/>
                    <a:pt x="18" y="7"/>
                    <a:pt x="18" y="7"/>
                  </a:cubicBezTo>
                  <a:cubicBezTo>
                    <a:pt x="17" y="6"/>
                    <a:pt x="17" y="7"/>
                    <a:pt x="17" y="7"/>
                  </a:cubicBezTo>
                  <a:cubicBezTo>
                    <a:pt x="17" y="7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lose/>
                </a:path>
              </a:pathLst>
            </a:custGeom>
            <a:solidFill>
              <a:srgbClr val="C0000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0EB52954-A54D-E7C5-772C-9092372A0B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31050" y="1409485"/>
              <a:ext cx="207964" cy="344490"/>
            </a:xfrm>
            <a:custGeom>
              <a:avLst/>
              <a:gdLst>
                <a:gd name="T0" fmla="*/ 10 w 45"/>
                <a:gd name="T1" fmla="*/ 42 h 75"/>
                <a:gd name="T2" fmla="*/ 6 w 45"/>
                <a:gd name="T3" fmla="*/ 46 h 75"/>
                <a:gd name="T4" fmla="*/ 2 w 45"/>
                <a:gd name="T5" fmla="*/ 46 h 75"/>
                <a:gd name="T6" fmla="*/ 1 w 45"/>
                <a:gd name="T7" fmla="*/ 43 h 75"/>
                <a:gd name="T8" fmla="*/ 6 w 45"/>
                <a:gd name="T9" fmla="*/ 40 h 75"/>
                <a:gd name="T10" fmla="*/ 5 w 45"/>
                <a:gd name="T11" fmla="*/ 25 h 75"/>
                <a:gd name="T12" fmla="*/ 3 w 45"/>
                <a:gd name="T13" fmla="*/ 24 h 75"/>
                <a:gd name="T14" fmla="*/ 4 w 45"/>
                <a:gd name="T15" fmla="*/ 27 h 75"/>
                <a:gd name="T16" fmla="*/ 7 w 45"/>
                <a:gd name="T17" fmla="*/ 20 h 75"/>
                <a:gd name="T18" fmla="*/ 7 w 45"/>
                <a:gd name="T19" fmla="*/ 18 h 75"/>
                <a:gd name="T20" fmla="*/ 5 w 45"/>
                <a:gd name="T21" fmla="*/ 22 h 75"/>
                <a:gd name="T22" fmla="*/ 21 w 45"/>
                <a:gd name="T23" fmla="*/ 13 h 75"/>
                <a:gd name="T24" fmla="*/ 31 w 45"/>
                <a:gd name="T25" fmla="*/ 7 h 75"/>
                <a:gd name="T26" fmla="*/ 33 w 45"/>
                <a:gd name="T27" fmla="*/ 1 h 75"/>
                <a:gd name="T28" fmla="*/ 29 w 45"/>
                <a:gd name="T29" fmla="*/ 3 h 75"/>
                <a:gd name="T30" fmla="*/ 29 w 45"/>
                <a:gd name="T31" fmla="*/ 5 h 75"/>
                <a:gd name="T32" fmla="*/ 9 w 45"/>
                <a:gd name="T33" fmla="*/ 25 h 75"/>
                <a:gd name="T34" fmla="*/ 8 w 45"/>
                <a:gd name="T35" fmla="*/ 24 h 75"/>
                <a:gd name="T36" fmla="*/ 8 w 45"/>
                <a:gd name="T37" fmla="*/ 27 h 75"/>
                <a:gd name="T38" fmla="*/ 10 w 45"/>
                <a:gd name="T39" fmla="*/ 28 h 75"/>
                <a:gd name="T40" fmla="*/ 8 w 45"/>
                <a:gd name="T41" fmla="*/ 33 h 75"/>
                <a:gd name="T42" fmla="*/ 11 w 45"/>
                <a:gd name="T43" fmla="*/ 34 h 75"/>
                <a:gd name="T44" fmla="*/ 10 w 45"/>
                <a:gd name="T45" fmla="*/ 37 h 75"/>
                <a:gd name="T46" fmla="*/ 13 w 45"/>
                <a:gd name="T47" fmla="*/ 39 h 75"/>
                <a:gd name="T48" fmla="*/ 14 w 45"/>
                <a:gd name="T49" fmla="*/ 43 h 75"/>
                <a:gd name="T50" fmla="*/ 20 w 45"/>
                <a:gd name="T51" fmla="*/ 43 h 75"/>
                <a:gd name="T52" fmla="*/ 21 w 45"/>
                <a:gd name="T53" fmla="*/ 46 h 75"/>
                <a:gd name="T54" fmla="*/ 23 w 45"/>
                <a:gd name="T55" fmla="*/ 50 h 75"/>
                <a:gd name="T56" fmla="*/ 16 w 45"/>
                <a:gd name="T57" fmla="*/ 52 h 75"/>
                <a:gd name="T58" fmla="*/ 18 w 45"/>
                <a:gd name="T59" fmla="*/ 57 h 75"/>
                <a:gd name="T60" fmla="*/ 13 w 45"/>
                <a:gd name="T61" fmla="*/ 63 h 75"/>
                <a:gd name="T62" fmla="*/ 24 w 45"/>
                <a:gd name="T63" fmla="*/ 66 h 75"/>
                <a:gd name="T64" fmla="*/ 16 w 45"/>
                <a:gd name="T65" fmla="*/ 69 h 75"/>
                <a:gd name="T66" fmla="*/ 11 w 45"/>
                <a:gd name="T67" fmla="*/ 75 h 75"/>
                <a:gd name="T68" fmla="*/ 15 w 45"/>
                <a:gd name="T69" fmla="*/ 74 h 75"/>
                <a:gd name="T70" fmla="*/ 24 w 45"/>
                <a:gd name="T71" fmla="*/ 70 h 75"/>
                <a:gd name="T72" fmla="*/ 32 w 45"/>
                <a:gd name="T73" fmla="*/ 70 h 75"/>
                <a:gd name="T74" fmla="*/ 41 w 45"/>
                <a:gd name="T75" fmla="*/ 69 h 75"/>
                <a:gd name="T76" fmla="*/ 41 w 45"/>
                <a:gd name="T77" fmla="*/ 63 h 75"/>
                <a:gd name="T78" fmla="*/ 44 w 45"/>
                <a:gd name="T79" fmla="*/ 57 h 75"/>
                <a:gd name="T80" fmla="*/ 38 w 45"/>
                <a:gd name="T81" fmla="*/ 53 h 75"/>
                <a:gd name="T82" fmla="*/ 37 w 45"/>
                <a:gd name="T83" fmla="*/ 51 h 75"/>
                <a:gd name="T84" fmla="*/ 35 w 45"/>
                <a:gd name="T85" fmla="*/ 46 h 75"/>
                <a:gd name="T86" fmla="*/ 30 w 45"/>
                <a:gd name="T87" fmla="*/ 38 h 75"/>
                <a:gd name="T88" fmla="*/ 27 w 45"/>
                <a:gd name="T89" fmla="*/ 35 h 75"/>
                <a:gd name="T90" fmla="*/ 24 w 45"/>
                <a:gd name="T91" fmla="*/ 32 h 75"/>
                <a:gd name="T92" fmla="*/ 25 w 45"/>
                <a:gd name="T93" fmla="*/ 30 h 75"/>
                <a:gd name="T94" fmla="*/ 28 w 45"/>
                <a:gd name="T95" fmla="*/ 26 h 75"/>
                <a:gd name="T96" fmla="*/ 19 w 45"/>
                <a:gd name="T97" fmla="*/ 23 h 75"/>
                <a:gd name="T98" fmla="*/ 19 w 45"/>
                <a:gd name="T99" fmla="*/ 21 h 75"/>
                <a:gd name="T100" fmla="*/ 18 w 45"/>
                <a:gd name="T101" fmla="*/ 17 h 75"/>
                <a:gd name="T102" fmla="*/ 13 w 45"/>
                <a:gd name="T103" fmla="*/ 19 h 75"/>
                <a:gd name="T104" fmla="*/ 10 w 45"/>
                <a:gd name="T105" fmla="*/ 2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75">
                  <a:moveTo>
                    <a:pt x="7" y="40"/>
                  </a:moveTo>
                  <a:cubicBezTo>
                    <a:pt x="8" y="39"/>
                    <a:pt x="9" y="40"/>
                    <a:pt x="9" y="41"/>
                  </a:cubicBezTo>
                  <a:cubicBezTo>
                    <a:pt x="10" y="41"/>
                    <a:pt x="10" y="41"/>
                    <a:pt x="10" y="42"/>
                  </a:cubicBezTo>
                  <a:cubicBezTo>
                    <a:pt x="10" y="42"/>
                    <a:pt x="11" y="42"/>
                    <a:pt x="11" y="43"/>
                  </a:cubicBezTo>
                  <a:cubicBezTo>
                    <a:pt x="14" y="45"/>
                    <a:pt x="10" y="48"/>
                    <a:pt x="8" y="48"/>
                  </a:cubicBezTo>
                  <a:cubicBezTo>
                    <a:pt x="6" y="48"/>
                    <a:pt x="7" y="47"/>
                    <a:pt x="6" y="46"/>
                  </a:cubicBezTo>
                  <a:cubicBezTo>
                    <a:pt x="5" y="45"/>
                    <a:pt x="5" y="46"/>
                    <a:pt x="4" y="47"/>
                  </a:cubicBezTo>
                  <a:cubicBezTo>
                    <a:pt x="4" y="48"/>
                    <a:pt x="3" y="48"/>
                    <a:pt x="3" y="48"/>
                  </a:cubicBezTo>
                  <a:cubicBezTo>
                    <a:pt x="2" y="47"/>
                    <a:pt x="2" y="47"/>
                    <a:pt x="2" y="46"/>
                  </a:cubicBezTo>
                  <a:cubicBezTo>
                    <a:pt x="1" y="46"/>
                    <a:pt x="0" y="46"/>
                    <a:pt x="0" y="45"/>
                  </a:cubicBezTo>
                  <a:cubicBezTo>
                    <a:pt x="0" y="45"/>
                    <a:pt x="2" y="44"/>
                    <a:pt x="2" y="44"/>
                  </a:cubicBezTo>
                  <a:cubicBezTo>
                    <a:pt x="2" y="44"/>
                    <a:pt x="1" y="43"/>
                    <a:pt x="1" y="43"/>
                  </a:cubicBezTo>
                  <a:cubicBezTo>
                    <a:pt x="2" y="42"/>
                    <a:pt x="3" y="42"/>
                    <a:pt x="3" y="42"/>
                  </a:cubicBezTo>
                  <a:cubicBezTo>
                    <a:pt x="4" y="42"/>
                    <a:pt x="4" y="41"/>
                    <a:pt x="4" y="41"/>
                  </a:cubicBezTo>
                  <a:cubicBezTo>
                    <a:pt x="5" y="41"/>
                    <a:pt x="6" y="41"/>
                    <a:pt x="6" y="40"/>
                  </a:cubicBezTo>
                  <a:cubicBezTo>
                    <a:pt x="6" y="40"/>
                    <a:pt x="6" y="40"/>
                    <a:pt x="7" y="40"/>
                  </a:cubicBezTo>
                  <a:close/>
                  <a:moveTo>
                    <a:pt x="4" y="27"/>
                  </a:moveTo>
                  <a:cubicBezTo>
                    <a:pt x="4" y="26"/>
                    <a:pt x="4" y="25"/>
                    <a:pt x="5" y="25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4" y="23"/>
                    <a:pt x="4" y="23"/>
                  </a:cubicBezTo>
                  <a:cubicBezTo>
                    <a:pt x="3" y="23"/>
                    <a:pt x="3" y="23"/>
                    <a:pt x="3" y="24"/>
                  </a:cubicBezTo>
                  <a:cubicBezTo>
                    <a:pt x="3" y="24"/>
                    <a:pt x="3" y="25"/>
                    <a:pt x="3" y="25"/>
                  </a:cubicBezTo>
                  <a:cubicBezTo>
                    <a:pt x="3" y="26"/>
                    <a:pt x="3" y="28"/>
                    <a:pt x="4" y="28"/>
                  </a:cubicBezTo>
                  <a:cubicBezTo>
                    <a:pt x="4" y="28"/>
                    <a:pt x="4" y="27"/>
                    <a:pt x="4" y="27"/>
                  </a:cubicBezTo>
                  <a:close/>
                  <a:moveTo>
                    <a:pt x="5" y="22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7" y="22"/>
                    <a:pt x="6" y="21"/>
                    <a:pt x="7" y="20"/>
                  </a:cubicBezTo>
                  <a:cubicBezTo>
                    <a:pt x="8" y="20"/>
                    <a:pt x="9" y="20"/>
                    <a:pt x="9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7"/>
                    <a:pt x="8" y="18"/>
                    <a:pt x="7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5" y="20"/>
                    <a:pt x="5" y="20"/>
                    <a:pt x="5" y="21"/>
                  </a:cubicBezTo>
                  <a:cubicBezTo>
                    <a:pt x="5" y="21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lose/>
                  <a:moveTo>
                    <a:pt x="23" y="12"/>
                  </a:moveTo>
                  <a:cubicBezTo>
                    <a:pt x="22" y="12"/>
                    <a:pt x="22" y="12"/>
                    <a:pt x="21" y="13"/>
                  </a:cubicBezTo>
                  <a:cubicBezTo>
                    <a:pt x="21" y="14"/>
                    <a:pt x="22" y="15"/>
                    <a:pt x="23" y="15"/>
                  </a:cubicBezTo>
                  <a:cubicBezTo>
                    <a:pt x="25" y="16"/>
                    <a:pt x="23" y="13"/>
                    <a:pt x="23" y="13"/>
                  </a:cubicBezTo>
                  <a:moveTo>
                    <a:pt x="31" y="7"/>
                  </a:moveTo>
                  <a:cubicBezTo>
                    <a:pt x="31" y="6"/>
                    <a:pt x="32" y="5"/>
                    <a:pt x="32" y="4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2"/>
                    <a:pt x="33" y="2"/>
                    <a:pt x="33" y="1"/>
                  </a:cubicBezTo>
                  <a:cubicBezTo>
                    <a:pt x="33" y="0"/>
                    <a:pt x="32" y="1"/>
                    <a:pt x="32" y="1"/>
                  </a:cubicBezTo>
                  <a:cubicBezTo>
                    <a:pt x="31" y="2"/>
                    <a:pt x="31" y="2"/>
                    <a:pt x="30" y="2"/>
                  </a:cubicBezTo>
                  <a:cubicBezTo>
                    <a:pt x="30" y="2"/>
                    <a:pt x="30" y="2"/>
                    <a:pt x="29" y="3"/>
                  </a:cubicBezTo>
                  <a:cubicBezTo>
                    <a:pt x="29" y="3"/>
                    <a:pt x="30" y="3"/>
                    <a:pt x="30" y="4"/>
                  </a:cubicBezTo>
                  <a:cubicBezTo>
                    <a:pt x="30" y="4"/>
                    <a:pt x="29" y="4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0" y="6"/>
                    <a:pt x="30" y="5"/>
                    <a:pt x="31" y="6"/>
                  </a:cubicBezTo>
                  <a:cubicBezTo>
                    <a:pt x="31" y="6"/>
                    <a:pt x="30" y="8"/>
                    <a:pt x="31" y="7"/>
                  </a:cubicBezTo>
                  <a:close/>
                  <a:moveTo>
                    <a:pt x="9" y="25"/>
                  </a:moveTo>
                  <a:cubicBezTo>
                    <a:pt x="9" y="25"/>
                    <a:pt x="9" y="24"/>
                    <a:pt x="9" y="24"/>
                  </a:cubicBezTo>
                  <a:cubicBezTo>
                    <a:pt x="9" y="23"/>
                    <a:pt x="8" y="23"/>
                    <a:pt x="8" y="23"/>
                  </a:cubicBezTo>
                  <a:cubicBezTo>
                    <a:pt x="8" y="23"/>
                    <a:pt x="8" y="23"/>
                    <a:pt x="8" y="24"/>
                  </a:cubicBezTo>
                  <a:cubicBezTo>
                    <a:pt x="7" y="24"/>
                    <a:pt x="6" y="24"/>
                    <a:pt x="6" y="25"/>
                  </a:cubicBezTo>
                  <a:cubicBezTo>
                    <a:pt x="6" y="25"/>
                    <a:pt x="7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9" y="27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9" y="29"/>
                    <a:pt x="9" y="30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2"/>
                    <a:pt x="8" y="32"/>
                    <a:pt x="8" y="33"/>
                  </a:cubicBezTo>
                  <a:cubicBezTo>
                    <a:pt x="8" y="33"/>
                    <a:pt x="9" y="33"/>
                    <a:pt x="9" y="33"/>
                  </a:cubicBezTo>
                  <a:cubicBezTo>
                    <a:pt x="10" y="33"/>
                    <a:pt x="11" y="32"/>
                    <a:pt x="11" y="32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0" y="35"/>
                    <a:pt x="10" y="35"/>
                    <a:pt x="9" y="35"/>
                  </a:cubicBezTo>
                  <a:cubicBezTo>
                    <a:pt x="7" y="36"/>
                    <a:pt x="8" y="38"/>
                    <a:pt x="9" y="37"/>
                  </a:cubicBezTo>
                  <a:cubicBezTo>
                    <a:pt x="10" y="37"/>
                    <a:pt x="10" y="36"/>
                    <a:pt x="10" y="37"/>
                  </a:cubicBezTo>
                  <a:cubicBezTo>
                    <a:pt x="11" y="37"/>
                    <a:pt x="10" y="39"/>
                    <a:pt x="10" y="39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3" y="38"/>
                    <a:pt x="12" y="39"/>
                    <a:pt x="13" y="39"/>
                  </a:cubicBezTo>
                  <a:cubicBezTo>
                    <a:pt x="14" y="38"/>
                    <a:pt x="14" y="37"/>
                    <a:pt x="13" y="36"/>
                  </a:cubicBezTo>
                  <a:cubicBezTo>
                    <a:pt x="15" y="36"/>
                    <a:pt x="15" y="38"/>
                    <a:pt x="15" y="39"/>
                  </a:cubicBezTo>
                  <a:cubicBezTo>
                    <a:pt x="15" y="40"/>
                    <a:pt x="12" y="43"/>
                    <a:pt x="14" y="43"/>
                  </a:cubicBezTo>
                  <a:cubicBezTo>
                    <a:pt x="15" y="44"/>
                    <a:pt x="14" y="43"/>
                    <a:pt x="15" y="43"/>
                  </a:cubicBezTo>
                  <a:cubicBezTo>
                    <a:pt x="16" y="43"/>
                    <a:pt x="17" y="44"/>
                    <a:pt x="17" y="43"/>
                  </a:cubicBezTo>
                  <a:cubicBezTo>
                    <a:pt x="18" y="43"/>
                    <a:pt x="19" y="43"/>
                    <a:pt x="20" y="43"/>
                  </a:cubicBezTo>
                  <a:cubicBezTo>
                    <a:pt x="20" y="43"/>
                    <a:pt x="22" y="42"/>
                    <a:pt x="22" y="42"/>
                  </a:cubicBezTo>
                  <a:cubicBezTo>
                    <a:pt x="21" y="43"/>
                    <a:pt x="20" y="44"/>
                    <a:pt x="20" y="45"/>
                  </a:cubicBezTo>
                  <a:cubicBezTo>
                    <a:pt x="20" y="45"/>
                    <a:pt x="21" y="46"/>
                    <a:pt x="21" y="46"/>
                  </a:cubicBezTo>
                  <a:cubicBezTo>
                    <a:pt x="21" y="47"/>
                    <a:pt x="22" y="47"/>
                    <a:pt x="22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8"/>
                    <a:pt x="23" y="49"/>
                    <a:pt x="23" y="50"/>
                  </a:cubicBezTo>
                  <a:cubicBezTo>
                    <a:pt x="22" y="51"/>
                    <a:pt x="23" y="51"/>
                    <a:pt x="22" y="52"/>
                  </a:cubicBezTo>
                  <a:cubicBezTo>
                    <a:pt x="21" y="53"/>
                    <a:pt x="20" y="54"/>
                    <a:pt x="19" y="53"/>
                  </a:cubicBezTo>
                  <a:cubicBezTo>
                    <a:pt x="18" y="53"/>
                    <a:pt x="17" y="52"/>
                    <a:pt x="16" y="52"/>
                  </a:cubicBezTo>
                  <a:cubicBezTo>
                    <a:pt x="16" y="53"/>
                    <a:pt x="16" y="55"/>
                    <a:pt x="16" y="56"/>
                  </a:cubicBezTo>
                  <a:cubicBezTo>
                    <a:pt x="16" y="56"/>
                    <a:pt x="16" y="56"/>
                    <a:pt x="17" y="56"/>
                  </a:cubicBezTo>
                  <a:cubicBezTo>
                    <a:pt x="18" y="57"/>
                    <a:pt x="17" y="56"/>
                    <a:pt x="18" y="57"/>
                  </a:cubicBezTo>
                  <a:cubicBezTo>
                    <a:pt x="18" y="58"/>
                    <a:pt x="19" y="59"/>
                    <a:pt x="18" y="59"/>
                  </a:cubicBezTo>
                  <a:cubicBezTo>
                    <a:pt x="17" y="60"/>
                    <a:pt x="16" y="61"/>
                    <a:pt x="15" y="61"/>
                  </a:cubicBezTo>
                  <a:cubicBezTo>
                    <a:pt x="15" y="62"/>
                    <a:pt x="13" y="62"/>
                    <a:pt x="13" y="63"/>
                  </a:cubicBezTo>
                  <a:cubicBezTo>
                    <a:pt x="12" y="65"/>
                    <a:pt x="17" y="64"/>
                    <a:pt x="18" y="64"/>
                  </a:cubicBezTo>
                  <a:cubicBezTo>
                    <a:pt x="19" y="65"/>
                    <a:pt x="20" y="66"/>
                    <a:pt x="21" y="66"/>
                  </a:cubicBezTo>
                  <a:cubicBezTo>
                    <a:pt x="22" y="66"/>
                    <a:pt x="23" y="66"/>
                    <a:pt x="24" y="66"/>
                  </a:cubicBezTo>
                  <a:cubicBezTo>
                    <a:pt x="23" y="66"/>
                    <a:pt x="23" y="67"/>
                    <a:pt x="22" y="67"/>
                  </a:cubicBezTo>
                  <a:cubicBezTo>
                    <a:pt x="22" y="67"/>
                    <a:pt x="20" y="67"/>
                    <a:pt x="20" y="67"/>
                  </a:cubicBezTo>
                  <a:cubicBezTo>
                    <a:pt x="18" y="67"/>
                    <a:pt x="17" y="68"/>
                    <a:pt x="16" y="69"/>
                  </a:cubicBezTo>
                  <a:cubicBezTo>
                    <a:pt x="16" y="70"/>
                    <a:pt x="16" y="70"/>
                    <a:pt x="15" y="71"/>
                  </a:cubicBezTo>
                  <a:cubicBezTo>
                    <a:pt x="15" y="71"/>
                    <a:pt x="14" y="72"/>
                    <a:pt x="14" y="73"/>
                  </a:cubicBezTo>
                  <a:cubicBezTo>
                    <a:pt x="13" y="73"/>
                    <a:pt x="11" y="74"/>
                    <a:pt x="11" y="75"/>
                  </a:cubicBezTo>
                  <a:cubicBezTo>
                    <a:pt x="12" y="75"/>
                    <a:pt x="12" y="74"/>
                    <a:pt x="13" y="74"/>
                  </a:cubicBezTo>
                  <a:cubicBezTo>
                    <a:pt x="13" y="74"/>
                    <a:pt x="13" y="75"/>
                    <a:pt x="14" y="75"/>
                  </a:cubicBezTo>
                  <a:cubicBezTo>
                    <a:pt x="14" y="75"/>
                    <a:pt x="14" y="74"/>
                    <a:pt x="15" y="74"/>
                  </a:cubicBezTo>
                  <a:cubicBezTo>
                    <a:pt x="15" y="73"/>
                    <a:pt x="16" y="73"/>
                    <a:pt x="17" y="73"/>
                  </a:cubicBezTo>
                  <a:cubicBezTo>
                    <a:pt x="19" y="73"/>
                    <a:pt x="20" y="74"/>
                    <a:pt x="21" y="72"/>
                  </a:cubicBezTo>
                  <a:cubicBezTo>
                    <a:pt x="22" y="71"/>
                    <a:pt x="22" y="70"/>
                    <a:pt x="24" y="70"/>
                  </a:cubicBezTo>
                  <a:cubicBezTo>
                    <a:pt x="24" y="71"/>
                    <a:pt x="25" y="71"/>
                    <a:pt x="25" y="71"/>
                  </a:cubicBezTo>
                  <a:cubicBezTo>
                    <a:pt x="26" y="71"/>
                    <a:pt x="26" y="71"/>
                    <a:pt x="27" y="71"/>
                  </a:cubicBezTo>
                  <a:cubicBezTo>
                    <a:pt x="29" y="71"/>
                    <a:pt x="30" y="71"/>
                    <a:pt x="32" y="70"/>
                  </a:cubicBezTo>
                  <a:cubicBezTo>
                    <a:pt x="33" y="70"/>
                    <a:pt x="34" y="70"/>
                    <a:pt x="36" y="70"/>
                  </a:cubicBezTo>
                  <a:cubicBezTo>
                    <a:pt x="36" y="70"/>
                    <a:pt x="37" y="70"/>
                    <a:pt x="38" y="70"/>
                  </a:cubicBezTo>
                  <a:cubicBezTo>
                    <a:pt x="39" y="70"/>
                    <a:pt x="40" y="70"/>
                    <a:pt x="41" y="69"/>
                  </a:cubicBezTo>
                  <a:cubicBezTo>
                    <a:pt x="42" y="69"/>
                    <a:pt x="43" y="68"/>
                    <a:pt x="42" y="67"/>
                  </a:cubicBezTo>
                  <a:cubicBezTo>
                    <a:pt x="42" y="67"/>
                    <a:pt x="41" y="67"/>
                    <a:pt x="41" y="66"/>
                  </a:cubicBezTo>
                  <a:cubicBezTo>
                    <a:pt x="40" y="66"/>
                    <a:pt x="41" y="64"/>
                    <a:pt x="41" y="63"/>
                  </a:cubicBezTo>
                  <a:cubicBezTo>
                    <a:pt x="41" y="63"/>
                    <a:pt x="41" y="62"/>
                    <a:pt x="41" y="61"/>
                  </a:cubicBezTo>
                  <a:cubicBezTo>
                    <a:pt x="42" y="61"/>
                    <a:pt x="43" y="61"/>
                    <a:pt x="44" y="60"/>
                  </a:cubicBezTo>
                  <a:cubicBezTo>
                    <a:pt x="45" y="59"/>
                    <a:pt x="45" y="58"/>
                    <a:pt x="44" y="57"/>
                  </a:cubicBezTo>
                  <a:cubicBezTo>
                    <a:pt x="43" y="56"/>
                    <a:pt x="42" y="56"/>
                    <a:pt x="41" y="55"/>
                  </a:cubicBezTo>
                  <a:cubicBezTo>
                    <a:pt x="40" y="55"/>
                    <a:pt x="39" y="56"/>
                    <a:pt x="39" y="55"/>
                  </a:cubicBezTo>
                  <a:cubicBezTo>
                    <a:pt x="38" y="55"/>
                    <a:pt x="38" y="54"/>
                    <a:pt x="38" y="53"/>
                  </a:cubicBezTo>
                  <a:cubicBezTo>
                    <a:pt x="38" y="53"/>
                    <a:pt x="37" y="52"/>
                    <a:pt x="37" y="52"/>
                  </a:cubicBezTo>
                  <a:cubicBezTo>
                    <a:pt x="37" y="52"/>
                    <a:pt x="36" y="51"/>
                    <a:pt x="36" y="51"/>
                  </a:cubicBezTo>
                  <a:cubicBezTo>
                    <a:pt x="36" y="51"/>
                    <a:pt x="37" y="51"/>
                    <a:pt x="37" y="51"/>
                  </a:cubicBezTo>
                  <a:cubicBezTo>
                    <a:pt x="36" y="50"/>
                    <a:pt x="37" y="50"/>
                    <a:pt x="36" y="49"/>
                  </a:cubicBezTo>
                  <a:cubicBezTo>
                    <a:pt x="36" y="49"/>
                    <a:pt x="36" y="48"/>
                    <a:pt x="36" y="47"/>
                  </a:cubicBezTo>
                  <a:cubicBezTo>
                    <a:pt x="36" y="47"/>
                    <a:pt x="35" y="47"/>
                    <a:pt x="35" y="46"/>
                  </a:cubicBezTo>
                  <a:cubicBezTo>
                    <a:pt x="34" y="46"/>
                    <a:pt x="34" y="46"/>
                    <a:pt x="34" y="45"/>
                  </a:cubicBezTo>
                  <a:cubicBezTo>
                    <a:pt x="33" y="44"/>
                    <a:pt x="31" y="44"/>
                    <a:pt x="31" y="43"/>
                  </a:cubicBezTo>
                  <a:cubicBezTo>
                    <a:pt x="30" y="41"/>
                    <a:pt x="30" y="40"/>
                    <a:pt x="30" y="38"/>
                  </a:cubicBezTo>
                  <a:cubicBezTo>
                    <a:pt x="29" y="38"/>
                    <a:pt x="29" y="37"/>
                    <a:pt x="28" y="37"/>
                  </a:cubicBezTo>
                  <a:cubicBezTo>
                    <a:pt x="28" y="37"/>
                    <a:pt x="28" y="36"/>
                    <a:pt x="28" y="36"/>
                  </a:cubicBezTo>
                  <a:cubicBezTo>
                    <a:pt x="28" y="36"/>
                    <a:pt x="27" y="36"/>
                    <a:pt x="27" y="35"/>
                  </a:cubicBezTo>
                  <a:cubicBezTo>
                    <a:pt x="26" y="35"/>
                    <a:pt x="26" y="34"/>
                    <a:pt x="26" y="34"/>
                  </a:cubicBezTo>
                  <a:cubicBezTo>
                    <a:pt x="25" y="34"/>
                    <a:pt x="25" y="34"/>
                    <a:pt x="25" y="33"/>
                  </a:cubicBezTo>
                  <a:cubicBezTo>
                    <a:pt x="25" y="33"/>
                    <a:pt x="24" y="32"/>
                    <a:pt x="24" y="32"/>
                  </a:cubicBezTo>
                  <a:cubicBezTo>
                    <a:pt x="24" y="31"/>
                    <a:pt x="24" y="32"/>
                    <a:pt x="25" y="31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30"/>
                    <a:pt x="26" y="29"/>
                    <a:pt x="26" y="28"/>
                  </a:cubicBezTo>
                  <a:cubicBezTo>
                    <a:pt x="26" y="28"/>
                    <a:pt x="27" y="28"/>
                    <a:pt x="27" y="27"/>
                  </a:cubicBezTo>
                  <a:cubicBezTo>
                    <a:pt x="27" y="27"/>
                    <a:pt x="27" y="27"/>
                    <a:pt x="28" y="26"/>
                  </a:cubicBezTo>
                  <a:cubicBezTo>
                    <a:pt x="28" y="25"/>
                    <a:pt x="29" y="24"/>
                    <a:pt x="28" y="23"/>
                  </a:cubicBezTo>
                  <a:cubicBezTo>
                    <a:pt x="26" y="23"/>
                    <a:pt x="25" y="23"/>
                    <a:pt x="23" y="23"/>
                  </a:cubicBezTo>
                  <a:cubicBezTo>
                    <a:pt x="22" y="23"/>
                    <a:pt x="21" y="23"/>
                    <a:pt x="19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3"/>
                    <a:pt x="19" y="23"/>
                    <a:pt x="20" y="22"/>
                  </a:cubicBezTo>
                  <a:cubicBezTo>
                    <a:pt x="20" y="22"/>
                    <a:pt x="19" y="22"/>
                    <a:pt x="19" y="21"/>
                  </a:cubicBezTo>
                  <a:cubicBezTo>
                    <a:pt x="19" y="20"/>
                    <a:pt x="21" y="20"/>
                    <a:pt x="22" y="19"/>
                  </a:cubicBezTo>
                  <a:cubicBezTo>
                    <a:pt x="23" y="18"/>
                    <a:pt x="23" y="17"/>
                    <a:pt x="22" y="16"/>
                  </a:cubicBezTo>
                  <a:cubicBezTo>
                    <a:pt x="21" y="16"/>
                    <a:pt x="20" y="17"/>
                    <a:pt x="18" y="17"/>
                  </a:cubicBezTo>
                  <a:cubicBezTo>
                    <a:pt x="17" y="17"/>
                    <a:pt x="15" y="16"/>
                    <a:pt x="14" y="17"/>
                  </a:cubicBezTo>
                  <a:cubicBezTo>
                    <a:pt x="14" y="17"/>
                    <a:pt x="14" y="18"/>
                    <a:pt x="14" y="18"/>
                  </a:cubicBezTo>
                  <a:cubicBezTo>
                    <a:pt x="14" y="18"/>
                    <a:pt x="13" y="19"/>
                    <a:pt x="13" y="19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3" y="23"/>
                    <a:pt x="12" y="21"/>
                    <a:pt x="11" y="22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4"/>
                    <a:pt x="10" y="25"/>
                    <a:pt x="9" y="25"/>
                  </a:cubicBezTo>
                  <a:cubicBezTo>
                    <a:pt x="9" y="25"/>
                    <a:pt x="9" y="24"/>
                    <a:pt x="9" y="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3513A355-3E00-898B-3598-EEB35B61B4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4428" y="1514261"/>
              <a:ext cx="96838" cy="101601"/>
            </a:xfrm>
            <a:custGeom>
              <a:avLst/>
              <a:gdLst>
                <a:gd name="T0" fmla="*/ 3 w 21"/>
                <a:gd name="T1" fmla="*/ 19 h 22"/>
                <a:gd name="T2" fmla="*/ 3 w 21"/>
                <a:gd name="T3" fmla="*/ 16 h 22"/>
                <a:gd name="T4" fmla="*/ 1 w 21"/>
                <a:gd name="T5" fmla="*/ 14 h 22"/>
                <a:gd name="T6" fmla="*/ 1 w 21"/>
                <a:gd name="T7" fmla="*/ 11 h 22"/>
                <a:gd name="T8" fmla="*/ 1 w 21"/>
                <a:gd name="T9" fmla="*/ 7 h 22"/>
                <a:gd name="T10" fmla="*/ 2 w 21"/>
                <a:gd name="T11" fmla="*/ 7 h 22"/>
                <a:gd name="T12" fmla="*/ 2 w 21"/>
                <a:gd name="T13" fmla="*/ 6 h 22"/>
                <a:gd name="T14" fmla="*/ 4 w 21"/>
                <a:gd name="T15" fmla="*/ 4 h 22"/>
                <a:gd name="T16" fmla="*/ 7 w 21"/>
                <a:gd name="T17" fmla="*/ 3 h 22"/>
                <a:gd name="T18" fmla="*/ 9 w 21"/>
                <a:gd name="T19" fmla="*/ 1 h 22"/>
                <a:gd name="T20" fmla="*/ 11 w 21"/>
                <a:gd name="T21" fmla="*/ 0 h 22"/>
                <a:gd name="T22" fmla="*/ 11 w 21"/>
                <a:gd name="T23" fmla="*/ 3 h 22"/>
                <a:gd name="T24" fmla="*/ 11 w 21"/>
                <a:gd name="T25" fmla="*/ 6 h 22"/>
                <a:gd name="T26" fmla="*/ 11 w 21"/>
                <a:gd name="T27" fmla="*/ 8 h 22"/>
                <a:gd name="T28" fmla="*/ 13 w 21"/>
                <a:gd name="T29" fmla="*/ 10 h 22"/>
                <a:gd name="T30" fmla="*/ 10 w 21"/>
                <a:gd name="T31" fmla="*/ 11 h 22"/>
                <a:gd name="T32" fmla="*/ 11 w 21"/>
                <a:gd name="T33" fmla="*/ 12 h 22"/>
                <a:gd name="T34" fmla="*/ 10 w 21"/>
                <a:gd name="T35" fmla="*/ 12 h 22"/>
                <a:gd name="T36" fmla="*/ 9 w 21"/>
                <a:gd name="T37" fmla="*/ 14 h 22"/>
                <a:gd name="T38" fmla="*/ 10 w 21"/>
                <a:gd name="T39" fmla="*/ 14 h 22"/>
                <a:gd name="T40" fmla="*/ 11 w 21"/>
                <a:gd name="T41" fmla="*/ 15 h 22"/>
                <a:gd name="T42" fmla="*/ 12 w 21"/>
                <a:gd name="T43" fmla="*/ 15 h 22"/>
                <a:gd name="T44" fmla="*/ 13 w 21"/>
                <a:gd name="T45" fmla="*/ 17 h 22"/>
                <a:gd name="T46" fmla="*/ 12 w 21"/>
                <a:gd name="T47" fmla="*/ 19 h 22"/>
                <a:gd name="T48" fmla="*/ 11 w 21"/>
                <a:gd name="T49" fmla="*/ 18 h 22"/>
                <a:gd name="T50" fmla="*/ 9 w 21"/>
                <a:gd name="T51" fmla="*/ 17 h 22"/>
                <a:gd name="T52" fmla="*/ 7 w 21"/>
                <a:gd name="T53" fmla="*/ 16 h 22"/>
                <a:gd name="T54" fmla="*/ 8 w 21"/>
                <a:gd name="T55" fmla="*/ 17 h 22"/>
                <a:gd name="T56" fmla="*/ 7 w 21"/>
                <a:gd name="T57" fmla="*/ 17 h 22"/>
                <a:gd name="T58" fmla="*/ 9 w 21"/>
                <a:gd name="T59" fmla="*/ 19 h 22"/>
                <a:gd name="T60" fmla="*/ 7 w 21"/>
                <a:gd name="T61" fmla="*/ 19 h 22"/>
                <a:gd name="T62" fmla="*/ 6 w 21"/>
                <a:gd name="T63" fmla="*/ 19 h 22"/>
                <a:gd name="T64" fmla="*/ 3 w 21"/>
                <a:gd name="T65" fmla="*/ 19 h 22"/>
                <a:gd name="T66" fmla="*/ 3 w 21"/>
                <a:gd name="T67" fmla="*/ 19 h 22"/>
                <a:gd name="T68" fmla="*/ 16 w 21"/>
                <a:gd name="T69" fmla="*/ 21 h 22"/>
                <a:gd name="T70" fmla="*/ 18 w 21"/>
                <a:gd name="T71" fmla="*/ 20 h 22"/>
                <a:gd name="T72" fmla="*/ 20 w 21"/>
                <a:gd name="T73" fmla="*/ 18 h 22"/>
                <a:gd name="T74" fmla="*/ 19 w 21"/>
                <a:gd name="T75" fmla="*/ 17 h 22"/>
                <a:gd name="T76" fmla="*/ 20 w 21"/>
                <a:gd name="T77" fmla="*/ 15 h 22"/>
                <a:gd name="T78" fmla="*/ 20 w 21"/>
                <a:gd name="T79" fmla="*/ 13 h 22"/>
                <a:gd name="T80" fmla="*/ 21 w 21"/>
                <a:gd name="T81" fmla="*/ 12 h 22"/>
                <a:gd name="T82" fmla="*/ 19 w 21"/>
                <a:gd name="T83" fmla="*/ 11 h 22"/>
                <a:gd name="T84" fmla="*/ 18 w 21"/>
                <a:gd name="T85" fmla="*/ 12 h 22"/>
                <a:gd name="T86" fmla="*/ 18 w 21"/>
                <a:gd name="T87" fmla="*/ 13 h 22"/>
                <a:gd name="T88" fmla="*/ 16 w 21"/>
                <a:gd name="T89" fmla="*/ 12 h 22"/>
                <a:gd name="T90" fmla="*/ 15 w 21"/>
                <a:gd name="T91" fmla="*/ 13 h 22"/>
                <a:gd name="T92" fmla="*/ 15 w 21"/>
                <a:gd name="T93" fmla="*/ 14 h 22"/>
                <a:gd name="T94" fmla="*/ 15 w 21"/>
                <a:gd name="T95" fmla="*/ 16 h 22"/>
                <a:gd name="T96" fmla="*/ 15 w 21"/>
                <a:gd name="T97" fmla="*/ 17 h 22"/>
                <a:gd name="T98" fmla="*/ 16 w 21"/>
                <a:gd name="T99" fmla="*/ 17 h 22"/>
                <a:gd name="T100" fmla="*/ 18 w 21"/>
                <a:gd name="T101" fmla="*/ 18 h 22"/>
                <a:gd name="T102" fmla="*/ 14 w 21"/>
                <a:gd name="T103" fmla="*/ 19 h 22"/>
                <a:gd name="T104" fmla="*/ 16 w 21"/>
                <a:gd name="T105" fmla="*/ 22 h 22"/>
                <a:gd name="T106" fmla="*/ 16 w 21"/>
                <a:gd name="T10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" h="22">
                  <a:moveTo>
                    <a:pt x="3" y="19"/>
                  </a:moveTo>
                  <a:cubicBezTo>
                    <a:pt x="3" y="19"/>
                    <a:pt x="3" y="17"/>
                    <a:pt x="3" y="16"/>
                  </a:cubicBezTo>
                  <a:cubicBezTo>
                    <a:pt x="3" y="15"/>
                    <a:pt x="2" y="15"/>
                    <a:pt x="1" y="14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1" y="10"/>
                    <a:pt x="0" y="7"/>
                    <a:pt x="1" y="7"/>
                  </a:cubicBezTo>
                  <a:cubicBezTo>
                    <a:pt x="2" y="7"/>
                    <a:pt x="3" y="9"/>
                    <a:pt x="2" y="7"/>
                  </a:cubicBezTo>
                  <a:cubicBezTo>
                    <a:pt x="2" y="6"/>
                    <a:pt x="2" y="7"/>
                    <a:pt x="2" y="6"/>
                  </a:cubicBezTo>
                  <a:cubicBezTo>
                    <a:pt x="2" y="5"/>
                    <a:pt x="3" y="4"/>
                    <a:pt x="4" y="4"/>
                  </a:cubicBezTo>
                  <a:cubicBezTo>
                    <a:pt x="5" y="4"/>
                    <a:pt x="6" y="4"/>
                    <a:pt x="7" y="3"/>
                  </a:cubicBezTo>
                  <a:cubicBezTo>
                    <a:pt x="8" y="3"/>
                    <a:pt x="8" y="2"/>
                    <a:pt x="9" y="1"/>
                  </a:cubicBezTo>
                  <a:cubicBezTo>
                    <a:pt x="9" y="1"/>
                    <a:pt x="10" y="0"/>
                    <a:pt x="11" y="0"/>
                  </a:cubicBezTo>
                  <a:cubicBezTo>
                    <a:pt x="11" y="0"/>
                    <a:pt x="11" y="2"/>
                    <a:pt x="11" y="3"/>
                  </a:cubicBezTo>
                  <a:cubicBezTo>
                    <a:pt x="11" y="4"/>
                    <a:pt x="11" y="4"/>
                    <a:pt x="11" y="6"/>
                  </a:cubicBezTo>
                  <a:cubicBezTo>
                    <a:pt x="11" y="7"/>
                    <a:pt x="10" y="8"/>
                    <a:pt x="11" y="8"/>
                  </a:cubicBezTo>
                  <a:cubicBezTo>
                    <a:pt x="12" y="8"/>
                    <a:pt x="14" y="8"/>
                    <a:pt x="13" y="10"/>
                  </a:cubicBezTo>
                  <a:cubicBezTo>
                    <a:pt x="12" y="11"/>
                    <a:pt x="11" y="10"/>
                    <a:pt x="10" y="11"/>
                  </a:cubicBezTo>
                  <a:cubicBezTo>
                    <a:pt x="10" y="11"/>
                    <a:pt x="11" y="11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9" y="13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5"/>
                    <a:pt x="11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6"/>
                    <a:pt x="13" y="16"/>
                    <a:pt x="13" y="17"/>
                  </a:cubicBezTo>
                  <a:cubicBezTo>
                    <a:pt x="13" y="17"/>
                    <a:pt x="13" y="19"/>
                    <a:pt x="12" y="19"/>
                  </a:cubicBezTo>
                  <a:cubicBezTo>
                    <a:pt x="12" y="19"/>
                    <a:pt x="11" y="18"/>
                    <a:pt x="11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9" y="17"/>
                    <a:pt x="8" y="15"/>
                    <a:pt x="7" y="16"/>
                  </a:cubicBezTo>
                  <a:cubicBezTo>
                    <a:pt x="7" y="16"/>
                    <a:pt x="8" y="16"/>
                    <a:pt x="8" y="17"/>
                  </a:cubicBezTo>
                  <a:cubicBezTo>
                    <a:pt x="8" y="17"/>
                    <a:pt x="7" y="17"/>
                    <a:pt x="7" y="17"/>
                  </a:cubicBezTo>
                  <a:cubicBezTo>
                    <a:pt x="7" y="19"/>
                    <a:pt x="9" y="18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7" y="19"/>
                    <a:pt x="7" y="20"/>
                    <a:pt x="6" y="19"/>
                  </a:cubicBezTo>
                  <a:cubicBezTo>
                    <a:pt x="5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lose/>
                  <a:moveTo>
                    <a:pt x="16" y="21"/>
                  </a:moveTo>
                  <a:cubicBezTo>
                    <a:pt x="18" y="21"/>
                    <a:pt x="17" y="21"/>
                    <a:pt x="18" y="20"/>
                  </a:cubicBezTo>
                  <a:cubicBezTo>
                    <a:pt x="19" y="19"/>
                    <a:pt x="19" y="19"/>
                    <a:pt x="20" y="18"/>
                  </a:cubicBezTo>
                  <a:cubicBezTo>
                    <a:pt x="20" y="18"/>
                    <a:pt x="19" y="17"/>
                    <a:pt x="19" y="17"/>
                  </a:cubicBezTo>
                  <a:cubicBezTo>
                    <a:pt x="19" y="16"/>
                    <a:pt x="20" y="16"/>
                    <a:pt x="20" y="15"/>
                  </a:cubicBezTo>
                  <a:cubicBezTo>
                    <a:pt x="20" y="14"/>
                    <a:pt x="20" y="14"/>
                    <a:pt x="20" y="13"/>
                  </a:cubicBezTo>
                  <a:cubicBezTo>
                    <a:pt x="20" y="13"/>
                    <a:pt x="21" y="12"/>
                    <a:pt x="21" y="12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18" y="12"/>
                    <a:pt x="18" y="13"/>
                    <a:pt x="18" y="13"/>
                  </a:cubicBezTo>
                  <a:cubicBezTo>
                    <a:pt x="17" y="14"/>
                    <a:pt x="17" y="12"/>
                    <a:pt x="16" y="12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5" y="15"/>
                    <a:pt x="15" y="16"/>
                  </a:cubicBezTo>
                  <a:cubicBezTo>
                    <a:pt x="15" y="16"/>
                    <a:pt x="15" y="17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8"/>
                    <a:pt x="18" y="18"/>
                    <a:pt x="18" y="18"/>
                  </a:cubicBezTo>
                  <a:cubicBezTo>
                    <a:pt x="17" y="20"/>
                    <a:pt x="14" y="19"/>
                    <a:pt x="14" y="19"/>
                  </a:cubicBezTo>
                  <a:cubicBezTo>
                    <a:pt x="13" y="20"/>
                    <a:pt x="16" y="21"/>
                    <a:pt x="16" y="22"/>
                  </a:cubicBezTo>
                  <a:cubicBezTo>
                    <a:pt x="16" y="21"/>
                    <a:pt x="16" y="21"/>
                    <a:pt x="16" y="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C8EE7B45-EBDA-6015-D42E-F864210E0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152" y="1822238"/>
              <a:ext cx="96838" cy="55563"/>
            </a:xfrm>
            <a:custGeom>
              <a:avLst/>
              <a:gdLst>
                <a:gd name="T0" fmla="*/ 20 w 21"/>
                <a:gd name="T1" fmla="*/ 5 h 12"/>
                <a:gd name="T2" fmla="*/ 19 w 21"/>
                <a:gd name="T3" fmla="*/ 5 h 12"/>
                <a:gd name="T4" fmla="*/ 17 w 21"/>
                <a:gd name="T5" fmla="*/ 4 h 12"/>
                <a:gd name="T6" fmla="*/ 16 w 21"/>
                <a:gd name="T7" fmla="*/ 3 h 12"/>
                <a:gd name="T8" fmla="*/ 16 w 21"/>
                <a:gd name="T9" fmla="*/ 1 h 12"/>
                <a:gd name="T10" fmla="*/ 13 w 21"/>
                <a:gd name="T11" fmla="*/ 0 h 12"/>
                <a:gd name="T12" fmla="*/ 10 w 21"/>
                <a:gd name="T13" fmla="*/ 0 h 12"/>
                <a:gd name="T14" fmla="*/ 7 w 21"/>
                <a:gd name="T15" fmla="*/ 1 h 12"/>
                <a:gd name="T16" fmla="*/ 7 w 21"/>
                <a:gd name="T17" fmla="*/ 1 h 12"/>
                <a:gd name="T18" fmla="*/ 7 w 21"/>
                <a:gd name="T19" fmla="*/ 1 h 12"/>
                <a:gd name="T20" fmla="*/ 6 w 21"/>
                <a:gd name="T21" fmla="*/ 1 h 12"/>
                <a:gd name="T22" fmla="*/ 5 w 21"/>
                <a:gd name="T23" fmla="*/ 1 h 12"/>
                <a:gd name="T24" fmla="*/ 4 w 21"/>
                <a:gd name="T25" fmla="*/ 2 h 12"/>
                <a:gd name="T26" fmla="*/ 4 w 21"/>
                <a:gd name="T27" fmla="*/ 3 h 12"/>
                <a:gd name="T28" fmla="*/ 3 w 21"/>
                <a:gd name="T29" fmla="*/ 4 h 12"/>
                <a:gd name="T30" fmla="*/ 1 w 21"/>
                <a:gd name="T31" fmla="*/ 7 h 12"/>
                <a:gd name="T32" fmla="*/ 0 w 21"/>
                <a:gd name="T33" fmla="*/ 9 h 12"/>
                <a:gd name="T34" fmla="*/ 1 w 21"/>
                <a:gd name="T35" fmla="*/ 10 h 12"/>
                <a:gd name="T36" fmla="*/ 2 w 21"/>
                <a:gd name="T37" fmla="*/ 9 h 12"/>
                <a:gd name="T38" fmla="*/ 3 w 21"/>
                <a:gd name="T39" fmla="*/ 8 h 12"/>
                <a:gd name="T40" fmla="*/ 4 w 21"/>
                <a:gd name="T41" fmla="*/ 9 h 12"/>
                <a:gd name="T42" fmla="*/ 4 w 21"/>
                <a:gd name="T43" fmla="*/ 10 h 12"/>
                <a:gd name="T44" fmla="*/ 5 w 21"/>
                <a:gd name="T45" fmla="*/ 11 h 12"/>
                <a:gd name="T46" fmla="*/ 10 w 21"/>
                <a:gd name="T47" fmla="*/ 10 h 12"/>
                <a:gd name="T48" fmla="*/ 11 w 21"/>
                <a:gd name="T49" fmla="*/ 9 h 12"/>
                <a:gd name="T50" fmla="*/ 12 w 21"/>
                <a:gd name="T51" fmla="*/ 8 h 12"/>
                <a:gd name="T52" fmla="*/ 13 w 21"/>
                <a:gd name="T53" fmla="*/ 10 h 12"/>
                <a:gd name="T54" fmla="*/ 14 w 21"/>
                <a:gd name="T55" fmla="*/ 10 h 12"/>
                <a:gd name="T56" fmla="*/ 16 w 21"/>
                <a:gd name="T57" fmla="*/ 8 h 12"/>
                <a:gd name="T58" fmla="*/ 18 w 21"/>
                <a:gd name="T59" fmla="*/ 7 h 12"/>
                <a:gd name="T60" fmla="*/ 20 w 21"/>
                <a:gd name="T6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" h="12">
                  <a:moveTo>
                    <a:pt x="20" y="5"/>
                  </a:moveTo>
                  <a:cubicBezTo>
                    <a:pt x="20" y="4"/>
                    <a:pt x="19" y="6"/>
                    <a:pt x="19" y="5"/>
                  </a:cubicBezTo>
                  <a:cubicBezTo>
                    <a:pt x="18" y="5"/>
                    <a:pt x="18" y="4"/>
                    <a:pt x="17" y="4"/>
                  </a:cubicBezTo>
                  <a:cubicBezTo>
                    <a:pt x="16" y="3"/>
                    <a:pt x="16" y="4"/>
                    <a:pt x="16" y="3"/>
                  </a:cubicBezTo>
                  <a:cubicBezTo>
                    <a:pt x="16" y="1"/>
                    <a:pt x="17" y="1"/>
                    <a:pt x="16" y="1"/>
                  </a:cubicBezTo>
                  <a:cubicBezTo>
                    <a:pt x="15" y="0"/>
                    <a:pt x="14" y="1"/>
                    <a:pt x="13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5"/>
                    <a:pt x="2" y="6"/>
                    <a:pt x="1" y="7"/>
                  </a:cubicBezTo>
                  <a:cubicBezTo>
                    <a:pt x="1" y="8"/>
                    <a:pt x="0" y="8"/>
                    <a:pt x="0" y="9"/>
                  </a:cubicBezTo>
                  <a:cubicBezTo>
                    <a:pt x="0" y="9"/>
                    <a:pt x="1" y="11"/>
                    <a:pt x="1" y="10"/>
                  </a:cubicBezTo>
                  <a:cubicBezTo>
                    <a:pt x="2" y="10"/>
                    <a:pt x="2" y="9"/>
                    <a:pt x="2" y="9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7"/>
                    <a:pt x="4" y="8"/>
                    <a:pt x="4" y="9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6" y="11"/>
                    <a:pt x="9" y="12"/>
                    <a:pt x="10" y="10"/>
                  </a:cubicBezTo>
                  <a:cubicBezTo>
                    <a:pt x="10" y="10"/>
                    <a:pt x="10" y="9"/>
                    <a:pt x="11" y="9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3" y="9"/>
                    <a:pt x="13" y="9"/>
                    <a:pt x="13" y="10"/>
                  </a:cubicBezTo>
                  <a:cubicBezTo>
                    <a:pt x="13" y="11"/>
                    <a:pt x="13" y="12"/>
                    <a:pt x="14" y="10"/>
                  </a:cubicBezTo>
                  <a:cubicBezTo>
                    <a:pt x="15" y="10"/>
                    <a:pt x="15" y="9"/>
                    <a:pt x="16" y="8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9" y="6"/>
                    <a:pt x="21" y="7"/>
                    <a:pt x="20" y="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17435E11-72DE-A9F2-5B32-74F0AF251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8390" y="17158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70101950-9CF6-B54C-2AFF-C26978114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3627" y="1601574"/>
              <a:ext cx="198439" cy="230189"/>
            </a:xfrm>
            <a:custGeom>
              <a:avLst/>
              <a:gdLst>
                <a:gd name="T0" fmla="*/ 39 w 43"/>
                <a:gd name="T1" fmla="*/ 7 h 50"/>
                <a:gd name="T2" fmla="*/ 38 w 43"/>
                <a:gd name="T3" fmla="*/ 6 h 50"/>
                <a:gd name="T4" fmla="*/ 35 w 43"/>
                <a:gd name="T5" fmla="*/ 5 h 50"/>
                <a:gd name="T6" fmla="*/ 35 w 43"/>
                <a:gd name="T7" fmla="*/ 2 h 50"/>
                <a:gd name="T8" fmla="*/ 33 w 43"/>
                <a:gd name="T9" fmla="*/ 4 h 50"/>
                <a:gd name="T10" fmla="*/ 30 w 43"/>
                <a:gd name="T11" fmla="*/ 5 h 50"/>
                <a:gd name="T12" fmla="*/ 27 w 43"/>
                <a:gd name="T13" fmla="*/ 6 h 50"/>
                <a:gd name="T14" fmla="*/ 25 w 43"/>
                <a:gd name="T15" fmla="*/ 7 h 50"/>
                <a:gd name="T16" fmla="*/ 24 w 43"/>
                <a:gd name="T17" fmla="*/ 5 h 50"/>
                <a:gd name="T18" fmla="*/ 25 w 43"/>
                <a:gd name="T19" fmla="*/ 3 h 50"/>
                <a:gd name="T20" fmla="*/ 21 w 43"/>
                <a:gd name="T21" fmla="*/ 3 h 50"/>
                <a:gd name="T22" fmla="*/ 18 w 43"/>
                <a:gd name="T23" fmla="*/ 1 h 50"/>
                <a:gd name="T24" fmla="*/ 14 w 43"/>
                <a:gd name="T25" fmla="*/ 0 h 50"/>
                <a:gd name="T26" fmla="*/ 15 w 43"/>
                <a:gd name="T27" fmla="*/ 3 h 50"/>
                <a:gd name="T28" fmla="*/ 15 w 43"/>
                <a:gd name="T29" fmla="*/ 5 h 50"/>
                <a:gd name="T30" fmla="*/ 14 w 43"/>
                <a:gd name="T31" fmla="*/ 7 h 50"/>
                <a:gd name="T32" fmla="*/ 12 w 43"/>
                <a:gd name="T33" fmla="*/ 9 h 50"/>
                <a:gd name="T34" fmla="*/ 7 w 43"/>
                <a:gd name="T35" fmla="*/ 10 h 50"/>
                <a:gd name="T36" fmla="*/ 7 w 43"/>
                <a:gd name="T37" fmla="*/ 14 h 50"/>
                <a:gd name="T38" fmla="*/ 7 w 43"/>
                <a:gd name="T39" fmla="*/ 17 h 50"/>
                <a:gd name="T40" fmla="*/ 4 w 43"/>
                <a:gd name="T41" fmla="*/ 20 h 50"/>
                <a:gd name="T42" fmla="*/ 3 w 43"/>
                <a:gd name="T43" fmla="*/ 24 h 50"/>
                <a:gd name="T44" fmla="*/ 1 w 43"/>
                <a:gd name="T45" fmla="*/ 28 h 50"/>
                <a:gd name="T46" fmla="*/ 3 w 43"/>
                <a:gd name="T47" fmla="*/ 30 h 50"/>
                <a:gd name="T48" fmla="*/ 2 w 43"/>
                <a:gd name="T49" fmla="*/ 32 h 50"/>
                <a:gd name="T50" fmla="*/ 3 w 43"/>
                <a:gd name="T51" fmla="*/ 37 h 50"/>
                <a:gd name="T52" fmla="*/ 6 w 43"/>
                <a:gd name="T53" fmla="*/ 39 h 50"/>
                <a:gd name="T54" fmla="*/ 10 w 43"/>
                <a:gd name="T55" fmla="*/ 44 h 50"/>
                <a:gd name="T56" fmla="*/ 9 w 43"/>
                <a:gd name="T57" fmla="*/ 49 h 50"/>
                <a:gd name="T58" fmla="*/ 15 w 43"/>
                <a:gd name="T59" fmla="*/ 48 h 50"/>
                <a:gd name="T60" fmla="*/ 20 w 43"/>
                <a:gd name="T61" fmla="*/ 49 h 50"/>
                <a:gd name="T62" fmla="*/ 26 w 43"/>
                <a:gd name="T63" fmla="*/ 50 h 50"/>
                <a:gd name="T64" fmla="*/ 30 w 43"/>
                <a:gd name="T65" fmla="*/ 49 h 50"/>
                <a:gd name="T66" fmla="*/ 33 w 43"/>
                <a:gd name="T67" fmla="*/ 48 h 50"/>
                <a:gd name="T68" fmla="*/ 33 w 43"/>
                <a:gd name="T69" fmla="*/ 46 h 50"/>
                <a:gd name="T70" fmla="*/ 34 w 43"/>
                <a:gd name="T71" fmla="*/ 44 h 50"/>
                <a:gd name="T72" fmla="*/ 35 w 43"/>
                <a:gd name="T73" fmla="*/ 40 h 50"/>
                <a:gd name="T74" fmla="*/ 34 w 43"/>
                <a:gd name="T75" fmla="*/ 38 h 50"/>
                <a:gd name="T76" fmla="*/ 32 w 43"/>
                <a:gd name="T77" fmla="*/ 36 h 50"/>
                <a:gd name="T78" fmla="*/ 31 w 43"/>
                <a:gd name="T79" fmla="*/ 35 h 50"/>
                <a:gd name="T80" fmla="*/ 31 w 43"/>
                <a:gd name="T81" fmla="*/ 31 h 50"/>
                <a:gd name="T82" fmla="*/ 36 w 43"/>
                <a:gd name="T83" fmla="*/ 29 h 50"/>
                <a:gd name="T84" fmla="*/ 40 w 43"/>
                <a:gd name="T85" fmla="*/ 27 h 50"/>
                <a:gd name="T86" fmla="*/ 42 w 43"/>
                <a:gd name="T87" fmla="*/ 26 h 50"/>
                <a:gd name="T88" fmla="*/ 42 w 43"/>
                <a:gd name="T89" fmla="*/ 22 h 50"/>
                <a:gd name="T90" fmla="*/ 41 w 43"/>
                <a:gd name="T91" fmla="*/ 18 h 50"/>
                <a:gd name="T92" fmla="*/ 40 w 43"/>
                <a:gd name="T93" fmla="*/ 15 h 50"/>
                <a:gd name="T94" fmla="*/ 39 w 43"/>
                <a:gd name="T95" fmla="*/ 13 h 50"/>
                <a:gd name="T96" fmla="*/ 40 w 43"/>
                <a:gd name="T97" fmla="*/ 12 h 50"/>
                <a:gd name="T98" fmla="*/ 39 w 43"/>
                <a:gd name="T99" fmla="*/ 8 h 50"/>
                <a:gd name="T100" fmla="*/ 38 w 43"/>
                <a:gd name="T10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" h="50">
                  <a:moveTo>
                    <a:pt x="38" y="7"/>
                  </a:moveTo>
                  <a:cubicBezTo>
                    <a:pt x="38" y="7"/>
                    <a:pt x="39" y="7"/>
                    <a:pt x="39" y="7"/>
                  </a:cubicBezTo>
                  <a:cubicBezTo>
                    <a:pt x="39" y="7"/>
                    <a:pt x="39" y="6"/>
                    <a:pt x="39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6"/>
                    <a:pt x="35" y="6"/>
                    <a:pt x="35" y="5"/>
                  </a:cubicBezTo>
                  <a:cubicBezTo>
                    <a:pt x="35" y="4"/>
                    <a:pt x="36" y="4"/>
                    <a:pt x="36" y="3"/>
                  </a:cubicBezTo>
                  <a:cubicBezTo>
                    <a:pt x="36" y="3"/>
                    <a:pt x="36" y="3"/>
                    <a:pt x="35" y="2"/>
                  </a:cubicBezTo>
                  <a:cubicBezTo>
                    <a:pt x="35" y="2"/>
                    <a:pt x="35" y="3"/>
                    <a:pt x="34" y="3"/>
                  </a:cubicBezTo>
                  <a:cubicBezTo>
                    <a:pt x="34" y="4"/>
                    <a:pt x="34" y="4"/>
                    <a:pt x="33" y="4"/>
                  </a:cubicBezTo>
                  <a:cubicBezTo>
                    <a:pt x="32" y="4"/>
                    <a:pt x="32" y="3"/>
                    <a:pt x="31" y="4"/>
                  </a:cubicBezTo>
                  <a:cubicBezTo>
                    <a:pt x="31" y="4"/>
                    <a:pt x="30" y="4"/>
                    <a:pt x="30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5"/>
                    <a:pt x="27" y="6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5" y="6"/>
                    <a:pt x="25" y="6"/>
                    <a:pt x="25" y="7"/>
                  </a:cubicBezTo>
                  <a:cubicBezTo>
                    <a:pt x="25" y="7"/>
                    <a:pt x="23" y="6"/>
                    <a:pt x="23" y="6"/>
                  </a:cubicBezTo>
                  <a:cubicBezTo>
                    <a:pt x="24" y="6"/>
                    <a:pt x="24" y="6"/>
                    <a:pt x="24" y="5"/>
                  </a:cubicBezTo>
                  <a:cubicBezTo>
                    <a:pt x="25" y="5"/>
                    <a:pt x="25" y="5"/>
                    <a:pt x="25" y="4"/>
                  </a:cubicBezTo>
                  <a:cubicBezTo>
                    <a:pt x="25" y="4"/>
                    <a:pt x="26" y="3"/>
                    <a:pt x="25" y="3"/>
                  </a:cubicBezTo>
                  <a:cubicBezTo>
                    <a:pt x="25" y="3"/>
                    <a:pt x="24" y="4"/>
                    <a:pt x="23" y="4"/>
                  </a:cubicBezTo>
                  <a:cubicBezTo>
                    <a:pt x="23" y="4"/>
                    <a:pt x="21" y="4"/>
                    <a:pt x="21" y="3"/>
                  </a:cubicBezTo>
                  <a:cubicBezTo>
                    <a:pt x="20" y="3"/>
                    <a:pt x="21" y="2"/>
                    <a:pt x="20" y="2"/>
                  </a:cubicBezTo>
                  <a:cubicBezTo>
                    <a:pt x="20" y="1"/>
                    <a:pt x="19" y="1"/>
                    <a:pt x="18" y="1"/>
                  </a:cubicBezTo>
                  <a:cubicBezTo>
                    <a:pt x="17" y="1"/>
                    <a:pt x="17" y="0"/>
                    <a:pt x="16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4" y="1"/>
                    <a:pt x="14" y="1"/>
                    <a:pt x="15" y="2"/>
                  </a:cubicBezTo>
                  <a:cubicBezTo>
                    <a:pt x="15" y="2"/>
                    <a:pt x="15" y="3"/>
                    <a:pt x="15" y="3"/>
                  </a:cubicBezTo>
                  <a:cubicBezTo>
                    <a:pt x="15" y="3"/>
                    <a:pt x="14" y="4"/>
                    <a:pt x="14" y="4"/>
                  </a:cubicBezTo>
                  <a:cubicBezTo>
                    <a:pt x="14" y="5"/>
                    <a:pt x="15" y="4"/>
                    <a:pt x="15" y="5"/>
                  </a:cubicBezTo>
                  <a:cubicBezTo>
                    <a:pt x="15" y="5"/>
                    <a:pt x="15" y="6"/>
                    <a:pt x="15" y="6"/>
                  </a:cubicBezTo>
                  <a:cubicBezTo>
                    <a:pt x="15" y="8"/>
                    <a:pt x="15" y="7"/>
                    <a:pt x="14" y="7"/>
                  </a:cubicBezTo>
                  <a:cubicBezTo>
                    <a:pt x="13" y="8"/>
                    <a:pt x="14" y="9"/>
                    <a:pt x="13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1" y="8"/>
                    <a:pt x="10" y="9"/>
                    <a:pt x="9" y="9"/>
                  </a:cubicBezTo>
                  <a:cubicBezTo>
                    <a:pt x="8" y="9"/>
                    <a:pt x="8" y="9"/>
                    <a:pt x="7" y="10"/>
                  </a:cubicBezTo>
                  <a:cubicBezTo>
                    <a:pt x="6" y="11"/>
                    <a:pt x="6" y="11"/>
                    <a:pt x="7" y="12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7" y="15"/>
                    <a:pt x="6" y="15"/>
                    <a:pt x="6" y="16"/>
                  </a:cubicBezTo>
                  <a:cubicBezTo>
                    <a:pt x="6" y="16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2" y="20"/>
                    <a:pt x="2" y="22"/>
                  </a:cubicBezTo>
                  <a:cubicBezTo>
                    <a:pt x="2" y="22"/>
                    <a:pt x="3" y="23"/>
                    <a:pt x="3" y="24"/>
                  </a:cubicBezTo>
                  <a:cubicBezTo>
                    <a:pt x="3" y="25"/>
                    <a:pt x="2" y="25"/>
                    <a:pt x="1" y="25"/>
                  </a:cubicBezTo>
                  <a:cubicBezTo>
                    <a:pt x="3" y="26"/>
                    <a:pt x="0" y="27"/>
                    <a:pt x="1" y="28"/>
                  </a:cubicBezTo>
                  <a:cubicBezTo>
                    <a:pt x="1" y="29"/>
                    <a:pt x="2" y="28"/>
                    <a:pt x="3" y="29"/>
                  </a:cubicBezTo>
                  <a:cubicBezTo>
                    <a:pt x="3" y="29"/>
                    <a:pt x="3" y="29"/>
                    <a:pt x="3" y="30"/>
                  </a:cubicBezTo>
                  <a:cubicBezTo>
                    <a:pt x="3" y="30"/>
                    <a:pt x="3" y="31"/>
                    <a:pt x="3" y="31"/>
                  </a:cubicBezTo>
                  <a:cubicBezTo>
                    <a:pt x="3" y="31"/>
                    <a:pt x="2" y="31"/>
                    <a:pt x="2" y="32"/>
                  </a:cubicBezTo>
                  <a:cubicBezTo>
                    <a:pt x="2" y="32"/>
                    <a:pt x="3" y="33"/>
                    <a:pt x="3" y="33"/>
                  </a:cubicBezTo>
                  <a:cubicBezTo>
                    <a:pt x="3" y="34"/>
                    <a:pt x="3" y="36"/>
                    <a:pt x="3" y="37"/>
                  </a:cubicBezTo>
                  <a:cubicBezTo>
                    <a:pt x="3" y="37"/>
                    <a:pt x="5" y="37"/>
                    <a:pt x="5" y="37"/>
                  </a:cubicBezTo>
                  <a:cubicBezTo>
                    <a:pt x="6" y="38"/>
                    <a:pt x="5" y="38"/>
                    <a:pt x="6" y="39"/>
                  </a:cubicBezTo>
                  <a:cubicBezTo>
                    <a:pt x="8" y="39"/>
                    <a:pt x="10" y="38"/>
                    <a:pt x="11" y="40"/>
                  </a:cubicBezTo>
                  <a:cubicBezTo>
                    <a:pt x="11" y="42"/>
                    <a:pt x="11" y="43"/>
                    <a:pt x="10" y="44"/>
                  </a:cubicBezTo>
                  <a:cubicBezTo>
                    <a:pt x="9" y="45"/>
                    <a:pt x="9" y="46"/>
                    <a:pt x="9" y="47"/>
                  </a:cubicBezTo>
                  <a:cubicBezTo>
                    <a:pt x="9" y="47"/>
                    <a:pt x="9" y="48"/>
                    <a:pt x="9" y="49"/>
                  </a:cubicBezTo>
                  <a:cubicBezTo>
                    <a:pt x="9" y="48"/>
                    <a:pt x="12" y="48"/>
                    <a:pt x="13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6" y="49"/>
                    <a:pt x="17" y="48"/>
                    <a:pt x="18" y="49"/>
                  </a:cubicBezTo>
                  <a:cubicBezTo>
                    <a:pt x="19" y="49"/>
                    <a:pt x="19" y="49"/>
                    <a:pt x="20" y="49"/>
                  </a:cubicBezTo>
                  <a:cubicBezTo>
                    <a:pt x="21" y="49"/>
                    <a:pt x="22" y="49"/>
                    <a:pt x="22" y="49"/>
                  </a:cubicBezTo>
                  <a:cubicBezTo>
                    <a:pt x="23" y="49"/>
                    <a:pt x="25" y="50"/>
                    <a:pt x="26" y="50"/>
                  </a:cubicBezTo>
                  <a:cubicBezTo>
                    <a:pt x="27" y="50"/>
                    <a:pt x="27" y="50"/>
                    <a:pt x="27" y="49"/>
                  </a:cubicBezTo>
                  <a:cubicBezTo>
                    <a:pt x="28" y="49"/>
                    <a:pt x="29" y="49"/>
                    <a:pt x="30" y="49"/>
                  </a:cubicBezTo>
                  <a:cubicBezTo>
                    <a:pt x="31" y="49"/>
                    <a:pt x="31" y="49"/>
                    <a:pt x="32" y="49"/>
                  </a:cubicBezTo>
                  <a:cubicBezTo>
                    <a:pt x="33" y="48"/>
                    <a:pt x="33" y="49"/>
                    <a:pt x="33" y="48"/>
                  </a:cubicBezTo>
                  <a:cubicBezTo>
                    <a:pt x="33" y="48"/>
                    <a:pt x="33" y="47"/>
                    <a:pt x="33" y="47"/>
                  </a:cubicBezTo>
                  <a:cubicBezTo>
                    <a:pt x="33" y="47"/>
                    <a:pt x="33" y="47"/>
                    <a:pt x="33" y="46"/>
                  </a:cubicBezTo>
                  <a:cubicBezTo>
                    <a:pt x="33" y="46"/>
                    <a:pt x="33" y="46"/>
                    <a:pt x="33" y="45"/>
                  </a:cubicBezTo>
                  <a:cubicBezTo>
                    <a:pt x="33" y="45"/>
                    <a:pt x="34" y="44"/>
                    <a:pt x="34" y="44"/>
                  </a:cubicBezTo>
                  <a:cubicBezTo>
                    <a:pt x="35" y="44"/>
                    <a:pt x="36" y="43"/>
                    <a:pt x="37" y="42"/>
                  </a:cubicBezTo>
                  <a:cubicBezTo>
                    <a:pt x="38" y="40"/>
                    <a:pt x="36" y="40"/>
                    <a:pt x="35" y="40"/>
                  </a:cubicBezTo>
                  <a:cubicBezTo>
                    <a:pt x="35" y="40"/>
                    <a:pt x="35" y="39"/>
                    <a:pt x="35" y="39"/>
                  </a:cubicBezTo>
                  <a:cubicBezTo>
                    <a:pt x="34" y="38"/>
                    <a:pt x="34" y="39"/>
                    <a:pt x="34" y="38"/>
                  </a:cubicBezTo>
                  <a:cubicBezTo>
                    <a:pt x="33" y="38"/>
                    <a:pt x="33" y="38"/>
                    <a:pt x="32" y="37"/>
                  </a:cubicBezTo>
                  <a:cubicBezTo>
                    <a:pt x="32" y="37"/>
                    <a:pt x="32" y="36"/>
                    <a:pt x="32" y="36"/>
                  </a:cubicBezTo>
                  <a:cubicBezTo>
                    <a:pt x="32" y="36"/>
                    <a:pt x="32" y="36"/>
                    <a:pt x="31" y="36"/>
                  </a:cubicBezTo>
                  <a:cubicBezTo>
                    <a:pt x="31" y="36"/>
                    <a:pt x="31" y="35"/>
                    <a:pt x="31" y="35"/>
                  </a:cubicBezTo>
                  <a:cubicBezTo>
                    <a:pt x="31" y="33"/>
                    <a:pt x="31" y="33"/>
                    <a:pt x="30" y="32"/>
                  </a:cubicBezTo>
                  <a:cubicBezTo>
                    <a:pt x="30" y="31"/>
                    <a:pt x="30" y="31"/>
                    <a:pt x="31" y="31"/>
                  </a:cubicBezTo>
                  <a:cubicBezTo>
                    <a:pt x="32" y="31"/>
                    <a:pt x="33" y="31"/>
                    <a:pt x="34" y="30"/>
                  </a:cubicBezTo>
                  <a:cubicBezTo>
                    <a:pt x="35" y="30"/>
                    <a:pt x="35" y="30"/>
                    <a:pt x="36" y="29"/>
                  </a:cubicBezTo>
                  <a:cubicBezTo>
                    <a:pt x="37" y="29"/>
                    <a:pt x="38" y="29"/>
                    <a:pt x="38" y="28"/>
                  </a:cubicBezTo>
                  <a:cubicBezTo>
                    <a:pt x="39" y="28"/>
                    <a:pt x="39" y="27"/>
                    <a:pt x="40" y="27"/>
                  </a:cubicBezTo>
                  <a:cubicBezTo>
                    <a:pt x="41" y="26"/>
                    <a:pt x="41" y="28"/>
                    <a:pt x="42" y="27"/>
                  </a:cubicBezTo>
                  <a:cubicBezTo>
                    <a:pt x="43" y="27"/>
                    <a:pt x="42" y="27"/>
                    <a:pt x="42" y="26"/>
                  </a:cubicBezTo>
                  <a:cubicBezTo>
                    <a:pt x="42" y="25"/>
                    <a:pt x="43" y="24"/>
                    <a:pt x="43" y="23"/>
                  </a:cubicBezTo>
                  <a:cubicBezTo>
                    <a:pt x="42" y="23"/>
                    <a:pt x="42" y="23"/>
                    <a:pt x="42" y="22"/>
                  </a:cubicBezTo>
                  <a:cubicBezTo>
                    <a:pt x="42" y="21"/>
                    <a:pt x="42" y="21"/>
                    <a:pt x="42" y="20"/>
                  </a:cubicBezTo>
                  <a:cubicBezTo>
                    <a:pt x="42" y="20"/>
                    <a:pt x="41" y="19"/>
                    <a:pt x="41" y="18"/>
                  </a:cubicBezTo>
                  <a:cubicBezTo>
                    <a:pt x="41" y="18"/>
                    <a:pt x="41" y="16"/>
                    <a:pt x="41" y="16"/>
                  </a:cubicBezTo>
                  <a:cubicBezTo>
                    <a:pt x="40" y="15"/>
                    <a:pt x="40" y="16"/>
                    <a:pt x="40" y="15"/>
                  </a:cubicBezTo>
                  <a:cubicBezTo>
                    <a:pt x="39" y="15"/>
                    <a:pt x="39" y="15"/>
                    <a:pt x="39" y="14"/>
                  </a:cubicBezTo>
                  <a:cubicBezTo>
                    <a:pt x="39" y="14"/>
                    <a:pt x="39" y="14"/>
                    <a:pt x="39" y="13"/>
                  </a:cubicBezTo>
                  <a:cubicBezTo>
                    <a:pt x="39" y="13"/>
                    <a:pt x="39" y="13"/>
                    <a:pt x="40" y="13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1"/>
                    <a:pt x="40" y="11"/>
                    <a:pt x="40" y="10"/>
                  </a:cubicBezTo>
                  <a:cubicBezTo>
                    <a:pt x="40" y="9"/>
                    <a:pt x="40" y="9"/>
                    <a:pt x="39" y="8"/>
                  </a:cubicBezTo>
                  <a:cubicBezTo>
                    <a:pt x="39" y="8"/>
                    <a:pt x="37" y="8"/>
                    <a:pt x="38" y="7"/>
                  </a:cubicBezTo>
                  <a:cubicBezTo>
                    <a:pt x="38" y="6"/>
                    <a:pt x="39" y="7"/>
                    <a:pt x="38" y="6"/>
                  </a:cubicBezTo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E4B6628D-1B4F-0249-E513-D65F5CEAB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016" y="1601574"/>
              <a:ext cx="203202" cy="179389"/>
            </a:xfrm>
            <a:custGeom>
              <a:avLst/>
              <a:gdLst>
                <a:gd name="T0" fmla="*/ 43 w 44"/>
                <a:gd name="T1" fmla="*/ 26 h 39"/>
                <a:gd name="T2" fmla="*/ 42 w 44"/>
                <a:gd name="T3" fmla="*/ 24 h 39"/>
                <a:gd name="T4" fmla="*/ 41 w 44"/>
                <a:gd name="T5" fmla="*/ 21 h 39"/>
                <a:gd name="T6" fmla="*/ 42 w 44"/>
                <a:gd name="T7" fmla="*/ 18 h 39"/>
                <a:gd name="T8" fmla="*/ 41 w 44"/>
                <a:gd name="T9" fmla="*/ 16 h 39"/>
                <a:gd name="T10" fmla="*/ 43 w 44"/>
                <a:gd name="T11" fmla="*/ 14 h 39"/>
                <a:gd name="T12" fmla="*/ 42 w 44"/>
                <a:gd name="T13" fmla="*/ 8 h 39"/>
                <a:gd name="T14" fmla="*/ 35 w 44"/>
                <a:gd name="T15" fmla="*/ 4 h 39"/>
                <a:gd name="T16" fmla="*/ 26 w 44"/>
                <a:gd name="T17" fmla="*/ 4 h 39"/>
                <a:gd name="T18" fmla="*/ 24 w 44"/>
                <a:gd name="T19" fmla="*/ 4 h 39"/>
                <a:gd name="T20" fmla="*/ 20 w 44"/>
                <a:gd name="T21" fmla="*/ 3 h 39"/>
                <a:gd name="T22" fmla="*/ 18 w 44"/>
                <a:gd name="T23" fmla="*/ 1 h 39"/>
                <a:gd name="T24" fmla="*/ 11 w 44"/>
                <a:gd name="T25" fmla="*/ 3 h 39"/>
                <a:gd name="T26" fmla="*/ 5 w 44"/>
                <a:gd name="T27" fmla="*/ 5 h 39"/>
                <a:gd name="T28" fmla="*/ 1 w 44"/>
                <a:gd name="T29" fmla="*/ 7 h 39"/>
                <a:gd name="T30" fmla="*/ 0 w 44"/>
                <a:gd name="T31" fmla="*/ 9 h 39"/>
                <a:gd name="T32" fmla="*/ 1 w 44"/>
                <a:gd name="T33" fmla="*/ 12 h 39"/>
                <a:gd name="T34" fmla="*/ 0 w 44"/>
                <a:gd name="T35" fmla="*/ 15 h 39"/>
                <a:gd name="T36" fmla="*/ 3 w 44"/>
                <a:gd name="T37" fmla="*/ 20 h 39"/>
                <a:gd name="T38" fmla="*/ 3 w 44"/>
                <a:gd name="T39" fmla="*/ 23 h 39"/>
                <a:gd name="T40" fmla="*/ 3 w 44"/>
                <a:gd name="T41" fmla="*/ 27 h 39"/>
                <a:gd name="T42" fmla="*/ 8 w 44"/>
                <a:gd name="T43" fmla="*/ 29 h 39"/>
                <a:gd name="T44" fmla="*/ 10 w 44"/>
                <a:gd name="T45" fmla="*/ 29 h 39"/>
                <a:gd name="T46" fmla="*/ 10 w 44"/>
                <a:gd name="T47" fmla="*/ 30 h 39"/>
                <a:gd name="T48" fmla="*/ 16 w 44"/>
                <a:gd name="T49" fmla="*/ 34 h 39"/>
                <a:gd name="T50" fmla="*/ 21 w 44"/>
                <a:gd name="T51" fmla="*/ 36 h 39"/>
                <a:gd name="T52" fmla="*/ 23 w 44"/>
                <a:gd name="T53" fmla="*/ 36 h 39"/>
                <a:gd name="T54" fmla="*/ 27 w 44"/>
                <a:gd name="T55" fmla="*/ 37 h 39"/>
                <a:gd name="T56" fmla="*/ 32 w 44"/>
                <a:gd name="T57" fmla="*/ 37 h 39"/>
                <a:gd name="T58" fmla="*/ 38 w 44"/>
                <a:gd name="T59" fmla="*/ 39 h 39"/>
                <a:gd name="T60" fmla="*/ 39 w 44"/>
                <a:gd name="T61" fmla="*/ 35 h 39"/>
                <a:gd name="T62" fmla="*/ 42 w 44"/>
                <a:gd name="T63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" h="39">
                  <a:moveTo>
                    <a:pt x="44" y="30"/>
                  </a:moveTo>
                  <a:cubicBezTo>
                    <a:pt x="44" y="28"/>
                    <a:pt x="44" y="27"/>
                    <a:pt x="43" y="26"/>
                  </a:cubicBezTo>
                  <a:cubicBezTo>
                    <a:pt x="43" y="26"/>
                    <a:pt x="43" y="25"/>
                    <a:pt x="43" y="25"/>
                  </a:cubicBezTo>
                  <a:cubicBezTo>
                    <a:pt x="42" y="25"/>
                    <a:pt x="43" y="24"/>
                    <a:pt x="42" y="2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1" y="22"/>
                    <a:pt x="41" y="22"/>
                    <a:pt x="41" y="21"/>
                  </a:cubicBezTo>
                  <a:cubicBezTo>
                    <a:pt x="41" y="21"/>
                    <a:pt x="42" y="20"/>
                    <a:pt x="42" y="20"/>
                  </a:cubicBezTo>
                  <a:cubicBezTo>
                    <a:pt x="42" y="19"/>
                    <a:pt x="42" y="19"/>
                    <a:pt x="42" y="18"/>
                  </a:cubicBezTo>
                  <a:cubicBezTo>
                    <a:pt x="41" y="18"/>
                    <a:pt x="40" y="18"/>
                    <a:pt x="40" y="18"/>
                  </a:cubicBezTo>
                  <a:cubicBezTo>
                    <a:pt x="40" y="17"/>
                    <a:pt x="41" y="16"/>
                    <a:pt x="41" y="16"/>
                  </a:cubicBezTo>
                  <a:cubicBezTo>
                    <a:pt x="42" y="16"/>
                    <a:pt x="42" y="16"/>
                    <a:pt x="43" y="16"/>
                  </a:cubicBezTo>
                  <a:cubicBezTo>
                    <a:pt x="43" y="15"/>
                    <a:pt x="43" y="14"/>
                    <a:pt x="43" y="14"/>
                  </a:cubicBezTo>
                  <a:cubicBezTo>
                    <a:pt x="43" y="12"/>
                    <a:pt x="43" y="11"/>
                    <a:pt x="42" y="10"/>
                  </a:cubicBezTo>
                  <a:cubicBezTo>
                    <a:pt x="42" y="9"/>
                    <a:pt x="42" y="9"/>
                    <a:pt x="42" y="8"/>
                  </a:cubicBezTo>
                  <a:cubicBezTo>
                    <a:pt x="42" y="7"/>
                    <a:pt x="41" y="7"/>
                    <a:pt x="41" y="6"/>
                  </a:cubicBezTo>
                  <a:cubicBezTo>
                    <a:pt x="41" y="4"/>
                    <a:pt x="37" y="4"/>
                    <a:pt x="35" y="4"/>
                  </a:cubicBezTo>
                  <a:cubicBezTo>
                    <a:pt x="34" y="4"/>
                    <a:pt x="32" y="4"/>
                    <a:pt x="30" y="4"/>
                  </a:cubicBezTo>
                  <a:cubicBezTo>
                    <a:pt x="29" y="4"/>
                    <a:pt x="28" y="4"/>
                    <a:pt x="26" y="4"/>
                  </a:cubicBezTo>
                  <a:cubicBezTo>
                    <a:pt x="26" y="4"/>
                    <a:pt x="25" y="3"/>
                    <a:pt x="25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3"/>
                  </a:cubicBezTo>
                  <a:cubicBezTo>
                    <a:pt x="20" y="3"/>
                    <a:pt x="19" y="2"/>
                    <a:pt x="19" y="2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7" y="0"/>
                    <a:pt x="15" y="1"/>
                    <a:pt x="13" y="2"/>
                  </a:cubicBezTo>
                  <a:cubicBezTo>
                    <a:pt x="12" y="2"/>
                    <a:pt x="11" y="2"/>
                    <a:pt x="11" y="3"/>
                  </a:cubicBezTo>
                  <a:cubicBezTo>
                    <a:pt x="10" y="3"/>
                    <a:pt x="10" y="3"/>
                    <a:pt x="9" y="4"/>
                  </a:cubicBezTo>
                  <a:cubicBezTo>
                    <a:pt x="8" y="5"/>
                    <a:pt x="7" y="5"/>
                    <a:pt x="5" y="5"/>
                  </a:cubicBezTo>
                  <a:cubicBezTo>
                    <a:pt x="4" y="5"/>
                    <a:pt x="4" y="6"/>
                    <a:pt x="3" y="6"/>
                  </a:cubicBezTo>
                  <a:cubicBezTo>
                    <a:pt x="3" y="6"/>
                    <a:pt x="1" y="7"/>
                    <a:pt x="1" y="7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2" y="9"/>
                    <a:pt x="1" y="9"/>
                    <a:pt x="0" y="9"/>
                  </a:cubicBezTo>
                  <a:cubicBezTo>
                    <a:pt x="1" y="10"/>
                    <a:pt x="1" y="9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3"/>
                    <a:pt x="0" y="15"/>
                    <a:pt x="0" y="15"/>
                  </a:cubicBezTo>
                  <a:cubicBezTo>
                    <a:pt x="1" y="16"/>
                    <a:pt x="2" y="15"/>
                    <a:pt x="2" y="17"/>
                  </a:cubicBezTo>
                  <a:cubicBezTo>
                    <a:pt x="2" y="18"/>
                    <a:pt x="3" y="19"/>
                    <a:pt x="3" y="20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4" y="24"/>
                    <a:pt x="3" y="24"/>
                    <a:pt x="3" y="25"/>
                  </a:cubicBezTo>
                  <a:cubicBezTo>
                    <a:pt x="3" y="26"/>
                    <a:pt x="4" y="27"/>
                    <a:pt x="3" y="27"/>
                  </a:cubicBezTo>
                  <a:cubicBezTo>
                    <a:pt x="4" y="28"/>
                    <a:pt x="5" y="28"/>
                    <a:pt x="6" y="28"/>
                  </a:cubicBezTo>
                  <a:cubicBezTo>
                    <a:pt x="6" y="28"/>
                    <a:pt x="7" y="29"/>
                    <a:pt x="8" y="29"/>
                  </a:cubicBezTo>
                  <a:cubicBezTo>
                    <a:pt x="8" y="29"/>
                    <a:pt x="9" y="29"/>
                    <a:pt x="9" y="29"/>
                  </a:cubicBezTo>
                  <a:cubicBezTo>
                    <a:pt x="9" y="29"/>
                    <a:pt x="10" y="29"/>
                    <a:pt x="10" y="29"/>
                  </a:cubicBezTo>
                  <a:cubicBezTo>
                    <a:pt x="10" y="29"/>
                    <a:pt x="11" y="29"/>
                    <a:pt x="11" y="30"/>
                  </a:cubicBezTo>
                  <a:cubicBezTo>
                    <a:pt x="11" y="30"/>
                    <a:pt x="10" y="30"/>
                    <a:pt x="10" y="30"/>
                  </a:cubicBezTo>
                  <a:cubicBezTo>
                    <a:pt x="9" y="33"/>
                    <a:pt x="13" y="31"/>
                    <a:pt x="14" y="31"/>
                  </a:cubicBezTo>
                  <a:cubicBezTo>
                    <a:pt x="15" y="32"/>
                    <a:pt x="15" y="33"/>
                    <a:pt x="16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20" y="35"/>
                    <a:pt x="20" y="36"/>
                    <a:pt x="21" y="36"/>
                  </a:cubicBezTo>
                  <a:cubicBezTo>
                    <a:pt x="21" y="36"/>
                    <a:pt x="22" y="37"/>
                    <a:pt x="22" y="37"/>
                  </a:cubicBezTo>
                  <a:cubicBezTo>
                    <a:pt x="22" y="37"/>
                    <a:pt x="22" y="36"/>
                    <a:pt x="23" y="36"/>
                  </a:cubicBezTo>
                  <a:cubicBezTo>
                    <a:pt x="24" y="36"/>
                    <a:pt x="24" y="36"/>
                    <a:pt x="25" y="37"/>
                  </a:cubicBezTo>
                  <a:cubicBezTo>
                    <a:pt x="26" y="38"/>
                    <a:pt x="26" y="38"/>
                    <a:pt x="27" y="37"/>
                  </a:cubicBezTo>
                  <a:cubicBezTo>
                    <a:pt x="28" y="37"/>
                    <a:pt x="29" y="38"/>
                    <a:pt x="30" y="38"/>
                  </a:cubicBezTo>
                  <a:cubicBezTo>
                    <a:pt x="31" y="38"/>
                    <a:pt x="32" y="37"/>
                    <a:pt x="32" y="37"/>
                  </a:cubicBezTo>
                  <a:cubicBezTo>
                    <a:pt x="34" y="37"/>
                    <a:pt x="34" y="38"/>
                    <a:pt x="35" y="38"/>
                  </a:cubicBezTo>
                  <a:cubicBezTo>
                    <a:pt x="36" y="39"/>
                    <a:pt x="37" y="39"/>
                    <a:pt x="38" y="39"/>
                  </a:cubicBezTo>
                  <a:cubicBezTo>
                    <a:pt x="39" y="38"/>
                    <a:pt x="37" y="37"/>
                    <a:pt x="38" y="36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39" y="34"/>
                    <a:pt x="40" y="34"/>
                    <a:pt x="40" y="33"/>
                  </a:cubicBezTo>
                  <a:cubicBezTo>
                    <a:pt x="41" y="32"/>
                    <a:pt x="41" y="32"/>
                    <a:pt x="42" y="31"/>
                  </a:cubicBezTo>
                  <a:cubicBezTo>
                    <a:pt x="43" y="31"/>
                    <a:pt x="44" y="31"/>
                    <a:pt x="44" y="3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E2F34FFB-0487-AC9D-C616-4F39A88BB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1415" y="1780963"/>
              <a:ext cx="161926" cy="77788"/>
            </a:xfrm>
            <a:custGeom>
              <a:avLst/>
              <a:gdLst>
                <a:gd name="T0" fmla="*/ 25 w 35"/>
                <a:gd name="T1" fmla="*/ 1 h 17"/>
                <a:gd name="T2" fmla="*/ 25 w 35"/>
                <a:gd name="T3" fmla="*/ 2 h 17"/>
                <a:gd name="T4" fmla="*/ 23 w 35"/>
                <a:gd name="T5" fmla="*/ 3 h 17"/>
                <a:gd name="T6" fmla="*/ 21 w 35"/>
                <a:gd name="T7" fmla="*/ 2 h 17"/>
                <a:gd name="T8" fmla="*/ 19 w 35"/>
                <a:gd name="T9" fmla="*/ 4 h 17"/>
                <a:gd name="T10" fmla="*/ 18 w 35"/>
                <a:gd name="T11" fmla="*/ 5 h 17"/>
                <a:gd name="T12" fmla="*/ 16 w 35"/>
                <a:gd name="T13" fmla="*/ 6 h 17"/>
                <a:gd name="T14" fmla="*/ 16 w 35"/>
                <a:gd name="T15" fmla="*/ 7 h 17"/>
                <a:gd name="T16" fmla="*/ 16 w 35"/>
                <a:gd name="T17" fmla="*/ 8 h 17"/>
                <a:gd name="T18" fmla="*/ 16 w 35"/>
                <a:gd name="T19" fmla="*/ 9 h 17"/>
                <a:gd name="T20" fmla="*/ 15 w 35"/>
                <a:gd name="T21" fmla="*/ 10 h 17"/>
                <a:gd name="T22" fmla="*/ 13 w 35"/>
                <a:gd name="T23" fmla="*/ 10 h 17"/>
                <a:gd name="T24" fmla="*/ 10 w 35"/>
                <a:gd name="T25" fmla="*/ 11 h 17"/>
                <a:gd name="T26" fmla="*/ 6 w 35"/>
                <a:gd name="T27" fmla="*/ 10 h 17"/>
                <a:gd name="T28" fmla="*/ 3 w 35"/>
                <a:gd name="T29" fmla="*/ 10 h 17"/>
                <a:gd name="T30" fmla="*/ 1 w 35"/>
                <a:gd name="T31" fmla="*/ 11 h 17"/>
                <a:gd name="T32" fmla="*/ 2 w 35"/>
                <a:gd name="T33" fmla="*/ 13 h 17"/>
                <a:gd name="T34" fmla="*/ 3 w 35"/>
                <a:gd name="T35" fmla="*/ 13 h 17"/>
                <a:gd name="T36" fmla="*/ 3 w 35"/>
                <a:gd name="T37" fmla="*/ 14 h 17"/>
                <a:gd name="T38" fmla="*/ 4 w 35"/>
                <a:gd name="T39" fmla="*/ 14 h 17"/>
                <a:gd name="T40" fmla="*/ 5 w 35"/>
                <a:gd name="T41" fmla="*/ 14 h 17"/>
                <a:gd name="T42" fmla="*/ 5 w 35"/>
                <a:gd name="T43" fmla="*/ 15 h 17"/>
                <a:gd name="T44" fmla="*/ 6 w 35"/>
                <a:gd name="T45" fmla="*/ 14 h 17"/>
                <a:gd name="T46" fmla="*/ 7 w 35"/>
                <a:gd name="T47" fmla="*/ 15 h 17"/>
                <a:gd name="T48" fmla="*/ 9 w 35"/>
                <a:gd name="T49" fmla="*/ 13 h 17"/>
                <a:gd name="T50" fmla="*/ 11 w 35"/>
                <a:gd name="T51" fmla="*/ 13 h 17"/>
                <a:gd name="T52" fmla="*/ 13 w 35"/>
                <a:gd name="T53" fmla="*/ 13 h 17"/>
                <a:gd name="T54" fmla="*/ 14 w 35"/>
                <a:gd name="T55" fmla="*/ 15 h 17"/>
                <a:gd name="T56" fmla="*/ 17 w 35"/>
                <a:gd name="T57" fmla="*/ 16 h 17"/>
                <a:gd name="T58" fmla="*/ 21 w 35"/>
                <a:gd name="T59" fmla="*/ 17 h 17"/>
                <a:gd name="T60" fmla="*/ 23 w 35"/>
                <a:gd name="T61" fmla="*/ 17 h 17"/>
                <a:gd name="T62" fmla="*/ 25 w 35"/>
                <a:gd name="T63" fmla="*/ 16 h 17"/>
                <a:gd name="T64" fmla="*/ 27 w 35"/>
                <a:gd name="T65" fmla="*/ 15 h 17"/>
                <a:gd name="T66" fmla="*/ 29 w 35"/>
                <a:gd name="T67" fmla="*/ 14 h 17"/>
                <a:gd name="T68" fmla="*/ 30 w 35"/>
                <a:gd name="T69" fmla="*/ 14 h 17"/>
                <a:gd name="T70" fmla="*/ 31 w 35"/>
                <a:gd name="T71" fmla="*/ 13 h 17"/>
                <a:gd name="T72" fmla="*/ 32 w 35"/>
                <a:gd name="T73" fmla="*/ 12 h 17"/>
                <a:gd name="T74" fmla="*/ 33 w 35"/>
                <a:gd name="T75" fmla="*/ 10 h 17"/>
                <a:gd name="T76" fmla="*/ 31 w 35"/>
                <a:gd name="T77" fmla="*/ 9 h 17"/>
                <a:gd name="T78" fmla="*/ 33 w 35"/>
                <a:gd name="T79" fmla="*/ 9 h 17"/>
                <a:gd name="T80" fmla="*/ 35 w 35"/>
                <a:gd name="T81" fmla="*/ 8 h 17"/>
                <a:gd name="T82" fmla="*/ 35 w 35"/>
                <a:gd name="T83" fmla="*/ 6 h 17"/>
                <a:gd name="T84" fmla="*/ 34 w 35"/>
                <a:gd name="T85" fmla="*/ 4 h 17"/>
                <a:gd name="T86" fmla="*/ 33 w 35"/>
                <a:gd name="T87" fmla="*/ 2 h 17"/>
                <a:gd name="T88" fmla="*/ 32 w 35"/>
                <a:gd name="T89" fmla="*/ 2 h 17"/>
                <a:gd name="T90" fmla="*/ 31 w 35"/>
                <a:gd name="T91" fmla="*/ 2 h 17"/>
                <a:gd name="T92" fmla="*/ 28 w 35"/>
                <a:gd name="T93" fmla="*/ 1 h 17"/>
                <a:gd name="T94" fmla="*/ 25 w 35"/>
                <a:gd name="T9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5" h="17">
                  <a:moveTo>
                    <a:pt x="25" y="1"/>
                  </a:moveTo>
                  <a:cubicBezTo>
                    <a:pt x="25" y="1"/>
                    <a:pt x="25" y="2"/>
                    <a:pt x="25" y="2"/>
                  </a:cubicBezTo>
                  <a:cubicBezTo>
                    <a:pt x="24" y="3"/>
                    <a:pt x="24" y="3"/>
                    <a:pt x="23" y="3"/>
                  </a:cubicBezTo>
                  <a:cubicBezTo>
                    <a:pt x="23" y="3"/>
                    <a:pt x="22" y="2"/>
                    <a:pt x="21" y="2"/>
                  </a:cubicBezTo>
                  <a:cubicBezTo>
                    <a:pt x="20" y="3"/>
                    <a:pt x="20" y="3"/>
                    <a:pt x="19" y="4"/>
                  </a:cubicBezTo>
                  <a:cubicBezTo>
                    <a:pt x="19" y="4"/>
                    <a:pt x="18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10"/>
                    <a:pt x="16" y="9"/>
                    <a:pt x="15" y="10"/>
                  </a:cubicBezTo>
                  <a:cubicBezTo>
                    <a:pt x="14" y="10"/>
                    <a:pt x="14" y="10"/>
                    <a:pt x="13" y="10"/>
                  </a:cubicBezTo>
                  <a:cubicBezTo>
                    <a:pt x="11" y="10"/>
                    <a:pt x="11" y="10"/>
                    <a:pt x="10" y="11"/>
                  </a:cubicBezTo>
                  <a:cubicBezTo>
                    <a:pt x="8" y="12"/>
                    <a:pt x="7" y="10"/>
                    <a:pt x="6" y="10"/>
                  </a:cubicBezTo>
                  <a:cubicBezTo>
                    <a:pt x="5" y="10"/>
                    <a:pt x="4" y="10"/>
                    <a:pt x="3" y="10"/>
                  </a:cubicBezTo>
                  <a:cubicBezTo>
                    <a:pt x="2" y="10"/>
                    <a:pt x="2" y="10"/>
                    <a:pt x="1" y="11"/>
                  </a:cubicBezTo>
                  <a:cubicBezTo>
                    <a:pt x="1" y="12"/>
                    <a:pt x="0" y="12"/>
                    <a:pt x="2" y="13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5"/>
                    <a:pt x="4" y="14"/>
                    <a:pt x="4" y="14"/>
                  </a:cubicBezTo>
                  <a:cubicBezTo>
                    <a:pt x="5" y="14"/>
                    <a:pt x="4" y="14"/>
                    <a:pt x="5" y="14"/>
                  </a:cubicBezTo>
                  <a:cubicBezTo>
                    <a:pt x="5" y="14"/>
                    <a:pt x="5" y="14"/>
                    <a:pt x="5" y="15"/>
                  </a:cubicBezTo>
                  <a:cubicBezTo>
                    <a:pt x="6" y="15"/>
                    <a:pt x="6" y="14"/>
                    <a:pt x="6" y="14"/>
                  </a:cubicBezTo>
                  <a:cubicBezTo>
                    <a:pt x="6" y="15"/>
                    <a:pt x="7" y="15"/>
                    <a:pt x="7" y="15"/>
                  </a:cubicBezTo>
                  <a:cubicBezTo>
                    <a:pt x="8" y="15"/>
                    <a:pt x="8" y="14"/>
                    <a:pt x="9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3" y="13"/>
                    <a:pt x="13" y="13"/>
                  </a:cubicBezTo>
                  <a:cubicBezTo>
                    <a:pt x="13" y="13"/>
                    <a:pt x="13" y="14"/>
                    <a:pt x="14" y="15"/>
                  </a:cubicBezTo>
                  <a:cubicBezTo>
                    <a:pt x="15" y="16"/>
                    <a:pt x="16" y="16"/>
                    <a:pt x="17" y="16"/>
                  </a:cubicBezTo>
                  <a:cubicBezTo>
                    <a:pt x="18" y="16"/>
                    <a:pt x="19" y="17"/>
                    <a:pt x="21" y="17"/>
                  </a:cubicBezTo>
                  <a:cubicBezTo>
                    <a:pt x="22" y="17"/>
                    <a:pt x="22" y="17"/>
                    <a:pt x="23" y="17"/>
                  </a:cubicBezTo>
                  <a:cubicBezTo>
                    <a:pt x="24" y="17"/>
                    <a:pt x="24" y="17"/>
                    <a:pt x="25" y="16"/>
                  </a:cubicBezTo>
                  <a:cubicBezTo>
                    <a:pt x="26" y="16"/>
                    <a:pt x="26" y="16"/>
                    <a:pt x="27" y="15"/>
                  </a:cubicBezTo>
                  <a:cubicBezTo>
                    <a:pt x="28" y="15"/>
                    <a:pt x="28" y="15"/>
                    <a:pt x="29" y="14"/>
                  </a:cubicBezTo>
                  <a:cubicBezTo>
                    <a:pt x="29" y="14"/>
                    <a:pt x="30" y="14"/>
                    <a:pt x="30" y="14"/>
                  </a:cubicBezTo>
                  <a:cubicBezTo>
                    <a:pt x="31" y="14"/>
                    <a:pt x="31" y="14"/>
                    <a:pt x="31" y="13"/>
                  </a:cubicBezTo>
                  <a:cubicBezTo>
                    <a:pt x="32" y="13"/>
                    <a:pt x="32" y="13"/>
                    <a:pt x="32" y="12"/>
                  </a:cubicBezTo>
                  <a:cubicBezTo>
                    <a:pt x="32" y="11"/>
                    <a:pt x="33" y="10"/>
                    <a:pt x="33" y="10"/>
                  </a:cubicBezTo>
                  <a:cubicBezTo>
                    <a:pt x="32" y="9"/>
                    <a:pt x="31" y="10"/>
                    <a:pt x="31" y="9"/>
                  </a:cubicBezTo>
                  <a:cubicBezTo>
                    <a:pt x="31" y="8"/>
                    <a:pt x="33" y="9"/>
                    <a:pt x="33" y="9"/>
                  </a:cubicBezTo>
                  <a:cubicBezTo>
                    <a:pt x="33" y="9"/>
                    <a:pt x="34" y="9"/>
                    <a:pt x="35" y="8"/>
                  </a:cubicBezTo>
                  <a:cubicBezTo>
                    <a:pt x="35" y="8"/>
                    <a:pt x="35" y="6"/>
                    <a:pt x="35" y="6"/>
                  </a:cubicBezTo>
                  <a:cubicBezTo>
                    <a:pt x="34" y="5"/>
                    <a:pt x="34" y="4"/>
                    <a:pt x="34" y="4"/>
                  </a:cubicBezTo>
                  <a:cubicBezTo>
                    <a:pt x="34" y="2"/>
                    <a:pt x="34" y="2"/>
                    <a:pt x="33" y="2"/>
                  </a:cubicBezTo>
                  <a:cubicBezTo>
                    <a:pt x="33" y="2"/>
                    <a:pt x="32" y="2"/>
                    <a:pt x="32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2"/>
                    <a:pt x="29" y="1"/>
                    <a:pt x="28" y="1"/>
                  </a:cubicBezTo>
                  <a:cubicBezTo>
                    <a:pt x="28" y="1"/>
                    <a:pt x="26" y="0"/>
                    <a:pt x="25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B614C3E9-2E1D-B59E-0944-DFACED88D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5554" y="1844464"/>
              <a:ext cx="63501" cy="46038"/>
            </a:xfrm>
            <a:custGeom>
              <a:avLst/>
              <a:gdLst>
                <a:gd name="T0" fmla="*/ 11 w 14"/>
                <a:gd name="T1" fmla="*/ 0 h 10"/>
                <a:gd name="T2" fmla="*/ 10 w 14"/>
                <a:gd name="T3" fmla="*/ 1 h 10"/>
                <a:gd name="T4" fmla="*/ 8 w 14"/>
                <a:gd name="T5" fmla="*/ 1 h 10"/>
                <a:gd name="T6" fmla="*/ 6 w 14"/>
                <a:gd name="T7" fmla="*/ 3 h 10"/>
                <a:gd name="T8" fmla="*/ 4 w 14"/>
                <a:gd name="T9" fmla="*/ 3 h 10"/>
                <a:gd name="T10" fmla="*/ 1 w 14"/>
                <a:gd name="T11" fmla="*/ 3 h 10"/>
                <a:gd name="T12" fmla="*/ 1 w 14"/>
                <a:gd name="T13" fmla="*/ 4 h 10"/>
                <a:gd name="T14" fmla="*/ 1 w 14"/>
                <a:gd name="T15" fmla="*/ 6 h 10"/>
                <a:gd name="T16" fmla="*/ 2 w 14"/>
                <a:gd name="T17" fmla="*/ 7 h 10"/>
                <a:gd name="T18" fmla="*/ 1 w 14"/>
                <a:gd name="T19" fmla="*/ 9 h 10"/>
                <a:gd name="T20" fmla="*/ 4 w 14"/>
                <a:gd name="T21" fmla="*/ 9 h 10"/>
                <a:gd name="T22" fmla="*/ 5 w 14"/>
                <a:gd name="T23" fmla="*/ 9 h 10"/>
                <a:gd name="T24" fmla="*/ 7 w 14"/>
                <a:gd name="T25" fmla="*/ 9 h 10"/>
                <a:gd name="T26" fmla="*/ 9 w 14"/>
                <a:gd name="T27" fmla="*/ 8 h 10"/>
                <a:gd name="T28" fmla="*/ 10 w 14"/>
                <a:gd name="T29" fmla="*/ 7 h 10"/>
                <a:gd name="T30" fmla="*/ 10 w 14"/>
                <a:gd name="T31" fmla="*/ 6 h 10"/>
                <a:gd name="T32" fmla="*/ 11 w 14"/>
                <a:gd name="T33" fmla="*/ 5 h 10"/>
                <a:gd name="T34" fmla="*/ 14 w 14"/>
                <a:gd name="T35" fmla="*/ 3 h 10"/>
                <a:gd name="T36" fmla="*/ 13 w 14"/>
                <a:gd name="T37" fmla="*/ 1 h 10"/>
                <a:gd name="T38" fmla="*/ 11 w 14"/>
                <a:gd name="T3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10">
                  <a:moveTo>
                    <a:pt x="11" y="0"/>
                  </a:moveTo>
                  <a:cubicBezTo>
                    <a:pt x="11" y="0"/>
                    <a:pt x="10" y="1"/>
                    <a:pt x="10" y="1"/>
                  </a:cubicBezTo>
                  <a:cubicBezTo>
                    <a:pt x="9" y="2"/>
                    <a:pt x="9" y="1"/>
                    <a:pt x="8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3"/>
                  </a:cubicBezTo>
                  <a:cubicBezTo>
                    <a:pt x="3" y="3"/>
                    <a:pt x="1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0" y="7"/>
                    <a:pt x="2" y="7"/>
                    <a:pt x="2" y="7"/>
                  </a:cubicBezTo>
                  <a:cubicBezTo>
                    <a:pt x="4" y="8"/>
                    <a:pt x="1" y="8"/>
                    <a:pt x="1" y="9"/>
                  </a:cubicBezTo>
                  <a:cubicBezTo>
                    <a:pt x="1" y="9"/>
                    <a:pt x="4" y="10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8" y="9"/>
                    <a:pt x="8" y="9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4"/>
                    <a:pt x="13" y="3"/>
                    <a:pt x="14" y="3"/>
                  </a:cubicBezTo>
                  <a:cubicBezTo>
                    <a:pt x="14" y="2"/>
                    <a:pt x="13" y="1"/>
                    <a:pt x="13" y="1"/>
                  </a:cubicBezTo>
                  <a:cubicBezTo>
                    <a:pt x="13" y="0"/>
                    <a:pt x="12" y="0"/>
                    <a:pt x="1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0EB8A789-D97F-CA86-5116-925660D41F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0180" y="1450761"/>
              <a:ext cx="125414" cy="73026"/>
            </a:xfrm>
            <a:custGeom>
              <a:avLst/>
              <a:gdLst>
                <a:gd name="T0" fmla="*/ 4 w 27"/>
                <a:gd name="T1" fmla="*/ 5 h 16"/>
                <a:gd name="T2" fmla="*/ 5 w 27"/>
                <a:gd name="T3" fmla="*/ 6 h 16"/>
                <a:gd name="T4" fmla="*/ 4 w 27"/>
                <a:gd name="T5" fmla="*/ 6 h 16"/>
                <a:gd name="T6" fmla="*/ 3 w 27"/>
                <a:gd name="T7" fmla="*/ 6 h 16"/>
                <a:gd name="T8" fmla="*/ 2 w 27"/>
                <a:gd name="T9" fmla="*/ 5 h 16"/>
                <a:gd name="T10" fmla="*/ 3 w 27"/>
                <a:gd name="T11" fmla="*/ 5 h 16"/>
                <a:gd name="T12" fmla="*/ 5 w 27"/>
                <a:gd name="T13" fmla="*/ 4 h 16"/>
                <a:gd name="T14" fmla="*/ 3 w 27"/>
                <a:gd name="T15" fmla="*/ 7 h 16"/>
                <a:gd name="T16" fmla="*/ 2 w 27"/>
                <a:gd name="T17" fmla="*/ 8 h 16"/>
                <a:gd name="T18" fmla="*/ 0 w 27"/>
                <a:gd name="T19" fmla="*/ 8 h 16"/>
                <a:gd name="T20" fmla="*/ 1 w 27"/>
                <a:gd name="T21" fmla="*/ 9 h 16"/>
                <a:gd name="T22" fmla="*/ 0 w 27"/>
                <a:gd name="T23" fmla="*/ 10 h 16"/>
                <a:gd name="T24" fmla="*/ 1 w 27"/>
                <a:gd name="T25" fmla="*/ 11 h 16"/>
                <a:gd name="T26" fmla="*/ 1 w 27"/>
                <a:gd name="T27" fmla="*/ 13 h 16"/>
                <a:gd name="T28" fmla="*/ 3 w 27"/>
                <a:gd name="T29" fmla="*/ 10 h 16"/>
                <a:gd name="T30" fmla="*/ 4 w 27"/>
                <a:gd name="T31" fmla="*/ 10 h 16"/>
                <a:gd name="T32" fmla="*/ 6 w 27"/>
                <a:gd name="T33" fmla="*/ 9 h 16"/>
                <a:gd name="T34" fmla="*/ 5 w 27"/>
                <a:gd name="T35" fmla="*/ 7 h 16"/>
                <a:gd name="T36" fmla="*/ 4 w 27"/>
                <a:gd name="T37" fmla="*/ 8 h 16"/>
                <a:gd name="T38" fmla="*/ 3 w 27"/>
                <a:gd name="T39" fmla="*/ 7 h 16"/>
                <a:gd name="T40" fmla="*/ 3 w 27"/>
                <a:gd name="T41" fmla="*/ 7 h 16"/>
                <a:gd name="T42" fmla="*/ 10 w 27"/>
                <a:gd name="T43" fmla="*/ 2 h 16"/>
                <a:gd name="T44" fmla="*/ 8 w 27"/>
                <a:gd name="T45" fmla="*/ 3 h 16"/>
                <a:gd name="T46" fmla="*/ 7 w 27"/>
                <a:gd name="T47" fmla="*/ 4 h 16"/>
                <a:gd name="T48" fmla="*/ 6 w 27"/>
                <a:gd name="T49" fmla="*/ 4 h 16"/>
                <a:gd name="T50" fmla="*/ 7 w 27"/>
                <a:gd name="T51" fmla="*/ 6 h 16"/>
                <a:gd name="T52" fmla="*/ 7 w 27"/>
                <a:gd name="T53" fmla="*/ 7 h 16"/>
                <a:gd name="T54" fmla="*/ 8 w 27"/>
                <a:gd name="T55" fmla="*/ 9 h 16"/>
                <a:gd name="T56" fmla="*/ 10 w 27"/>
                <a:gd name="T57" fmla="*/ 10 h 16"/>
                <a:gd name="T58" fmla="*/ 12 w 27"/>
                <a:gd name="T59" fmla="*/ 10 h 16"/>
                <a:gd name="T60" fmla="*/ 11 w 27"/>
                <a:gd name="T61" fmla="*/ 12 h 16"/>
                <a:gd name="T62" fmla="*/ 14 w 27"/>
                <a:gd name="T63" fmla="*/ 12 h 16"/>
                <a:gd name="T64" fmla="*/ 17 w 27"/>
                <a:gd name="T65" fmla="*/ 13 h 16"/>
                <a:gd name="T66" fmla="*/ 19 w 27"/>
                <a:gd name="T67" fmla="*/ 14 h 16"/>
                <a:gd name="T68" fmla="*/ 21 w 27"/>
                <a:gd name="T69" fmla="*/ 15 h 16"/>
                <a:gd name="T70" fmla="*/ 22 w 27"/>
                <a:gd name="T71" fmla="*/ 15 h 16"/>
                <a:gd name="T72" fmla="*/ 25 w 27"/>
                <a:gd name="T73" fmla="*/ 15 h 16"/>
                <a:gd name="T74" fmla="*/ 25 w 27"/>
                <a:gd name="T75" fmla="*/ 14 h 16"/>
                <a:gd name="T76" fmla="*/ 26 w 27"/>
                <a:gd name="T77" fmla="*/ 13 h 16"/>
                <a:gd name="T78" fmla="*/ 26 w 27"/>
                <a:gd name="T79" fmla="*/ 11 h 16"/>
                <a:gd name="T80" fmla="*/ 25 w 27"/>
                <a:gd name="T81" fmla="*/ 10 h 16"/>
                <a:gd name="T82" fmla="*/ 25 w 27"/>
                <a:gd name="T83" fmla="*/ 8 h 16"/>
                <a:gd name="T84" fmla="*/ 26 w 27"/>
                <a:gd name="T85" fmla="*/ 5 h 16"/>
                <a:gd name="T86" fmla="*/ 27 w 27"/>
                <a:gd name="T87" fmla="*/ 2 h 16"/>
                <a:gd name="T88" fmla="*/ 23 w 27"/>
                <a:gd name="T89" fmla="*/ 1 h 16"/>
                <a:gd name="T90" fmla="*/ 21 w 27"/>
                <a:gd name="T91" fmla="*/ 1 h 16"/>
                <a:gd name="T92" fmla="*/ 18 w 27"/>
                <a:gd name="T93" fmla="*/ 0 h 16"/>
                <a:gd name="T94" fmla="*/ 16 w 27"/>
                <a:gd name="T95" fmla="*/ 1 h 16"/>
                <a:gd name="T96" fmla="*/ 12 w 27"/>
                <a:gd name="T97" fmla="*/ 1 h 16"/>
                <a:gd name="T98" fmla="*/ 10 w 27"/>
                <a:gd name="T9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" h="16">
                  <a:moveTo>
                    <a:pt x="4" y="5"/>
                  </a:moveTo>
                  <a:cubicBezTo>
                    <a:pt x="5" y="4"/>
                    <a:pt x="5" y="5"/>
                    <a:pt x="5" y="6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3" y="7"/>
                    <a:pt x="3" y="6"/>
                    <a:pt x="3" y="6"/>
                  </a:cubicBezTo>
                  <a:cubicBezTo>
                    <a:pt x="2" y="5"/>
                    <a:pt x="1" y="6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4"/>
                    <a:pt x="4" y="4"/>
                    <a:pt x="5" y="4"/>
                  </a:cubicBezTo>
                  <a:moveTo>
                    <a:pt x="3" y="7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0" y="8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1" y="11"/>
                    <a:pt x="1" y="1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" y="13"/>
                    <a:pt x="2" y="10"/>
                    <a:pt x="3" y="10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5" y="10"/>
                    <a:pt x="5" y="10"/>
                    <a:pt x="6" y="9"/>
                  </a:cubicBezTo>
                  <a:cubicBezTo>
                    <a:pt x="6" y="8"/>
                    <a:pt x="7" y="7"/>
                    <a:pt x="5" y="7"/>
                  </a:cubicBezTo>
                  <a:cubicBezTo>
                    <a:pt x="5" y="7"/>
                    <a:pt x="4" y="8"/>
                    <a:pt x="4" y="8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3" y="8"/>
                    <a:pt x="3" y="7"/>
                    <a:pt x="3" y="7"/>
                  </a:cubicBezTo>
                  <a:close/>
                  <a:moveTo>
                    <a:pt x="10" y="2"/>
                  </a:moveTo>
                  <a:cubicBezTo>
                    <a:pt x="9" y="3"/>
                    <a:pt x="8" y="3"/>
                    <a:pt x="8" y="3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5"/>
                    <a:pt x="6" y="5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9"/>
                    <a:pt x="9" y="10"/>
                    <a:pt x="10" y="10"/>
                  </a:cubicBezTo>
                  <a:cubicBezTo>
                    <a:pt x="10" y="10"/>
                    <a:pt x="11" y="9"/>
                    <a:pt x="12" y="10"/>
                  </a:cubicBezTo>
                  <a:cubicBezTo>
                    <a:pt x="12" y="10"/>
                    <a:pt x="11" y="12"/>
                    <a:pt x="11" y="12"/>
                  </a:cubicBezTo>
                  <a:cubicBezTo>
                    <a:pt x="12" y="12"/>
                    <a:pt x="13" y="12"/>
                    <a:pt x="14" y="12"/>
                  </a:cubicBezTo>
                  <a:cubicBezTo>
                    <a:pt x="15" y="11"/>
                    <a:pt x="16" y="12"/>
                    <a:pt x="17" y="13"/>
                  </a:cubicBezTo>
                  <a:cubicBezTo>
                    <a:pt x="18" y="13"/>
                    <a:pt x="19" y="13"/>
                    <a:pt x="19" y="14"/>
                  </a:cubicBezTo>
                  <a:cubicBezTo>
                    <a:pt x="20" y="14"/>
                    <a:pt x="20" y="15"/>
                    <a:pt x="21" y="15"/>
                  </a:cubicBezTo>
                  <a:cubicBezTo>
                    <a:pt x="21" y="15"/>
                    <a:pt x="22" y="15"/>
                    <a:pt x="22" y="15"/>
                  </a:cubicBezTo>
                  <a:cubicBezTo>
                    <a:pt x="23" y="15"/>
                    <a:pt x="24" y="16"/>
                    <a:pt x="25" y="15"/>
                  </a:cubicBezTo>
                  <a:cubicBezTo>
                    <a:pt x="25" y="15"/>
                    <a:pt x="25" y="14"/>
                    <a:pt x="25" y="14"/>
                  </a:cubicBezTo>
                  <a:cubicBezTo>
                    <a:pt x="25" y="13"/>
                    <a:pt x="25" y="13"/>
                    <a:pt x="26" y="13"/>
                  </a:cubicBezTo>
                  <a:cubicBezTo>
                    <a:pt x="26" y="12"/>
                    <a:pt x="26" y="11"/>
                    <a:pt x="26" y="11"/>
                  </a:cubicBezTo>
                  <a:cubicBezTo>
                    <a:pt x="26" y="10"/>
                    <a:pt x="25" y="10"/>
                    <a:pt x="25" y="10"/>
                  </a:cubicBezTo>
                  <a:cubicBezTo>
                    <a:pt x="25" y="9"/>
                    <a:pt x="25" y="8"/>
                    <a:pt x="25" y="8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7" y="4"/>
                    <a:pt x="27" y="3"/>
                    <a:pt x="27" y="2"/>
                  </a:cubicBezTo>
                  <a:cubicBezTo>
                    <a:pt x="26" y="2"/>
                    <a:pt x="24" y="2"/>
                    <a:pt x="23" y="1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17" y="0"/>
                    <a:pt x="17" y="0"/>
                    <a:pt x="16" y="1"/>
                  </a:cubicBezTo>
                  <a:cubicBezTo>
                    <a:pt x="15" y="1"/>
                    <a:pt x="13" y="0"/>
                    <a:pt x="12" y="1"/>
                  </a:cubicBezTo>
                  <a:cubicBezTo>
                    <a:pt x="11" y="1"/>
                    <a:pt x="11" y="2"/>
                    <a:pt x="10" y="2"/>
                  </a:cubicBezTo>
                  <a:close/>
                </a:path>
              </a:pathLst>
            </a:custGeom>
            <a:solidFill>
              <a:srgbClr val="C0000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7" name="Freeform 166">
              <a:extLst>
                <a:ext uri="{FF2B5EF4-FFF2-40B4-BE49-F238E27FC236}">
                  <a16:creationId xmlns:a16="http://schemas.microsoft.com/office/drawing/2014/main" id="{AF5C7317-D701-08C4-26C7-802171181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717" y="156506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D0F01944-9753-5338-72E2-ED50886CD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717" y="1501561"/>
              <a:ext cx="147639" cy="77788"/>
            </a:xfrm>
            <a:custGeom>
              <a:avLst/>
              <a:gdLst>
                <a:gd name="T0" fmla="*/ 32 w 32"/>
                <a:gd name="T1" fmla="*/ 13 h 17"/>
                <a:gd name="T2" fmla="*/ 31 w 32"/>
                <a:gd name="T3" fmla="*/ 9 h 17"/>
                <a:gd name="T4" fmla="*/ 30 w 32"/>
                <a:gd name="T5" fmla="*/ 7 h 17"/>
                <a:gd name="T6" fmla="*/ 31 w 32"/>
                <a:gd name="T7" fmla="*/ 6 h 17"/>
                <a:gd name="T8" fmla="*/ 29 w 32"/>
                <a:gd name="T9" fmla="*/ 5 h 17"/>
                <a:gd name="T10" fmla="*/ 27 w 32"/>
                <a:gd name="T11" fmla="*/ 4 h 17"/>
                <a:gd name="T12" fmla="*/ 26 w 32"/>
                <a:gd name="T13" fmla="*/ 4 h 17"/>
                <a:gd name="T14" fmla="*/ 24 w 32"/>
                <a:gd name="T15" fmla="*/ 4 h 17"/>
                <a:gd name="T16" fmla="*/ 23 w 32"/>
                <a:gd name="T17" fmla="*/ 3 h 17"/>
                <a:gd name="T18" fmla="*/ 22 w 32"/>
                <a:gd name="T19" fmla="*/ 2 h 17"/>
                <a:gd name="T20" fmla="*/ 18 w 32"/>
                <a:gd name="T21" fmla="*/ 1 h 17"/>
                <a:gd name="T22" fmla="*/ 16 w 32"/>
                <a:gd name="T23" fmla="*/ 1 h 17"/>
                <a:gd name="T24" fmla="*/ 15 w 32"/>
                <a:gd name="T25" fmla="*/ 1 h 17"/>
                <a:gd name="T26" fmla="*/ 15 w 32"/>
                <a:gd name="T27" fmla="*/ 3 h 17"/>
                <a:gd name="T28" fmla="*/ 15 w 32"/>
                <a:gd name="T29" fmla="*/ 7 h 17"/>
                <a:gd name="T30" fmla="*/ 14 w 32"/>
                <a:gd name="T31" fmla="*/ 8 h 17"/>
                <a:gd name="T32" fmla="*/ 12 w 32"/>
                <a:gd name="T33" fmla="*/ 8 h 17"/>
                <a:gd name="T34" fmla="*/ 11 w 32"/>
                <a:gd name="T35" fmla="*/ 8 h 17"/>
                <a:gd name="T36" fmla="*/ 10 w 32"/>
                <a:gd name="T37" fmla="*/ 6 h 17"/>
                <a:gd name="T38" fmla="*/ 9 w 32"/>
                <a:gd name="T39" fmla="*/ 5 h 17"/>
                <a:gd name="T40" fmla="*/ 7 w 32"/>
                <a:gd name="T41" fmla="*/ 3 h 17"/>
                <a:gd name="T42" fmla="*/ 5 w 32"/>
                <a:gd name="T43" fmla="*/ 4 h 17"/>
                <a:gd name="T44" fmla="*/ 3 w 32"/>
                <a:gd name="T45" fmla="*/ 4 h 17"/>
                <a:gd name="T46" fmla="*/ 2 w 32"/>
                <a:gd name="T47" fmla="*/ 8 h 17"/>
                <a:gd name="T48" fmla="*/ 1 w 32"/>
                <a:gd name="T49" fmla="*/ 9 h 17"/>
                <a:gd name="T50" fmla="*/ 0 w 32"/>
                <a:gd name="T51" fmla="*/ 10 h 17"/>
                <a:gd name="T52" fmla="*/ 0 w 32"/>
                <a:gd name="T53" fmla="*/ 14 h 17"/>
                <a:gd name="T54" fmla="*/ 6 w 32"/>
                <a:gd name="T55" fmla="*/ 12 h 17"/>
                <a:gd name="T56" fmla="*/ 8 w 32"/>
                <a:gd name="T57" fmla="*/ 12 h 17"/>
                <a:gd name="T58" fmla="*/ 10 w 32"/>
                <a:gd name="T59" fmla="*/ 12 h 17"/>
                <a:gd name="T60" fmla="*/ 14 w 32"/>
                <a:gd name="T61" fmla="*/ 12 h 17"/>
                <a:gd name="T62" fmla="*/ 16 w 32"/>
                <a:gd name="T63" fmla="*/ 12 h 17"/>
                <a:gd name="T64" fmla="*/ 17 w 32"/>
                <a:gd name="T65" fmla="*/ 12 h 17"/>
                <a:gd name="T66" fmla="*/ 18 w 32"/>
                <a:gd name="T67" fmla="*/ 13 h 17"/>
                <a:gd name="T68" fmla="*/ 20 w 32"/>
                <a:gd name="T69" fmla="*/ 14 h 17"/>
                <a:gd name="T70" fmla="*/ 22 w 32"/>
                <a:gd name="T71" fmla="*/ 14 h 17"/>
                <a:gd name="T72" fmla="*/ 22 w 32"/>
                <a:gd name="T73" fmla="*/ 15 h 17"/>
                <a:gd name="T74" fmla="*/ 23 w 32"/>
                <a:gd name="T75" fmla="*/ 15 h 17"/>
                <a:gd name="T76" fmla="*/ 25 w 32"/>
                <a:gd name="T77" fmla="*/ 17 h 17"/>
                <a:gd name="T78" fmla="*/ 26 w 32"/>
                <a:gd name="T79" fmla="*/ 16 h 17"/>
                <a:gd name="T80" fmla="*/ 29 w 32"/>
                <a:gd name="T81" fmla="*/ 16 h 17"/>
                <a:gd name="T82" fmla="*/ 30 w 32"/>
                <a:gd name="T83" fmla="*/ 15 h 17"/>
                <a:gd name="T84" fmla="*/ 32 w 32"/>
                <a:gd name="T8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" h="17">
                  <a:moveTo>
                    <a:pt x="32" y="13"/>
                  </a:moveTo>
                  <a:cubicBezTo>
                    <a:pt x="32" y="12"/>
                    <a:pt x="31" y="10"/>
                    <a:pt x="31" y="9"/>
                  </a:cubicBezTo>
                  <a:cubicBezTo>
                    <a:pt x="30" y="8"/>
                    <a:pt x="30" y="8"/>
                    <a:pt x="30" y="7"/>
                  </a:cubicBezTo>
                  <a:cubicBezTo>
                    <a:pt x="30" y="7"/>
                    <a:pt x="31" y="7"/>
                    <a:pt x="31" y="6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8" y="4"/>
                    <a:pt x="28" y="4"/>
                    <a:pt x="27" y="4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5" y="4"/>
                    <a:pt x="25" y="4"/>
                    <a:pt x="24" y="4"/>
                  </a:cubicBezTo>
                  <a:cubicBezTo>
                    <a:pt x="24" y="4"/>
                    <a:pt x="24" y="3"/>
                    <a:pt x="23" y="3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8" y="0"/>
                    <a:pt x="17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2"/>
                    <a:pt x="15" y="2"/>
                    <a:pt x="15" y="3"/>
                  </a:cubicBezTo>
                  <a:cubicBezTo>
                    <a:pt x="15" y="4"/>
                    <a:pt x="16" y="6"/>
                    <a:pt x="15" y="7"/>
                  </a:cubicBezTo>
                  <a:cubicBezTo>
                    <a:pt x="14" y="7"/>
                    <a:pt x="14" y="8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1" y="8"/>
                    <a:pt x="11" y="8"/>
                  </a:cubicBezTo>
                  <a:cubicBezTo>
                    <a:pt x="10" y="7"/>
                    <a:pt x="11" y="7"/>
                    <a:pt x="10" y="6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7" y="4"/>
                    <a:pt x="8" y="4"/>
                    <a:pt x="7" y="3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5"/>
                    <a:pt x="2" y="7"/>
                    <a:pt x="2" y="8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2" y="13"/>
                    <a:pt x="4" y="12"/>
                    <a:pt x="6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9" y="12"/>
                    <a:pt x="10" y="12"/>
                    <a:pt x="10" y="12"/>
                  </a:cubicBezTo>
                  <a:cubicBezTo>
                    <a:pt x="12" y="12"/>
                    <a:pt x="13" y="12"/>
                    <a:pt x="14" y="12"/>
                  </a:cubicBezTo>
                  <a:cubicBezTo>
                    <a:pt x="15" y="12"/>
                    <a:pt x="15" y="13"/>
                    <a:pt x="16" y="12"/>
                  </a:cubicBezTo>
                  <a:cubicBezTo>
                    <a:pt x="17" y="12"/>
                    <a:pt x="16" y="12"/>
                    <a:pt x="17" y="12"/>
                  </a:cubicBezTo>
                  <a:cubicBezTo>
                    <a:pt x="18" y="12"/>
                    <a:pt x="18" y="13"/>
                    <a:pt x="18" y="13"/>
                  </a:cubicBezTo>
                  <a:cubicBezTo>
                    <a:pt x="19" y="14"/>
                    <a:pt x="19" y="14"/>
                    <a:pt x="20" y="14"/>
                  </a:cubicBezTo>
                  <a:cubicBezTo>
                    <a:pt x="20" y="14"/>
                    <a:pt x="21" y="13"/>
                    <a:pt x="22" y="14"/>
                  </a:cubicBezTo>
                  <a:cubicBezTo>
                    <a:pt x="22" y="14"/>
                    <a:pt x="22" y="14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4" y="16"/>
                    <a:pt x="25" y="17"/>
                    <a:pt x="25" y="17"/>
                  </a:cubicBezTo>
                  <a:cubicBezTo>
                    <a:pt x="26" y="17"/>
                    <a:pt x="26" y="17"/>
                    <a:pt x="26" y="16"/>
                  </a:cubicBezTo>
                  <a:cubicBezTo>
                    <a:pt x="27" y="16"/>
                    <a:pt x="28" y="16"/>
                    <a:pt x="29" y="16"/>
                  </a:cubicBezTo>
                  <a:cubicBezTo>
                    <a:pt x="30" y="16"/>
                    <a:pt x="30" y="15"/>
                    <a:pt x="30" y="15"/>
                  </a:cubicBezTo>
                  <a:cubicBezTo>
                    <a:pt x="31" y="14"/>
                    <a:pt x="32" y="14"/>
                    <a:pt x="32" y="13"/>
                  </a:cubicBezTo>
                  <a:close/>
                </a:path>
              </a:pathLst>
            </a:custGeom>
            <a:solidFill>
              <a:srgbClr val="C0000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F6AB1260-F1A7-38E9-C145-3763A5A31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717" y="1550774"/>
              <a:ext cx="114301" cy="82551"/>
            </a:xfrm>
            <a:custGeom>
              <a:avLst/>
              <a:gdLst>
                <a:gd name="T0" fmla="*/ 24 w 25"/>
                <a:gd name="T1" fmla="*/ 8 h 18"/>
                <a:gd name="T2" fmla="*/ 25 w 25"/>
                <a:gd name="T3" fmla="*/ 6 h 18"/>
                <a:gd name="T4" fmla="*/ 24 w 25"/>
                <a:gd name="T5" fmla="*/ 5 h 18"/>
                <a:gd name="T6" fmla="*/ 23 w 25"/>
                <a:gd name="T7" fmla="*/ 4 h 18"/>
                <a:gd name="T8" fmla="*/ 21 w 25"/>
                <a:gd name="T9" fmla="*/ 2 h 18"/>
                <a:gd name="T10" fmla="*/ 19 w 25"/>
                <a:gd name="T11" fmla="*/ 3 h 18"/>
                <a:gd name="T12" fmla="*/ 18 w 25"/>
                <a:gd name="T13" fmla="*/ 1 h 18"/>
                <a:gd name="T14" fmla="*/ 16 w 25"/>
                <a:gd name="T15" fmla="*/ 2 h 18"/>
                <a:gd name="T16" fmla="*/ 14 w 25"/>
                <a:gd name="T17" fmla="*/ 1 h 18"/>
                <a:gd name="T18" fmla="*/ 11 w 25"/>
                <a:gd name="T19" fmla="*/ 1 h 18"/>
                <a:gd name="T20" fmla="*/ 9 w 25"/>
                <a:gd name="T21" fmla="*/ 1 h 18"/>
                <a:gd name="T22" fmla="*/ 7 w 25"/>
                <a:gd name="T23" fmla="*/ 1 h 18"/>
                <a:gd name="T24" fmla="*/ 2 w 25"/>
                <a:gd name="T25" fmla="*/ 2 h 18"/>
                <a:gd name="T26" fmla="*/ 0 w 25"/>
                <a:gd name="T27" fmla="*/ 4 h 18"/>
                <a:gd name="T28" fmla="*/ 1 w 25"/>
                <a:gd name="T29" fmla="*/ 7 h 18"/>
                <a:gd name="T30" fmla="*/ 2 w 25"/>
                <a:gd name="T31" fmla="*/ 8 h 18"/>
                <a:gd name="T32" fmla="*/ 3 w 25"/>
                <a:gd name="T33" fmla="*/ 9 h 18"/>
                <a:gd name="T34" fmla="*/ 5 w 25"/>
                <a:gd name="T35" fmla="*/ 10 h 18"/>
                <a:gd name="T36" fmla="*/ 6 w 25"/>
                <a:gd name="T37" fmla="*/ 10 h 18"/>
                <a:gd name="T38" fmla="*/ 8 w 25"/>
                <a:gd name="T39" fmla="*/ 12 h 18"/>
                <a:gd name="T40" fmla="*/ 8 w 25"/>
                <a:gd name="T41" fmla="*/ 13 h 18"/>
                <a:gd name="T42" fmla="*/ 8 w 25"/>
                <a:gd name="T43" fmla="*/ 14 h 18"/>
                <a:gd name="T44" fmla="*/ 9 w 25"/>
                <a:gd name="T45" fmla="*/ 15 h 18"/>
                <a:gd name="T46" fmla="*/ 11 w 25"/>
                <a:gd name="T47" fmla="*/ 16 h 18"/>
                <a:gd name="T48" fmla="*/ 12 w 25"/>
                <a:gd name="T49" fmla="*/ 18 h 18"/>
                <a:gd name="T50" fmla="*/ 14 w 25"/>
                <a:gd name="T51" fmla="*/ 17 h 18"/>
                <a:gd name="T52" fmla="*/ 15 w 25"/>
                <a:gd name="T53" fmla="*/ 18 h 18"/>
                <a:gd name="T54" fmla="*/ 18 w 25"/>
                <a:gd name="T55" fmla="*/ 17 h 18"/>
                <a:gd name="T56" fmla="*/ 20 w 25"/>
                <a:gd name="T57" fmla="*/ 16 h 18"/>
                <a:gd name="T58" fmla="*/ 21 w 25"/>
                <a:gd name="T59" fmla="*/ 16 h 18"/>
                <a:gd name="T60" fmla="*/ 20 w 25"/>
                <a:gd name="T61" fmla="*/ 15 h 18"/>
                <a:gd name="T62" fmla="*/ 21 w 25"/>
                <a:gd name="T63" fmla="*/ 13 h 18"/>
                <a:gd name="T64" fmla="*/ 22 w 25"/>
                <a:gd name="T65" fmla="*/ 11 h 18"/>
                <a:gd name="T66" fmla="*/ 23 w 25"/>
                <a:gd name="T67" fmla="*/ 10 h 18"/>
                <a:gd name="T68" fmla="*/ 24 w 25"/>
                <a:gd name="T69" fmla="*/ 9 h 18"/>
                <a:gd name="T70" fmla="*/ 24 w 25"/>
                <a:gd name="T71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18">
                  <a:moveTo>
                    <a:pt x="24" y="8"/>
                  </a:moveTo>
                  <a:cubicBezTo>
                    <a:pt x="24" y="7"/>
                    <a:pt x="25" y="7"/>
                    <a:pt x="25" y="6"/>
                  </a:cubicBezTo>
                  <a:cubicBezTo>
                    <a:pt x="25" y="6"/>
                    <a:pt x="24" y="5"/>
                    <a:pt x="24" y="5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2" y="3"/>
                    <a:pt x="22" y="3"/>
                    <a:pt x="21" y="2"/>
                  </a:cubicBezTo>
                  <a:cubicBezTo>
                    <a:pt x="20" y="2"/>
                    <a:pt x="20" y="3"/>
                    <a:pt x="19" y="3"/>
                  </a:cubicBezTo>
                  <a:cubicBezTo>
                    <a:pt x="18" y="2"/>
                    <a:pt x="18" y="1"/>
                    <a:pt x="18" y="1"/>
                  </a:cubicBezTo>
                  <a:cubicBezTo>
                    <a:pt x="16" y="0"/>
                    <a:pt x="17" y="1"/>
                    <a:pt x="16" y="2"/>
                  </a:cubicBezTo>
                  <a:cubicBezTo>
                    <a:pt x="15" y="2"/>
                    <a:pt x="14" y="1"/>
                    <a:pt x="14" y="1"/>
                  </a:cubicBezTo>
                  <a:cubicBezTo>
                    <a:pt x="13" y="1"/>
                    <a:pt x="12" y="1"/>
                    <a:pt x="11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5" y="1"/>
                    <a:pt x="4" y="1"/>
                    <a:pt x="2" y="2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1" y="8"/>
                    <a:pt x="1" y="8"/>
                    <a:pt x="2" y="8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4" y="10"/>
                    <a:pt x="4" y="10"/>
                    <a:pt x="5" y="10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7" y="11"/>
                    <a:pt x="8" y="11"/>
                    <a:pt x="8" y="12"/>
                  </a:cubicBezTo>
                  <a:cubicBezTo>
                    <a:pt x="9" y="12"/>
                    <a:pt x="8" y="12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1" y="17"/>
                    <a:pt x="11" y="17"/>
                    <a:pt x="12" y="18"/>
                  </a:cubicBezTo>
                  <a:cubicBezTo>
                    <a:pt x="12" y="18"/>
                    <a:pt x="13" y="17"/>
                    <a:pt x="14" y="17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7" y="17"/>
                    <a:pt x="18" y="17"/>
                  </a:cubicBezTo>
                  <a:cubicBezTo>
                    <a:pt x="18" y="16"/>
                    <a:pt x="19" y="16"/>
                    <a:pt x="20" y="16"/>
                  </a:cubicBezTo>
                  <a:cubicBezTo>
                    <a:pt x="20" y="16"/>
                    <a:pt x="21" y="17"/>
                    <a:pt x="21" y="16"/>
                  </a:cubicBezTo>
                  <a:cubicBezTo>
                    <a:pt x="21" y="16"/>
                    <a:pt x="21" y="15"/>
                    <a:pt x="20" y="15"/>
                  </a:cubicBezTo>
                  <a:cubicBezTo>
                    <a:pt x="20" y="14"/>
                    <a:pt x="21" y="14"/>
                    <a:pt x="21" y="13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2" y="11"/>
                    <a:pt x="23" y="10"/>
                  </a:cubicBezTo>
                  <a:cubicBezTo>
                    <a:pt x="23" y="10"/>
                    <a:pt x="24" y="10"/>
                    <a:pt x="24" y="9"/>
                  </a:cubicBezTo>
                  <a:cubicBezTo>
                    <a:pt x="25" y="9"/>
                    <a:pt x="25" y="9"/>
                    <a:pt x="24" y="8"/>
                  </a:cubicBezTo>
                  <a:close/>
                </a:path>
              </a:pathLst>
            </a:custGeom>
            <a:solidFill>
              <a:srgbClr val="C00000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DBF4F4D6-3129-45D2-6B10-2B659CC7D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755" y="1560299"/>
              <a:ext cx="193677" cy="155576"/>
            </a:xfrm>
            <a:custGeom>
              <a:avLst/>
              <a:gdLst>
                <a:gd name="T0" fmla="*/ 41 w 42"/>
                <a:gd name="T1" fmla="*/ 18 h 34"/>
                <a:gd name="T2" fmla="*/ 39 w 42"/>
                <a:gd name="T3" fmla="*/ 17 h 34"/>
                <a:gd name="T4" fmla="*/ 37 w 42"/>
                <a:gd name="T5" fmla="*/ 15 h 34"/>
                <a:gd name="T6" fmla="*/ 34 w 42"/>
                <a:gd name="T7" fmla="*/ 9 h 34"/>
                <a:gd name="T8" fmla="*/ 34 w 42"/>
                <a:gd name="T9" fmla="*/ 6 h 34"/>
                <a:gd name="T10" fmla="*/ 33 w 42"/>
                <a:gd name="T11" fmla="*/ 4 h 34"/>
                <a:gd name="T12" fmla="*/ 30 w 42"/>
                <a:gd name="T13" fmla="*/ 3 h 34"/>
                <a:gd name="T14" fmla="*/ 24 w 42"/>
                <a:gd name="T15" fmla="*/ 2 h 34"/>
                <a:gd name="T16" fmla="*/ 23 w 42"/>
                <a:gd name="T17" fmla="*/ 1 h 34"/>
                <a:gd name="T18" fmla="*/ 21 w 42"/>
                <a:gd name="T19" fmla="*/ 2 h 34"/>
                <a:gd name="T20" fmla="*/ 16 w 42"/>
                <a:gd name="T21" fmla="*/ 3 h 34"/>
                <a:gd name="T22" fmla="*/ 15 w 42"/>
                <a:gd name="T23" fmla="*/ 7 h 34"/>
                <a:gd name="T24" fmla="*/ 13 w 42"/>
                <a:gd name="T25" fmla="*/ 8 h 34"/>
                <a:gd name="T26" fmla="*/ 12 w 42"/>
                <a:gd name="T27" fmla="*/ 10 h 34"/>
                <a:gd name="T28" fmla="*/ 11 w 42"/>
                <a:gd name="T29" fmla="*/ 14 h 34"/>
                <a:gd name="T30" fmla="*/ 9 w 42"/>
                <a:gd name="T31" fmla="*/ 14 h 34"/>
                <a:gd name="T32" fmla="*/ 7 w 42"/>
                <a:gd name="T33" fmla="*/ 15 h 34"/>
                <a:gd name="T34" fmla="*/ 1 w 42"/>
                <a:gd name="T35" fmla="*/ 16 h 34"/>
                <a:gd name="T36" fmla="*/ 3 w 42"/>
                <a:gd name="T37" fmla="*/ 22 h 34"/>
                <a:gd name="T38" fmla="*/ 0 w 42"/>
                <a:gd name="T39" fmla="*/ 26 h 34"/>
                <a:gd name="T40" fmla="*/ 1 w 42"/>
                <a:gd name="T41" fmla="*/ 30 h 34"/>
                <a:gd name="T42" fmla="*/ 2 w 42"/>
                <a:gd name="T43" fmla="*/ 31 h 34"/>
                <a:gd name="T44" fmla="*/ 5 w 42"/>
                <a:gd name="T45" fmla="*/ 30 h 34"/>
                <a:gd name="T46" fmla="*/ 12 w 42"/>
                <a:gd name="T47" fmla="*/ 29 h 34"/>
                <a:gd name="T48" fmla="*/ 17 w 42"/>
                <a:gd name="T49" fmla="*/ 30 h 34"/>
                <a:gd name="T50" fmla="*/ 22 w 42"/>
                <a:gd name="T51" fmla="*/ 31 h 34"/>
                <a:gd name="T52" fmla="*/ 25 w 42"/>
                <a:gd name="T53" fmla="*/ 32 h 34"/>
                <a:gd name="T54" fmla="*/ 27 w 42"/>
                <a:gd name="T55" fmla="*/ 32 h 34"/>
                <a:gd name="T56" fmla="*/ 30 w 42"/>
                <a:gd name="T57" fmla="*/ 33 h 34"/>
                <a:gd name="T58" fmla="*/ 32 w 42"/>
                <a:gd name="T59" fmla="*/ 34 h 34"/>
                <a:gd name="T60" fmla="*/ 33 w 42"/>
                <a:gd name="T61" fmla="*/ 30 h 34"/>
                <a:gd name="T62" fmla="*/ 38 w 42"/>
                <a:gd name="T63" fmla="*/ 28 h 34"/>
                <a:gd name="T64" fmla="*/ 37 w 42"/>
                <a:gd name="T65" fmla="*/ 25 h 34"/>
                <a:gd name="T66" fmla="*/ 37 w 42"/>
                <a:gd name="T67" fmla="*/ 23 h 34"/>
                <a:gd name="T68" fmla="*/ 40 w 42"/>
                <a:gd name="T69" fmla="*/ 2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" h="34">
                  <a:moveTo>
                    <a:pt x="41" y="18"/>
                  </a:moveTo>
                  <a:cubicBezTo>
                    <a:pt x="41" y="18"/>
                    <a:pt x="41" y="18"/>
                    <a:pt x="41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39" y="17"/>
                    <a:pt x="39" y="17"/>
                  </a:cubicBezTo>
                  <a:cubicBezTo>
                    <a:pt x="38" y="17"/>
                    <a:pt x="39" y="17"/>
                    <a:pt x="38" y="16"/>
                  </a:cubicBezTo>
                  <a:cubicBezTo>
                    <a:pt x="38" y="15"/>
                    <a:pt x="38" y="15"/>
                    <a:pt x="37" y="15"/>
                  </a:cubicBezTo>
                  <a:cubicBezTo>
                    <a:pt x="36" y="14"/>
                    <a:pt x="36" y="13"/>
                    <a:pt x="35" y="12"/>
                  </a:cubicBezTo>
                  <a:cubicBezTo>
                    <a:pt x="35" y="10"/>
                    <a:pt x="33" y="10"/>
                    <a:pt x="34" y="9"/>
                  </a:cubicBezTo>
                  <a:cubicBezTo>
                    <a:pt x="34" y="8"/>
                    <a:pt x="35" y="8"/>
                    <a:pt x="35" y="8"/>
                  </a:cubicBezTo>
                  <a:cubicBezTo>
                    <a:pt x="34" y="7"/>
                    <a:pt x="34" y="7"/>
                    <a:pt x="34" y="6"/>
                  </a:cubicBezTo>
                  <a:cubicBezTo>
                    <a:pt x="34" y="6"/>
                    <a:pt x="34" y="5"/>
                    <a:pt x="34" y="5"/>
                  </a:cubicBezTo>
                  <a:cubicBezTo>
                    <a:pt x="34" y="5"/>
                    <a:pt x="33" y="5"/>
                    <a:pt x="33" y="4"/>
                  </a:cubicBezTo>
                  <a:cubicBezTo>
                    <a:pt x="33" y="4"/>
                    <a:pt x="33" y="3"/>
                    <a:pt x="32" y="3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30" y="3"/>
                    <a:pt x="29" y="4"/>
                    <a:pt x="28" y="4"/>
                  </a:cubicBezTo>
                  <a:cubicBezTo>
                    <a:pt x="29" y="0"/>
                    <a:pt x="25" y="2"/>
                    <a:pt x="24" y="2"/>
                  </a:cubicBezTo>
                  <a:cubicBezTo>
                    <a:pt x="24" y="2"/>
                    <a:pt x="24" y="1"/>
                    <a:pt x="24" y="1"/>
                  </a:cubicBezTo>
                  <a:cubicBezTo>
                    <a:pt x="23" y="1"/>
                    <a:pt x="24" y="1"/>
                    <a:pt x="23" y="1"/>
                  </a:cubicBezTo>
                  <a:cubicBezTo>
                    <a:pt x="23" y="1"/>
                    <a:pt x="22" y="1"/>
                    <a:pt x="22" y="1"/>
                  </a:cubicBezTo>
                  <a:cubicBezTo>
                    <a:pt x="22" y="1"/>
                    <a:pt x="21" y="1"/>
                    <a:pt x="21" y="2"/>
                  </a:cubicBezTo>
                  <a:cubicBezTo>
                    <a:pt x="20" y="2"/>
                    <a:pt x="20" y="3"/>
                    <a:pt x="19" y="3"/>
                  </a:cubicBezTo>
                  <a:cubicBezTo>
                    <a:pt x="18" y="3"/>
                    <a:pt x="17" y="3"/>
                    <a:pt x="16" y="3"/>
                  </a:cubicBezTo>
                  <a:cubicBezTo>
                    <a:pt x="16" y="4"/>
                    <a:pt x="15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7"/>
                    <a:pt x="14" y="7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9"/>
                    <a:pt x="12" y="8"/>
                    <a:pt x="12" y="9"/>
                  </a:cubicBezTo>
                  <a:cubicBezTo>
                    <a:pt x="11" y="9"/>
                    <a:pt x="12" y="10"/>
                    <a:pt x="12" y="10"/>
                  </a:cubicBezTo>
                  <a:cubicBezTo>
                    <a:pt x="11" y="11"/>
                    <a:pt x="10" y="12"/>
                    <a:pt x="10" y="13"/>
                  </a:cubicBezTo>
                  <a:cubicBezTo>
                    <a:pt x="10" y="13"/>
                    <a:pt x="12" y="14"/>
                    <a:pt x="11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5"/>
                    <a:pt x="8" y="14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3" y="15"/>
                    <a:pt x="2" y="16"/>
                    <a:pt x="1" y="16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2" y="20"/>
                    <a:pt x="3" y="21"/>
                    <a:pt x="3" y="22"/>
                  </a:cubicBezTo>
                  <a:cubicBezTo>
                    <a:pt x="3" y="23"/>
                    <a:pt x="3" y="24"/>
                    <a:pt x="2" y="25"/>
                  </a:cubicBezTo>
                  <a:cubicBezTo>
                    <a:pt x="2" y="25"/>
                    <a:pt x="1" y="25"/>
                    <a:pt x="0" y="26"/>
                  </a:cubicBezTo>
                  <a:cubicBezTo>
                    <a:pt x="0" y="27"/>
                    <a:pt x="1" y="27"/>
                    <a:pt x="2" y="27"/>
                  </a:cubicBezTo>
                  <a:cubicBezTo>
                    <a:pt x="2" y="28"/>
                    <a:pt x="1" y="29"/>
                    <a:pt x="1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2"/>
                    <a:pt x="3" y="32"/>
                    <a:pt x="3" y="31"/>
                  </a:cubicBezTo>
                  <a:cubicBezTo>
                    <a:pt x="4" y="31"/>
                    <a:pt x="4" y="30"/>
                    <a:pt x="5" y="30"/>
                  </a:cubicBezTo>
                  <a:cubicBezTo>
                    <a:pt x="5" y="30"/>
                    <a:pt x="6" y="30"/>
                    <a:pt x="7" y="29"/>
                  </a:cubicBezTo>
                  <a:cubicBezTo>
                    <a:pt x="8" y="29"/>
                    <a:pt x="10" y="29"/>
                    <a:pt x="12" y="29"/>
                  </a:cubicBezTo>
                  <a:cubicBezTo>
                    <a:pt x="13" y="29"/>
                    <a:pt x="14" y="30"/>
                    <a:pt x="15" y="30"/>
                  </a:cubicBezTo>
                  <a:cubicBezTo>
                    <a:pt x="16" y="30"/>
                    <a:pt x="17" y="30"/>
                    <a:pt x="17" y="30"/>
                  </a:cubicBezTo>
                  <a:cubicBezTo>
                    <a:pt x="18" y="31"/>
                    <a:pt x="18" y="31"/>
                    <a:pt x="19" y="31"/>
                  </a:cubicBezTo>
                  <a:cubicBezTo>
                    <a:pt x="20" y="32"/>
                    <a:pt x="21" y="31"/>
                    <a:pt x="22" y="31"/>
                  </a:cubicBezTo>
                  <a:cubicBezTo>
                    <a:pt x="22" y="31"/>
                    <a:pt x="23" y="31"/>
                    <a:pt x="23" y="31"/>
                  </a:cubicBezTo>
                  <a:cubicBezTo>
                    <a:pt x="24" y="31"/>
                    <a:pt x="24" y="32"/>
                    <a:pt x="25" y="32"/>
                  </a:cubicBezTo>
                  <a:cubicBezTo>
                    <a:pt x="25" y="32"/>
                    <a:pt x="25" y="31"/>
                    <a:pt x="26" y="31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2"/>
                    <a:pt x="27" y="33"/>
                    <a:pt x="28" y="33"/>
                  </a:cubicBezTo>
                  <a:cubicBezTo>
                    <a:pt x="29" y="33"/>
                    <a:pt x="29" y="33"/>
                    <a:pt x="30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2" y="34"/>
                    <a:pt x="32" y="34"/>
                  </a:cubicBezTo>
                  <a:cubicBezTo>
                    <a:pt x="32" y="33"/>
                    <a:pt x="33" y="33"/>
                    <a:pt x="33" y="32"/>
                  </a:cubicBezTo>
                  <a:cubicBezTo>
                    <a:pt x="33" y="31"/>
                    <a:pt x="33" y="31"/>
                    <a:pt x="33" y="30"/>
                  </a:cubicBezTo>
                  <a:cubicBezTo>
                    <a:pt x="34" y="29"/>
                    <a:pt x="35" y="29"/>
                    <a:pt x="36" y="28"/>
                  </a:cubicBezTo>
                  <a:cubicBezTo>
                    <a:pt x="37" y="28"/>
                    <a:pt x="39" y="29"/>
                    <a:pt x="38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6"/>
                    <a:pt x="37" y="26"/>
                    <a:pt x="37" y="25"/>
                  </a:cubicBezTo>
                  <a:cubicBezTo>
                    <a:pt x="37" y="25"/>
                    <a:pt x="37" y="25"/>
                    <a:pt x="37" y="24"/>
                  </a:cubicBezTo>
                  <a:cubicBezTo>
                    <a:pt x="37" y="24"/>
                    <a:pt x="37" y="24"/>
                    <a:pt x="37" y="23"/>
                  </a:cubicBezTo>
                  <a:cubicBezTo>
                    <a:pt x="36" y="22"/>
                    <a:pt x="37" y="21"/>
                    <a:pt x="38" y="21"/>
                  </a:cubicBezTo>
                  <a:cubicBezTo>
                    <a:pt x="39" y="21"/>
                    <a:pt x="39" y="22"/>
                    <a:pt x="40" y="21"/>
                  </a:cubicBezTo>
                  <a:cubicBezTo>
                    <a:pt x="41" y="21"/>
                    <a:pt x="42" y="20"/>
                    <a:pt x="41" y="1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1" name="Freeform 170">
              <a:extLst>
                <a:ext uri="{FF2B5EF4-FFF2-40B4-BE49-F238E27FC236}">
                  <a16:creationId xmlns:a16="http://schemas.microsoft.com/office/drawing/2014/main" id="{DC1BEA75-0BFC-8C77-24EE-2DBCD856E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943" y="1679362"/>
              <a:ext cx="374652" cy="239714"/>
            </a:xfrm>
            <a:custGeom>
              <a:avLst/>
              <a:gdLst>
                <a:gd name="T0" fmla="*/ 76 w 81"/>
                <a:gd name="T1" fmla="*/ 17 h 52"/>
                <a:gd name="T2" fmla="*/ 72 w 81"/>
                <a:gd name="T3" fmla="*/ 16 h 52"/>
                <a:gd name="T4" fmla="*/ 64 w 81"/>
                <a:gd name="T5" fmla="*/ 14 h 52"/>
                <a:gd name="T6" fmla="*/ 58 w 81"/>
                <a:gd name="T7" fmla="*/ 8 h 52"/>
                <a:gd name="T8" fmla="*/ 54 w 81"/>
                <a:gd name="T9" fmla="*/ 6 h 52"/>
                <a:gd name="T10" fmla="*/ 54 w 81"/>
                <a:gd name="T11" fmla="*/ 3 h 52"/>
                <a:gd name="T12" fmla="*/ 47 w 81"/>
                <a:gd name="T13" fmla="*/ 1 h 52"/>
                <a:gd name="T14" fmla="*/ 42 w 81"/>
                <a:gd name="T15" fmla="*/ 2 h 52"/>
                <a:gd name="T16" fmla="*/ 38 w 81"/>
                <a:gd name="T17" fmla="*/ 4 h 52"/>
                <a:gd name="T18" fmla="*/ 37 w 81"/>
                <a:gd name="T19" fmla="*/ 8 h 52"/>
                <a:gd name="T20" fmla="*/ 32 w 81"/>
                <a:gd name="T21" fmla="*/ 6 h 52"/>
                <a:gd name="T22" fmla="*/ 28 w 81"/>
                <a:gd name="T23" fmla="*/ 5 h 52"/>
                <a:gd name="T24" fmla="*/ 20 w 81"/>
                <a:gd name="T25" fmla="*/ 4 h 52"/>
                <a:gd name="T26" fmla="*/ 10 w 81"/>
                <a:gd name="T27" fmla="*/ 4 h 52"/>
                <a:gd name="T28" fmla="*/ 7 w 81"/>
                <a:gd name="T29" fmla="*/ 7 h 52"/>
                <a:gd name="T30" fmla="*/ 9 w 81"/>
                <a:gd name="T31" fmla="*/ 11 h 52"/>
                <a:gd name="T32" fmla="*/ 3 w 81"/>
                <a:gd name="T33" fmla="*/ 19 h 52"/>
                <a:gd name="T34" fmla="*/ 1 w 81"/>
                <a:gd name="T35" fmla="*/ 25 h 52"/>
                <a:gd name="T36" fmla="*/ 4 w 81"/>
                <a:gd name="T37" fmla="*/ 29 h 52"/>
                <a:gd name="T38" fmla="*/ 11 w 81"/>
                <a:gd name="T39" fmla="*/ 30 h 52"/>
                <a:gd name="T40" fmla="*/ 17 w 81"/>
                <a:gd name="T41" fmla="*/ 30 h 52"/>
                <a:gd name="T42" fmla="*/ 24 w 81"/>
                <a:gd name="T43" fmla="*/ 26 h 52"/>
                <a:gd name="T44" fmla="*/ 33 w 81"/>
                <a:gd name="T45" fmla="*/ 34 h 52"/>
                <a:gd name="T46" fmla="*/ 35 w 81"/>
                <a:gd name="T47" fmla="*/ 39 h 52"/>
                <a:gd name="T48" fmla="*/ 31 w 81"/>
                <a:gd name="T49" fmla="*/ 39 h 52"/>
                <a:gd name="T50" fmla="*/ 29 w 81"/>
                <a:gd name="T51" fmla="*/ 43 h 52"/>
                <a:gd name="T52" fmla="*/ 30 w 81"/>
                <a:gd name="T53" fmla="*/ 47 h 52"/>
                <a:gd name="T54" fmla="*/ 37 w 81"/>
                <a:gd name="T55" fmla="*/ 43 h 52"/>
                <a:gd name="T56" fmla="*/ 43 w 81"/>
                <a:gd name="T57" fmla="*/ 38 h 52"/>
                <a:gd name="T58" fmla="*/ 47 w 81"/>
                <a:gd name="T59" fmla="*/ 41 h 52"/>
                <a:gd name="T60" fmla="*/ 48 w 81"/>
                <a:gd name="T61" fmla="*/ 44 h 52"/>
                <a:gd name="T62" fmla="*/ 49 w 81"/>
                <a:gd name="T63" fmla="*/ 46 h 52"/>
                <a:gd name="T64" fmla="*/ 51 w 81"/>
                <a:gd name="T65" fmla="*/ 48 h 52"/>
                <a:gd name="T66" fmla="*/ 56 w 81"/>
                <a:gd name="T67" fmla="*/ 49 h 52"/>
                <a:gd name="T68" fmla="*/ 61 w 81"/>
                <a:gd name="T69" fmla="*/ 48 h 52"/>
                <a:gd name="T70" fmla="*/ 62 w 81"/>
                <a:gd name="T71" fmla="*/ 46 h 52"/>
                <a:gd name="T72" fmla="*/ 59 w 81"/>
                <a:gd name="T73" fmla="*/ 45 h 52"/>
                <a:gd name="T74" fmla="*/ 59 w 81"/>
                <a:gd name="T75" fmla="*/ 39 h 52"/>
                <a:gd name="T76" fmla="*/ 62 w 81"/>
                <a:gd name="T77" fmla="*/ 38 h 52"/>
                <a:gd name="T78" fmla="*/ 68 w 81"/>
                <a:gd name="T79" fmla="*/ 36 h 52"/>
                <a:gd name="T80" fmla="*/ 72 w 81"/>
                <a:gd name="T81" fmla="*/ 35 h 52"/>
                <a:gd name="T82" fmla="*/ 74 w 81"/>
                <a:gd name="T83" fmla="*/ 31 h 52"/>
                <a:gd name="T84" fmla="*/ 79 w 81"/>
                <a:gd name="T85" fmla="*/ 27 h 52"/>
                <a:gd name="T86" fmla="*/ 79 w 81"/>
                <a:gd name="T87" fmla="*/ 24 h 52"/>
                <a:gd name="T88" fmla="*/ 80 w 81"/>
                <a:gd name="T89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" h="52">
                  <a:moveTo>
                    <a:pt x="81" y="19"/>
                  </a:moveTo>
                  <a:cubicBezTo>
                    <a:pt x="80" y="18"/>
                    <a:pt x="79" y="19"/>
                    <a:pt x="78" y="19"/>
                  </a:cubicBezTo>
                  <a:cubicBezTo>
                    <a:pt x="77" y="18"/>
                    <a:pt x="77" y="18"/>
                    <a:pt x="76" y="17"/>
                  </a:cubicBezTo>
                  <a:cubicBezTo>
                    <a:pt x="76" y="17"/>
                    <a:pt x="75" y="17"/>
                    <a:pt x="74" y="16"/>
                  </a:cubicBezTo>
                  <a:cubicBezTo>
                    <a:pt x="74" y="16"/>
                    <a:pt x="73" y="16"/>
                    <a:pt x="73" y="16"/>
                  </a:cubicBezTo>
                  <a:cubicBezTo>
                    <a:pt x="72" y="15"/>
                    <a:pt x="72" y="16"/>
                    <a:pt x="72" y="16"/>
                  </a:cubicBezTo>
                  <a:cubicBezTo>
                    <a:pt x="69" y="17"/>
                    <a:pt x="70" y="13"/>
                    <a:pt x="69" y="13"/>
                  </a:cubicBezTo>
                  <a:cubicBezTo>
                    <a:pt x="68" y="13"/>
                    <a:pt x="67" y="13"/>
                    <a:pt x="67" y="14"/>
                  </a:cubicBezTo>
                  <a:cubicBezTo>
                    <a:pt x="65" y="14"/>
                    <a:pt x="65" y="15"/>
                    <a:pt x="64" y="14"/>
                  </a:cubicBezTo>
                  <a:cubicBezTo>
                    <a:pt x="63" y="13"/>
                    <a:pt x="62" y="13"/>
                    <a:pt x="61" y="13"/>
                  </a:cubicBezTo>
                  <a:cubicBezTo>
                    <a:pt x="60" y="13"/>
                    <a:pt x="60" y="13"/>
                    <a:pt x="59" y="11"/>
                  </a:cubicBezTo>
                  <a:cubicBezTo>
                    <a:pt x="59" y="10"/>
                    <a:pt x="59" y="9"/>
                    <a:pt x="58" y="8"/>
                  </a:cubicBezTo>
                  <a:cubicBezTo>
                    <a:pt x="58" y="8"/>
                    <a:pt x="58" y="8"/>
                    <a:pt x="57" y="8"/>
                  </a:cubicBezTo>
                  <a:cubicBezTo>
                    <a:pt x="57" y="8"/>
                    <a:pt x="56" y="8"/>
                    <a:pt x="56" y="8"/>
                  </a:cubicBezTo>
                  <a:cubicBezTo>
                    <a:pt x="55" y="7"/>
                    <a:pt x="55" y="6"/>
                    <a:pt x="54" y="6"/>
                  </a:cubicBezTo>
                  <a:cubicBezTo>
                    <a:pt x="54" y="6"/>
                    <a:pt x="54" y="6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4"/>
                    <a:pt x="54" y="4"/>
                    <a:pt x="54" y="3"/>
                  </a:cubicBezTo>
                  <a:cubicBezTo>
                    <a:pt x="54" y="2"/>
                    <a:pt x="53" y="1"/>
                    <a:pt x="52" y="1"/>
                  </a:cubicBezTo>
                  <a:cubicBezTo>
                    <a:pt x="51" y="0"/>
                    <a:pt x="49" y="0"/>
                    <a:pt x="48" y="1"/>
                  </a:cubicBezTo>
                  <a:cubicBezTo>
                    <a:pt x="48" y="1"/>
                    <a:pt x="48" y="1"/>
                    <a:pt x="47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46" y="1"/>
                    <a:pt x="46" y="1"/>
                    <a:pt x="45" y="1"/>
                  </a:cubicBezTo>
                  <a:cubicBezTo>
                    <a:pt x="44" y="2"/>
                    <a:pt x="43" y="2"/>
                    <a:pt x="42" y="2"/>
                  </a:cubicBezTo>
                  <a:cubicBezTo>
                    <a:pt x="41" y="2"/>
                    <a:pt x="40" y="2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4"/>
                    <a:pt x="38" y="4"/>
                  </a:cubicBezTo>
                  <a:cubicBezTo>
                    <a:pt x="38" y="4"/>
                    <a:pt x="38" y="5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7"/>
                    <a:pt x="37" y="7"/>
                    <a:pt x="37" y="8"/>
                  </a:cubicBezTo>
                  <a:cubicBezTo>
                    <a:pt x="37" y="8"/>
                    <a:pt x="37" y="7"/>
                    <a:pt x="36" y="7"/>
                  </a:cubicBezTo>
                  <a:cubicBezTo>
                    <a:pt x="36" y="6"/>
                    <a:pt x="35" y="7"/>
                    <a:pt x="34" y="7"/>
                  </a:cubicBezTo>
                  <a:cubicBezTo>
                    <a:pt x="33" y="7"/>
                    <a:pt x="33" y="7"/>
                    <a:pt x="32" y="6"/>
                  </a:cubicBezTo>
                  <a:cubicBezTo>
                    <a:pt x="32" y="6"/>
                    <a:pt x="32" y="5"/>
                    <a:pt x="31" y="5"/>
                  </a:cubicBezTo>
                  <a:cubicBezTo>
                    <a:pt x="30" y="5"/>
                    <a:pt x="30" y="6"/>
                    <a:pt x="30" y="6"/>
                  </a:cubicBezTo>
                  <a:cubicBezTo>
                    <a:pt x="29" y="6"/>
                    <a:pt x="28" y="5"/>
                    <a:pt x="28" y="5"/>
                  </a:cubicBezTo>
                  <a:cubicBezTo>
                    <a:pt x="27" y="5"/>
                    <a:pt x="25" y="6"/>
                    <a:pt x="24" y="6"/>
                  </a:cubicBezTo>
                  <a:cubicBezTo>
                    <a:pt x="23" y="5"/>
                    <a:pt x="23" y="5"/>
                    <a:pt x="22" y="4"/>
                  </a:cubicBezTo>
                  <a:cubicBezTo>
                    <a:pt x="22" y="4"/>
                    <a:pt x="21" y="4"/>
                    <a:pt x="20" y="4"/>
                  </a:cubicBezTo>
                  <a:cubicBezTo>
                    <a:pt x="19" y="4"/>
                    <a:pt x="19" y="4"/>
                    <a:pt x="18" y="3"/>
                  </a:cubicBezTo>
                  <a:cubicBezTo>
                    <a:pt x="17" y="3"/>
                    <a:pt x="16" y="3"/>
                    <a:pt x="15" y="3"/>
                  </a:cubicBezTo>
                  <a:cubicBezTo>
                    <a:pt x="13" y="3"/>
                    <a:pt x="11" y="3"/>
                    <a:pt x="10" y="4"/>
                  </a:cubicBezTo>
                  <a:cubicBezTo>
                    <a:pt x="9" y="4"/>
                    <a:pt x="8" y="5"/>
                    <a:pt x="8" y="6"/>
                  </a:cubicBezTo>
                  <a:cubicBezTo>
                    <a:pt x="7" y="6"/>
                    <a:pt x="7" y="5"/>
                    <a:pt x="6" y="5"/>
                  </a:cubicBezTo>
                  <a:cubicBezTo>
                    <a:pt x="6" y="6"/>
                    <a:pt x="7" y="6"/>
                    <a:pt x="7" y="7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3"/>
                    <a:pt x="9" y="13"/>
                    <a:pt x="8" y="14"/>
                  </a:cubicBezTo>
                  <a:cubicBezTo>
                    <a:pt x="6" y="14"/>
                    <a:pt x="5" y="15"/>
                    <a:pt x="4" y="17"/>
                  </a:cubicBezTo>
                  <a:cubicBezTo>
                    <a:pt x="4" y="18"/>
                    <a:pt x="3" y="18"/>
                    <a:pt x="3" y="19"/>
                  </a:cubicBezTo>
                  <a:cubicBezTo>
                    <a:pt x="2" y="20"/>
                    <a:pt x="3" y="21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2" y="24"/>
                    <a:pt x="1" y="25"/>
                    <a:pt x="1" y="25"/>
                  </a:cubicBezTo>
                  <a:cubicBezTo>
                    <a:pt x="1" y="25"/>
                    <a:pt x="0" y="25"/>
                    <a:pt x="0" y="26"/>
                  </a:cubicBezTo>
                  <a:cubicBezTo>
                    <a:pt x="0" y="27"/>
                    <a:pt x="2" y="27"/>
                    <a:pt x="2" y="28"/>
                  </a:cubicBezTo>
                  <a:cubicBezTo>
                    <a:pt x="3" y="28"/>
                    <a:pt x="3" y="29"/>
                    <a:pt x="4" y="29"/>
                  </a:cubicBezTo>
                  <a:cubicBezTo>
                    <a:pt x="5" y="29"/>
                    <a:pt x="6" y="29"/>
                    <a:pt x="7" y="29"/>
                  </a:cubicBezTo>
                  <a:cubicBezTo>
                    <a:pt x="8" y="29"/>
                    <a:pt x="9" y="30"/>
                    <a:pt x="10" y="30"/>
                  </a:cubicBezTo>
                  <a:cubicBezTo>
                    <a:pt x="10" y="29"/>
                    <a:pt x="11" y="29"/>
                    <a:pt x="11" y="30"/>
                  </a:cubicBezTo>
                  <a:cubicBezTo>
                    <a:pt x="13" y="30"/>
                    <a:pt x="13" y="32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29"/>
                    <a:pt x="16" y="30"/>
                    <a:pt x="17" y="30"/>
                  </a:cubicBezTo>
                  <a:cubicBezTo>
                    <a:pt x="18" y="29"/>
                    <a:pt x="18" y="29"/>
                    <a:pt x="18" y="28"/>
                  </a:cubicBezTo>
                  <a:cubicBezTo>
                    <a:pt x="19" y="27"/>
                    <a:pt x="21" y="27"/>
                    <a:pt x="22" y="27"/>
                  </a:cubicBezTo>
                  <a:cubicBezTo>
                    <a:pt x="23" y="27"/>
                    <a:pt x="24" y="26"/>
                    <a:pt x="24" y="26"/>
                  </a:cubicBezTo>
                  <a:cubicBezTo>
                    <a:pt x="25" y="26"/>
                    <a:pt x="26" y="27"/>
                    <a:pt x="26" y="28"/>
                  </a:cubicBezTo>
                  <a:cubicBezTo>
                    <a:pt x="27" y="29"/>
                    <a:pt x="29" y="29"/>
                    <a:pt x="30" y="29"/>
                  </a:cubicBezTo>
                  <a:cubicBezTo>
                    <a:pt x="32" y="30"/>
                    <a:pt x="33" y="33"/>
                    <a:pt x="33" y="34"/>
                  </a:cubicBezTo>
                  <a:cubicBezTo>
                    <a:pt x="33" y="35"/>
                    <a:pt x="34" y="35"/>
                    <a:pt x="34" y="36"/>
                  </a:cubicBezTo>
                  <a:cubicBezTo>
                    <a:pt x="34" y="37"/>
                    <a:pt x="35" y="37"/>
                    <a:pt x="35" y="38"/>
                  </a:cubicBezTo>
                  <a:cubicBezTo>
                    <a:pt x="35" y="38"/>
                    <a:pt x="35" y="39"/>
                    <a:pt x="35" y="39"/>
                  </a:cubicBezTo>
                  <a:cubicBezTo>
                    <a:pt x="35" y="40"/>
                    <a:pt x="35" y="39"/>
                    <a:pt x="34" y="39"/>
                  </a:cubicBezTo>
                  <a:cubicBezTo>
                    <a:pt x="34" y="40"/>
                    <a:pt x="32" y="39"/>
                    <a:pt x="32" y="39"/>
                  </a:cubicBezTo>
                  <a:cubicBezTo>
                    <a:pt x="32" y="39"/>
                    <a:pt x="31" y="38"/>
                    <a:pt x="31" y="39"/>
                  </a:cubicBezTo>
                  <a:cubicBezTo>
                    <a:pt x="30" y="39"/>
                    <a:pt x="31" y="41"/>
                    <a:pt x="31" y="41"/>
                  </a:cubicBezTo>
                  <a:cubicBezTo>
                    <a:pt x="31" y="42"/>
                    <a:pt x="31" y="42"/>
                    <a:pt x="30" y="42"/>
                  </a:cubicBezTo>
                  <a:cubicBezTo>
                    <a:pt x="30" y="43"/>
                    <a:pt x="29" y="43"/>
                    <a:pt x="29" y="43"/>
                  </a:cubicBezTo>
                  <a:cubicBezTo>
                    <a:pt x="29" y="44"/>
                    <a:pt x="29" y="44"/>
                    <a:pt x="28" y="45"/>
                  </a:cubicBezTo>
                  <a:cubicBezTo>
                    <a:pt x="28" y="45"/>
                    <a:pt x="27" y="45"/>
                    <a:pt x="28" y="46"/>
                  </a:cubicBezTo>
                  <a:cubicBezTo>
                    <a:pt x="28" y="46"/>
                    <a:pt x="29" y="47"/>
                    <a:pt x="30" y="47"/>
                  </a:cubicBezTo>
                  <a:cubicBezTo>
                    <a:pt x="31" y="47"/>
                    <a:pt x="31" y="46"/>
                    <a:pt x="32" y="45"/>
                  </a:cubicBezTo>
                  <a:cubicBezTo>
                    <a:pt x="33" y="45"/>
                    <a:pt x="34" y="45"/>
                    <a:pt x="35" y="44"/>
                  </a:cubicBezTo>
                  <a:cubicBezTo>
                    <a:pt x="35" y="44"/>
                    <a:pt x="36" y="43"/>
                    <a:pt x="37" y="43"/>
                  </a:cubicBezTo>
                  <a:cubicBezTo>
                    <a:pt x="37" y="42"/>
                    <a:pt x="37" y="43"/>
                    <a:pt x="37" y="42"/>
                  </a:cubicBezTo>
                  <a:cubicBezTo>
                    <a:pt x="38" y="41"/>
                    <a:pt x="38" y="41"/>
                    <a:pt x="38" y="40"/>
                  </a:cubicBezTo>
                  <a:cubicBezTo>
                    <a:pt x="39" y="38"/>
                    <a:pt x="40" y="38"/>
                    <a:pt x="43" y="38"/>
                  </a:cubicBezTo>
                  <a:cubicBezTo>
                    <a:pt x="43" y="38"/>
                    <a:pt x="44" y="38"/>
                    <a:pt x="44" y="39"/>
                  </a:cubicBezTo>
                  <a:cubicBezTo>
                    <a:pt x="45" y="39"/>
                    <a:pt x="45" y="39"/>
                    <a:pt x="45" y="40"/>
                  </a:cubicBezTo>
                  <a:cubicBezTo>
                    <a:pt x="45" y="41"/>
                    <a:pt x="46" y="41"/>
                    <a:pt x="47" y="41"/>
                  </a:cubicBezTo>
                  <a:cubicBezTo>
                    <a:pt x="49" y="41"/>
                    <a:pt x="52" y="40"/>
                    <a:pt x="52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4"/>
                    <a:pt x="49" y="44"/>
                    <a:pt x="48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7" y="45"/>
                    <a:pt x="48" y="45"/>
                    <a:pt x="48" y="4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6"/>
                    <a:pt x="49" y="46"/>
                    <a:pt x="50" y="47"/>
                  </a:cubicBezTo>
                  <a:cubicBezTo>
                    <a:pt x="50" y="47"/>
                    <a:pt x="51" y="46"/>
                    <a:pt x="51" y="47"/>
                  </a:cubicBezTo>
                  <a:cubicBezTo>
                    <a:pt x="52" y="47"/>
                    <a:pt x="52" y="48"/>
                    <a:pt x="51" y="48"/>
                  </a:cubicBezTo>
                  <a:cubicBezTo>
                    <a:pt x="51" y="50"/>
                    <a:pt x="51" y="52"/>
                    <a:pt x="53" y="52"/>
                  </a:cubicBezTo>
                  <a:cubicBezTo>
                    <a:pt x="54" y="51"/>
                    <a:pt x="54" y="51"/>
                    <a:pt x="55" y="50"/>
                  </a:cubicBezTo>
                  <a:cubicBezTo>
                    <a:pt x="55" y="50"/>
                    <a:pt x="55" y="49"/>
                    <a:pt x="56" y="49"/>
                  </a:cubicBezTo>
                  <a:cubicBezTo>
                    <a:pt x="57" y="49"/>
                    <a:pt x="58" y="49"/>
                    <a:pt x="58" y="49"/>
                  </a:cubicBezTo>
                  <a:cubicBezTo>
                    <a:pt x="59" y="49"/>
                    <a:pt x="59" y="48"/>
                    <a:pt x="60" y="47"/>
                  </a:cubicBezTo>
                  <a:cubicBezTo>
                    <a:pt x="60" y="47"/>
                    <a:pt x="60" y="47"/>
                    <a:pt x="61" y="48"/>
                  </a:cubicBezTo>
                  <a:cubicBezTo>
                    <a:pt x="61" y="48"/>
                    <a:pt x="63" y="48"/>
                    <a:pt x="63" y="48"/>
                  </a:cubicBezTo>
                  <a:cubicBezTo>
                    <a:pt x="63" y="48"/>
                    <a:pt x="64" y="46"/>
                    <a:pt x="64" y="46"/>
                  </a:cubicBezTo>
                  <a:cubicBezTo>
                    <a:pt x="64" y="45"/>
                    <a:pt x="62" y="46"/>
                    <a:pt x="62" y="46"/>
                  </a:cubicBezTo>
                  <a:cubicBezTo>
                    <a:pt x="61" y="46"/>
                    <a:pt x="61" y="46"/>
                    <a:pt x="60" y="46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59" y="46"/>
                    <a:pt x="59" y="46"/>
                    <a:pt x="59" y="45"/>
                  </a:cubicBezTo>
                  <a:cubicBezTo>
                    <a:pt x="58" y="45"/>
                    <a:pt x="58" y="44"/>
                    <a:pt x="57" y="43"/>
                  </a:cubicBezTo>
                  <a:cubicBezTo>
                    <a:pt x="57" y="43"/>
                    <a:pt x="57" y="41"/>
                    <a:pt x="57" y="41"/>
                  </a:cubicBezTo>
                  <a:cubicBezTo>
                    <a:pt x="57" y="40"/>
                    <a:pt x="58" y="39"/>
                    <a:pt x="59" y="39"/>
                  </a:cubicBezTo>
                  <a:cubicBezTo>
                    <a:pt x="59" y="39"/>
                    <a:pt x="59" y="40"/>
                    <a:pt x="59" y="40"/>
                  </a:cubicBezTo>
                  <a:cubicBezTo>
                    <a:pt x="60" y="40"/>
                    <a:pt x="60" y="39"/>
                    <a:pt x="60" y="39"/>
                  </a:cubicBezTo>
                  <a:cubicBezTo>
                    <a:pt x="61" y="39"/>
                    <a:pt x="61" y="38"/>
                    <a:pt x="62" y="38"/>
                  </a:cubicBezTo>
                  <a:cubicBezTo>
                    <a:pt x="63" y="37"/>
                    <a:pt x="63" y="38"/>
                    <a:pt x="64" y="37"/>
                  </a:cubicBezTo>
                  <a:cubicBezTo>
                    <a:pt x="65" y="37"/>
                    <a:pt x="66" y="37"/>
                    <a:pt x="67" y="36"/>
                  </a:cubicBezTo>
                  <a:cubicBezTo>
                    <a:pt x="67" y="36"/>
                    <a:pt x="68" y="36"/>
                    <a:pt x="68" y="36"/>
                  </a:cubicBezTo>
                  <a:cubicBezTo>
                    <a:pt x="69" y="36"/>
                    <a:pt x="68" y="36"/>
                    <a:pt x="68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70" y="35"/>
                    <a:pt x="71" y="35"/>
                    <a:pt x="72" y="35"/>
                  </a:cubicBezTo>
                  <a:cubicBezTo>
                    <a:pt x="73" y="34"/>
                    <a:pt x="72" y="33"/>
                    <a:pt x="72" y="32"/>
                  </a:cubicBezTo>
                  <a:cubicBezTo>
                    <a:pt x="72" y="31"/>
                    <a:pt x="73" y="31"/>
                    <a:pt x="74" y="31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5" y="31"/>
                    <a:pt x="75" y="30"/>
                    <a:pt x="75" y="30"/>
                  </a:cubicBezTo>
                  <a:cubicBezTo>
                    <a:pt x="76" y="29"/>
                    <a:pt x="78" y="30"/>
                    <a:pt x="78" y="30"/>
                  </a:cubicBezTo>
                  <a:cubicBezTo>
                    <a:pt x="79" y="30"/>
                    <a:pt x="79" y="28"/>
                    <a:pt x="79" y="27"/>
                  </a:cubicBezTo>
                  <a:cubicBezTo>
                    <a:pt x="79" y="27"/>
                    <a:pt x="80" y="27"/>
                    <a:pt x="79" y="27"/>
                  </a:cubicBezTo>
                  <a:cubicBezTo>
                    <a:pt x="79" y="26"/>
                    <a:pt x="78" y="27"/>
                    <a:pt x="78" y="26"/>
                  </a:cubicBezTo>
                  <a:cubicBezTo>
                    <a:pt x="78" y="25"/>
                    <a:pt x="79" y="25"/>
                    <a:pt x="79" y="24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9" y="23"/>
                    <a:pt x="78" y="23"/>
                    <a:pt x="78" y="23"/>
                  </a:cubicBezTo>
                  <a:cubicBezTo>
                    <a:pt x="78" y="22"/>
                    <a:pt x="79" y="22"/>
                    <a:pt x="80" y="22"/>
                  </a:cubicBezTo>
                  <a:cubicBezTo>
                    <a:pt x="80" y="22"/>
                    <a:pt x="81" y="20"/>
                    <a:pt x="81" y="19"/>
                  </a:cubicBezTo>
                  <a:cubicBezTo>
                    <a:pt x="81" y="19"/>
                    <a:pt x="81" y="20"/>
                    <a:pt x="81" y="19"/>
                  </a:cubicBezTo>
                  <a:close/>
                </a:path>
              </a:pathLst>
            </a:custGeom>
            <a:solidFill>
              <a:schemeClr val="accent4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2" name="Freeform 171">
              <a:extLst>
                <a:ext uri="{FF2B5EF4-FFF2-40B4-BE49-F238E27FC236}">
                  <a16:creationId xmlns:a16="http://schemas.microsoft.com/office/drawing/2014/main" id="{81C1EFFA-4FE6-5D1B-95C6-F88272770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781" y="1798426"/>
              <a:ext cx="65088" cy="87313"/>
            </a:xfrm>
            <a:custGeom>
              <a:avLst/>
              <a:gdLst>
                <a:gd name="T0" fmla="*/ 7 w 14"/>
                <a:gd name="T1" fmla="*/ 19 h 19"/>
                <a:gd name="T2" fmla="*/ 8 w 14"/>
                <a:gd name="T3" fmla="*/ 18 h 19"/>
                <a:gd name="T4" fmla="*/ 10 w 14"/>
                <a:gd name="T5" fmla="*/ 16 h 19"/>
                <a:gd name="T6" fmla="*/ 10 w 14"/>
                <a:gd name="T7" fmla="*/ 14 h 19"/>
                <a:gd name="T8" fmla="*/ 10 w 14"/>
                <a:gd name="T9" fmla="*/ 13 h 19"/>
                <a:gd name="T10" fmla="*/ 11 w 14"/>
                <a:gd name="T11" fmla="*/ 13 h 19"/>
                <a:gd name="T12" fmla="*/ 13 w 14"/>
                <a:gd name="T13" fmla="*/ 13 h 19"/>
                <a:gd name="T14" fmla="*/ 14 w 14"/>
                <a:gd name="T15" fmla="*/ 12 h 19"/>
                <a:gd name="T16" fmla="*/ 13 w 14"/>
                <a:gd name="T17" fmla="*/ 10 h 19"/>
                <a:gd name="T18" fmla="*/ 11 w 14"/>
                <a:gd name="T19" fmla="*/ 6 h 19"/>
                <a:gd name="T20" fmla="*/ 8 w 14"/>
                <a:gd name="T21" fmla="*/ 3 h 19"/>
                <a:gd name="T22" fmla="*/ 6 w 14"/>
                <a:gd name="T23" fmla="*/ 2 h 19"/>
                <a:gd name="T24" fmla="*/ 4 w 14"/>
                <a:gd name="T25" fmla="*/ 0 h 19"/>
                <a:gd name="T26" fmla="*/ 0 w 14"/>
                <a:gd name="T27" fmla="*/ 1 h 19"/>
                <a:gd name="T28" fmla="*/ 2 w 14"/>
                <a:gd name="T29" fmla="*/ 5 h 19"/>
                <a:gd name="T30" fmla="*/ 4 w 14"/>
                <a:gd name="T31" fmla="*/ 7 h 19"/>
                <a:gd name="T32" fmla="*/ 5 w 14"/>
                <a:gd name="T33" fmla="*/ 9 h 19"/>
                <a:gd name="T34" fmla="*/ 6 w 14"/>
                <a:gd name="T35" fmla="*/ 9 h 19"/>
                <a:gd name="T36" fmla="*/ 7 w 14"/>
                <a:gd name="T37" fmla="*/ 12 h 19"/>
                <a:gd name="T38" fmla="*/ 6 w 14"/>
                <a:gd name="T39" fmla="*/ 15 h 19"/>
                <a:gd name="T40" fmla="*/ 6 w 14"/>
                <a:gd name="T41" fmla="*/ 17 h 19"/>
                <a:gd name="T42" fmla="*/ 7 w 14"/>
                <a:gd name="T43" fmla="*/ 19 h 19"/>
                <a:gd name="T44" fmla="*/ 7 w 14"/>
                <a:gd name="T4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9">
                  <a:moveTo>
                    <a:pt x="7" y="19"/>
                  </a:moveTo>
                  <a:cubicBezTo>
                    <a:pt x="8" y="19"/>
                    <a:pt x="8" y="18"/>
                    <a:pt x="8" y="18"/>
                  </a:cubicBezTo>
                  <a:cubicBezTo>
                    <a:pt x="8" y="17"/>
                    <a:pt x="9" y="17"/>
                    <a:pt x="10" y="16"/>
                  </a:cubicBezTo>
                  <a:cubicBezTo>
                    <a:pt x="10" y="15"/>
                    <a:pt x="10" y="15"/>
                    <a:pt x="10" y="14"/>
                  </a:cubicBezTo>
                  <a:cubicBezTo>
                    <a:pt x="10" y="13"/>
                    <a:pt x="9" y="13"/>
                    <a:pt x="10" y="13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2" y="13"/>
                    <a:pt x="13" y="14"/>
                    <a:pt x="13" y="13"/>
                  </a:cubicBezTo>
                  <a:cubicBezTo>
                    <a:pt x="14" y="13"/>
                    <a:pt x="14" y="13"/>
                    <a:pt x="14" y="12"/>
                  </a:cubicBezTo>
                  <a:cubicBezTo>
                    <a:pt x="14" y="11"/>
                    <a:pt x="13" y="10"/>
                    <a:pt x="13" y="10"/>
                  </a:cubicBezTo>
                  <a:cubicBezTo>
                    <a:pt x="12" y="8"/>
                    <a:pt x="12" y="7"/>
                    <a:pt x="11" y="6"/>
                  </a:cubicBezTo>
                  <a:cubicBezTo>
                    <a:pt x="10" y="4"/>
                    <a:pt x="9" y="3"/>
                    <a:pt x="8" y="3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5" y="2"/>
                    <a:pt x="5" y="1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1" y="3"/>
                    <a:pt x="2" y="4"/>
                    <a:pt x="2" y="5"/>
                  </a:cubicBezTo>
                  <a:cubicBezTo>
                    <a:pt x="3" y="6"/>
                    <a:pt x="3" y="7"/>
                    <a:pt x="4" y="7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6" y="9"/>
                    <a:pt x="6" y="9"/>
                  </a:cubicBezTo>
                  <a:cubicBezTo>
                    <a:pt x="6" y="10"/>
                    <a:pt x="6" y="11"/>
                    <a:pt x="7" y="12"/>
                  </a:cubicBezTo>
                  <a:cubicBezTo>
                    <a:pt x="7" y="13"/>
                    <a:pt x="7" y="14"/>
                    <a:pt x="6" y="15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6" y="18"/>
                    <a:pt x="6" y="18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3" name="Freeform 172">
              <a:extLst>
                <a:ext uri="{FF2B5EF4-FFF2-40B4-BE49-F238E27FC236}">
                  <a16:creationId xmlns:a16="http://schemas.microsoft.com/office/drawing/2014/main" id="{A51D8E83-E57F-D4CC-4747-E15898360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430" y="1803188"/>
              <a:ext cx="193677" cy="138114"/>
            </a:xfrm>
            <a:custGeom>
              <a:avLst/>
              <a:gdLst>
                <a:gd name="T0" fmla="*/ 42 w 42"/>
                <a:gd name="T1" fmla="*/ 18 h 30"/>
                <a:gd name="T2" fmla="*/ 38 w 42"/>
                <a:gd name="T3" fmla="*/ 20 h 30"/>
                <a:gd name="T4" fmla="*/ 36 w 42"/>
                <a:gd name="T5" fmla="*/ 18 h 30"/>
                <a:gd name="T6" fmla="*/ 35 w 42"/>
                <a:gd name="T7" fmla="*/ 16 h 30"/>
                <a:gd name="T8" fmla="*/ 35 w 42"/>
                <a:gd name="T9" fmla="*/ 13 h 30"/>
                <a:gd name="T10" fmla="*/ 35 w 42"/>
                <a:gd name="T11" fmla="*/ 11 h 30"/>
                <a:gd name="T12" fmla="*/ 35 w 42"/>
                <a:gd name="T13" fmla="*/ 8 h 30"/>
                <a:gd name="T14" fmla="*/ 33 w 42"/>
                <a:gd name="T15" fmla="*/ 7 h 30"/>
                <a:gd name="T16" fmla="*/ 32 w 42"/>
                <a:gd name="T17" fmla="*/ 6 h 30"/>
                <a:gd name="T18" fmla="*/ 31 w 42"/>
                <a:gd name="T19" fmla="*/ 4 h 30"/>
                <a:gd name="T20" fmla="*/ 29 w 42"/>
                <a:gd name="T21" fmla="*/ 0 h 30"/>
                <a:gd name="T22" fmla="*/ 26 w 42"/>
                <a:gd name="T23" fmla="*/ 2 h 30"/>
                <a:gd name="T24" fmla="*/ 23 w 42"/>
                <a:gd name="T25" fmla="*/ 3 h 30"/>
                <a:gd name="T26" fmla="*/ 21 w 42"/>
                <a:gd name="T27" fmla="*/ 4 h 30"/>
                <a:gd name="T28" fmla="*/ 19 w 42"/>
                <a:gd name="T29" fmla="*/ 3 h 30"/>
                <a:gd name="T30" fmla="*/ 18 w 42"/>
                <a:gd name="T31" fmla="*/ 2 h 30"/>
                <a:gd name="T32" fmla="*/ 15 w 42"/>
                <a:gd name="T33" fmla="*/ 2 h 30"/>
                <a:gd name="T34" fmla="*/ 12 w 42"/>
                <a:gd name="T35" fmla="*/ 2 h 30"/>
                <a:gd name="T36" fmla="*/ 11 w 42"/>
                <a:gd name="T37" fmla="*/ 3 h 30"/>
                <a:gd name="T38" fmla="*/ 9 w 42"/>
                <a:gd name="T39" fmla="*/ 4 h 30"/>
                <a:gd name="T40" fmla="*/ 7 w 42"/>
                <a:gd name="T41" fmla="*/ 8 h 30"/>
                <a:gd name="T42" fmla="*/ 5 w 42"/>
                <a:gd name="T43" fmla="*/ 11 h 30"/>
                <a:gd name="T44" fmla="*/ 4 w 42"/>
                <a:gd name="T45" fmla="*/ 13 h 30"/>
                <a:gd name="T46" fmla="*/ 3 w 42"/>
                <a:gd name="T47" fmla="*/ 14 h 30"/>
                <a:gd name="T48" fmla="*/ 1 w 42"/>
                <a:gd name="T49" fmla="*/ 14 h 30"/>
                <a:gd name="T50" fmla="*/ 0 w 42"/>
                <a:gd name="T51" fmla="*/ 14 h 30"/>
                <a:gd name="T52" fmla="*/ 3 w 42"/>
                <a:gd name="T53" fmla="*/ 17 h 30"/>
                <a:gd name="T54" fmla="*/ 3 w 42"/>
                <a:gd name="T55" fmla="*/ 19 h 30"/>
                <a:gd name="T56" fmla="*/ 5 w 42"/>
                <a:gd name="T57" fmla="*/ 19 h 30"/>
                <a:gd name="T58" fmla="*/ 7 w 42"/>
                <a:gd name="T59" fmla="*/ 22 h 30"/>
                <a:gd name="T60" fmla="*/ 10 w 42"/>
                <a:gd name="T61" fmla="*/ 25 h 30"/>
                <a:gd name="T62" fmla="*/ 11 w 42"/>
                <a:gd name="T63" fmla="*/ 26 h 30"/>
                <a:gd name="T64" fmla="*/ 12 w 42"/>
                <a:gd name="T65" fmla="*/ 28 h 30"/>
                <a:gd name="T66" fmla="*/ 13 w 42"/>
                <a:gd name="T67" fmla="*/ 28 h 30"/>
                <a:gd name="T68" fmla="*/ 15 w 42"/>
                <a:gd name="T69" fmla="*/ 28 h 30"/>
                <a:gd name="T70" fmla="*/ 17 w 42"/>
                <a:gd name="T71" fmla="*/ 29 h 30"/>
                <a:gd name="T72" fmla="*/ 20 w 42"/>
                <a:gd name="T73" fmla="*/ 29 h 30"/>
                <a:gd name="T74" fmla="*/ 23 w 42"/>
                <a:gd name="T75" fmla="*/ 30 h 30"/>
                <a:gd name="T76" fmla="*/ 27 w 42"/>
                <a:gd name="T77" fmla="*/ 27 h 30"/>
                <a:gd name="T78" fmla="*/ 29 w 42"/>
                <a:gd name="T79" fmla="*/ 27 h 30"/>
                <a:gd name="T80" fmla="*/ 31 w 42"/>
                <a:gd name="T81" fmla="*/ 27 h 30"/>
                <a:gd name="T82" fmla="*/ 32 w 42"/>
                <a:gd name="T83" fmla="*/ 27 h 30"/>
                <a:gd name="T84" fmla="*/ 34 w 42"/>
                <a:gd name="T85" fmla="*/ 28 h 30"/>
                <a:gd name="T86" fmla="*/ 37 w 42"/>
                <a:gd name="T87" fmla="*/ 28 h 30"/>
                <a:gd name="T88" fmla="*/ 38 w 42"/>
                <a:gd name="T89" fmla="*/ 27 h 30"/>
                <a:gd name="T90" fmla="*/ 38 w 42"/>
                <a:gd name="T91" fmla="*/ 24 h 30"/>
                <a:gd name="T92" fmla="*/ 42 w 42"/>
                <a:gd name="T93" fmla="*/ 22 h 30"/>
                <a:gd name="T94" fmla="*/ 42 w 42"/>
                <a:gd name="T95" fmla="*/ 21 h 30"/>
                <a:gd name="T96" fmla="*/ 42 w 42"/>
                <a:gd name="T97" fmla="*/ 20 h 30"/>
                <a:gd name="T98" fmla="*/ 42 w 42"/>
                <a:gd name="T9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2" h="30">
                  <a:moveTo>
                    <a:pt x="42" y="18"/>
                  </a:moveTo>
                  <a:cubicBezTo>
                    <a:pt x="41" y="17"/>
                    <a:pt x="39" y="19"/>
                    <a:pt x="38" y="20"/>
                  </a:cubicBezTo>
                  <a:cubicBezTo>
                    <a:pt x="37" y="20"/>
                    <a:pt x="35" y="19"/>
                    <a:pt x="36" y="18"/>
                  </a:cubicBezTo>
                  <a:cubicBezTo>
                    <a:pt x="35" y="17"/>
                    <a:pt x="35" y="17"/>
                    <a:pt x="35" y="16"/>
                  </a:cubicBezTo>
                  <a:cubicBezTo>
                    <a:pt x="35" y="15"/>
                    <a:pt x="35" y="14"/>
                    <a:pt x="35" y="13"/>
                  </a:cubicBezTo>
                  <a:cubicBezTo>
                    <a:pt x="36" y="12"/>
                    <a:pt x="36" y="12"/>
                    <a:pt x="35" y="11"/>
                  </a:cubicBezTo>
                  <a:cubicBezTo>
                    <a:pt x="35" y="10"/>
                    <a:pt x="35" y="9"/>
                    <a:pt x="35" y="8"/>
                  </a:cubicBezTo>
                  <a:cubicBezTo>
                    <a:pt x="34" y="8"/>
                    <a:pt x="34" y="8"/>
                    <a:pt x="33" y="7"/>
                  </a:cubicBezTo>
                  <a:cubicBezTo>
                    <a:pt x="33" y="7"/>
                    <a:pt x="33" y="6"/>
                    <a:pt x="32" y="6"/>
                  </a:cubicBezTo>
                  <a:cubicBezTo>
                    <a:pt x="32" y="5"/>
                    <a:pt x="31" y="5"/>
                    <a:pt x="31" y="4"/>
                  </a:cubicBezTo>
                  <a:cubicBezTo>
                    <a:pt x="31" y="3"/>
                    <a:pt x="30" y="0"/>
                    <a:pt x="29" y="0"/>
                  </a:cubicBezTo>
                  <a:cubicBezTo>
                    <a:pt x="27" y="0"/>
                    <a:pt x="27" y="2"/>
                    <a:pt x="26" y="2"/>
                  </a:cubicBezTo>
                  <a:cubicBezTo>
                    <a:pt x="25" y="3"/>
                    <a:pt x="24" y="2"/>
                    <a:pt x="23" y="3"/>
                  </a:cubicBezTo>
                  <a:cubicBezTo>
                    <a:pt x="22" y="3"/>
                    <a:pt x="22" y="4"/>
                    <a:pt x="21" y="4"/>
                  </a:cubicBezTo>
                  <a:cubicBezTo>
                    <a:pt x="21" y="4"/>
                    <a:pt x="20" y="3"/>
                    <a:pt x="19" y="3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7" y="3"/>
                    <a:pt x="16" y="2"/>
                    <a:pt x="15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1" y="4"/>
                    <a:pt x="10" y="3"/>
                    <a:pt x="9" y="4"/>
                  </a:cubicBezTo>
                  <a:cubicBezTo>
                    <a:pt x="8" y="4"/>
                    <a:pt x="7" y="7"/>
                    <a:pt x="7" y="8"/>
                  </a:cubicBezTo>
                  <a:cubicBezTo>
                    <a:pt x="6" y="9"/>
                    <a:pt x="6" y="10"/>
                    <a:pt x="5" y="11"/>
                  </a:cubicBezTo>
                  <a:cubicBezTo>
                    <a:pt x="5" y="12"/>
                    <a:pt x="4" y="12"/>
                    <a:pt x="4" y="13"/>
                  </a:cubicBezTo>
                  <a:cubicBezTo>
                    <a:pt x="4" y="13"/>
                    <a:pt x="3" y="13"/>
                    <a:pt x="3" y="14"/>
                  </a:cubicBezTo>
                  <a:cubicBezTo>
                    <a:pt x="2" y="14"/>
                    <a:pt x="2" y="14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ubicBezTo>
                    <a:pt x="0" y="16"/>
                    <a:pt x="3" y="16"/>
                    <a:pt x="3" y="17"/>
                  </a:cubicBezTo>
                  <a:cubicBezTo>
                    <a:pt x="3" y="17"/>
                    <a:pt x="3" y="18"/>
                    <a:pt x="3" y="19"/>
                  </a:cubicBezTo>
                  <a:cubicBezTo>
                    <a:pt x="4" y="19"/>
                    <a:pt x="5" y="19"/>
                    <a:pt x="5" y="19"/>
                  </a:cubicBezTo>
                  <a:cubicBezTo>
                    <a:pt x="6" y="20"/>
                    <a:pt x="6" y="21"/>
                    <a:pt x="7" y="22"/>
                  </a:cubicBezTo>
                  <a:cubicBezTo>
                    <a:pt x="8" y="23"/>
                    <a:pt x="9" y="24"/>
                    <a:pt x="10" y="25"/>
                  </a:cubicBezTo>
                  <a:cubicBezTo>
                    <a:pt x="10" y="25"/>
                    <a:pt x="11" y="26"/>
                    <a:pt x="11" y="26"/>
                  </a:cubicBezTo>
                  <a:cubicBezTo>
                    <a:pt x="12" y="27"/>
                    <a:pt x="12" y="27"/>
                    <a:pt x="12" y="28"/>
                  </a:cubicBezTo>
                  <a:cubicBezTo>
                    <a:pt x="12" y="28"/>
                    <a:pt x="12" y="28"/>
                    <a:pt x="13" y="28"/>
                  </a:cubicBezTo>
                  <a:cubicBezTo>
                    <a:pt x="14" y="28"/>
                    <a:pt x="14" y="28"/>
                    <a:pt x="15" y="28"/>
                  </a:cubicBezTo>
                  <a:cubicBezTo>
                    <a:pt x="16" y="28"/>
                    <a:pt x="16" y="29"/>
                    <a:pt x="17" y="29"/>
                  </a:cubicBezTo>
                  <a:cubicBezTo>
                    <a:pt x="18" y="29"/>
                    <a:pt x="19" y="29"/>
                    <a:pt x="20" y="29"/>
                  </a:cubicBezTo>
                  <a:cubicBezTo>
                    <a:pt x="21" y="29"/>
                    <a:pt x="22" y="29"/>
                    <a:pt x="23" y="30"/>
                  </a:cubicBezTo>
                  <a:cubicBezTo>
                    <a:pt x="25" y="30"/>
                    <a:pt x="25" y="28"/>
                    <a:pt x="27" y="27"/>
                  </a:cubicBezTo>
                  <a:cubicBezTo>
                    <a:pt x="27" y="27"/>
                    <a:pt x="28" y="27"/>
                    <a:pt x="29" y="27"/>
                  </a:cubicBezTo>
                  <a:cubicBezTo>
                    <a:pt x="29" y="27"/>
                    <a:pt x="30" y="27"/>
                    <a:pt x="31" y="27"/>
                  </a:cubicBezTo>
                  <a:cubicBezTo>
                    <a:pt x="31" y="27"/>
                    <a:pt x="32" y="27"/>
                    <a:pt x="32" y="27"/>
                  </a:cubicBezTo>
                  <a:cubicBezTo>
                    <a:pt x="33" y="27"/>
                    <a:pt x="33" y="27"/>
                    <a:pt x="34" y="28"/>
                  </a:cubicBezTo>
                  <a:cubicBezTo>
                    <a:pt x="35" y="28"/>
                    <a:pt x="36" y="29"/>
                    <a:pt x="37" y="28"/>
                  </a:cubicBezTo>
                  <a:cubicBezTo>
                    <a:pt x="37" y="28"/>
                    <a:pt x="38" y="27"/>
                    <a:pt x="38" y="27"/>
                  </a:cubicBezTo>
                  <a:cubicBezTo>
                    <a:pt x="38" y="26"/>
                    <a:pt x="37" y="25"/>
                    <a:pt x="38" y="24"/>
                  </a:cubicBezTo>
                  <a:cubicBezTo>
                    <a:pt x="39" y="22"/>
                    <a:pt x="41" y="24"/>
                    <a:pt x="42" y="22"/>
                  </a:cubicBezTo>
                  <a:cubicBezTo>
                    <a:pt x="42" y="22"/>
                    <a:pt x="42" y="22"/>
                    <a:pt x="42" y="21"/>
                  </a:cubicBezTo>
                  <a:cubicBezTo>
                    <a:pt x="42" y="21"/>
                    <a:pt x="42" y="21"/>
                    <a:pt x="42" y="20"/>
                  </a:cubicBezTo>
                  <a:cubicBezTo>
                    <a:pt x="42" y="19"/>
                    <a:pt x="42" y="19"/>
                    <a:pt x="42" y="1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4" name="Freeform 173">
              <a:extLst>
                <a:ext uri="{FF2B5EF4-FFF2-40B4-BE49-F238E27FC236}">
                  <a16:creationId xmlns:a16="http://schemas.microsoft.com/office/drawing/2014/main" id="{D0551A46-60BF-0674-ECD0-200AEBB96D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8905" y="1987340"/>
              <a:ext cx="171452" cy="192089"/>
            </a:xfrm>
            <a:custGeom>
              <a:avLst/>
              <a:gdLst>
                <a:gd name="T0" fmla="*/ 22 w 37"/>
                <a:gd name="T1" fmla="*/ 39 h 42"/>
                <a:gd name="T2" fmla="*/ 30 w 37"/>
                <a:gd name="T3" fmla="*/ 40 h 42"/>
                <a:gd name="T4" fmla="*/ 25 w 37"/>
                <a:gd name="T5" fmla="*/ 42 h 42"/>
                <a:gd name="T6" fmla="*/ 19 w 37"/>
                <a:gd name="T7" fmla="*/ 40 h 42"/>
                <a:gd name="T8" fmla="*/ 18 w 37"/>
                <a:gd name="T9" fmla="*/ 38 h 42"/>
                <a:gd name="T10" fmla="*/ 18 w 37"/>
                <a:gd name="T11" fmla="*/ 12 h 42"/>
                <a:gd name="T12" fmla="*/ 20 w 37"/>
                <a:gd name="T13" fmla="*/ 12 h 42"/>
                <a:gd name="T14" fmla="*/ 19 w 37"/>
                <a:gd name="T15" fmla="*/ 7 h 42"/>
                <a:gd name="T16" fmla="*/ 21 w 37"/>
                <a:gd name="T17" fmla="*/ 7 h 42"/>
                <a:gd name="T18" fmla="*/ 26 w 37"/>
                <a:gd name="T19" fmla="*/ 6 h 42"/>
                <a:gd name="T20" fmla="*/ 31 w 37"/>
                <a:gd name="T21" fmla="*/ 2 h 42"/>
                <a:gd name="T22" fmla="*/ 26 w 37"/>
                <a:gd name="T23" fmla="*/ 3 h 42"/>
                <a:gd name="T24" fmla="*/ 24 w 37"/>
                <a:gd name="T25" fmla="*/ 3 h 42"/>
                <a:gd name="T26" fmla="*/ 20 w 37"/>
                <a:gd name="T27" fmla="*/ 2 h 42"/>
                <a:gd name="T28" fmla="*/ 14 w 37"/>
                <a:gd name="T29" fmla="*/ 3 h 42"/>
                <a:gd name="T30" fmla="*/ 11 w 37"/>
                <a:gd name="T31" fmla="*/ 5 h 42"/>
                <a:gd name="T32" fmla="*/ 8 w 37"/>
                <a:gd name="T33" fmla="*/ 7 h 42"/>
                <a:gd name="T34" fmla="*/ 5 w 37"/>
                <a:gd name="T35" fmla="*/ 9 h 42"/>
                <a:gd name="T36" fmla="*/ 3 w 37"/>
                <a:gd name="T37" fmla="*/ 13 h 42"/>
                <a:gd name="T38" fmla="*/ 1 w 37"/>
                <a:gd name="T39" fmla="*/ 15 h 42"/>
                <a:gd name="T40" fmla="*/ 3 w 37"/>
                <a:gd name="T41" fmla="*/ 20 h 42"/>
                <a:gd name="T42" fmla="*/ 4 w 37"/>
                <a:gd name="T43" fmla="*/ 23 h 42"/>
                <a:gd name="T44" fmla="*/ 5 w 37"/>
                <a:gd name="T45" fmla="*/ 22 h 42"/>
                <a:gd name="T46" fmla="*/ 7 w 37"/>
                <a:gd name="T47" fmla="*/ 22 h 42"/>
                <a:gd name="T48" fmla="*/ 14 w 37"/>
                <a:gd name="T49" fmla="*/ 23 h 42"/>
                <a:gd name="T50" fmla="*/ 8 w 37"/>
                <a:gd name="T51" fmla="*/ 23 h 42"/>
                <a:gd name="T52" fmla="*/ 9 w 37"/>
                <a:gd name="T53" fmla="*/ 27 h 42"/>
                <a:gd name="T54" fmla="*/ 9 w 37"/>
                <a:gd name="T55" fmla="*/ 31 h 42"/>
                <a:gd name="T56" fmla="*/ 12 w 37"/>
                <a:gd name="T57" fmla="*/ 34 h 42"/>
                <a:gd name="T58" fmla="*/ 14 w 37"/>
                <a:gd name="T59" fmla="*/ 34 h 42"/>
                <a:gd name="T60" fmla="*/ 15 w 37"/>
                <a:gd name="T61" fmla="*/ 31 h 42"/>
                <a:gd name="T62" fmla="*/ 15 w 37"/>
                <a:gd name="T63" fmla="*/ 28 h 42"/>
                <a:gd name="T64" fmla="*/ 18 w 37"/>
                <a:gd name="T65" fmla="*/ 24 h 42"/>
                <a:gd name="T66" fmla="*/ 23 w 37"/>
                <a:gd name="T67" fmla="*/ 25 h 42"/>
                <a:gd name="T68" fmla="*/ 18 w 37"/>
                <a:gd name="T69" fmla="*/ 19 h 42"/>
                <a:gd name="T70" fmla="*/ 15 w 37"/>
                <a:gd name="T71" fmla="*/ 15 h 42"/>
                <a:gd name="T72" fmla="*/ 14 w 37"/>
                <a:gd name="T73" fmla="*/ 11 h 42"/>
                <a:gd name="T74" fmla="*/ 30 w 37"/>
                <a:gd name="T75" fmla="*/ 16 h 42"/>
                <a:gd name="T76" fmla="*/ 31 w 37"/>
                <a:gd name="T77" fmla="*/ 17 h 42"/>
                <a:gd name="T78" fmla="*/ 27 w 37"/>
                <a:gd name="T79" fmla="*/ 20 h 42"/>
                <a:gd name="T80" fmla="*/ 29 w 37"/>
                <a:gd name="T81" fmla="*/ 21 h 42"/>
                <a:gd name="T82" fmla="*/ 35 w 37"/>
                <a:gd name="T83" fmla="*/ 35 h 42"/>
                <a:gd name="T84" fmla="*/ 37 w 37"/>
                <a:gd name="T85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" h="42">
                  <a:moveTo>
                    <a:pt x="18" y="38"/>
                  </a:moveTo>
                  <a:cubicBezTo>
                    <a:pt x="19" y="38"/>
                    <a:pt x="19" y="38"/>
                    <a:pt x="20" y="39"/>
                  </a:cubicBezTo>
                  <a:cubicBezTo>
                    <a:pt x="21" y="39"/>
                    <a:pt x="21" y="39"/>
                    <a:pt x="22" y="39"/>
                  </a:cubicBezTo>
                  <a:cubicBezTo>
                    <a:pt x="23" y="39"/>
                    <a:pt x="24" y="39"/>
                    <a:pt x="26" y="39"/>
                  </a:cubicBezTo>
                  <a:cubicBezTo>
                    <a:pt x="27" y="40"/>
                    <a:pt x="27" y="40"/>
                    <a:pt x="28" y="40"/>
                  </a:cubicBezTo>
                  <a:cubicBezTo>
                    <a:pt x="29" y="40"/>
                    <a:pt x="29" y="40"/>
                    <a:pt x="30" y="40"/>
                  </a:cubicBezTo>
                  <a:cubicBezTo>
                    <a:pt x="30" y="40"/>
                    <a:pt x="29" y="41"/>
                    <a:pt x="29" y="41"/>
                  </a:cubicBezTo>
                  <a:cubicBezTo>
                    <a:pt x="29" y="42"/>
                    <a:pt x="28" y="41"/>
                    <a:pt x="27" y="41"/>
                  </a:cubicBezTo>
                  <a:cubicBezTo>
                    <a:pt x="27" y="41"/>
                    <a:pt x="26" y="42"/>
                    <a:pt x="25" y="42"/>
                  </a:cubicBezTo>
                  <a:cubicBezTo>
                    <a:pt x="24" y="42"/>
                    <a:pt x="23" y="42"/>
                    <a:pt x="22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40"/>
                    <a:pt x="19" y="40"/>
                    <a:pt x="19" y="40"/>
                  </a:cubicBezTo>
                  <a:cubicBezTo>
                    <a:pt x="18" y="40"/>
                    <a:pt x="17" y="40"/>
                    <a:pt x="17" y="39"/>
                  </a:cubicBezTo>
                  <a:cubicBezTo>
                    <a:pt x="17" y="39"/>
                    <a:pt x="17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lose/>
                  <a:moveTo>
                    <a:pt x="20" y="12"/>
                  </a:moveTo>
                  <a:cubicBezTo>
                    <a:pt x="19" y="12"/>
                    <a:pt x="19" y="11"/>
                    <a:pt x="18" y="10"/>
                  </a:cubicBezTo>
                  <a:cubicBezTo>
                    <a:pt x="18" y="11"/>
                    <a:pt x="19" y="12"/>
                    <a:pt x="18" y="12"/>
                  </a:cubicBezTo>
                  <a:cubicBezTo>
                    <a:pt x="17" y="12"/>
                    <a:pt x="17" y="11"/>
                    <a:pt x="16" y="11"/>
                  </a:cubicBezTo>
                  <a:cubicBezTo>
                    <a:pt x="16" y="12"/>
                    <a:pt x="17" y="12"/>
                    <a:pt x="18" y="12"/>
                  </a:cubicBezTo>
                  <a:cubicBezTo>
                    <a:pt x="18" y="12"/>
                    <a:pt x="20" y="12"/>
                    <a:pt x="20" y="12"/>
                  </a:cubicBezTo>
                  <a:cubicBezTo>
                    <a:pt x="20" y="11"/>
                    <a:pt x="19" y="11"/>
                    <a:pt x="19" y="10"/>
                  </a:cubicBezTo>
                  <a:cubicBezTo>
                    <a:pt x="19" y="10"/>
                    <a:pt x="18" y="8"/>
                    <a:pt x="18" y="8"/>
                  </a:cubicBezTo>
                  <a:cubicBezTo>
                    <a:pt x="19" y="7"/>
                    <a:pt x="18" y="8"/>
                    <a:pt x="19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6"/>
                    <a:pt x="21" y="6"/>
                  </a:cubicBezTo>
                  <a:cubicBezTo>
                    <a:pt x="22" y="6"/>
                    <a:pt x="21" y="7"/>
                    <a:pt x="21" y="7"/>
                  </a:cubicBezTo>
                  <a:cubicBezTo>
                    <a:pt x="22" y="8"/>
                    <a:pt x="22" y="7"/>
                    <a:pt x="22" y="7"/>
                  </a:cubicBezTo>
                  <a:cubicBezTo>
                    <a:pt x="23" y="6"/>
                    <a:pt x="22" y="6"/>
                    <a:pt x="23" y="6"/>
                  </a:cubicBezTo>
                  <a:cubicBezTo>
                    <a:pt x="24" y="6"/>
                    <a:pt x="25" y="6"/>
                    <a:pt x="26" y="6"/>
                  </a:cubicBezTo>
                  <a:cubicBezTo>
                    <a:pt x="27" y="6"/>
                    <a:pt x="29" y="8"/>
                    <a:pt x="29" y="6"/>
                  </a:cubicBezTo>
                  <a:cubicBezTo>
                    <a:pt x="29" y="5"/>
                    <a:pt x="29" y="5"/>
                    <a:pt x="30" y="4"/>
                  </a:cubicBezTo>
                  <a:cubicBezTo>
                    <a:pt x="30" y="3"/>
                    <a:pt x="31" y="3"/>
                    <a:pt x="31" y="2"/>
                  </a:cubicBezTo>
                  <a:cubicBezTo>
                    <a:pt x="31" y="2"/>
                    <a:pt x="29" y="0"/>
                    <a:pt x="28" y="1"/>
                  </a:cubicBezTo>
                  <a:cubicBezTo>
                    <a:pt x="27" y="2"/>
                    <a:pt x="30" y="5"/>
                    <a:pt x="27" y="4"/>
                  </a:cubicBezTo>
                  <a:cubicBezTo>
                    <a:pt x="27" y="4"/>
                    <a:pt x="27" y="3"/>
                    <a:pt x="26" y="3"/>
                  </a:cubicBezTo>
                  <a:cubicBezTo>
                    <a:pt x="26" y="3"/>
                    <a:pt x="26" y="4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4"/>
                    <a:pt x="24" y="3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8" y="2"/>
                    <a:pt x="18" y="3"/>
                  </a:cubicBezTo>
                  <a:cubicBezTo>
                    <a:pt x="17" y="3"/>
                    <a:pt x="17" y="3"/>
                    <a:pt x="15" y="3"/>
                  </a:cubicBezTo>
                  <a:cubicBezTo>
                    <a:pt x="15" y="3"/>
                    <a:pt x="15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0" y="6"/>
                    <a:pt x="10" y="6"/>
                  </a:cubicBezTo>
                  <a:cubicBezTo>
                    <a:pt x="10" y="6"/>
                    <a:pt x="9" y="6"/>
                    <a:pt x="9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6" y="8"/>
                    <a:pt x="6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5"/>
                    <a:pt x="2" y="14"/>
                    <a:pt x="1" y="14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2" y="14"/>
                    <a:pt x="3" y="16"/>
                    <a:pt x="3" y="16"/>
                  </a:cubicBezTo>
                  <a:cubicBezTo>
                    <a:pt x="4" y="17"/>
                    <a:pt x="4" y="18"/>
                    <a:pt x="4" y="19"/>
                  </a:cubicBezTo>
                  <a:cubicBezTo>
                    <a:pt x="4" y="19"/>
                    <a:pt x="3" y="20"/>
                    <a:pt x="3" y="20"/>
                  </a:cubicBezTo>
                  <a:cubicBezTo>
                    <a:pt x="3" y="21"/>
                    <a:pt x="3" y="21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5"/>
                    <a:pt x="5" y="26"/>
                  </a:cubicBezTo>
                  <a:cubicBezTo>
                    <a:pt x="6" y="26"/>
                    <a:pt x="6" y="25"/>
                    <a:pt x="6" y="25"/>
                  </a:cubicBezTo>
                  <a:cubicBezTo>
                    <a:pt x="6" y="24"/>
                    <a:pt x="5" y="23"/>
                    <a:pt x="5" y="22"/>
                  </a:cubicBezTo>
                  <a:cubicBezTo>
                    <a:pt x="5" y="22"/>
                    <a:pt x="4" y="21"/>
                    <a:pt x="5" y="20"/>
                  </a:cubicBezTo>
                  <a:cubicBezTo>
                    <a:pt x="5" y="19"/>
                    <a:pt x="5" y="19"/>
                    <a:pt x="6" y="20"/>
                  </a:cubicBezTo>
                  <a:cubicBezTo>
                    <a:pt x="6" y="21"/>
                    <a:pt x="6" y="22"/>
                    <a:pt x="7" y="22"/>
                  </a:cubicBezTo>
                  <a:cubicBezTo>
                    <a:pt x="8" y="22"/>
                    <a:pt x="8" y="21"/>
                    <a:pt x="9" y="21"/>
                  </a:cubicBezTo>
                  <a:cubicBezTo>
                    <a:pt x="10" y="21"/>
                    <a:pt x="11" y="22"/>
                    <a:pt x="12" y="22"/>
                  </a:cubicBezTo>
                  <a:cubicBezTo>
                    <a:pt x="13" y="22"/>
                    <a:pt x="14" y="22"/>
                    <a:pt x="14" y="23"/>
                  </a:cubicBezTo>
                  <a:cubicBezTo>
                    <a:pt x="14" y="24"/>
                    <a:pt x="13" y="24"/>
                    <a:pt x="12" y="23"/>
                  </a:cubicBezTo>
                  <a:cubicBezTo>
                    <a:pt x="12" y="23"/>
                    <a:pt x="11" y="23"/>
                    <a:pt x="10" y="22"/>
                  </a:cubicBezTo>
                  <a:cubicBezTo>
                    <a:pt x="9" y="22"/>
                    <a:pt x="9" y="22"/>
                    <a:pt x="8" y="23"/>
                  </a:cubicBezTo>
                  <a:cubicBezTo>
                    <a:pt x="8" y="23"/>
                    <a:pt x="7" y="23"/>
                    <a:pt x="6" y="23"/>
                  </a:cubicBezTo>
                  <a:cubicBezTo>
                    <a:pt x="5" y="24"/>
                    <a:pt x="7" y="25"/>
                    <a:pt x="7" y="25"/>
                  </a:cubicBezTo>
                  <a:cubicBezTo>
                    <a:pt x="8" y="26"/>
                    <a:pt x="9" y="26"/>
                    <a:pt x="9" y="27"/>
                  </a:cubicBezTo>
                  <a:cubicBezTo>
                    <a:pt x="9" y="28"/>
                    <a:pt x="8" y="28"/>
                    <a:pt x="8" y="29"/>
                  </a:cubicBezTo>
                  <a:cubicBezTo>
                    <a:pt x="8" y="30"/>
                    <a:pt x="9" y="30"/>
                    <a:pt x="9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11" y="32"/>
                    <a:pt x="10" y="31"/>
                    <a:pt x="10" y="30"/>
                  </a:cubicBezTo>
                  <a:cubicBezTo>
                    <a:pt x="11" y="29"/>
                    <a:pt x="11" y="30"/>
                    <a:pt x="11" y="31"/>
                  </a:cubicBezTo>
                  <a:cubicBezTo>
                    <a:pt x="12" y="32"/>
                    <a:pt x="11" y="33"/>
                    <a:pt x="12" y="34"/>
                  </a:cubicBezTo>
                  <a:cubicBezTo>
                    <a:pt x="12" y="33"/>
                    <a:pt x="12" y="31"/>
                    <a:pt x="13" y="31"/>
                  </a:cubicBezTo>
                  <a:cubicBezTo>
                    <a:pt x="14" y="32"/>
                    <a:pt x="14" y="32"/>
                    <a:pt x="14" y="33"/>
                  </a:cubicBezTo>
                  <a:cubicBezTo>
                    <a:pt x="14" y="33"/>
                    <a:pt x="14" y="34"/>
                    <a:pt x="14" y="34"/>
                  </a:cubicBezTo>
                  <a:cubicBezTo>
                    <a:pt x="15" y="36"/>
                    <a:pt x="15" y="34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2"/>
                    <a:pt x="15" y="32"/>
                    <a:pt x="15" y="31"/>
                  </a:cubicBezTo>
                  <a:cubicBezTo>
                    <a:pt x="15" y="31"/>
                    <a:pt x="15" y="31"/>
                    <a:pt x="15" y="30"/>
                  </a:cubicBezTo>
                  <a:cubicBezTo>
                    <a:pt x="15" y="30"/>
                    <a:pt x="15" y="30"/>
                    <a:pt x="15" y="29"/>
                  </a:cubicBezTo>
                  <a:cubicBezTo>
                    <a:pt x="15" y="29"/>
                    <a:pt x="15" y="28"/>
                    <a:pt x="15" y="28"/>
                  </a:cubicBezTo>
                  <a:cubicBezTo>
                    <a:pt x="15" y="27"/>
                    <a:pt x="16" y="26"/>
                    <a:pt x="16" y="26"/>
                  </a:cubicBezTo>
                  <a:cubicBezTo>
                    <a:pt x="16" y="25"/>
                    <a:pt x="14" y="23"/>
                    <a:pt x="16" y="24"/>
                  </a:cubicBezTo>
                  <a:cubicBezTo>
                    <a:pt x="17" y="24"/>
                    <a:pt x="18" y="24"/>
                    <a:pt x="18" y="24"/>
                  </a:cubicBezTo>
                  <a:cubicBezTo>
                    <a:pt x="19" y="25"/>
                    <a:pt x="19" y="25"/>
                    <a:pt x="20" y="26"/>
                  </a:cubicBezTo>
                  <a:cubicBezTo>
                    <a:pt x="20" y="25"/>
                    <a:pt x="18" y="22"/>
                    <a:pt x="20" y="23"/>
                  </a:cubicBezTo>
                  <a:cubicBezTo>
                    <a:pt x="21" y="23"/>
                    <a:pt x="23" y="25"/>
                    <a:pt x="23" y="25"/>
                  </a:cubicBezTo>
                  <a:cubicBezTo>
                    <a:pt x="24" y="25"/>
                    <a:pt x="23" y="23"/>
                    <a:pt x="22" y="23"/>
                  </a:cubicBezTo>
                  <a:cubicBezTo>
                    <a:pt x="21" y="22"/>
                    <a:pt x="20" y="23"/>
                    <a:pt x="20" y="21"/>
                  </a:cubicBezTo>
                  <a:cubicBezTo>
                    <a:pt x="20" y="20"/>
                    <a:pt x="20" y="19"/>
                    <a:pt x="18" y="19"/>
                  </a:cubicBezTo>
                  <a:cubicBezTo>
                    <a:pt x="17" y="19"/>
                    <a:pt x="17" y="19"/>
                    <a:pt x="16" y="18"/>
                  </a:cubicBezTo>
                  <a:cubicBezTo>
                    <a:pt x="16" y="17"/>
                    <a:pt x="16" y="17"/>
                    <a:pt x="16" y="16"/>
                  </a:cubicBezTo>
                  <a:cubicBezTo>
                    <a:pt x="16" y="16"/>
                    <a:pt x="15" y="16"/>
                    <a:pt x="15" y="15"/>
                  </a:cubicBezTo>
                  <a:cubicBezTo>
                    <a:pt x="15" y="15"/>
                    <a:pt x="15" y="14"/>
                    <a:pt x="15" y="13"/>
                  </a:cubicBezTo>
                  <a:cubicBezTo>
                    <a:pt x="14" y="13"/>
                    <a:pt x="14" y="13"/>
                    <a:pt x="14" y="12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5" y="11"/>
                    <a:pt x="15" y="11"/>
                    <a:pt x="16" y="12"/>
                  </a:cubicBezTo>
                  <a:cubicBezTo>
                    <a:pt x="16" y="12"/>
                    <a:pt x="16" y="12"/>
                    <a:pt x="17" y="12"/>
                  </a:cubicBezTo>
                  <a:moveTo>
                    <a:pt x="30" y="16"/>
                  </a:moveTo>
                  <a:cubicBezTo>
                    <a:pt x="29" y="16"/>
                    <a:pt x="29" y="15"/>
                    <a:pt x="28" y="16"/>
                  </a:cubicBezTo>
                  <a:cubicBezTo>
                    <a:pt x="27" y="16"/>
                    <a:pt x="28" y="17"/>
                    <a:pt x="29" y="18"/>
                  </a:cubicBezTo>
                  <a:cubicBezTo>
                    <a:pt x="29" y="18"/>
                    <a:pt x="31" y="18"/>
                    <a:pt x="31" y="17"/>
                  </a:cubicBezTo>
                  <a:cubicBezTo>
                    <a:pt x="31" y="17"/>
                    <a:pt x="30" y="17"/>
                    <a:pt x="30" y="17"/>
                  </a:cubicBezTo>
                  <a:moveTo>
                    <a:pt x="28" y="20"/>
                  </a:moveTo>
                  <a:cubicBezTo>
                    <a:pt x="28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8" y="22"/>
                    <a:pt x="28" y="22"/>
                  </a:cubicBezTo>
                  <a:cubicBezTo>
                    <a:pt x="28" y="23"/>
                    <a:pt x="29" y="22"/>
                    <a:pt x="29" y="21"/>
                  </a:cubicBezTo>
                  <a:cubicBezTo>
                    <a:pt x="29" y="21"/>
                    <a:pt x="28" y="20"/>
                    <a:pt x="28" y="20"/>
                  </a:cubicBezTo>
                  <a:moveTo>
                    <a:pt x="37" y="34"/>
                  </a:moveTo>
                  <a:cubicBezTo>
                    <a:pt x="37" y="34"/>
                    <a:pt x="35" y="35"/>
                    <a:pt x="35" y="35"/>
                  </a:cubicBezTo>
                  <a:cubicBezTo>
                    <a:pt x="35" y="35"/>
                    <a:pt x="35" y="36"/>
                    <a:pt x="35" y="37"/>
                  </a:cubicBezTo>
                  <a:cubicBezTo>
                    <a:pt x="35" y="38"/>
                    <a:pt x="36" y="36"/>
                    <a:pt x="36" y="36"/>
                  </a:cubicBezTo>
                  <a:cubicBezTo>
                    <a:pt x="37" y="35"/>
                    <a:pt x="37" y="34"/>
                    <a:pt x="37" y="3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5" name="Freeform 174">
              <a:extLst>
                <a:ext uri="{FF2B5EF4-FFF2-40B4-BE49-F238E27FC236}">
                  <a16:creationId xmlns:a16="http://schemas.microsoft.com/office/drawing/2014/main" id="{F384C512-31D5-1508-83F4-06A541C47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9380" y="1968290"/>
              <a:ext cx="36513" cy="82551"/>
            </a:xfrm>
            <a:custGeom>
              <a:avLst/>
              <a:gdLst>
                <a:gd name="T0" fmla="*/ 3 w 8"/>
                <a:gd name="T1" fmla="*/ 18 h 18"/>
                <a:gd name="T2" fmla="*/ 5 w 8"/>
                <a:gd name="T3" fmla="*/ 18 h 18"/>
                <a:gd name="T4" fmla="*/ 5 w 8"/>
                <a:gd name="T5" fmla="*/ 17 h 18"/>
                <a:gd name="T6" fmla="*/ 5 w 8"/>
                <a:gd name="T7" fmla="*/ 16 h 18"/>
                <a:gd name="T8" fmla="*/ 6 w 8"/>
                <a:gd name="T9" fmla="*/ 15 h 18"/>
                <a:gd name="T10" fmla="*/ 6 w 8"/>
                <a:gd name="T11" fmla="*/ 14 h 18"/>
                <a:gd name="T12" fmla="*/ 7 w 8"/>
                <a:gd name="T13" fmla="*/ 13 h 18"/>
                <a:gd name="T14" fmla="*/ 7 w 8"/>
                <a:gd name="T15" fmla="*/ 13 h 18"/>
                <a:gd name="T16" fmla="*/ 7 w 8"/>
                <a:gd name="T17" fmla="*/ 12 h 18"/>
                <a:gd name="T18" fmla="*/ 8 w 8"/>
                <a:gd name="T19" fmla="*/ 11 h 18"/>
                <a:gd name="T20" fmla="*/ 5 w 8"/>
                <a:gd name="T21" fmla="*/ 9 h 18"/>
                <a:gd name="T22" fmla="*/ 5 w 8"/>
                <a:gd name="T23" fmla="*/ 8 h 18"/>
                <a:gd name="T24" fmla="*/ 5 w 8"/>
                <a:gd name="T25" fmla="*/ 7 h 18"/>
                <a:gd name="T26" fmla="*/ 5 w 8"/>
                <a:gd name="T27" fmla="*/ 5 h 18"/>
                <a:gd name="T28" fmla="*/ 5 w 8"/>
                <a:gd name="T29" fmla="*/ 3 h 18"/>
                <a:gd name="T30" fmla="*/ 5 w 8"/>
                <a:gd name="T31" fmla="*/ 1 h 18"/>
                <a:gd name="T32" fmla="*/ 2 w 8"/>
                <a:gd name="T33" fmla="*/ 0 h 18"/>
                <a:gd name="T34" fmla="*/ 0 w 8"/>
                <a:gd name="T35" fmla="*/ 3 h 18"/>
                <a:gd name="T36" fmla="*/ 0 w 8"/>
                <a:gd name="T37" fmla="*/ 5 h 18"/>
                <a:gd name="T38" fmla="*/ 1 w 8"/>
                <a:gd name="T39" fmla="*/ 5 h 18"/>
                <a:gd name="T40" fmla="*/ 0 w 8"/>
                <a:gd name="T41" fmla="*/ 7 h 18"/>
                <a:gd name="T42" fmla="*/ 0 w 8"/>
                <a:gd name="T43" fmla="*/ 10 h 18"/>
                <a:gd name="T44" fmla="*/ 0 w 8"/>
                <a:gd name="T45" fmla="*/ 12 h 18"/>
                <a:gd name="T46" fmla="*/ 0 w 8"/>
                <a:gd name="T47" fmla="*/ 14 h 18"/>
                <a:gd name="T48" fmla="*/ 1 w 8"/>
                <a:gd name="T49" fmla="*/ 15 h 18"/>
                <a:gd name="T50" fmla="*/ 2 w 8"/>
                <a:gd name="T51" fmla="*/ 16 h 18"/>
                <a:gd name="T52" fmla="*/ 3 w 8"/>
                <a:gd name="T5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" h="18">
                  <a:moveTo>
                    <a:pt x="3" y="18"/>
                  </a:moveTo>
                  <a:cubicBezTo>
                    <a:pt x="4" y="18"/>
                    <a:pt x="5" y="18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6" y="15"/>
                    <a:pt x="6" y="15"/>
                    <a:pt x="6" y="14"/>
                  </a:cubicBezTo>
                  <a:cubicBezTo>
                    <a:pt x="6" y="14"/>
                    <a:pt x="6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7" y="10"/>
                    <a:pt x="6" y="10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8"/>
                    <a:pt x="1" y="9"/>
                    <a:pt x="0" y="10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ubicBezTo>
                    <a:pt x="1" y="16"/>
                    <a:pt x="2" y="16"/>
                    <a:pt x="2" y="16"/>
                  </a:cubicBezTo>
                  <a:cubicBezTo>
                    <a:pt x="3" y="16"/>
                    <a:pt x="3" y="17"/>
                    <a:pt x="3" y="1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626A39C2-1FE6-6A86-05B4-8AD370A1B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9705" y="1922252"/>
              <a:ext cx="128589" cy="82551"/>
            </a:xfrm>
            <a:custGeom>
              <a:avLst/>
              <a:gdLst>
                <a:gd name="T0" fmla="*/ 28 w 28"/>
                <a:gd name="T1" fmla="*/ 4 h 18"/>
                <a:gd name="T2" fmla="*/ 28 w 28"/>
                <a:gd name="T3" fmla="*/ 3 h 18"/>
                <a:gd name="T4" fmla="*/ 26 w 28"/>
                <a:gd name="T5" fmla="*/ 2 h 18"/>
                <a:gd name="T6" fmla="*/ 24 w 28"/>
                <a:gd name="T7" fmla="*/ 1 h 18"/>
                <a:gd name="T8" fmla="*/ 22 w 28"/>
                <a:gd name="T9" fmla="*/ 1 h 18"/>
                <a:gd name="T10" fmla="*/ 20 w 28"/>
                <a:gd name="T11" fmla="*/ 1 h 18"/>
                <a:gd name="T12" fmla="*/ 17 w 28"/>
                <a:gd name="T13" fmla="*/ 2 h 18"/>
                <a:gd name="T14" fmla="*/ 14 w 28"/>
                <a:gd name="T15" fmla="*/ 4 h 18"/>
                <a:gd name="T16" fmla="*/ 11 w 28"/>
                <a:gd name="T17" fmla="*/ 3 h 18"/>
                <a:gd name="T18" fmla="*/ 7 w 28"/>
                <a:gd name="T19" fmla="*/ 3 h 18"/>
                <a:gd name="T20" fmla="*/ 5 w 28"/>
                <a:gd name="T21" fmla="*/ 2 h 18"/>
                <a:gd name="T22" fmla="*/ 3 w 28"/>
                <a:gd name="T23" fmla="*/ 2 h 18"/>
                <a:gd name="T24" fmla="*/ 2 w 28"/>
                <a:gd name="T25" fmla="*/ 1 h 18"/>
                <a:gd name="T26" fmla="*/ 0 w 28"/>
                <a:gd name="T27" fmla="*/ 4 h 18"/>
                <a:gd name="T28" fmla="*/ 2 w 28"/>
                <a:gd name="T29" fmla="*/ 5 h 18"/>
                <a:gd name="T30" fmla="*/ 2 w 28"/>
                <a:gd name="T31" fmla="*/ 8 h 18"/>
                <a:gd name="T32" fmla="*/ 1 w 28"/>
                <a:gd name="T33" fmla="*/ 9 h 18"/>
                <a:gd name="T34" fmla="*/ 0 w 28"/>
                <a:gd name="T35" fmla="*/ 11 h 18"/>
                <a:gd name="T36" fmla="*/ 0 w 28"/>
                <a:gd name="T37" fmla="*/ 12 h 18"/>
                <a:gd name="T38" fmla="*/ 2 w 28"/>
                <a:gd name="T39" fmla="*/ 13 h 18"/>
                <a:gd name="T40" fmla="*/ 3 w 28"/>
                <a:gd name="T41" fmla="*/ 14 h 18"/>
                <a:gd name="T42" fmla="*/ 3 w 28"/>
                <a:gd name="T43" fmla="*/ 17 h 18"/>
                <a:gd name="T44" fmla="*/ 6 w 28"/>
                <a:gd name="T45" fmla="*/ 17 h 18"/>
                <a:gd name="T46" fmla="*/ 7 w 28"/>
                <a:gd name="T47" fmla="*/ 16 h 18"/>
                <a:gd name="T48" fmla="*/ 9 w 28"/>
                <a:gd name="T49" fmla="*/ 16 h 18"/>
                <a:gd name="T50" fmla="*/ 10 w 28"/>
                <a:gd name="T51" fmla="*/ 16 h 18"/>
                <a:gd name="T52" fmla="*/ 11 w 28"/>
                <a:gd name="T53" fmla="*/ 17 h 18"/>
                <a:gd name="T54" fmla="*/ 13 w 28"/>
                <a:gd name="T55" fmla="*/ 17 h 18"/>
                <a:gd name="T56" fmla="*/ 14 w 28"/>
                <a:gd name="T57" fmla="*/ 17 h 18"/>
                <a:gd name="T58" fmla="*/ 15 w 28"/>
                <a:gd name="T59" fmla="*/ 17 h 18"/>
                <a:gd name="T60" fmla="*/ 16 w 28"/>
                <a:gd name="T61" fmla="*/ 18 h 18"/>
                <a:gd name="T62" fmla="*/ 17 w 28"/>
                <a:gd name="T63" fmla="*/ 17 h 18"/>
                <a:gd name="T64" fmla="*/ 17 w 28"/>
                <a:gd name="T65" fmla="*/ 15 h 18"/>
                <a:gd name="T66" fmla="*/ 19 w 28"/>
                <a:gd name="T67" fmla="*/ 15 h 18"/>
                <a:gd name="T68" fmla="*/ 22 w 28"/>
                <a:gd name="T69" fmla="*/ 14 h 18"/>
                <a:gd name="T70" fmla="*/ 25 w 28"/>
                <a:gd name="T71" fmla="*/ 14 h 18"/>
                <a:gd name="T72" fmla="*/ 24 w 28"/>
                <a:gd name="T73" fmla="*/ 11 h 18"/>
                <a:gd name="T74" fmla="*/ 24 w 28"/>
                <a:gd name="T75" fmla="*/ 10 h 18"/>
                <a:gd name="T76" fmla="*/ 25 w 28"/>
                <a:gd name="T77" fmla="*/ 9 h 18"/>
                <a:gd name="T78" fmla="*/ 25 w 28"/>
                <a:gd name="T79" fmla="*/ 6 h 18"/>
                <a:gd name="T80" fmla="*/ 26 w 28"/>
                <a:gd name="T81" fmla="*/ 6 h 18"/>
                <a:gd name="T82" fmla="*/ 26 w 28"/>
                <a:gd name="T83" fmla="*/ 5 h 18"/>
                <a:gd name="T84" fmla="*/ 27 w 28"/>
                <a:gd name="T85" fmla="*/ 5 h 18"/>
                <a:gd name="T86" fmla="*/ 28 w 28"/>
                <a:gd name="T87" fmla="*/ 5 h 18"/>
                <a:gd name="T88" fmla="*/ 28 w 28"/>
                <a:gd name="T8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" h="18">
                  <a:moveTo>
                    <a:pt x="28" y="4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7" y="2"/>
                    <a:pt x="27" y="3"/>
                    <a:pt x="26" y="2"/>
                  </a:cubicBezTo>
                  <a:cubicBezTo>
                    <a:pt x="25" y="2"/>
                    <a:pt x="25" y="2"/>
                    <a:pt x="24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19" y="1"/>
                    <a:pt x="18" y="1"/>
                    <a:pt x="17" y="2"/>
                  </a:cubicBezTo>
                  <a:cubicBezTo>
                    <a:pt x="16" y="3"/>
                    <a:pt x="15" y="4"/>
                    <a:pt x="14" y="4"/>
                  </a:cubicBezTo>
                  <a:cubicBezTo>
                    <a:pt x="13" y="3"/>
                    <a:pt x="12" y="3"/>
                    <a:pt x="11" y="3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3"/>
                    <a:pt x="6" y="2"/>
                    <a:pt x="5" y="2"/>
                  </a:cubicBezTo>
                  <a:cubicBezTo>
                    <a:pt x="5" y="2"/>
                    <a:pt x="3" y="3"/>
                    <a:pt x="3" y="2"/>
                  </a:cubicBezTo>
                  <a:cubicBezTo>
                    <a:pt x="2" y="2"/>
                    <a:pt x="4" y="0"/>
                    <a:pt x="2" y="1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1" y="5"/>
                    <a:pt x="1" y="4"/>
                    <a:pt x="2" y="5"/>
                  </a:cubicBezTo>
                  <a:cubicBezTo>
                    <a:pt x="2" y="6"/>
                    <a:pt x="2" y="8"/>
                    <a:pt x="2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3"/>
                    <a:pt x="1" y="13"/>
                    <a:pt x="2" y="13"/>
                  </a:cubicBezTo>
                  <a:cubicBezTo>
                    <a:pt x="2" y="13"/>
                    <a:pt x="2" y="14"/>
                    <a:pt x="3" y="14"/>
                  </a:cubicBezTo>
                  <a:cubicBezTo>
                    <a:pt x="4" y="15"/>
                    <a:pt x="4" y="15"/>
                    <a:pt x="3" y="17"/>
                  </a:cubicBezTo>
                  <a:cubicBezTo>
                    <a:pt x="4" y="17"/>
                    <a:pt x="5" y="18"/>
                    <a:pt x="6" y="17"/>
                  </a:cubicBezTo>
                  <a:cubicBezTo>
                    <a:pt x="6" y="17"/>
                    <a:pt x="7" y="17"/>
                    <a:pt x="7" y="16"/>
                  </a:cubicBezTo>
                  <a:cubicBezTo>
                    <a:pt x="8" y="16"/>
                    <a:pt x="8" y="16"/>
                    <a:pt x="9" y="16"/>
                  </a:cubicBezTo>
                  <a:cubicBezTo>
                    <a:pt x="9" y="16"/>
                    <a:pt x="9" y="16"/>
                    <a:pt x="10" y="16"/>
                  </a:cubicBezTo>
                  <a:cubicBezTo>
                    <a:pt x="10" y="16"/>
                    <a:pt x="11" y="17"/>
                    <a:pt x="11" y="17"/>
                  </a:cubicBezTo>
                  <a:cubicBezTo>
                    <a:pt x="12" y="17"/>
                    <a:pt x="12" y="17"/>
                    <a:pt x="13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5" y="18"/>
                    <a:pt x="15" y="17"/>
                    <a:pt x="15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8"/>
                    <a:pt x="17" y="17"/>
                    <a:pt x="17" y="17"/>
                  </a:cubicBezTo>
                  <a:cubicBezTo>
                    <a:pt x="18" y="16"/>
                    <a:pt x="16" y="16"/>
                    <a:pt x="17" y="15"/>
                  </a:cubicBezTo>
                  <a:cubicBezTo>
                    <a:pt x="17" y="14"/>
                    <a:pt x="18" y="15"/>
                    <a:pt x="19" y="15"/>
                  </a:cubicBezTo>
                  <a:cubicBezTo>
                    <a:pt x="20" y="15"/>
                    <a:pt x="21" y="14"/>
                    <a:pt x="22" y="14"/>
                  </a:cubicBezTo>
                  <a:cubicBezTo>
                    <a:pt x="23" y="14"/>
                    <a:pt x="25" y="15"/>
                    <a:pt x="25" y="14"/>
                  </a:cubicBezTo>
                  <a:cubicBezTo>
                    <a:pt x="26" y="13"/>
                    <a:pt x="24" y="12"/>
                    <a:pt x="24" y="11"/>
                  </a:cubicBezTo>
                  <a:cubicBezTo>
                    <a:pt x="24" y="11"/>
                    <a:pt x="24" y="10"/>
                    <a:pt x="24" y="10"/>
                  </a:cubicBezTo>
                  <a:cubicBezTo>
                    <a:pt x="24" y="9"/>
                    <a:pt x="24" y="10"/>
                    <a:pt x="25" y="9"/>
                  </a:cubicBezTo>
                  <a:cubicBezTo>
                    <a:pt x="25" y="8"/>
                    <a:pt x="25" y="7"/>
                    <a:pt x="25" y="6"/>
                  </a:cubicBezTo>
                  <a:cubicBezTo>
                    <a:pt x="25" y="6"/>
                    <a:pt x="26" y="6"/>
                    <a:pt x="26" y="6"/>
                  </a:cubicBezTo>
                  <a:cubicBezTo>
                    <a:pt x="26" y="6"/>
                    <a:pt x="26" y="5"/>
                    <a:pt x="26" y="5"/>
                  </a:cubicBezTo>
                  <a:cubicBezTo>
                    <a:pt x="26" y="5"/>
                    <a:pt x="27" y="5"/>
                    <a:pt x="27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28" y="5"/>
                    <a:pt x="28" y="4"/>
                    <a:pt x="28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2224C173-B8B1-3CE9-4CF1-6E4238CCB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192" y="1977815"/>
              <a:ext cx="55563" cy="50800"/>
            </a:xfrm>
            <a:custGeom>
              <a:avLst/>
              <a:gdLst>
                <a:gd name="T0" fmla="*/ 0 w 12"/>
                <a:gd name="T1" fmla="*/ 3 h 11"/>
                <a:gd name="T2" fmla="*/ 0 w 12"/>
                <a:gd name="T3" fmla="*/ 5 h 11"/>
                <a:gd name="T4" fmla="*/ 0 w 12"/>
                <a:gd name="T5" fmla="*/ 6 h 11"/>
                <a:gd name="T6" fmla="*/ 1 w 12"/>
                <a:gd name="T7" fmla="*/ 8 h 11"/>
                <a:gd name="T8" fmla="*/ 3 w 12"/>
                <a:gd name="T9" fmla="*/ 9 h 11"/>
                <a:gd name="T10" fmla="*/ 2 w 12"/>
                <a:gd name="T11" fmla="*/ 11 h 11"/>
                <a:gd name="T12" fmla="*/ 3 w 12"/>
                <a:gd name="T13" fmla="*/ 10 h 11"/>
                <a:gd name="T14" fmla="*/ 5 w 12"/>
                <a:gd name="T15" fmla="*/ 9 h 11"/>
                <a:gd name="T16" fmla="*/ 6 w 12"/>
                <a:gd name="T17" fmla="*/ 8 h 11"/>
                <a:gd name="T18" fmla="*/ 8 w 12"/>
                <a:gd name="T19" fmla="*/ 7 h 11"/>
                <a:gd name="T20" fmla="*/ 11 w 12"/>
                <a:gd name="T21" fmla="*/ 6 h 11"/>
                <a:gd name="T22" fmla="*/ 12 w 12"/>
                <a:gd name="T23" fmla="*/ 3 h 11"/>
                <a:gd name="T24" fmla="*/ 9 w 12"/>
                <a:gd name="T25" fmla="*/ 1 h 11"/>
                <a:gd name="T26" fmla="*/ 7 w 12"/>
                <a:gd name="T27" fmla="*/ 0 h 11"/>
                <a:gd name="T28" fmla="*/ 3 w 12"/>
                <a:gd name="T29" fmla="*/ 1 h 11"/>
                <a:gd name="T30" fmla="*/ 0 w 12"/>
                <a:gd name="T31" fmla="*/ 3 h 11"/>
                <a:gd name="T32" fmla="*/ 0 w 12"/>
                <a:gd name="T3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1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3" y="8"/>
                    <a:pt x="3" y="9"/>
                  </a:cubicBezTo>
                  <a:cubicBezTo>
                    <a:pt x="3" y="9"/>
                    <a:pt x="2" y="10"/>
                    <a:pt x="2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4" y="9"/>
                    <a:pt x="4" y="9"/>
                    <a:pt x="5" y="9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7" y="8"/>
                    <a:pt x="8" y="7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1" y="5"/>
                    <a:pt x="12" y="4"/>
                    <a:pt x="12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5" y="0"/>
                    <a:pt x="5" y="1"/>
                    <a:pt x="3" y="1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90C34502-060B-5D90-02E2-8BCCAC011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0316" y="1853989"/>
              <a:ext cx="114301" cy="106363"/>
            </a:xfrm>
            <a:custGeom>
              <a:avLst/>
              <a:gdLst>
                <a:gd name="T0" fmla="*/ 25 w 25"/>
                <a:gd name="T1" fmla="*/ 9 h 23"/>
                <a:gd name="T2" fmla="*/ 24 w 25"/>
                <a:gd name="T3" fmla="*/ 7 h 23"/>
                <a:gd name="T4" fmla="*/ 24 w 25"/>
                <a:gd name="T5" fmla="*/ 5 h 23"/>
                <a:gd name="T6" fmla="*/ 21 w 25"/>
                <a:gd name="T7" fmla="*/ 5 h 23"/>
                <a:gd name="T8" fmla="*/ 18 w 25"/>
                <a:gd name="T9" fmla="*/ 5 h 23"/>
                <a:gd name="T10" fmla="*/ 16 w 25"/>
                <a:gd name="T11" fmla="*/ 2 h 23"/>
                <a:gd name="T12" fmla="*/ 12 w 25"/>
                <a:gd name="T13" fmla="*/ 1 h 23"/>
                <a:gd name="T14" fmla="*/ 9 w 25"/>
                <a:gd name="T15" fmla="*/ 3 h 23"/>
                <a:gd name="T16" fmla="*/ 9 w 25"/>
                <a:gd name="T17" fmla="*/ 5 h 23"/>
                <a:gd name="T18" fmla="*/ 8 w 25"/>
                <a:gd name="T19" fmla="*/ 6 h 23"/>
                <a:gd name="T20" fmla="*/ 6 w 25"/>
                <a:gd name="T21" fmla="*/ 7 h 23"/>
                <a:gd name="T22" fmla="*/ 4 w 25"/>
                <a:gd name="T23" fmla="*/ 7 h 23"/>
                <a:gd name="T24" fmla="*/ 3 w 25"/>
                <a:gd name="T25" fmla="*/ 7 h 23"/>
                <a:gd name="T26" fmla="*/ 1 w 25"/>
                <a:gd name="T27" fmla="*/ 7 h 23"/>
                <a:gd name="T28" fmla="*/ 0 w 25"/>
                <a:gd name="T29" fmla="*/ 9 h 23"/>
                <a:gd name="T30" fmla="*/ 0 w 25"/>
                <a:gd name="T31" fmla="*/ 10 h 23"/>
                <a:gd name="T32" fmla="*/ 1 w 25"/>
                <a:gd name="T33" fmla="*/ 11 h 23"/>
                <a:gd name="T34" fmla="*/ 3 w 25"/>
                <a:gd name="T35" fmla="*/ 9 h 23"/>
                <a:gd name="T36" fmla="*/ 4 w 25"/>
                <a:gd name="T37" fmla="*/ 9 h 23"/>
                <a:gd name="T38" fmla="*/ 4 w 25"/>
                <a:gd name="T39" fmla="*/ 11 h 23"/>
                <a:gd name="T40" fmla="*/ 4 w 25"/>
                <a:gd name="T41" fmla="*/ 12 h 23"/>
                <a:gd name="T42" fmla="*/ 4 w 25"/>
                <a:gd name="T43" fmla="*/ 10 h 23"/>
                <a:gd name="T44" fmla="*/ 5 w 25"/>
                <a:gd name="T45" fmla="*/ 10 h 23"/>
                <a:gd name="T46" fmla="*/ 6 w 25"/>
                <a:gd name="T47" fmla="*/ 12 h 23"/>
                <a:gd name="T48" fmla="*/ 7 w 25"/>
                <a:gd name="T49" fmla="*/ 14 h 23"/>
                <a:gd name="T50" fmla="*/ 7 w 25"/>
                <a:gd name="T51" fmla="*/ 15 h 23"/>
                <a:gd name="T52" fmla="*/ 8 w 25"/>
                <a:gd name="T53" fmla="*/ 16 h 23"/>
                <a:gd name="T54" fmla="*/ 8 w 25"/>
                <a:gd name="T55" fmla="*/ 17 h 23"/>
                <a:gd name="T56" fmla="*/ 10 w 25"/>
                <a:gd name="T57" fmla="*/ 18 h 23"/>
                <a:gd name="T58" fmla="*/ 11 w 25"/>
                <a:gd name="T59" fmla="*/ 19 h 23"/>
                <a:gd name="T60" fmla="*/ 12 w 25"/>
                <a:gd name="T61" fmla="*/ 19 h 23"/>
                <a:gd name="T62" fmla="*/ 14 w 25"/>
                <a:gd name="T63" fmla="*/ 20 h 23"/>
                <a:gd name="T64" fmla="*/ 13 w 25"/>
                <a:gd name="T65" fmla="*/ 21 h 23"/>
                <a:gd name="T66" fmla="*/ 14 w 25"/>
                <a:gd name="T67" fmla="*/ 21 h 23"/>
                <a:gd name="T68" fmla="*/ 14 w 25"/>
                <a:gd name="T69" fmla="*/ 21 h 23"/>
                <a:gd name="T70" fmla="*/ 15 w 25"/>
                <a:gd name="T71" fmla="*/ 22 h 23"/>
                <a:gd name="T72" fmla="*/ 14 w 25"/>
                <a:gd name="T73" fmla="*/ 23 h 23"/>
                <a:gd name="T74" fmla="*/ 16 w 25"/>
                <a:gd name="T75" fmla="*/ 23 h 23"/>
                <a:gd name="T76" fmla="*/ 18 w 25"/>
                <a:gd name="T77" fmla="*/ 23 h 23"/>
                <a:gd name="T78" fmla="*/ 17 w 25"/>
                <a:gd name="T79" fmla="*/ 22 h 23"/>
                <a:gd name="T80" fmla="*/ 16 w 25"/>
                <a:gd name="T81" fmla="*/ 20 h 23"/>
                <a:gd name="T82" fmla="*/ 13 w 25"/>
                <a:gd name="T83" fmla="*/ 17 h 23"/>
                <a:gd name="T84" fmla="*/ 11 w 25"/>
                <a:gd name="T85" fmla="*/ 13 h 23"/>
                <a:gd name="T86" fmla="*/ 10 w 25"/>
                <a:gd name="T87" fmla="*/ 12 h 23"/>
                <a:gd name="T88" fmla="*/ 10 w 25"/>
                <a:gd name="T89" fmla="*/ 10 h 23"/>
                <a:gd name="T90" fmla="*/ 12 w 25"/>
                <a:gd name="T91" fmla="*/ 10 h 23"/>
                <a:gd name="T92" fmla="*/ 14 w 25"/>
                <a:gd name="T93" fmla="*/ 9 h 23"/>
                <a:gd name="T94" fmla="*/ 18 w 25"/>
                <a:gd name="T95" fmla="*/ 10 h 23"/>
                <a:gd name="T96" fmla="*/ 23 w 25"/>
                <a:gd name="T97" fmla="*/ 10 h 23"/>
                <a:gd name="T98" fmla="*/ 25 w 25"/>
                <a:gd name="T99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" h="23">
                  <a:moveTo>
                    <a:pt x="25" y="9"/>
                  </a:moveTo>
                  <a:cubicBezTo>
                    <a:pt x="25" y="8"/>
                    <a:pt x="24" y="8"/>
                    <a:pt x="24" y="7"/>
                  </a:cubicBezTo>
                  <a:cubicBezTo>
                    <a:pt x="24" y="7"/>
                    <a:pt x="24" y="6"/>
                    <a:pt x="24" y="5"/>
                  </a:cubicBezTo>
                  <a:cubicBezTo>
                    <a:pt x="23" y="4"/>
                    <a:pt x="22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4"/>
                    <a:pt x="17" y="3"/>
                    <a:pt x="16" y="2"/>
                  </a:cubicBezTo>
                  <a:cubicBezTo>
                    <a:pt x="15" y="1"/>
                    <a:pt x="13" y="0"/>
                    <a:pt x="12" y="1"/>
                  </a:cubicBezTo>
                  <a:cubicBezTo>
                    <a:pt x="11" y="1"/>
                    <a:pt x="10" y="2"/>
                    <a:pt x="9" y="3"/>
                  </a:cubicBezTo>
                  <a:cubicBezTo>
                    <a:pt x="9" y="3"/>
                    <a:pt x="10" y="4"/>
                    <a:pt x="9" y="5"/>
                  </a:cubicBezTo>
                  <a:cubicBezTo>
                    <a:pt x="9" y="5"/>
                    <a:pt x="8" y="5"/>
                    <a:pt x="8" y="6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5" y="7"/>
                    <a:pt x="5" y="7"/>
                    <a:pt x="4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8"/>
                    <a:pt x="2" y="7"/>
                    <a:pt x="1" y="7"/>
                  </a:cubicBezTo>
                  <a:cubicBezTo>
                    <a:pt x="0" y="7"/>
                    <a:pt x="0" y="7"/>
                    <a:pt x="0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2" y="11"/>
                    <a:pt x="3" y="9"/>
                    <a:pt x="3" y="9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11"/>
                    <a:pt x="3" y="13"/>
                    <a:pt x="4" y="12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6" y="10"/>
                    <a:pt x="6" y="11"/>
                    <a:pt x="6" y="12"/>
                  </a:cubicBezTo>
                  <a:cubicBezTo>
                    <a:pt x="6" y="13"/>
                    <a:pt x="7" y="13"/>
                    <a:pt x="7" y="14"/>
                  </a:cubicBezTo>
                  <a:cubicBezTo>
                    <a:pt x="7" y="14"/>
                    <a:pt x="7" y="14"/>
                    <a:pt x="7" y="15"/>
                  </a:cubicBezTo>
                  <a:cubicBezTo>
                    <a:pt x="7" y="15"/>
                    <a:pt x="7" y="15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9" y="18"/>
                    <a:pt x="10" y="17"/>
                    <a:pt x="10" y="18"/>
                  </a:cubicBezTo>
                  <a:cubicBezTo>
                    <a:pt x="11" y="18"/>
                    <a:pt x="10" y="19"/>
                    <a:pt x="11" y="19"/>
                  </a:cubicBezTo>
                  <a:cubicBezTo>
                    <a:pt x="11" y="19"/>
                    <a:pt x="12" y="19"/>
                    <a:pt x="12" y="19"/>
                  </a:cubicBezTo>
                  <a:cubicBezTo>
                    <a:pt x="14" y="19"/>
                    <a:pt x="12" y="20"/>
                    <a:pt x="14" y="20"/>
                  </a:cubicBezTo>
                  <a:cubicBezTo>
                    <a:pt x="13" y="20"/>
                    <a:pt x="13" y="21"/>
                    <a:pt x="13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6" y="21"/>
                    <a:pt x="14" y="21"/>
                    <a:pt x="14" y="21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6" y="22"/>
                    <a:pt x="15" y="23"/>
                    <a:pt x="14" y="23"/>
                  </a:cubicBezTo>
                  <a:cubicBezTo>
                    <a:pt x="14" y="23"/>
                    <a:pt x="16" y="23"/>
                    <a:pt x="16" y="23"/>
                  </a:cubicBezTo>
                  <a:cubicBezTo>
                    <a:pt x="17" y="23"/>
                    <a:pt x="17" y="23"/>
                    <a:pt x="18" y="23"/>
                  </a:cubicBezTo>
                  <a:cubicBezTo>
                    <a:pt x="18" y="23"/>
                    <a:pt x="17" y="23"/>
                    <a:pt x="17" y="22"/>
                  </a:cubicBezTo>
                  <a:cubicBezTo>
                    <a:pt x="16" y="22"/>
                    <a:pt x="17" y="21"/>
                    <a:pt x="16" y="20"/>
                  </a:cubicBezTo>
                  <a:cubicBezTo>
                    <a:pt x="16" y="18"/>
                    <a:pt x="15" y="18"/>
                    <a:pt x="13" y="17"/>
                  </a:cubicBezTo>
                  <a:cubicBezTo>
                    <a:pt x="12" y="16"/>
                    <a:pt x="12" y="15"/>
                    <a:pt x="11" y="13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9"/>
                    <a:pt x="11" y="10"/>
                    <a:pt x="12" y="10"/>
                  </a:cubicBezTo>
                  <a:cubicBezTo>
                    <a:pt x="13" y="10"/>
                    <a:pt x="13" y="9"/>
                    <a:pt x="14" y="9"/>
                  </a:cubicBezTo>
                  <a:cubicBezTo>
                    <a:pt x="15" y="9"/>
                    <a:pt x="17" y="10"/>
                    <a:pt x="18" y="10"/>
                  </a:cubicBezTo>
                  <a:cubicBezTo>
                    <a:pt x="20" y="10"/>
                    <a:pt x="22" y="9"/>
                    <a:pt x="23" y="10"/>
                  </a:cubicBezTo>
                  <a:cubicBezTo>
                    <a:pt x="25" y="11"/>
                    <a:pt x="25" y="11"/>
                    <a:pt x="25" y="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A9C5F5D2-0CA4-6BD6-0A59-ACAEF6EE5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1917" y="1941302"/>
              <a:ext cx="31750" cy="46038"/>
            </a:xfrm>
            <a:custGeom>
              <a:avLst/>
              <a:gdLst>
                <a:gd name="T0" fmla="*/ 4 w 7"/>
                <a:gd name="T1" fmla="*/ 10 h 10"/>
                <a:gd name="T2" fmla="*/ 4 w 7"/>
                <a:gd name="T3" fmla="*/ 7 h 10"/>
                <a:gd name="T4" fmla="*/ 7 w 7"/>
                <a:gd name="T5" fmla="*/ 7 h 10"/>
                <a:gd name="T6" fmla="*/ 6 w 7"/>
                <a:gd name="T7" fmla="*/ 4 h 10"/>
                <a:gd name="T8" fmla="*/ 5 w 7"/>
                <a:gd name="T9" fmla="*/ 1 h 10"/>
                <a:gd name="T10" fmla="*/ 4 w 7"/>
                <a:gd name="T11" fmla="*/ 0 h 10"/>
                <a:gd name="T12" fmla="*/ 2 w 7"/>
                <a:gd name="T13" fmla="*/ 1 h 10"/>
                <a:gd name="T14" fmla="*/ 0 w 7"/>
                <a:gd name="T15" fmla="*/ 3 h 10"/>
                <a:gd name="T16" fmla="*/ 0 w 7"/>
                <a:gd name="T17" fmla="*/ 5 h 10"/>
                <a:gd name="T18" fmla="*/ 0 w 7"/>
                <a:gd name="T19" fmla="*/ 6 h 10"/>
                <a:gd name="T20" fmla="*/ 2 w 7"/>
                <a:gd name="T21" fmla="*/ 8 h 10"/>
                <a:gd name="T22" fmla="*/ 3 w 7"/>
                <a:gd name="T23" fmla="*/ 9 h 10"/>
                <a:gd name="T24" fmla="*/ 4 w 7"/>
                <a:gd name="T25" fmla="*/ 10 h 10"/>
                <a:gd name="T26" fmla="*/ 4 w 7"/>
                <a:gd name="T2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cubicBezTo>
                    <a:pt x="4" y="9"/>
                    <a:pt x="4" y="8"/>
                    <a:pt x="4" y="7"/>
                  </a:cubicBezTo>
                  <a:cubicBezTo>
                    <a:pt x="5" y="6"/>
                    <a:pt x="6" y="6"/>
                    <a:pt x="7" y="7"/>
                  </a:cubicBezTo>
                  <a:cubicBezTo>
                    <a:pt x="7" y="5"/>
                    <a:pt x="6" y="5"/>
                    <a:pt x="6" y="4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7"/>
                    <a:pt x="1" y="8"/>
                    <a:pt x="2" y="8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0" name="Freeform 179">
              <a:extLst>
                <a:ext uri="{FF2B5EF4-FFF2-40B4-BE49-F238E27FC236}">
                  <a16:creationId xmlns:a16="http://schemas.microsoft.com/office/drawing/2014/main" id="{5823135B-0CEB-66EF-907D-5E0B0C149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6354" y="1895264"/>
              <a:ext cx="77788" cy="77788"/>
            </a:xfrm>
            <a:custGeom>
              <a:avLst/>
              <a:gdLst>
                <a:gd name="T0" fmla="*/ 12 w 17"/>
                <a:gd name="T1" fmla="*/ 17 h 17"/>
                <a:gd name="T2" fmla="*/ 12 w 17"/>
                <a:gd name="T3" fmla="*/ 15 h 17"/>
                <a:gd name="T4" fmla="*/ 12 w 17"/>
                <a:gd name="T5" fmla="*/ 14 h 17"/>
                <a:gd name="T6" fmla="*/ 14 w 17"/>
                <a:gd name="T7" fmla="*/ 11 h 17"/>
                <a:gd name="T8" fmla="*/ 16 w 17"/>
                <a:gd name="T9" fmla="*/ 10 h 17"/>
                <a:gd name="T10" fmla="*/ 16 w 17"/>
                <a:gd name="T11" fmla="*/ 8 h 17"/>
                <a:gd name="T12" fmla="*/ 17 w 17"/>
                <a:gd name="T13" fmla="*/ 6 h 17"/>
                <a:gd name="T14" fmla="*/ 15 w 17"/>
                <a:gd name="T15" fmla="*/ 5 h 17"/>
                <a:gd name="T16" fmla="*/ 15 w 17"/>
                <a:gd name="T17" fmla="*/ 5 h 17"/>
                <a:gd name="T18" fmla="*/ 15 w 17"/>
                <a:gd name="T19" fmla="*/ 1 h 17"/>
                <a:gd name="T20" fmla="*/ 12 w 17"/>
                <a:gd name="T21" fmla="*/ 1 h 17"/>
                <a:gd name="T22" fmla="*/ 9 w 17"/>
                <a:gd name="T23" fmla="*/ 1 h 17"/>
                <a:gd name="T24" fmla="*/ 6 w 17"/>
                <a:gd name="T25" fmla="*/ 1 h 17"/>
                <a:gd name="T26" fmla="*/ 3 w 17"/>
                <a:gd name="T27" fmla="*/ 0 h 17"/>
                <a:gd name="T28" fmla="*/ 1 w 17"/>
                <a:gd name="T29" fmla="*/ 1 h 17"/>
                <a:gd name="T30" fmla="*/ 0 w 17"/>
                <a:gd name="T31" fmla="*/ 1 h 17"/>
                <a:gd name="T32" fmla="*/ 1 w 17"/>
                <a:gd name="T33" fmla="*/ 4 h 17"/>
                <a:gd name="T34" fmla="*/ 3 w 17"/>
                <a:gd name="T35" fmla="*/ 8 h 17"/>
                <a:gd name="T36" fmla="*/ 6 w 17"/>
                <a:gd name="T37" fmla="*/ 12 h 17"/>
                <a:gd name="T38" fmla="*/ 8 w 17"/>
                <a:gd name="T39" fmla="*/ 14 h 17"/>
                <a:gd name="T40" fmla="*/ 8 w 17"/>
                <a:gd name="T41" fmla="*/ 14 h 17"/>
                <a:gd name="T42" fmla="*/ 9 w 17"/>
                <a:gd name="T43" fmla="*/ 15 h 17"/>
                <a:gd name="T44" fmla="*/ 11 w 17"/>
                <a:gd name="T45" fmla="*/ 16 h 17"/>
                <a:gd name="T46" fmla="*/ 12 w 17"/>
                <a:gd name="T4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17">
                  <a:moveTo>
                    <a:pt x="12" y="17"/>
                  </a:moveTo>
                  <a:cubicBezTo>
                    <a:pt x="12" y="16"/>
                    <a:pt x="12" y="15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2"/>
                    <a:pt x="13" y="11"/>
                    <a:pt x="14" y="11"/>
                  </a:cubicBezTo>
                  <a:cubicBezTo>
                    <a:pt x="14" y="10"/>
                    <a:pt x="16" y="11"/>
                    <a:pt x="16" y="10"/>
                  </a:cubicBezTo>
                  <a:cubicBezTo>
                    <a:pt x="17" y="9"/>
                    <a:pt x="15" y="9"/>
                    <a:pt x="16" y="8"/>
                  </a:cubicBezTo>
                  <a:cubicBezTo>
                    <a:pt x="16" y="7"/>
                    <a:pt x="17" y="7"/>
                    <a:pt x="17" y="6"/>
                  </a:cubicBezTo>
                  <a:cubicBezTo>
                    <a:pt x="16" y="6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3"/>
                    <a:pt x="17" y="2"/>
                    <a:pt x="15" y="1"/>
                  </a:cubicBezTo>
                  <a:cubicBezTo>
                    <a:pt x="15" y="3"/>
                    <a:pt x="13" y="1"/>
                    <a:pt x="12" y="1"/>
                  </a:cubicBez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1"/>
                    <a:pt x="6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1"/>
                    <a:pt x="0" y="0"/>
                    <a:pt x="0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2" y="6"/>
                    <a:pt x="3" y="8"/>
                  </a:cubicBezTo>
                  <a:cubicBezTo>
                    <a:pt x="5" y="9"/>
                    <a:pt x="6" y="10"/>
                    <a:pt x="6" y="12"/>
                  </a:cubicBezTo>
                  <a:cubicBezTo>
                    <a:pt x="7" y="13"/>
                    <a:pt x="7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9" y="14"/>
                    <a:pt x="9" y="15"/>
                  </a:cubicBezTo>
                  <a:cubicBezTo>
                    <a:pt x="10" y="15"/>
                    <a:pt x="10" y="15"/>
                    <a:pt x="11" y="16"/>
                  </a:cubicBezTo>
                  <a:cubicBezTo>
                    <a:pt x="11" y="16"/>
                    <a:pt x="12" y="17"/>
                    <a:pt x="12" y="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CC74A76B-9E86-D7EC-5FC7-0689B637C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5092" y="1868276"/>
              <a:ext cx="88901" cy="123826"/>
            </a:xfrm>
            <a:custGeom>
              <a:avLst/>
              <a:gdLst>
                <a:gd name="T0" fmla="*/ 0 w 19"/>
                <a:gd name="T1" fmla="*/ 2 h 27"/>
                <a:gd name="T2" fmla="*/ 1 w 19"/>
                <a:gd name="T3" fmla="*/ 3 h 27"/>
                <a:gd name="T4" fmla="*/ 1 w 19"/>
                <a:gd name="T5" fmla="*/ 5 h 27"/>
                <a:gd name="T6" fmla="*/ 2 w 19"/>
                <a:gd name="T7" fmla="*/ 5 h 27"/>
                <a:gd name="T8" fmla="*/ 2 w 19"/>
                <a:gd name="T9" fmla="*/ 7 h 27"/>
                <a:gd name="T10" fmla="*/ 3 w 19"/>
                <a:gd name="T11" fmla="*/ 7 h 27"/>
                <a:gd name="T12" fmla="*/ 2 w 19"/>
                <a:gd name="T13" fmla="*/ 9 h 27"/>
                <a:gd name="T14" fmla="*/ 4 w 19"/>
                <a:gd name="T15" fmla="*/ 12 h 27"/>
                <a:gd name="T16" fmla="*/ 3 w 19"/>
                <a:gd name="T17" fmla="*/ 14 h 27"/>
                <a:gd name="T18" fmla="*/ 3 w 19"/>
                <a:gd name="T19" fmla="*/ 16 h 27"/>
                <a:gd name="T20" fmla="*/ 5 w 19"/>
                <a:gd name="T21" fmla="*/ 19 h 27"/>
                <a:gd name="T22" fmla="*/ 6 w 19"/>
                <a:gd name="T23" fmla="*/ 23 h 27"/>
                <a:gd name="T24" fmla="*/ 9 w 19"/>
                <a:gd name="T25" fmla="*/ 23 h 27"/>
                <a:gd name="T26" fmla="*/ 8 w 19"/>
                <a:gd name="T27" fmla="*/ 24 h 27"/>
                <a:gd name="T28" fmla="*/ 8 w 19"/>
                <a:gd name="T29" fmla="*/ 27 h 27"/>
                <a:gd name="T30" fmla="*/ 10 w 19"/>
                <a:gd name="T31" fmla="*/ 25 h 27"/>
                <a:gd name="T32" fmla="*/ 12 w 19"/>
                <a:gd name="T33" fmla="*/ 25 h 27"/>
                <a:gd name="T34" fmla="*/ 16 w 19"/>
                <a:gd name="T35" fmla="*/ 24 h 27"/>
                <a:gd name="T36" fmla="*/ 16 w 19"/>
                <a:gd name="T37" fmla="*/ 22 h 27"/>
                <a:gd name="T38" fmla="*/ 18 w 19"/>
                <a:gd name="T39" fmla="*/ 20 h 27"/>
                <a:gd name="T40" fmla="*/ 18 w 19"/>
                <a:gd name="T41" fmla="*/ 18 h 27"/>
                <a:gd name="T42" fmla="*/ 16 w 19"/>
                <a:gd name="T43" fmla="*/ 15 h 27"/>
                <a:gd name="T44" fmla="*/ 19 w 19"/>
                <a:gd name="T45" fmla="*/ 13 h 27"/>
                <a:gd name="T46" fmla="*/ 17 w 19"/>
                <a:gd name="T47" fmla="*/ 11 h 27"/>
                <a:gd name="T48" fmla="*/ 14 w 19"/>
                <a:gd name="T49" fmla="*/ 9 h 27"/>
                <a:gd name="T50" fmla="*/ 13 w 19"/>
                <a:gd name="T51" fmla="*/ 8 h 27"/>
                <a:gd name="T52" fmla="*/ 13 w 19"/>
                <a:gd name="T53" fmla="*/ 6 h 27"/>
                <a:gd name="T54" fmla="*/ 10 w 19"/>
                <a:gd name="T55" fmla="*/ 4 h 27"/>
                <a:gd name="T56" fmla="*/ 10 w 19"/>
                <a:gd name="T57" fmla="*/ 2 h 27"/>
                <a:gd name="T58" fmla="*/ 8 w 19"/>
                <a:gd name="T59" fmla="*/ 2 h 27"/>
                <a:gd name="T60" fmla="*/ 7 w 19"/>
                <a:gd name="T61" fmla="*/ 0 h 27"/>
                <a:gd name="T62" fmla="*/ 5 w 19"/>
                <a:gd name="T63" fmla="*/ 0 h 27"/>
                <a:gd name="T64" fmla="*/ 3 w 19"/>
                <a:gd name="T65" fmla="*/ 1 h 27"/>
                <a:gd name="T66" fmla="*/ 2 w 19"/>
                <a:gd name="T67" fmla="*/ 1 h 27"/>
                <a:gd name="T68" fmla="*/ 0 w 19"/>
                <a:gd name="T69" fmla="*/ 2 h 27"/>
                <a:gd name="T70" fmla="*/ 0 w 19"/>
                <a:gd name="T71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27">
                  <a:moveTo>
                    <a:pt x="0" y="2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1"/>
                    <a:pt x="3" y="11"/>
                    <a:pt x="4" y="12"/>
                  </a:cubicBezTo>
                  <a:cubicBezTo>
                    <a:pt x="4" y="13"/>
                    <a:pt x="3" y="13"/>
                    <a:pt x="3" y="14"/>
                  </a:cubicBezTo>
                  <a:cubicBezTo>
                    <a:pt x="2" y="15"/>
                    <a:pt x="4" y="16"/>
                    <a:pt x="3" y="16"/>
                  </a:cubicBezTo>
                  <a:cubicBezTo>
                    <a:pt x="4" y="16"/>
                    <a:pt x="5" y="18"/>
                    <a:pt x="5" y="19"/>
                  </a:cubicBezTo>
                  <a:cubicBezTo>
                    <a:pt x="5" y="20"/>
                    <a:pt x="6" y="21"/>
                    <a:pt x="6" y="23"/>
                  </a:cubicBezTo>
                  <a:cubicBezTo>
                    <a:pt x="6" y="23"/>
                    <a:pt x="8" y="22"/>
                    <a:pt x="9" y="23"/>
                  </a:cubicBezTo>
                  <a:cubicBezTo>
                    <a:pt x="9" y="23"/>
                    <a:pt x="8" y="24"/>
                    <a:pt x="8" y="24"/>
                  </a:cubicBezTo>
                  <a:cubicBezTo>
                    <a:pt x="8" y="25"/>
                    <a:pt x="8" y="26"/>
                    <a:pt x="8" y="27"/>
                  </a:cubicBezTo>
                  <a:cubicBezTo>
                    <a:pt x="9" y="26"/>
                    <a:pt x="9" y="26"/>
                    <a:pt x="10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4" y="25"/>
                    <a:pt x="14" y="24"/>
                    <a:pt x="16" y="24"/>
                  </a:cubicBezTo>
                  <a:cubicBezTo>
                    <a:pt x="16" y="24"/>
                    <a:pt x="16" y="22"/>
                    <a:pt x="16" y="22"/>
                  </a:cubicBezTo>
                  <a:cubicBezTo>
                    <a:pt x="17" y="21"/>
                    <a:pt x="17" y="21"/>
                    <a:pt x="18" y="20"/>
                  </a:cubicBezTo>
                  <a:cubicBezTo>
                    <a:pt x="18" y="20"/>
                    <a:pt x="18" y="19"/>
                    <a:pt x="18" y="18"/>
                  </a:cubicBezTo>
                  <a:cubicBezTo>
                    <a:pt x="18" y="17"/>
                    <a:pt x="17" y="17"/>
                    <a:pt x="16" y="15"/>
                  </a:cubicBezTo>
                  <a:cubicBezTo>
                    <a:pt x="16" y="14"/>
                    <a:pt x="17" y="12"/>
                    <a:pt x="19" y="13"/>
                  </a:cubicBezTo>
                  <a:cubicBezTo>
                    <a:pt x="19" y="12"/>
                    <a:pt x="17" y="11"/>
                    <a:pt x="17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3" y="7"/>
                    <a:pt x="13" y="7"/>
                    <a:pt x="13" y="6"/>
                  </a:cubicBezTo>
                  <a:cubicBezTo>
                    <a:pt x="12" y="5"/>
                    <a:pt x="10" y="5"/>
                    <a:pt x="10" y="4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1"/>
                    <a:pt x="8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2" name="Freeform 181">
              <a:extLst>
                <a:ext uri="{FF2B5EF4-FFF2-40B4-BE49-F238E27FC236}">
                  <a16:creationId xmlns:a16="http://schemas.microsoft.com/office/drawing/2014/main" id="{6CB6EA84-9461-6DE2-A74B-D82140F1B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6978" y="1720638"/>
              <a:ext cx="138114" cy="74613"/>
            </a:xfrm>
            <a:custGeom>
              <a:avLst/>
              <a:gdLst>
                <a:gd name="T0" fmla="*/ 30 w 30"/>
                <a:gd name="T1" fmla="*/ 10 h 16"/>
                <a:gd name="T2" fmla="*/ 28 w 30"/>
                <a:gd name="T3" fmla="*/ 8 h 16"/>
                <a:gd name="T4" fmla="*/ 25 w 30"/>
                <a:gd name="T5" fmla="*/ 6 h 16"/>
                <a:gd name="T6" fmla="*/ 23 w 30"/>
                <a:gd name="T7" fmla="*/ 6 h 16"/>
                <a:gd name="T8" fmla="*/ 20 w 30"/>
                <a:gd name="T9" fmla="*/ 4 h 16"/>
                <a:gd name="T10" fmla="*/ 20 w 30"/>
                <a:gd name="T11" fmla="*/ 3 h 16"/>
                <a:gd name="T12" fmla="*/ 19 w 30"/>
                <a:gd name="T13" fmla="*/ 3 h 16"/>
                <a:gd name="T14" fmla="*/ 18 w 30"/>
                <a:gd name="T15" fmla="*/ 3 h 16"/>
                <a:gd name="T16" fmla="*/ 16 w 30"/>
                <a:gd name="T17" fmla="*/ 2 h 16"/>
                <a:gd name="T18" fmla="*/ 15 w 30"/>
                <a:gd name="T19" fmla="*/ 2 h 16"/>
                <a:gd name="T20" fmla="*/ 13 w 30"/>
                <a:gd name="T21" fmla="*/ 1 h 16"/>
                <a:gd name="T22" fmla="*/ 12 w 30"/>
                <a:gd name="T23" fmla="*/ 1 h 16"/>
                <a:gd name="T24" fmla="*/ 10 w 30"/>
                <a:gd name="T25" fmla="*/ 1 h 16"/>
                <a:gd name="T26" fmla="*/ 7 w 30"/>
                <a:gd name="T27" fmla="*/ 3 h 16"/>
                <a:gd name="T28" fmla="*/ 3 w 30"/>
                <a:gd name="T29" fmla="*/ 5 h 16"/>
                <a:gd name="T30" fmla="*/ 2 w 30"/>
                <a:gd name="T31" fmla="*/ 7 h 16"/>
                <a:gd name="T32" fmla="*/ 2 w 30"/>
                <a:gd name="T33" fmla="*/ 8 h 16"/>
                <a:gd name="T34" fmla="*/ 2 w 30"/>
                <a:gd name="T35" fmla="*/ 10 h 16"/>
                <a:gd name="T36" fmla="*/ 3 w 30"/>
                <a:gd name="T37" fmla="*/ 10 h 16"/>
                <a:gd name="T38" fmla="*/ 4 w 30"/>
                <a:gd name="T39" fmla="*/ 12 h 16"/>
                <a:gd name="T40" fmla="*/ 5 w 30"/>
                <a:gd name="T41" fmla="*/ 13 h 16"/>
                <a:gd name="T42" fmla="*/ 6 w 30"/>
                <a:gd name="T43" fmla="*/ 14 h 16"/>
                <a:gd name="T44" fmla="*/ 8 w 30"/>
                <a:gd name="T45" fmla="*/ 16 h 16"/>
                <a:gd name="T46" fmla="*/ 11 w 30"/>
                <a:gd name="T47" fmla="*/ 16 h 16"/>
                <a:gd name="T48" fmla="*/ 12 w 30"/>
                <a:gd name="T49" fmla="*/ 15 h 16"/>
                <a:gd name="T50" fmla="*/ 13 w 30"/>
                <a:gd name="T51" fmla="*/ 15 h 16"/>
                <a:gd name="T52" fmla="*/ 14 w 30"/>
                <a:gd name="T53" fmla="*/ 14 h 16"/>
                <a:gd name="T54" fmla="*/ 15 w 30"/>
                <a:gd name="T55" fmla="*/ 14 h 16"/>
                <a:gd name="T56" fmla="*/ 19 w 30"/>
                <a:gd name="T57" fmla="*/ 15 h 16"/>
                <a:gd name="T58" fmla="*/ 20 w 30"/>
                <a:gd name="T59" fmla="*/ 15 h 16"/>
                <a:gd name="T60" fmla="*/ 22 w 30"/>
                <a:gd name="T61" fmla="*/ 15 h 16"/>
                <a:gd name="T62" fmla="*/ 23 w 30"/>
                <a:gd name="T63" fmla="*/ 15 h 16"/>
                <a:gd name="T64" fmla="*/ 26 w 30"/>
                <a:gd name="T65" fmla="*/ 15 h 16"/>
                <a:gd name="T66" fmla="*/ 28 w 30"/>
                <a:gd name="T67" fmla="*/ 12 h 16"/>
                <a:gd name="T68" fmla="*/ 29 w 30"/>
                <a:gd name="T69" fmla="*/ 11 h 16"/>
                <a:gd name="T70" fmla="*/ 30 w 30"/>
                <a:gd name="T7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16">
                  <a:moveTo>
                    <a:pt x="30" y="10"/>
                  </a:moveTo>
                  <a:cubicBezTo>
                    <a:pt x="30" y="9"/>
                    <a:pt x="29" y="8"/>
                    <a:pt x="28" y="8"/>
                  </a:cubicBezTo>
                  <a:cubicBezTo>
                    <a:pt x="26" y="8"/>
                    <a:pt x="26" y="8"/>
                    <a:pt x="25" y="6"/>
                  </a:cubicBezTo>
                  <a:cubicBezTo>
                    <a:pt x="24" y="5"/>
                    <a:pt x="24" y="5"/>
                    <a:pt x="23" y="6"/>
                  </a:cubicBezTo>
                  <a:cubicBezTo>
                    <a:pt x="22" y="6"/>
                    <a:pt x="20" y="6"/>
                    <a:pt x="20" y="4"/>
                  </a:cubicBezTo>
                  <a:cubicBezTo>
                    <a:pt x="20" y="4"/>
                    <a:pt x="21" y="4"/>
                    <a:pt x="20" y="3"/>
                  </a:cubicBezTo>
                  <a:cubicBezTo>
                    <a:pt x="20" y="3"/>
                    <a:pt x="19" y="3"/>
                    <a:pt x="19" y="3"/>
                  </a:cubicBezTo>
                  <a:cubicBezTo>
                    <a:pt x="19" y="3"/>
                    <a:pt x="18" y="3"/>
                    <a:pt x="18" y="3"/>
                  </a:cubicBezTo>
                  <a:cubicBezTo>
                    <a:pt x="17" y="3"/>
                    <a:pt x="17" y="3"/>
                    <a:pt x="16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15" y="2"/>
                    <a:pt x="13" y="1"/>
                    <a:pt x="13" y="1"/>
                  </a:cubicBezTo>
                  <a:cubicBezTo>
                    <a:pt x="13" y="2"/>
                    <a:pt x="12" y="1"/>
                    <a:pt x="12" y="1"/>
                  </a:cubicBezTo>
                  <a:cubicBezTo>
                    <a:pt x="11" y="1"/>
                    <a:pt x="11" y="0"/>
                    <a:pt x="10" y="1"/>
                  </a:cubicBezTo>
                  <a:cubicBezTo>
                    <a:pt x="9" y="2"/>
                    <a:pt x="8" y="3"/>
                    <a:pt x="7" y="3"/>
                  </a:cubicBezTo>
                  <a:cubicBezTo>
                    <a:pt x="6" y="4"/>
                    <a:pt x="5" y="5"/>
                    <a:pt x="3" y="5"/>
                  </a:cubicBezTo>
                  <a:cubicBezTo>
                    <a:pt x="1" y="5"/>
                    <a:pt x="0" y="5"/>
                    <a:pt x="2" y="7"/>
                  </a:cubicBezTo>
                  <a:cubicBezTo>
                    <a:pt x="2" y="7"/>
                    <a:pt x="2" y="8"/>
                    <a:pt x="2" y="8"/>
                  </a:cubicBezTo>
                  <a:cubicBezTo>
                    <a:pt x="2" y="9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11"/>
                    <a:pt x="3" y="11"/>
                    <a:pt x="4" y="12"/>
                  </a:cubicBezTo>
                  <a:cubicBezTo>
                    <a:pt x="4" y="12"/>
                    <a:pt x="5" y="12"/>
                    <a:pt x="5" y="13"/>
                  </a:cubicBezTo>
                  <a:cubicBezTo>
                    <a:pt x="6" y="13"/>
                    <a:pt x="6" y="13"/>
                    <a:pt x="6" y="14"/>
                  </a:cubicBezTo>
                  <a:cubicBezTo>
                    <a:pt x="7" y="15"/>
                    <a:pt x="8" y="14"/>
                    <a:pt x="8" y="16"/>
                  </a:cubicBezTo>
                  <a:cubicBezTo>
                    <a:pt x="9" y="15"/>
                    <a:pt x="10" y="16"/>
                    <a:pt x="11" y="16"/>
                  </a:cubicBezTo>
                  <a:cubicBezTo>
                    <a:pt x="12" y="16"/>
                    <a:pt x="12" y="16"/>
                    <a:pt x="12" y="15"/>
                  </a:cubicBezTo>
                  <a:cubicBezTo>
                    <a:pt x="12" y="15"/>
                    <a:pt x="13" y="15"/>
                    <a:pt x="13" y="15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6" y="14"/>
                    <a:pt x="18" y="15"/>
                    <a:pt x="19" y="15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5"/>
                    <a:pt x="22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4" y="14"/>
                    <a:pt x="25" y="15"/>
                    <a:pt x="26" y="15"/>
                  </a:cubicBezTo>
                  <a:cubicBezTo>
                    <a:pt x="26" y="14"/>
                    <a:pt x="28" y="13"/>
                    <a:pt x="28" y="12"/>
                  </a:cubicBezTo>
                  <a:cubicBezTo>
                    <a:pt x="28" y="12"/>
                    <a:pt x="28" y="11"/>
                    <a:pt x="29" y="11"/>
                  </a:cubicBezTo>
                  <a:cubicBezTo>
                    <a:pt x="29" y="10"/>
                    <a:pt x="30" y="10"/>
                    <a:pt x="30" y="10"/>
                  </a:cubicBezTo>
                  <a:close/>
                </a:path>
              </a:pathLst>
            </a:custGeom>
            <a:solidFill>
              <a:schemeClr val="accent4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3B80F4F1-AA39-2D21-BB01-8E5B1823D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1116" y="1795251"/>
              <a:ext cx="147639" cy="82551"/>
            </a:xfrm>
            <a:custGeom>
              <a:avLst/>
              <a:gdLst>
                <a:gd name="T0" fmla="*/ 5 w 32"/>
                <a:gd name="T1" fmla="*/ 5 h 18"/>
                <a:gd name="T2" fmla="*/ 3 w 32"/>
                <a:gd name="T3" fmla="*/ 5 h 18"/>
                <a:gd name="T4" fmla="*/ 1 w 32"/>
                <a:gd name="T5" fmla="*/ 5 h 18"/>
                <a:gd name="T6" fmla="*/ 2 w 32"/>
                <a:gd name="T7" fmla="*/ 6 h 18"/>
                <a:gd name="T8" fmla="*/ 3 w 32"/>
                <a:gd name="T9" fmla="*/ 7 h 18"/>
                <a:gd name="T10" fmla="*/ 2 w 32"/>
                <a:gd name="T11" fmla="*/ 9 h 18"/>
                <a:gd name="T12" fmla="*/ 2 w 32"/>
                <a:gd name="T13" fmla="*/ 10 h 18"/>
                <a:gd name="T14" fmla="*/ 0 w 32"/>
                <a:gd name="T15" fmla="*/ 11 h 18"/>
                <a:gd name="T16" fmla="*/ 2 w 32"/>
                <a:gd name="T17" fmla="*/ 14 h 18"/>
                <a:gd name="T18" fmla="*/ 4 w 32"/>
                <a:gd name="T19" fmla="*/ 14 h 18"/>
                <a:gd name="T20" fmla="*/ 5 w 32"/>
                <a:gd name="T21" fmla="*/ 16 h 18"/>
                <a:gd name="T22" fmla="*/ 7 w 32"/>
                <a:gd name="T23" fmla="*/ 18 h 18"/>
                <a:gd name="T24" fmla="*/ 10 w 32"/>
                <a:gd name="T25" fmla="*/ 18 h 18"/>
                <a:gd name="T26" fmla="*/ 12 w 32"/>
                <a:gd name="T27" fmla="*/ 18 h 18"/>
                <a:gd name="T28" fmla="*/ 14 w 32"/>
                <a:gd name="T29" fmla="*/ 17 h 18"/>
                <a:gd name="T30" fmla="*/ 15 w 32"/>
                <a:gd name="T31" fmla="*/ 16 h 18"/>
                <a:gd name="T32" fmla="*/ 17 w 32"/>
                <a:gd name="T33" fmla="*/ 16 h 18"/>
                <a:gd name="T34" fmla="*/ 19 w 32"/>
                <a:gd name="T35" fmla="*/ 17 h 18"/>
                <a:gd name="T36" fmla="*/ 20 w 32"/>
                <a:gd name="T37" fmla="*/ 16 h 18"/>
                <a:gd name="T38" fmla="*/ 22 w 32"/>
                <a:gd name="T39" fmla="*/ 15 h 18"/>
                <a:gd name="T40" fmla="*/ 25 w 32"/>
                <a:gd name="T41" fmla="*/ 12 h 18"/>
                <a:gd name="T42" fmla="*/ 28 w 32"/>
                <a:gd name="T43" fmla="*/ 6 h 18"/>
                <a:gd name="T44" fmla="*/ 30 w 32"/>
                <a:gd name="T45" fmla="*/ 5 h 18"/>
                <a:gd name="T46" fmla="*/ 31 w 32"/>
                <a:gd name="T47" fmla="*/ 5 h 18"/>
                <a:gd name="T48" fmla="*/ 32 w 32"/>
                <a:gd name="T49" fmla="*/ 4 h 18"/>
                <a:gd name="T50" fmla="*/ 28 w 32"/>
                <a:gd name="T51" fmla="*/ 3 h 18"/>
                <a:gd name="T52" fmla="*/ 27 w 32"/>
                <a:gd name="T53" fmla="*/ 1 h 18"/>
                <a:gd name="T54" fmla="*/ 26 w 32"/>
                <a:gd name="T55" fmla="*/ 2 h 18"/>
                <a:gd name="T56" fmla="*/ 26 w 32"/>
                <a:gd name="T57" fmla="*/ 1 h 18"/>
                <a:gd name="T58" fmla="*/ 22 w 32"/>
                <a:gd name="T59" fmla="*/ 0 h 18"/>
                <a:gd name="T60" fmla="*/ 20 w 32"/>
                <a:gd name="T61" fmla="*/ 1 h 18"/>
                <a:gd name="T62" fmla="*/ 19 w 32"/>
                <a:gd name="T63" fmla="*/ 2 h 18"/>
                <a:gd name="T64" fmla="*/ 14 w 32"/>
                <a:gd name="T65" fmla="*/ 3 h 18"/>
                <a:gd name="T66" fmla="*/ 14 w 32"/>
                <a:gd name="T67" fmla="*/ 4 h 18"/>
                <a:gd name="T68" fmla="*/ 13 w 32"/>
                <a:gd name="T69" fmla="*/ 5 h 18"/>
                <a:gd name="T70" fmla="*/ 12 w 32"/>
                <a:gd name="T71" fmla="*/ 5 h 18"/>
                <a:gd name="T72" fmla="*/ 7 w 32"/>
                <a:gd name="T73" fmla="*/ 5 h 18"/>
                <a:gd name="T74" fmla="*/ 6 w 32"/>
                <a:gd name="T75" fmla="*/ 4 h 18"/>
                <a:gd name="T76" fmla="*/ 5 w 32"/>
                <a:gd name="T7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18">
                  <a:moveTo>
                    <a:pt x="5" y="5"/>
                  </a:moveTo>
                  <a:cubicBezTo>
                    <a:pt x="5" y="6"/>
                    <a:pt x="4" y="6"/>
                    <a:pt x="3" y="5"/>
                  </a:cubicBezTo>
                  <a:cubicBezTo>
                    <a:pt x="2" y="5"/>
                    <a:pt x="2" y="5"/>
                    <a:pt x="1" y="5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10"/>
                    <a:pt x="2" y="10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1" y="10"/>
                    <a:pt x="2" y="13"/>
                    <a:pt x="2" y="14"/>
                  </a:cubicBezTo>
                  <a:cubicBezTo>
                    <a:pt x="2" y="14"/>
                    <a:pt x="3" y="14"/>
                    <a:pt x="4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6" y="17"/>
                    <a:pt x="6" y="18"/>
                    <a:pt x="7" y="18"/>
                  </a:cubicBezTo>
                  <a:cubicBezTo>
                    <a:pt x="8" y="18"/>
                    <a:pt x="9" y="18"/>
                    <a:pt x="10" y="18"/>
                  </a:cubicBezTo>
                  <a:cubicBezTo>
                    <a:pt x="11" y="18"/>
                    <a:pt x="11" y="17"/>
                    <a:pt x="12" y="18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5" y="17"/>
                    <a:pt x="15" y="17"/>
                    <a:pt x="15" y="16"/>
                  </a:cubicBezTo>
                  <a:cubicBezTo>
                    <a:pt x="16" y="16"/>
                    <a:pt x="16" y="16"/>
                    <a:pt x="17" y="16"/>
                  </a:cubicBezTo>
                  <a:cubicBezTo>
                    <a:pt x="17" y="16"/>
                    <a:pt x="19" y="16"/>
                    <a:pt x="19" y="17"/>
                  </a:cubicBezTo>
                  <a:cubicBezTo>
                    <a:pt x="19" y="16"/>
                    <a:pt x="20" y="16"/>
                    <a:pt x="20" y="16"/>
                  </a:cubicBezTo>
                  <a:cubicBezTo>
                    <a:pt x="21" y="16"/>
                    <a:pt x="22" y="16"/>
                    <a:pt x="22" y="15"/>
                  </a:cubicBezTo>
                  <a:cubicBezTo>
                    <a:pt x="23" y="15"/>
                    <a:pt x="24" y="13"/>
                    <a:pt x="25" y="12"/>
                  </a:cubicBezTo>
                  <a:cubicBezTo>
                    <a:pt x="26" y="10"/>
                    <a:pt x="26" y="8"/>
                    <a:pt x="28" y="6"/>
                  </a:cubicBezTo>
                  <a:cubicBezTo>
                    <a:pt x="28" y="5"/>
                    <a:pt x="29" y="6"/>
                    <a:pt x="30" y="5"/>
                  </a:cubicBezTo>
                  <a:cubicBezTo>
                    <a:pt x="30" y="5"/>
                    <a:pt x="31" y="5"/>
                    <a:pt x="31" y="5"/>
                  </a:cubicBezTo>
                  <a:cubicBezTo>
                    <a:pt x="31" y="4"/>
                    <a:pt x="31" y="4"/>
                    <a:pt x="32" y="4"/>
                  </a:cubicBezTo>
                  <a:cubicBezTo>
                    <a:pt x="31" y="4"/>
                    <a:pt x="29" y="3"/>
                    <a:pt x="28" y="3"/>
                  </a:cubicBezTo>
                  <a:cubicBezTo>
                    <a:pt x="28" y="2"/>
                    <a:pt x="28" y="2"/>
                    <a:pt x="27" y="1"/>
                  </a:cubicBezTo>
                  <a:cubicBezTo>
                    <a:pt x="27" y="1"/>
                    <a:pt x="27" y="2"/>
                    <a:pt x="26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3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1"/>
                    <a:pt x="20" y="2"/>
                    <a:pt x="19" y="2"/>
                  </a:cubicBezTo>
                  <a:cubicBezTo>
                    <a:pt x="18" y="3"/>
                    <a:pt x="16" y="2"/>
                    <a:pt x="14" y="3"/>
                  </a:cubicBezTo>
                  <a:cubicBezTo>
                    <a:pt x="14" y="3"/>
                    <a:pt x="14" y="3"/>
                    <a:pt x="14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1" y="5"/>
                    <a:pt x="8" y="6"/>
                    <a:pt x="7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5" y="3"/>
                    <a:pt x="5" y="4"/>
                    <a:pt x="5" y="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4" name="Freeform 183">
              <a:extLst>
                <a:ext uri="{FF2B5EF4-FFF2-40B4-BE49-F238E27FC236}">
                  <a16:creationId xmlns:a16="http://schemas.microsoft.com/office/drawing/2014/main" id="{74BB9B5E-D08F-FF4A-A927-C26B904C3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579" y="1766675"/>
              <a:ext cx="115889" cy="55563"/>
            </a:xfrm>
            <a:custGeom>
              <a:avLst/>
              <a:gdLst>
                <a:gd name="T0" fmla="*/ 8 w 25"/>
                <a:gd name="T1" fmla="*/ 0 h 12"/>
                <a:gd name="T2" fmla="*/ 6 w 25"/>
                <a:gd name="T3" fmla="*/ 1 h 12"/>
                <a:gd name="T4" fmla="*/ 6 w 25"/>
                <a:gd name="T5" fmla="*/ 2 h 12"/>
                <a:gd name="T6" fmla="*/ 5 w 25"/>
                <a:gd name="T7" fmla="*/ 4 h 12"/>
                <a:gd name="T8" fmla="*/ 3 w 25"/>
                <a:gd name="T9" fmla="*/ 5 h 12"/>
                <a:gd name="T10" fmla="*/ 0 w 25"/>
                <a:gd name="T11" fmla="*/ 5 h 12"/>
                <a:gd name="T12" fmla="*/ 1 w 25"/>
                <a:gd name="T13" fmla="*/ 10 h 12"/>
                <a:gd name="T14" fmla="*/ 2 w 25"/>
                <a:gd name="T15" fmla="*/ 10 h 12"/>
                <a:gd name="T16" fmla="*/ 3 w 25"/>
                <a:gd name="T17" fmla="*/ 11 h 12"/>
                <a:gd name="T18" fmla="*/ 7 w 25"/>
                <a:gd name="T19" fmla="*/ 11 h 12"/>
                <a:gd name="T20" fmla="*/ 9 w 25"/>
                <a:gd name="T21" fmla="*/ 11 h 12"/>
                <a:gd name="T22" fmla="*/ 9 w 25"/>
                <a:gd name="T23" fmla="*/ 10 h 12"/>
                <a:gd name="T24" fmla="*/ 12 w 25"/>
                <a:gd name="T25" fmla="*/ 9 h 12"/>
                <a:gd name="T26" fmla="*/ 15 w 25"/>
                <a:gd name="T27" fmla="*/ 8 h 12"/>
                <a:gd name="T28" fmla="*/ 17 w 25"/>
                <a:gd name="T29" fmla="*/ 6 h 12"/>
                <a:gd name="T30" fmla="*/ 21 w 25"/>
                <a:gd name="T31" fmla="*/ 7 h 12"/>
                <a:gd name="T32" fmla="*/ 22 w 25"/>
                <a:gd name="T33" fmla="*/ 7 h 12"/>
                <a:gd name="T34" fmla="*/ 23 w 25"/>
                <a:gd name="T35" fmla="*/ 7 h 12"/>
                <a:gd name="T36" fmla="*/ 24 w 25"/>
                <a:gd name="T37" fmla="*/ 6 h 12"/>
                <a:gd name="T38" fmla="*/ 25 w 25"/>
                <a:gd name="T39" fmla="*/ 3 h 12"/>
                <a:gd name="T40" fmla="*/ 20 w 25"/>
                <a:gd name="T41" fmla="*/ 1 h 12"/>
                <a:gd name="T42" fmla="*/ 18 w 25"/>
                <a:gd name="T43" fmla="*/ 2 h 12"/>
                <a:gd name="T44" fmla="*/ 15 w 25"/>
                <a:gd name="T45" fmla="*/ 1 h 12"/>
                <a:gd name="T46" fmla="*/ 13 w 25"/>
                <a:gd name="T47" fmla="*/ 2 h 12"/>
                <a:gd name="T48" fmla="*/ 12 w 25"/>
                <a:gd name="T49" fmla="*/ 0 h 12"/>
                <a:gd name="T50" fmla="*/ 9 w 25"/>
                <a:gd name="T51" fmla="*/ 1 h 12"/>
                <a:gd name="T52" fmla="*/ 8 w 25"/>
                <a:gd name="T5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" h="12">
                  <a:moveTo>
                    <a:pt x="8" y="0"/>
                  </a:moveTo>
                  <a:cubicBezTo>
                    <a:pt x="7" y="0"/>
                    <a:pt x="7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3"/>
                    <a:pt x="5" y="3"/>
                    <a:pt x="5" y="4"/>
                  </a:cubicBezTo>
                  <a:cubicBezTo>
                    <a:pt x="4" y="4"/>
                    <a:pt x="4" y="5"/>
                    <a:pt x="3" y="5"/>
                  </a:cubicBezTo>
                  <a:cubicBezTo>
                    <a:pt x="2" y="5"/>
                    <a:pt x="1" y="4"/>
                    <a:pt x="0" y="5"/>
                  </a:cubicBezTo>
                  <a:cubicBezTo>
                    <a:pt x="0" y="5"/>
                    <a:pt x="1" y="9"/>
                    <a:pt x="1" y="10"/>
                  </a:cubicBezTo>
                  <a:cubicBezTo>
                    <a:pt x="1" y="9"/>
                    <a:pt x="2" y="10"/>
                    <a:pt x="2" y="10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4" y="12"/>
                    <a:pt x="6" y="11"/>
                    <a:pt x="7" y="11"/>
                  </a:cubicBezTo>
                  <a:cubicBezTo>
                    <a:pt x="7" y="11"/>
                    <a:pt x="9" y="11"/>
                    <a:pt x="9" y="11"/>
                  </a:cubicBezTo>
                  <a:cubicBezTo>
                    <a:pt x="9" y="11"/>
                    <a:pt x="9" y="11"/>
                    <a:pt x="9" y="10"/>
                  </a:cubicBezTo>
                  <a:cubicBezTo>
                    <a:pt x="10" y="9"/>
                    <a:pt x="10" y="9"/>
                    <a:pt x="12" y="9"/>
                  </a:cubicBezTo>
                  <a:cubicBezTo>
                    <a:pt x="13" y="9"/>
                    <a:pt x="15" y="9"/>
                    <a:pt x="15" y="8"/>
                  </a:cubicBezTo>
                  <a:cubicBezTo>
                    <a:pt x="16" y="7"/>
                    <a:pt x="16" y="6"/>
                    <a:pt x="17" y="6"/>
                  </a:cubicBezTo>
                  <a:cubicBezTo>
                    <a:pt x="19" y="6"/>
                    <a:pt x="20" y="6"/>
                    <a:pt x="21" y="7"/>
                  </a:cubicBezTo>
                  <a:cubicBezTo>
                    <a:pt x="21" y="7"/>
                    <a:pt x="22" y="7"/>
                    <a:pt x="22" y="7"/>
                  </a:cubicBezTo>
                  <a:cubicBezTo>
                    <a:pt x="23" y="8"/>
                    <a:pt x="23" y="7"/>
                    <a:pt x="23" y="7"/>
                  </a:cubicBezTo>
                  <a:cubicBezTo>
                    <a:pt x="23" y="7"/>
                    <a:pt x="24" y="6"/>
                    <a:pt x="24" y="6"/>
                  </a:cubicBezTo>
                  <a:cubicBezTo>
                    <a:pt x="25" y="6"/>
                    <a:pt x="25" y="3"/>
                    <a:pt x="25" y="3"/>
                  </a:cubicBezTo>
                  <a:cubicBezTo>
                    <a:pt x="23" y="3"/>
                    <a:pt x="22" y="1"/>
                    <a:pt x="20" y="1"/>
                  </a:cubicBezTo>
                  <a:cubicBezTo>
                    <a:pt x="20" y="1"/>
                    <a:pt x="19" y="2"/>
                    <a:pt x="18" y="2"/>
                  </a:cubicBezTo>
                  <a:cubicBezTo>
                    <a:pt x="17" y="2"/>
                    <a:pt x="17" y="1"/>
                    <a:pt x="15" y="1"/>
                  </a:cubicBezTo>
                  <a:cubicBezTo>
                    <a:pt x="14" y="2"/>
                    <a:pt x="14" y="2"/>
                    <a:pt x="13" y="2"/>
                  </a:cubicBezTo>
                  <a:cubicBezTo>
                    <a:pt x="13" y="1"/>
                    <a:pt x="12" y="0"/>
                    <a:pt x="12" y="0"/>
                  </a:cubicBezTo>
                  <a:cubicBezTo>
                    <a:pt x="11" y="0"/>
                    <a:pt x="10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solidFill>
              <a:schemeClr val="accent4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5" name="Freeform 184">
              <a:extLst>
                <a:ext uri="{FF2B5EF4-FFF2-40B4-BE49-F238E27FC236}">
                  <a16:creationId xmlns:a16="http://schemas.microsoft.com/office/drawing/2014/main" id="{2AC39CC7-4D6D-E6A2-3994-F01FA0F7F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430" y="1087220"/>
              <a:ext cx="230190" cy="354015"/>
            </a:xfrm>
            <a:custGeom>
              <a:avLst/>
              <a:gdLst>
                <a:gd name="T0" fmla="*/ 16 w 50"/>
                <a:gd name="T1" fmla="*/ 10 h 77"/>
                <a:gd name="T2" fmla="*/ 22 w 50"/>
                <a:gd name="T3" fmla="*/ 11 h 77"/>
                <a:gd name="T4" fmla="*/ 24 w 50"/>
                <a:gd name="T5" fmla="*/ 7 h 77"/>
                <a:gd name="T6" fmla="*/ 27 w 50"/>
                <a:gd name="T7" fmla="*/ 2 h 77"/>
                <a:gd name="T8" fmla="*/ 32 w 50"/>
                <a:gd name="T9" fmla="*/ 0 h 77"/>
                <a:gd name="T10" fmla="*/ 35 w 50"/>
                <a:gd name="T11" fmla="*/ 1 h 77"/>
                <a:gd name="T12" fmla="*/ 38 w 50"/>
                <a:gd name="T13" fmla="*/ 7 h 77"/>
                <a:gd name="T14" fmla="*/ 37 w 50"/>
                <a:gd name="T15" fmla="*/ 10 h 77"/>
                <a:gd name="T16" fmla="*/ 40 w 50"/>
                <a:gd name="T17" fmla="*/ 16 h 77"/>
                <a:gd name="T18" fmla="*/ 41 w 50"/>
                <a:gd name="T19" fmla="*/ 22 h 77"/>
                <a:gd name="T20" fmla="*/ 41 w 50"/>
                <a:gd name="T21" fmla="*/ 29 h 77"/>
                <a:gd name="T22" fmla="*/ 43 w 50"/>
                <a:gd name="T23" fmla="*/ 34 h 77"/>
                <a:gd name="T24" fmla="*/ 42 w 50"/>
                <a:gd name="T25" fmla="*/ 38 h 77"/>
                <a:gd name="T26" fmla="*/ 43 w 50"/>
                <a:gd name="T27" fmla="*/ 43 h 77"/>
                <a:gd name="T28" fmla="*/ 45 w 50"/>
                <a:gd name="T29" fmla="*/ 51 h 77"/>
                <a:gd name="T30" fmla="*/ 50 w 50"/>
                <a:gd name="T31" fmla="*/ 55 h 77"/>
                <a:gd name="T32" fmla="*/ 44 w 50"/>
                <a:gd name="T33" fmla="*/ 63 h 77"/>
                <a:gd name="T34" fmla="*/ 39 w 50"/>
                <a:gd name="T35" fmla="*/ 68 h 77"/>
                <a:gd name="T36" fmla="*/ 31 w 50"/>
                <a:gd name="T37" fmla="*/ 73 h 77"/>
                <a:gd name="T38" fmla="*/ 27 w 50"/>
                <a:gd name="T39" fmla="*/ 74 h 77"/>
                <a:gd name="T40" fmla="*/ 22 w 50"/>
                <a:gd name="T41" fmla="*/ 75 h 77"/>
                <a:gd name="T42" fmla="*/ 18 w 50"/>
                <a:gd name="T43" fmla="*/ 77 h 77"/>
                <a:gd name="T44" fmla="*/ 13 w 50"/>
                <a:gd name="T45" fmla="*/ 77 h 77"/>
                <a:gd name="T46" fmla="*/ 12 w 50"/>
                <a:gd name="T47" fmla="*/ 76 h 77"/>
                <a:gd name="T48" fmla="*/ 11 w 50"/>
                <a:gd name="T49" fmla="*/ 74 h 77"/>
                <a:gd name="T50" fmla="*/ 10 w 50"/>
                <a:gd name="T51" fmla="*/ 75 h 77"/>
                <a:gd name="T52" fmla="*/ 7 w 50"/>
                <a:gd name="T53" fmla="*/ 73 h 77"/>
                <a:gd name="T54" fmla="*/ 5 w 50"/>
                <a:gd name="T55" fmla="*/ 69 h 77"/>
                <a:gd name="T56" fmla="*/ 5 w 50"/>
                <a:gd name="T57" fmla="*/ 62 h 77"/>
                <a:gd name="T58" fmla="*/ 4 w 50"/>
                <a:gd name="T59" fmla="*/ 57 h 77"/>
                <a:gd name="T60" fmla="*/ 5 w 50"/>
                <a:gd name="T61" fmla="*/ 54 h 77"/>
                <a:gd name="T62" fmla="*/ 9 w 50"/>
                <a:gd name="T63" fmla="*/ 52 h 77"/>
                <a:gd name="T64" fmla="*/ 11 w 50"/>
                <a:gd name="T65" fmla="*/ 49 h 77"/>
                <a:gd name="T66" fmla="*/ 16 w 50"/>
                <a:gd name="T67" fmla="*/ 45 h 77"/>
                <a:gd name="T68" fmla="*/ 19 w 50"/>
                <a:gd name="T69" fmla="*/ 42 h 77"/>
                <a:gd name="T70" fmla="*/ 23 w 50"/>
                <a:gd name="T71" fmla="*/ 39 h 77"/>
                <a:gd name="T72" fmla="*/ 20 w 50"/>
                <a:gd name="T73" fmla="*/ 34 h 77"/>
                <a:gd name="T74" fmla="*/ 16 w 50"/>
                <a:gd name="T75" fmla="*/ 31 h 77"/>
                <a:gd name="T76" fmla="*/ 15 w 50"/>
                <a:gd name="T77" fmla="*/ 24 h 77"/>
                <a:gd name="T78" fmla="*/ 14 w 50"/>
                <a:gd name="T79" fmla="*/ 20 h 77"/>
                <a:gd name="T80" fmla="*/ 11 w 50"/>
                <a:gd name="T81" fmla="*/ 14 h 77"/>
                <a:gd name="T82" fmla="*/ 5 w 50"/>
                <a:gd name="T83" fmla="*/ 11 h 77"/>
                <a:gd name="T84" fmla="*/ 1 w 50"/>
                <a:gd name="T85" fmla="*/ 8 h 77"/>
                <a:gd name="T86" fmla="*/ 7 w 50"/>
                <a:gd name="T87" fmla="*/ 7 h 77"/>
                <a:gd name="T88" fmla="*/ 9 w 50"/>
                <a:gd name="T89" fmla="*/ 1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0" h="77">
                  <a:moveTo>
                    <a:pt x="9" y="11"/>
                  </a:moveTo>
                  <a:cubicBezTo>
                    <a:pt x="11" y="11"/>
                    <a:pt x="12" y="12"/>
                    <a:pt x="14" y="11"/>
                  </a:cubicBezTo>
                  <a:cubicBezTo>
                    <a:pt x="15" y="11"/>
                    <a:pt x="15" y="10"/>
                    <a:pt x="16" y="10"/>
                  </a:cubicBezTo>
                  <a:cubicBezTo>
                    <a:pt x="17" y="10"/>
                    <a:pt x="17" y="10"/>
                    <a:pt x="18" y="10"/>
                  </a:cubicBezTo>
                  <a:cubicBezTo>
                    <a:pt x="19" y="11"/>
                    <a:pt x="19" y="11"/>
                    <a:pt x="20" y="11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1"/>
                    <a:pt x="22" y="10"/>
                    <a:pt x="22" y="10"/>
                  </a:cubicBezTo>
                  <a:cubicBezTo>
                    <a:pt x="23" y="10"/>
                    <a:pt x="23" y="11"/>
                    <a:pt x="24" y="9"/>
                  </a:cubicBezTo>
                  <a:cubicBezTo>
                    <a:pt x="24" y="9"/>
                    <a:pt x="24" y="8"/>
                    <a:pt x="24" y="7"/>
                  </a:cubicBezTo>
                  <a:cubicBezTo>
                    <a:pt x="24" y="6"/>
                    <a:pt x="25" y="6"/>
                    <a:pt x="25" y="5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6" y="3"/>
                    <a:pt x="27" y="3"/>
                    <a:pt x="27" y="2"/>
                  </a:cubicBezTo>
                  <a:cubicBezTo>
                    <a:pt x="28" y="2"/>
                    <a:pt x="27" y="1"/>
                    <a:pt x="28" y="1"/>
                  </a:cubicBezTo>
                  <a:cubicBezTo>
                    <a:pt x="29" y="1"/>
                    <a:pt x="29" y="1"/>
                    <a:pt x="30" y="1"/>
                  </a:cubicBezTo>
                  <a:cubicBezTo>
                    <a:pt x="31" y="1"/>
                    <a:pt x="31" y="1"/>
                    <a:pt x="32" y="0"/>
                  </a:cubicBezTo>
                  <a:cubicBezTo>
                    <a:pt x="33" y="0"/>
                    <a:pt x="33" y="0"/>
                    <a:pt x="33" y="1"/>
                  </a:cubicBezTo>
                  <a:cubicBezTo>
                    <a:pt x="33" y="1"/>
                    <a:pt x="34" y="1"/>
                    <a:pt x="34" y="1"/>
                  </a:cubicBezTo>
                  <a:cubicBezTo>
                    <a:pt x="34" y="0"/>
                    <a:pt x="35" y="1"/>
                    <a:pt x="35" y="1"/>
                  </a:cubicBezTo>
                  <a:cubicBezTo>
                    <a:pt x="36" y="2"/>
                    <a:pt x="36" y="2"/>
                    <a:pt x="37" y="3"/>
                  </a:cubicBezTo>
                  <a:cubicBezTo>
                    <a:pt x="38" y="3"/>
                    <a:pt x="41" y="3"/>
                    <a:pt x="40" y="5"/>
                  </a:cubicBezTo>
                  <a:cubicBezTo>
                    <a:pt x="39" y="6"/>
                    <a:pt x="38" y="6"/>
                    <a:pt x="38" y="7"/>
                  </a:cubicBezTo>
                  <a:cubicBezTo>
                    <a:pt x="38" y="8"/>
                    <a:pt x="38" y="8"/>
                    <a:pt x="38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2"/>
                    <a:pt x="37" y="13"/>
                    <a:pt x="37" y="14"/>
                  </a:cubicBezTo>
                  <a:cubicBezTo>
                    <a:pt x="38" y="15"/>
                    <a:pt x="38" y="15"/>
                    <a:pt x="40" y="16"/>
                  </a:cubicBezTo>
                  <a:cubicBezTo>
                    <a:pt x="41" y="16"/>
                    <a:pt x="41" y="17"/>
                    <a:pt x="42" y="18"/>
                  </a:cubicBezTo>
                  <a:cubicBezTo>
                    <a:pt x="43" y="18"/>
                    <a:pt x="43" y="19"/>
                    <a:pt x="43" y="20"/>
                  </a:cubicBezTo>
                  <a:cubicBezTo>
                    <a:pt x="43" y="21"/>
                    <a:pt x="41" y="22"/>
                    <a:pt x="41" y="22"/>
                  </a:cubicBezTo>
                  <a:cubicBezTo>
                    <a:pt x="40" y="23"/>
                    <a:pt x="39" y="24"/>
                    <a:pt x="39" y="25"/>
                  </a:cubicBezTo>
                  <a:cubicBezTo>
                    <a:pt x="39" y="26"/>
                    <a:pt x="40" y="26"/>
                    <a:pt x="41" y="27"/>
                  </a:cubicBezTo>
                  <a:cubicBezTo>
                    <a:pt x="41" y="28"/>
                    <a:pt x="41" y="29"/>
                    <a:pt x="41" y="29"/>
                  </a:cubicBezTo>
                  <a:cubicBezTo>
                    <a:pt x="41" y="30"/>
                    <a:pt x="42" y="30"/>
                    <a:pt x="42" y="30"/>
                  </a:cubicBezTo>
                  <a:cubicBezTo>
                    <a:pt x="42" y="30"/>
                    <a:pt x="42" y="31"/>
                    <a:pt x="43" y="31"/>
                  </a:cubicBezTo>
                  <a:cubicBezTo>
                    <a:pt x="43" y="32"/>
                    <a:pt x="44" y="33"/>
                    <a:pt x="43" y="34"/>
                  </a:cubicBezTo>
                  <a:cubicBezTo>
                    <a:pt x="43" y="34"/>
                    <a:pt x="43" y="35"/>
                    <a:pt x="42" y="36"/>
                  </a:cubicBezTo>
                  <a:cubicBezTo>
                    <a:pt x="42" y="36"/>
                    <a:pt x="42" y="37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9"/>
                    <a:pt x="41" y="39"/>
                    <a:pt x="41" y="39"/>
                  </a:cubicBezTo>
                  <a:cubicBezTo>
                    <a:pt x="41" y="40"/>
                    <a:pt x="43" y="41"/>
                    <a:pt x="43" y="42"/>
                  </a:cubicBezTo>
                  <a:cubicBezTo>
                    <a:pt x="44" y="42"/>
                    <a:pt x="43" y="42"/>
                    <a:pt x="43" y="43"/>
                  </a:cubicBezTo>
                  <a:cubicBezTo>
                    <a:pt x="43" y="43"/>
                    <a:pt x="43" y="44"/>
                    <a:pt x="44" y="44"/>
                  </a:cubicBezTo>
                  <a:cubicBezTo>
                    <a:pt x="44" y="46"/>
                    <a:pt x="47" y="48"/>
                    <a:pt x="44" y="49"/>
                  </a:cubicBezTo>
                  <a:cubicBezTo>
                    <a:pt x="44" y="49"/>
                    <a:pt x="45" y="51"/>
                    <a:pt x="45" y="51"/>
                  </a:cubicBezTo>
                  <a:cubicBezTo>
                    <a:pt x="45" y="51"/>
                    <a:pt x="46" y="51"/>
                    <a:pt x="46" y="51"/>
                  </a:cubicBezTo>
                  <a:cubicBezTo>
                    <a:pt x="47" y="52"/>
                    <a:pt x="47" y="52"/>
                    <a:pt x="48" y="53"/>
                  </a:cubicBezTo>
                  <a:cubicBezTo>
                    <a:pt x="48" y="53"/>
                    <a:pt x="50" y="54"/>
                    <a:pt x="50" y="55"/>
                  </a:cubicBezTo>
                  <a:cubicBezTo>
                    <a:pt x="50" y="56"/>
                    <a:pt x="49" y="57"/>
                    <a:pt x="49" y="58"/>
                  </a:cubicBezTo>
                  <a:cubicBezTo>
                    <a:pt x="48" y="59"/>
                    <a:pt x="47" y="60"/>
                    <a:pt x="46" y="61"/>
                  </a:cubicBezTo>
                  <a:cubicBezTo>
                    <a:pt x="45" y="62"/>
                    <a:pt x="45" y="63"/>
                    <a:pt x="44" y="63"/>
                  </a:cubicBezTo>
                  <a:cubicBezTo>
                    <a:pt x="43" y="64"/>
                    <a:pt x="43" y="64"/>
                    <a:pt x="42" y="65"/>
                  </a:cubicBezTo>
                  <a:cubicBezTo>
                    <a:pt x="42" y="65"/>
                    <a:pt x="42" y="66"/>
                    <a:pt x="42" y="66"/>
                  </a:cubicBezTo>
                  <a:cubicBezTo>
                    <a:pt x="41" y="67"/>
                    <a:pt x="39" y="68"/>
                    <a:pt x="39" y="68"/>
                  </a:cubicBezTo>
                  <a:cubicBezTo>
                    <a:pt x="38" y="69"/>
                    <a:pt x="37" y="70"/>
                    <a:pt x="36" y="70"/>
                  </a:cubicBezTo>
                  <a:cubicBezTo>
                    <a:pt x="36" y="71"/>
                    <a:pt x="35" y="72"/>
                    <a:pt x="35" y="73"/>
                  </a:cubicBezTo>
                  <a:cubicBezTo>
                    <a:pt x="34" y="73"/>
                    <a:pt x="32" y="73"/>
                    <a:pt x="31" y="73"/>
                  </a:cubicBezTo>
                  <a:cubicBezTo>
                    <a:pt x="30" y="73"/>
                    <a:pt x="30" y="74"/>
                    <a:pt x="29" y="74"/>
                  </a:cubicBezTo>
                  <a:cubicBezTo>
                    <a:pt x="29" y="74"/>
                    <a:pt x="28" y="74"/>
                    <a:pt x="28" y="74"/>
                  </a:cubicBezTo>
                  <a:cubicBezTo>
                    <a:pt x="27" y="74"/>
                    <a:pt x="27" y="73"/>
                    <a:pt x="27" y="74"/>
                  </a:cubicBezTo>
                  <a:cubicBezTo>
                    <a:pt x="26" y="74"/>
                    <a:pt x="26" y="74"/>
                    <a:pt x="25" y="75"/>
                  </a:cubicBezTo>
                  <a:cubicBezTo>
                    <a:pt x="25" y="75"/>
                    <a:pt x="25" y="75"/>
                    <a:pt x="24" y="75"/>
                  </a:cubicBezTo>
                  <a:cubicBezTo>
                    <a:pt x="23" y="75"/>
                    <a:pt x="23" y="75"/>
                    <a:pt x="22" y="75"/>
                  </a:cubicBezTo>
                  <a:cubicBezTo>
                    <a:pt x="21" y="75"/>
                    <a:pt x="20" y="75"/>
                    <a:pt x="20" y="76"/>
                  </a:cubicBezTo>
                  <a:cubicBezTo>
                    <a:pt x="20" y="76"/>
                    <a:pt x="20" y="76"/>
                    <a:pt x="19" y="76"/>
                  </a:cubicBezTo>
                  <a:cubicBezTo>
                    <a:pt x="19" y="77"/>
                    <a:pt x="19" y="77"/>
                    <a:pt x="18" y="77"/>
                  </a:cubicBezTo>
                  <a:cubicBezTo>
                    <a:pt x="18" y="77"/>
                    <a:pt x="17" y="77"/>
                    <a:pt x="16" y="77"/>
                  </a:cubicBezTo>
                  <a:cubicBezTo>
                    <a:pt x="16" y="77"/>
                    <a:pt x="15" y="77"/>
                    <a:pt x="14" y="77"/>
                  </a:cubicBezTo>
                  <a:cubicBezTo>
                    <a:pt x="14" y="77"/>
                    <a:pt x="13" y="77"/>
                    <a:pt x="13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1" y="75"/>
                    <a:pt x="12" y="75"/>
                    <a:pt x="12" y="75"/>
                  </a:cubicBezTo>
                  <a:cubicBezTo>
                    <a:pt x="12" y="74"/>
                    <a:pt x="12" y="74"/>
                    <a:pt x="11" y="74"/>
                  </a:cubicBezTo>
                  <a:cubicBezTo>
                    <a:pt x="11" y="75"/>
                    <a:pt x="12" y="75"/>
                    <a:pt x="11" y="76"/>
                  </a:cubicBezTo>
                  <a:cubicBezTo>
                    <a:pt x="10" y="76"/>
                    <a:pt x="10" y="77"/>
                    <a:pt x="9" y="76"/>
                  </a:cubicBezTo>
                  <a:cubicBezTo>
                    <a:pt x="9" y="76"/>
                    <a:pt x="10" y="75"/>
                    <a:pt x="10" y="75"/>
                  </a:cubicBezTo>
                  <a:cubicBezTo>
                    <a:pt x="10" y="75"/>
                    <a:pt x="10" y="75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9" y="75"/>
                    <a:pt x="7" y="73"/>
                    <a:pt x="7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5" y="72"/>
                    <a:pt x="5" y="73"/>
                    <a:pt x="5" y="72"/>
                  </a:cubicBezTo>
                  <a:cubicBezTo>
                    <a:pt x="4" y="71"/>
                    <a:pt x="5" y="70"/>
                    <a:pt x="5" y="69"/>
                  </a:cubicBezTo>
                  <a:cubicBezTo>
                    <a:pt x="5" y="68"/>
                    <a:pt x="5" y="68"/>
                    <a:pt x="5" y="67"/>
                  </a:cubicBezTo>
                  <a:cubicBezTo>
                    <a:pt x="5" y="67"/>
                    <a:pt x="6" y="66"/>
                    <a:pt x="6" y="65"/>
                  </a:cubicBezTo>
                  <a:cubicBezTo>
                    <a:pt x="6" y="64"/>
                    <a:pt x="5" y="63"/>
                    <a:pt x="5" y="62"/>
                  </a:cubicBezTo>
                  <a:cubicBezTo>
                    <a:pt x="4" y="61"/>
                    <a:pt x="5" y="60"/>
                    <a:pt x="5" y="60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3" y="58"/>
                    <a:pt x="3" y="58"/>
                    <a:pt x="4" y="57"/>
                  </a:cubicBezTo>
                  <a:cubicBezTo>
                    <a:pt x="4" y="56"/>
                    <a:pt x="5" y="56"/>
                    <a:pt x="5" y="55"/>
                  </a:cubicBezTo>
                  <a:cubicBezTo>
                    <a:pt x="5" y="55"/>
                    <a:pt x="5" y="55"/>
                    <a:pt x="5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3"/>
                    <a:pt x="6" y="53"/>
                    <a:pt x="7" y="53"/>
                  </a:cubicBezTo>
                  <a:cubicBezTo>
                    <a:pt x="7" y="53"/>
                    <a:pt x="8" y="53"/>
                    <a:pt x="8" y="5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1"/>
                    <a:pt x="9" y="51"/>
                    <a:pt x="10" y="51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49"/>
                    <a:pt x="11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3" y="48"/>
                    <a:pt x="13" y="48"/>
                    <a:pt x="14" y="47"/>
                  </a:cubicBezTo>
                  <a:cubicBezTo>
                    <a:pt x="15" y="47"/>
                    <a:pt x="15" y="46"/>
                    <a:pt x="16" y="45"/>
                  </a:cubicBezTo>
                  <a:cubicBezTo>
                    <a:pt x="16" y="45"/>
                    <a:pt x="16" y="44"/>
                    <a:pt x="17" y="44"/>
                  </a:cubicBezTo>
                  <a:cubicBezTo>
                    <a:pt x="17" y="44"/>
                    <a:pt x="18" y="44"/>
                    <a:pt x="18" y="44"/>
                  </a:cubicBezTo>
                  <a:cubicBezTo>
                    <a:pt x="18" y="43"/>
                    <a:pt x="18" y="42"/>
                    <a:pt x="19" y="42"/>
                  </a:cubicBezTo>
                  <a:cubicBezTo>
                    <a:pt x="19" y="41"/>
                    <a:pt x="20" y="40"/>
                    <a:pt x="21" y="40"/>
                  </a:cubicBezTo>
                  <a:cubicBezTo>
                    <a:pt x="22" y="41"/>
                    <a:pt x="22" y="41"/>
                    <a:pt x="23" y="40"/>
                  </a:cubicBezTo>
                  <a:cubicBezTo>
                    <a:pt x="23" y="40"/>
                    <a:pt x="23" y="40"/>
                    <a:pt x="23" y="39"/>
                  </a:cubicBezTo>
                  <a:cubicBezTo>
                    <a:pt x="23" y="39"/>
                    <a:pt x="22" y="39"/>
                    <a:pt x="22" y="39"/>
                  </a:cubicBezTo>
                  <a:cubicBezTo>
                    <a:pt x="22" y="39"/>
                    <a:pt x="22" y="38"/>
                    <a:pt x="22" y="38"/>
                  </a:cubicBezTo>
                  <a:cubicBezTo>
                    <a:pt x="23" y="35"/>
                    <a:pt x="21" y="35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7" y="33"/>
                  </a:cubicBezTo>
                  <a:cubicBezTo>
                    <a:pt x="17" y="33"/>
                    <a:pt x="16" y="31"/>
                    <a:pt x="16" y="31"/>
                  </a:cubicBezTo>
                  <a:cubicBezTo>
                    <a:pt x="16" y="30"/>
                    <a:pt x="15" y="30"/>
                    <a:pt x="15" y="29"/>
                  </a:cubicBezTo>
                  <a:cubicBezTo>
                    <a:pt x="15" y="28"/>
                    <a:pt x="16" y="27"/>
                    <a:pt x="16" y="26"/>
                  </a:cubicBezTo>
                  <a:cubicBezTo>
                    <a:pt x="16" y="26"/>
                    <a:pt x="16" y="25"/>
                    <a:pt x="15" y="24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1"/>
                    <a:pt x="15" y="21"/>
                    <a:pt x="14" y="20"/>
                  </a:cubicBezTo>
                  <a:cubicBezTo>
                    <a:pt x="14" y="19"/>
                    <a:pt x="14" y="18"/>
                    <a:pt x="15" y="17"/>
                  </a:cubicBezTo>
                  <a:cubicBezTo>
                    <a:pt x="15" y="16"/>
                    <a:pt x="14" y="16"/>
                    <a:pt x="13" y="15"/>
                  </a:cubicBezTo>
                  <a:cubicBezTo>
                    <a:pt x="12" y="15"/>
                    <a:pt x="12" y="14"/>
                    <a:pt x="11" y="14"/>
                  </a:cubicBezTo>
                  <a:cubicBezTo>
                    <a:pt x="10" y="13"/>
                    <a:pt x="9" y="14"/>
                    <a:pt x="8" y="13"/>
                  </a:cubicBezTo>
                  <a:cubicBezTo>
                    <a:pt x="8" y="13"/>
                    <a:pt x="7" y="12"/>
                    <a:pt x="7" y="12"/>
                  </a:cubicBezTo>
                  <a:cubicBezTo>
                    <a:pt x="6" y="12"/>
                    <a:pt x="6" y="11"/>
                    <a:pt x="5" y="11"/>
                  </a:cubicBezTo>
                  <a:cubicBezTo>
                    <a:pt x="5" y="11"/>
                    <a:pt x="4" y="11"/>
                    <a:pt x="4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2" y="9"/>
                    <a:pt x="0" y="9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5" y="6"/>
                    <a:pt x="6" y="6"/>
                    <a:pt x="7" y="7"/>
                  </a:cubicBezTo>
                  <a:cubicBezTo>
                    <a:pt x="7" y="7"/>
                    <a:pt x="8" y="8"/>
                    <a:pt x="8" y="9"/>
                  </a:cubicBezTo>
                  <a:cubicBezTo>
                    <a:pt x="9" y="9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6" name="Freeform 185">
              <a:extLst>
                <a:ext uri="{FF2B5EF4-FFF2-40B4-BE49-F238E27FC236}">
                  <a16:creationId xmlns:a16="http://schemas.microsoft.com/office/drawing/2014/main" id="{A1DFF6FE-0546-EC77-D4AA-7595F4757E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9516" y="1128495"/>
              <a:ext cx="271465" cy="463554"/>
            </a:xfrm>
            <a:custGeom>
              <a:avLst/>
              <a:gdLst>
                <a:gd name="T0" fmla="*/ 41 w 59"/>
                <a:gd name="T1" fmla="*/ 41 h 101"/>
                <a:gd name="T2" fmla="*/ 37 w 59"/>
                <a:gd name="T3" fmla="*/ 43 h 101"/>
                <a:gd name="T4" fmla="*/ 33 w 59"/>
                <a:gd name="T5" fmla="*/ 46 h 101"/>
                <a:gd name="T6" fmla="*/ 29 w 59"/>
                <a:gd name="T7" fmla="*/ 50 h 101"/>
                <a:gd name="T8" fmla="*/ 28 w 59"/>
                <a:gd name="T9" fmla="*/ 56 h 101"/>
                <a:gd name="T10" fmla="*/ 27 w 59"/>
                <a:gd name="T11" fmla="*/ 60 h 101"/>
                <a:gd name="T12" fmla="*/ 30 w 59"/>
                <a:gd name="T13" fmla="*/ 63 h 101"/>
                <a:gd name="T14" fmla="*/ 33 w 59"/>
                <a:gd name="T15" fmla="*/ 64 h 101"/>
                <a:gd name="T16" fmla="*/ 35 w 59"/>
                <a:gd name="T17" fmla="*/ 70 h 101"/>
                <a:gd name="T18" fmla="*/ 32 w 59"/>
                <a:gd name="T19" fmla="*/ 72 h 101"/>
                <a:gd name="T20" fmla="*/ 29 w 59"/>
                <a:gd name="T21" fmla="*/ 76 h 101"/>
                <a:gd name="T22" fmla="*/ 26 w 59"/>
                <a:gd name="T23" fmla="*/ 78 h 101"/>
                <a:gd name="T24" fmla="*/ 25 w 59"/>
                <a:gd name="T25" fmla="*/ 79 h 101"/>
                <a:gd name="T26" fmla="*/ 25 w 59"/>
                <a:gd name="T27" fmla="*/ 85 h 101"/>
                <a:gd name="T28" fmla="*/ 24 w 59"/>
                <a:gd name="T29" fmla="*/ 89 h 101"/>
                <a:gd name="T30" fmla="*/ 25 w 59"/>
                <a:gd name="T31" fmla="*/ 90 h 101"/>
                <a:gd name="T32" fmla="*/ 23 w 59"/>
                <a:gd name="T33" fmla="*/ 92 h 101"/>
                <a:gd name="T34" fmla="*/ 20 w 59"/>
                <a:gd name="T35" fmla="*/ 94 h 101"/>
                <a:gd name="T36" fmla="*/ 17 w 59"/>
                <a:gd name="T37" fmla="*/ 96 h 101"/>
                <a:gd name="T38" fmla="*/ 11 w 59"/>
                <a:gd name="T39" fmla="*/ 100 h 101"/>
                <a:gd name="T40" fmla="*/ 7 w 59"/>
                <a:gd name="T41" fmla="*/ 96 h 101"/>
                <a:gd name="T42" fmla="*/ 8 w 59"/>
                <a:gd name="T43" fmla="*/ 91 h 101"/>
                <a:gd name="T44" fmla="*/ 5 w 59"/>
                <a:gd name="T45" fmla="*/ 88 h 101"/>
                <a:gd name="T46" fmla="*/ 4 w 59"/>
                <a:gd name="T47" fmla="*/ 85 h 101"/>
                <a:gd name="T48" fmla="*/ 1 w 59"/>
                <a:gd name="T49" fmla="*/ 81 h 101"/>
                <a:gd name="T50" fmla="*/ 1 w 59"/>
                <a:gd name="T51" fmla="*/ 75 h 101"/>
                <a:gd name="T52" fmla="*/ 3 w 59"/>
                <a:gd name="T53" fmla="*/ 74 h 101"/>
                <a:gd name="T54" fmla="*/ 4 w 59"/>
                <a:gd name="T55" fmla="*/ 67 h 101"/>
                <a:gd name="T56" fmla="*/ 7 w 59"/>
                <a:gd name="T57" fmla="*/ 64 h 101"/>
                <a:gd name="T58" fmla="*/ 5 w 59"/>
                <a:gd name="T59" fmla="*/ 61 h 101"/>
                <a:gd name="T60" fmla="*/ 5 w 59"/>
                <a:gd name="T61" fmla="*/ 54 h 101"/>
                <a:gd name="T62" fmla="*/ 4 w 59"/>
                <a:gd name="T63" fmla="*/ 46 h 101"/>
                <a:gd name="T64" fmla="*/ 6 w 59"/>
                <a:gd name="T65" fmla="*/ 40 h 101"/>
                <a:gd name="T66" fmla="*/ 13 w 59"/>
                <a:gd name="T67" fmla="*/ 37 h 101"/>
                <a:gd name="T68" fmla="*/ 14 w 59"/>
                <a:gd name="T69" fmla="*/ 27 h 101"/>
                <a:gd name="T70" fmla="*/ 15 w 59"/>
                <a:gd name="T71" fmla="*/ 22 h 101"/>
                <a:gd name="T72" fmla="*/ 19 w 59"/>
                <a:gd name="T73" fmla="*/ 21 h 101"/>
                <a:gd name="T74" fmla="*/ 22 w 59"/>
                <a:gd name="T75" fmla="*/ 17 h 101"/>
                <a:gd name="T76" fmla="*/ 23 w 59"/>
                <a:gd name="T77" fmla="*/ 13 h 101"/>
                <a:gd name="T78" fmla="*/ 24 w 59"/>
                <a:gd name="T79" fmla="*/ 9 h 101"/>
                <a:gd name="T80" fmla="*/ 27 w 59"/>
                <a:gd name="T81" fmla="*/ 7 h 101"/>
                <a:gd name="T82" fmla="*/ 30 w 59"/>
                <a:gd name="T83" fmla="*/ 7 h 101"/>
                <a:gd name="T84" fmla="*/ 33 w 59"/>
                <a:gd name="T85" fmla="*/ 4 h 101"/>
                <a:gd name="T86" fmla="*/ 39 w 59"/>
                <a:gd name="T87" fmla="*/ 3 h 101"/>
                <a:gd name="T88" fmla="*/ 41 w 59"/>
                <a:gd name="T89" fmla="*/ 1 h 101"/>
                <a:gd name="T90" fmla="*/ 48 w 59"/>
                <a:gd name="T91" fmla="*/ 3 h 101"/>
                <a:gd name="T92" fmla="*/ 53 w 59"/>
                <a:gd name="T93" fmla="*/ 5 h 101"/>
                <a:gd name="T94" fmla="*/ 55 w 59"/>
                <a:gd name="T95" fmla="*/ 9 h 101"/>
                <a:gd name="T96" fmla="*/ 56 w 59"/>
                <a:gd name="T97" fmla="*/ 13 h 101"/>
                <a:gd name="T98" fmla="*/ 56 w 59"/>
                <a:gd name="T99" fmla="*/ 20 h 101"/>
                <a:gd name="T100" fmla="*/ 56 w 59"/>
                <a:gd name="T101" fmla="*/ 24 h 101"/>
                <a:gd name="T102" fmla="*/ 52 w 59"/>
                <a:gd name="T103" fmla="*/ 25 h 101"/>
                <a:gd name="T104" fmla="*/ 47 w 59"/>
                <a:gd name="T105" fmla="*/ 28 h 101"/>
                <a:gd name="T106" fmla="*/ 46 w 59"/>
                <a:gd name="T107" fmla="*/ 33 h 101"/>
                <a:gd name="T108" fmla="*/ 44 w 59"/>
                <a:gd name="T109" fmla="*/ 37 h 101"/>
                <a:gd name="T110" fmla="*/ 32 w 59"/>
                <a:gd name="T111" fmla="*/ 84 h 101"/>
                <a:gd name="T112" fmla="*/ 32 w 59"/>
                <a:gd name="T113" fmla="*/ 90 h 101"/>
                <a:gd name="T114" fmla="*/ 35 w 59"/>
                <a:gd name="T115" fmla="*/ 83 h 101"/>
                <a:gd name="T116" fmla="*/ 34 w 59"/>
                <a:gd name="T117" fmla="*/ 8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9" h="101">
                  <a:moveTo>
                    <a:pt x="44" y="37"/>
                  </a:moveTo>
                  <a:cubicBezTo>
                    <a:pt x="44" y="37"/>
                    <a:pt x="44" y="38"/>
                    <a:pt x="43" y="39"/>
                  </a:cubicBezTo>
                  <a:cubicBezTo>
                    <a:pt x="43" y="40"/>
                    <a:pt x="42" y="40"/>
                    <a:pt x="41" y="41"/>
                  </a:cubicBezTo>
                  <a:cubicBezTo>
                    <a:pt x="41" y="41"/>
                    <a:pt x="40" y="41"/>
                    <a:pt x="40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42"/>
                    <a:pt x="38" y="42"/>
                    <a:pt x="37" y="43"/>
                  </a:cubicBezTo>
                  <a:cubicBezTo>
                    <a:pt x="37" y="43"/>
                    <a:pt x="36" y="44"/>
                    <a:pt x="35" y="44"/>
                  </a:cubicBezTo>
                  <a:cubicBezTo>
                    <a:pt x="35" y="45"/>
                    <a:pt x="33" y="45"/>
                    <a:pt x="33" y="45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7"/>
                    <a:pt x="32" y="47"/>
                    <a:pt x="32" y="47"/>
                  </a:cubicBezTo>
                  <a:cubicBezTo>
                    <a:pt x="31" y="48"/>
                    <a:pt x="31" y="48"/>
                    <a:pt x="30" y="49"/>
                  </a:cubicBezTo>
                  <a:cubicBezTo>
                    <a:pt x="30" y="49"/>
                    <a:pt x="29" y="50"/>
                    <a:pt x="29" y="50"/>
                  </a:cubicBezTo>
                  <a:cubicBezTo>
                    <a:pt x="29" y="51"/>
                    <a:pt x="29" y="50"/>
                    <a:pt x="29" y="51"/>
                  </a:cubicBezTo>
                  <a:cubicBezTo>
                    <a:pt x="29" y="52"/>
                    <a:pt x="29" y="53"/>
                    <a:pt x="28" y="54"/>
                  </a:cubicBezTo>
                  <a:cubicBezTo>
                    <a:pt x="28" y="54"/>
                    <a:pt x="28" y="55"/>
                    <a:pt x="28" y="56"/>
                  </a:cubicBezTo>
                  <a:cubicBezTo>
                    <a:pt x="28" y="56"/>
                    <a:pt x="27" y="56"/>
                    <a:pt x="27" y="57"/>
                  </a:cubicBezTo>
                  <a:cubicBezTo>
                    <a:pt x="27" y="57"/>
                    <a:pt x="27" y="58"/>
                    <a:pt x="27" y="58"/>
                  </a:cubicBezTo>
                  <a:cubicBezTo>
                    <a:pt x="28" y="59"/>
                    <a:pt x="27" y="60"/>
                    <a:pt x="27" y="60"/>
                  </a:cubicBezTo>
                  <a:cubicBezTo>
                    <a:pt x="27" y="61"/>
                    <a:pt x="28" y="62"/>
                    <a:pt x="28" y="62"/>
                  </a:cubicBezTo>
                  <a:cubicBezTo>
                    <a:pt x="28" y="63"/>
                    <a:pt x="28" y="62"/>
                    <a:pt x="29" y="63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0" y="63"/>
                    <a:pt x="31" y="63"/>
                  </a:cubicBezTo>
                  <a:cubicBezTo>
                    <a:pt x="32" y="64"/>
                    <a:pt x="31" y="65"/>
                    <a:pt x="33" y="65"/>
                  </a:cubicBezTo>
                  <a:cubicBezTo>
                    <a:pt x="33" y="65"/>
                    <a:pt x="32" y="64"/>
                    <a:pt x="33" y="64"/>
                  </a:cubicBezTo>
                  <a:cubicBezTo>
                    <a:pt x="33" y="64"/>
                    <a:pt x="33" y="65"/>
                    <a:pt x="34" y="65"/>
                  </a:cubicBezTo>
                  <a:cubicBezTo>
                    <a:pt x="34" y="66"/>
                    <a:pt x="35" y="66"/>
                    <a:pt x="35" y="67"/>
                  </a:cubicBezTo>
                  <a:cubicBezTo>
                    <a:pt x="35" y="68"/>
                    <a:pt x="36" y="71"/>
                    <a:pt x="35" y="70"/>
                  </a:cubicBezTo>
                  <a:cubicBezTo>
                    <a:pt x="35" y="70"/>
                    <a:pt x="34" y="70"/>
                    <a:pt x="34" y="70"/>
                  </a:cubicBezTo>
                  <a:cubicBezTo>
                    <a:pt x="34" y="71"/>
                    <a:pt x="33" y="71"/>
                    <a:pt x="33" y="71"/>
                  </a:cubicBezTo>
                  <a:cubicBezTo>
                    <a:pt x="33" y="71"/>
                    <a:pt x="32" y="72"/>
                    <a:pt x="32" y="72"/>
                  </a:cubicBezTo>
                  <a:cubicBezTo>
                    <a:pt x="31" y="73"/>
                    <a:pt x="31" y="73"/>
                    <a:pt x="31" y="74"/>
                  </a:cubicBezTo>
                  <a:cubicBezTo>
                    <a:pt x="30" y="74"/>
                    <a:pt x="30" y="74"/>
                    <a:pt x="29" y="74"/>
                  </a:cubicBezTo>
                  <a:cubicBezTo>
                    <a:pt x="29" y="75"/>
                    <a:pt x="29" y="75"/>
                    <a:pt x="29" y="76"/>
                  </a:cubicBezTo>
                  <a:cubicBezTo>
                    <a:pt x="28" y="76"/>
                    <a:pt x="28" y="76"/>
                    <a:pt x="27" y="77"/>
                  </a:cubicBezTo>
                  <a:cubicBezTo>
                    <a:pt x="27" y="77"/>
                    <a:pt x="26" y="77"/>
                    <a:pt x="26" y="77"/>
                  </a:cubicBezTo>
                  <a:cubicBezTo>
                    <a:pt x="25" y="78"/>
                    <a:pt x="26" y="77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5" y="80"/>
                    <a:pt x="25" y="80"/>
                    <a:pt x="25" y="81"/>
                  </a:cubicBezTo>
                  <a:cubicBezTo>
                    <a:pt x="25" y="82"/>
                    <a:pt x="24" y="82"/>
                    <a:pt x="25" y="84"/>
                  </a:cubicBezTo>
                  <a:cubicBezTo>
                    <a:pt x="25" y="84"/>
                    <a:pt x="25" y="84"/>
                    <a:pt x="25" y="85"/>
                  </a:cubicBezTo>
                  <a:cubicBezTo>
                    <a:pt x="25" y="86"/>
                    <a:pt x="24" y="86"/>
                    <a:pt x="24" y="87"/>
                  </a:cubicBezTo>
                  <a:cubicBezTo>
                    <a:pt x="24" y="87"/>
                    <a:pt x="24" y="87"/>
                    <a:pt x="24" y="88"/>
                  </a:cubicBezTo>
                  <a:cubicBezTo>
                    <a:pt x="24" y="88"/>
                    <a:pt x="24" y="88"/>
                    <a:pt x="24" y="89"/>
                  </a:cubicBezTo>
                  <a:cubicBezTo>
                    <a:pt x="24" y="89"/>
                    <a:pt x="24" y="90"/>
                    <a:pt x="25" y="90"/>
                  </a:cubicBezTo>
                  <a:cubicBezTo>
                    <a:pt x="25" y="90"/>
                    <a:pt x="26" y="87"/>
                    <a:pt x="27" y="87"/>
                  </a:cubicBezTo>
                  <a:cubicBezTo>
                    <a:pt x="27" y="87"/>
                    <a:pt x="26" y="89"/>
                    <a:pt x="25" y="90"/>
                  </a:cubicBezTo>
                  <a:cubicBezTo>
                    <a:pt x="25" y="91"/>
                    <a:pt x="25" y="92"/>
                    <a:pt x="24" y="92"/>
                  </a:cubicBezTo>
                  <a:cubicBezTo>
                    <a:pt x="24" y="93"/>
                    <a:pt x="24" y="94"/>
                    <a:pt x="24" y="94"/>
                  </a:cubicBezTo>
                  <a:cubicBezTo>
                    <a:pt x="23" y="93"/>
                    <a:pt x="23" y="93"/>
                    <a:pt x="23" y="92"/>
                  </a:cubicBezTo>
                  <a:cubicBezTo>
                    <a:pt x="23" y="90"/>
                    <a:pt x="22" y="93"/>
                    <a:pt x="22" y="93"/>
                  </a:cubicBezTo>
                  <a:cubicBezTo>
                    <a:pt x="22" y="94"/>
                    <a:pt x="22" y="95"/>
                    <a:pt x="21" y="95"/>
                  </a:cubicBezTo>
                  <a:cubicBezTo>
                    <a:pt x="21" y="95"/>
                    <a:pt x="20" y="94"/>
                    <a:pt x="20" y="94"/>
                  </a:cubicBezTo>
                  <a:cubicBezTo>
                    <a:pt x="20" y="94"/>
                    <a:pt x="19" y="95"/>
                    <a:pt x="19" y="95"/>
                  </a:cubicBezTo>
                  <a:cubicBezTo>
                    <a:pt x="18" y="95"/>
                    <a:pt x="18" y="95"/>
                    <a:pt x="18" y="95"/>
                  </a:cubicBezTo>
                  <a:cubicBezTo>
                    <a:pt x="17" y="95"/>
                    <a:pt x="17" y="95"/>
                    <a:pt x="17" y="96"/>
                  </a:cubicBezTo>
                  <a:cubicBezTo>
                    <a:pt x="16" y="96"/>
                    <a:pt x="15" y="96"/>
                    <a:pt x="14" y="97"/>
                  </a:cubicBezTo>
                  <a:cubicBezTo>
                    <a:pt x="14" y="98"/>
                    <a:pt x="15" y="99"/>
                    <a:pt x="14" y="99"/>
                  </a:cubicBezTo>
                  <a:cubicBezTo>
                    <a:pt x="13" y="100"/>
                    <a:pt x="12" y="99"/>
                    <a:pt x="11" y="100"/>
                  </a:cubicBezTo>
                  <a:cubicBezTo>
                    <a:pt x="10" y="101"/>
                    <a:pt x="10" y="101"/>
                    <a:pt x="9" y="100"/>
                  </a:cubicBezTo>
                  <a:cubicBezTo>
                    <a:pt x="8" y="100"/>
                    <a:pt x="8" y="99"/>
                    <a:pt x="9" y="98"/>
                  </a:cubicBezTo>
                  <a:cubicBezTo>
                    <a:pt x="9" y="97"/>
                    <a:pt x="8" y="97"/>
                    <a:pt x="7" y="96"/>
                  </a:cubicBezTo>
                  <a:cubicBezTo>
                    <a:pt x="7" y="95"/>
                    <a:pt x="6" y="94"/>
                    <a:pt x="7" y="93"/>
                  </a:cubicBezTo>
                  <a:cubicBezTo>
                    <a:pt x="7" y="93"/>
                    <a:pt x="7" y="93"/>
                    <a:pt x="8" y="92"/>
                  </a:cubicBezTo>
                  <a:cubicBezTo>
                    <a:pt x="8" y="92"/>
                    <a:pt x="8" y="92"/>
                    <a:pt x="8" y="91"/>
                  </a:cubicBezTo>
                  <a:cubicBezTo>
                    <a:pt x="8" y="91"/>
                    <a:pt x="7" y="91"/>
                    <a:pt x="7" y="91"/>
                  </a:cubicBezTo>
                  <a:cubicBezTo>
                    <a:pt x="7" y="91"/>
                    <a:pt x="7" y="90"/>
                    <a:pt x="6" y="90"/>
                  </a:cubicBezTo>
                  <a:cubicBezTo>
                    <a:pt x="6" y="89"/>
                    <a:pt x="5" y="89"/>
                    <a:pt x="5" y="88"/>
                  </a:cubicBezTo>
                  <a:cubicBezTo>
                    <a:pt x="5" y="88"/>
                    <a:pt x="5" y="87"/>
                    <a:pt x="5" y="87"/>
                  </a:cubicBezTo>
                  <a:cubicBezTo>
                    <a:pt x="4" y="86"/>
                    <a:pt x="4" y="87"/>
                    <a:pt x="4" y="86"/>
                  </a:cubicBezTo>
                  <a:cubicBezTo>
                    <a:pt x="4" y="86"/>
                    <a:pt x="4" y="85"/>
                    <a:pt x="4" y="85"/>
                  </a:cubicBezTo>
                  <a:cubicBezTo>
                    <a:pt x="3" y="85"/>
                    <a:pt x="3" y="84"/>
                    <a:pt x="3" y="84"/>
                  </a:cubicBezTo>
                  <a:cubicBezTo>
                    <a:pt x="3" y="83"/>
                    <a:pt x="3" y="83"/>
                    <a:pt x="3" y="82"/>
                  </a:cubicBezTo>
                  <a:cubicBezTo>
                    <a:pt x="2" y="82"/>
                    <a:pt x="2" y="82"/>
                    <a:pt x="1" y="81"/>
                  </a:cubicBezTo>
                  <a:cubicBezTo>
                    <a:pt x="1" y="80"/>
                    <a:pt x="1" y="79"/>
                    <a:pt x="1" y="77"/>
                  </a:cubicBezTo>
                  <a:cubicBezTo>
                    <a:pt x="1" y="77"/>
                    <a:pt x="1" y="77"/>
                    <a:pt x="1" y="76"/>
                  </a:cubicBezTo>
                  <a:cubicBezTo>
                    <a:pt x="0" y="76"/>
                    <a:pt x="1" y="75"/>
                    <a:pt x="1" y="75"/>
                  </a:cubicBezTo>
                  <a:cubicBezTo>
                    <a:pt x="1" y="75"/>
                    <a:pt x="0" y="75"/>
                    <a:pt x="0" y="74"/>
                  </a:cubicBezTo>
                  <a:cubicBezTo>
                    <a:pt x="0" y="74"/>
                    <a:pt x="1" y="74"/>
                    <a:pt x="1" y="74"/>
                  </a:cubicBezTo>
                  <a:cubicBezTo>
                    <a:pt x="2" y="74"/>
                    <a:pt x="2" y="76"/>
                    <a:pt x="3" y="74"/>
                  </a:cubicBezTo>
                  <a:cubicBezTo>
                    <a:pt x="3" y="73"/>
                    <a:pt x="2" y="72"/>
                    <a:pt x="3" y="70"/>
                  </a:cubicBezTo>
                  <a:cubicBezTo>
                    <a:pt x="3" y="70"/>
                    <a:pt x="3" y="69"/>
                    <a:pt x="3" y="69"/>
                  </a:cubicBezTo>
                  <a:cubicBezTo>
                    <a:pt x="3" y="68"/>
                    <a:pt x="4" y="68"/>
                    <a:pt x="4" y="67"/>
                  </a:cubicBezTo>
                  <a:cubicBezTo>
                    <a:pt x="5" y="67"/>
                    <a:pt x="6" y="68"/>
                    <a:pt x="6" y="66"/>
                  </a:cubicBezTo>
                  <a:cubicBezTo>
                    <a:pt x="6" y="65"/>
                    <a:pt x="7" y="64"/>
                    <a:pt x="7" y="63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3"/>
                    <a:pt x="6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62"/>
                    <a:pt x="5" y="61"/>
                    <a:pt x="5" y="61"/>
                  </a:cubicBezTo>
                  <a:cubicBezTo>
                    <a:pt x="6" y="59"/>
                    <a:pt x="8" y="59"/>
                    <a:pt x="7" y="57"/>
                  </a:cubicBezTo>
                  <a:cubicBezTo>
                    <a:pt x="7" y="56"/>
                    <a:pt x="5" y="56"/>
                    <a:pt x="5" y="55"/>
                  </a:cubicBezTo>
                  <a:cubicBezTo>
                    <a:pt x="4" y="55"/>
                    <a:pt x="4" y="54"/>
                    <a:pt x="5" y="54"/>
                  </a:cubicBezTo>
                  <a:cubicBezTo>
                    <a:pt x="5" y="53"/>
                    <a:pt x="5" y="52"/>
                    <a:pt x="5" y="51"/>
                  </a:cubicBezTo>
                  <a:cubicBezTo>
                    <a:pt x="5" y="50"/>
                    <a:pt x="4" y="49"/>
                    <a:pt x="4" y="48"/>
                  </a:cubicBezTo>
                  <a:cubicBezTo>
                    <a:pt x="4" y="47"/>
                    <a:pt x="5" y="46"/>
                    <a:pt x="4" y="46"/>
                  </a:cubicBezTo>
                  <a:cubicBezTo>
                    <a:pt x="4" y="45"/>
                    <a:pt x="4" y="45"/>
                    <a:pt x="4" y="44"/>
                  </a:cubicBezTo>
                  <a:cubicBezTo>
                    <a:pt x="4" y="43"/>
                    <a:pt x="5" y="42"/>
                    <a:pt x="5" y="41"/>
                  </a:cubicBezTo>
                  <a:cubicBezTo>
                    <a:pt x="6" y="41"/>
                    <a:pt x="5" y="40"/>
                    <a:pt x="6" y="40"/>
                  </a:cubicBezTo>
                  <a:cubicBezTo>
                    <a:pt x="6" y="39"/>
                    <a:pt x="7" y="39"/>
                    <a:pt x="7" y="38"/>
                  </a:cubicBezTo>
                  <a:cubicBezTo>
                    <a:pt x="8" y="38"/>
                    <a:pt x="9" y="37"/>
                    <a:pt x="10" y="37"/>
                  </a:cubicBezTo>
                  <a:cubicBezTo>
                    <a:pt x="11" y="37"/>
                    <a:pt x="13" y="38"/>
                    <a:pt x="13" y="37"/>
                  </a:cubicBezTo>
                  <a:cubicBezTo>
                    <a:pt x="14" y="35"/>
                    <a:pt x="12" y="35"/>
                    <a:pt x="12" y="34"/>
                  </a:cubicBezTo>
                  <a:cubicBezTo>
                    <a:pt x="12" y="32"/>
                    <a:pt x="13" y="31"/>
                    <a:pt x="14" y="30"/>
                  </a:cubicBezTo>
                  <a:cubicBezTo>
                    <a:pt x="15" y="29"/>
                    <a:pt x="14" y="28"/>
                    <a:pt x="14" y="27"/>
                  </a:cubicBezTo>
                  <a:cubicBezTo>
                    <a:pt x="14" y="26"/>
                    <a:pt x="15" y="26"/>
                    <a:pt x="15" y="25"/>
                  </a:cubicBezTo>
                  <a:cubicBezTo>
                    <a:pt x="16" y="25"/>
                    <a:pt x="16" y="24"/>
                    <a:pt x="15" y="23"/>
                  </a:cubicBezTo>
                  <a:cubicBezTo>
                    <a:pt x="15" y="23"/>
                    <a:pt x="15" y="23"/>
                    <a:pt x="15" y="22"/>
                  </a:cubicBezTo>
                  <a:cubicBezTo>
                    <a:pt x="16" y="22"/>
                    <a:pt x="17" y="22"/>
                    <a:pt x="17" y="22"/>
                  </a:cubicBezTo>
                  <a:cubicBezTo>
                    <a:pt x="17" y="22"/>
                    <a:pt x="17" y="22"/>
                    <a:pt x="18" y="22"/>
                  </a:cubicBezTo>
                  <a:cubicBezTo>
                    <a:pt x="18" y="22"/>
                    <a:pt x="19" y="21"/>
                    <a:pt x="19" y="21"/>
                  </a:cubicBezTo>
                  <a:cubicBezTo>
                    <a:pt x="19" y="20"/>
                    <a:pt x="19" y="20"/>
                    <a:pt x="19" y="19"/>
                  </a:cubicBezTo>
                  <a:cubicBezTo>
                    <a:pt x="19" y="19"/>
                    <a:pt x="20" y="18"/>
                    <a:pt x="20" y="18"/>
                  </a:cubicBezTo>
                  <a:cubicBezTo>
                    <a:pt x="21" y="18"/>
                    <a:pt x="21" y="17"/>
                    <a:pt x="22" y="17"/>
                  </a:cubicBezTo>
                  <a:cubicBezTo>
                    <a:pt x="22" y="16"/>
                    <a:pt x="23" y="16"/>
                    <a:pt x="23" y="15"/>
                  </a:cubicBezTo>
                  <a:cubicBezTo>
                    <a:pt x="24" y="14"/>
                    <a:pt x="23" y="15"/>
                    <a:pt x="23" y="14"/>
                  </a:cubicBezTo>
                  <a:cubicBezTo>
                    <a:pt x="23" y="14"/>
                    <a:pt x="23" y="13"/>
                    <a:pt x="23" y="13"/>
                  </a:cubicBezTo>
                  <a:cubicBezTo>
                    <a:pt x="22" y="13"/>
                    <a:pt x="22" y="13"/>
                    <a:pt x="22" y="12"/>
                  </a:cubicBezTo>
                  <a:cubicBezTo>
                    <a:pt x="22" y="12"/>
                    <a:pt x="23" y="11"/>
                    <a:pt x="23" y="11"/>
                  </a:cubicBezTo>
                  <a:cubicBezTo>
                    <a:pt x="24" y="10"/>
                    <a:pt x="24" y="10"/>
                    <a:pt x="24" y="9"/>
                  </a:cubicBezTo>
                  <a:cubicBezTo>
                    <a:pt x="25" y="8"/>
                    <a:pt x="25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8" y="7"/>
                    <a:pt x="29" y="7"/>
                  </a:cubicBezTo>
                  <a:cubicBezTo>
                    <a:pt x="29" y="7"/>
                    <a:pt x="30" y="8"/>
                    <a:pt x="30" y="8"/>
                  </a:cubicBezTo>
                  <a:cubicBezTo>
                    <a:pt x="30" y="8"/>
                    <a:pt x="30" y="7"/>
                    <a:pt x="30" y="7"/>
                  </a:cubicBezTo>
                  <a:cubicBezTo>
                    <a:pt x="30" y="6"/>
                    <a:pt x="31" y="7"/>
                    <a:pt x="31" y="6"/>
                  </a:cubicBezTo>
                  <a:cubicBezTo>
                    <a:pt x="32" y="6"/>
                    <a:pt x="31" y="4"/>
                    <a:pt x="32" y="4"/>
                  </a:cubicBezTo>
                  <a:cubicBezTo>
                    <a:pt x="32" y="3"/>
                    <a:pt x="33" y="4"/>
                    <a:pt x="33" y="4"/>
                  </a:cubicBezTo>
                  <a:cubicBezTo>
                    <a:pt x="34" y="4"/>
                    <a:pt x="35" y="3"/>
                    <a:pt x="36" y="4"/>
                  </a:cubicBezTo>
                  <a:cubicBezTo>
                    <a:pt x="37" y="4"/>
                    <a:pt x="37" y="5"/>
                    <a:pt x="38" y="5"/>
                  </a:cubicBezTo>
                  <a:cubicBezTo>
                    <a:pt x="40" y="5"/>
                    <a:pt x="39" y="4"/>
                    <a:pt x="39" y="3"/>
                  </a:cubicBezTo>
                  <a:cubicBezTo>
                    <a:pt x="39" y="3"/>
                    <a:pt x="40" y="3"/>
                    <a:pt x="40" y="2"/>
                  </a:cubicBezTo>
                  <a:cubicBezTo>
                    <a:pt x="40" y="2"/>
                    <a:pt x="40" y="2"/>
                    <a:pt x="41" y="2"/>
                  </a:cubicBezTo>
                  <a:cubicBezTo>
                    <a:pt x="41" y="1"/>
                    <a:pt x="41" y="2"/>
                    <a:pt x="41" y="1"/>
                  </a:cubicBezTo>
                  <a:cubicBezTo>
                    <a:pt x="41" y="0"/>
                    <a:pt x="41" y="0"/>
                    <a:pt x="42" y="0"/>
                  </a:cubicBezTo>
                  <a:cubicBezTo>
                    <a:pt x="43" y="0"/>
                    <a:pt x="44" y="0"/>
                    <a:pt x="44" y="1"/>
                  </a:cubicBezTo>
                  <a:cubicBezTo>
                    <a:pt x="45" y="2"/>
                    <a:pt x="47" y="2"/>
                    <a:pt x="48" y="3"/>
                  </a:cubicBezTo>
                  <a:cubicBezTo>
                    <a:pt x="48" y="3"/>
                    <a:pt x="49" y="4"/>
                    <a:pt x="49" y="4"/>
                  </a:cubicBezTo>
                  <a:cubicBezTo>
                    <a:pt x="50" y="5"/>
                    <a:pt x="51" y="4"/>
                    <a:pt x="51" y="4"/>
                  </a:cubicBezTo>
                  <a:cubicBezTo>
                    <a:pt x="52" y="5"/>
                    <a:pt x="52" y="4"/>
                    <a:pt x="53" y="5"/>
                  </a:cubicBezTo>
                  <a:cubicBezTo>
                    <a:pt x="53" y="5"/>
                    <a:pt x="53" y="6"/>
                    <a:pt x="54" y="6"/>
                  </a:cubicBezTo>
                  <a:cubicBezTo>
                    <a:pt x="54" y="7"/>
                    <a:pt x="55" y="7"/>
                    <a:pt x="56" y="7"/>
                  </a:cubicBezTo>
                  <a:cubicBezTo>
                    <a:pt x="56" y="8"/>
                    <a:pt x="55" y="8"/>
                    <a:pt x="55" y="9"/>
                  </a:cubicBezTo>
                  <a:cubicBezTo>
                    <a:pt x="55" y="9"/>
                    <a:pt x="55" y="11"/>
                    <a:pt x="55" y="11"/>
                  </a:cubicBezTo>
                  <a:cubicBezTo>
                    <a:pt x="56" y="12"/>
                    <a:pt x="56" y="11"/>
                    <a:pt x="56" y="12"/>
                  </a:cubicBezTo>
                  <a:cubicBezTo>
                    <a:pt x="57" y="13"/>
                    <a:pt x="56" y="13"/>
                    <a:pt x="56" y="13"/>
                  </a:cubicBezTo>
                  <a:cubicBezTo>
                    <a:pt x="56" y="14"/>
                    <a:pt x="56" y="14"/>
                    <a:pt x="56" y="15"/>
                  </a:cubicBezTo>
                  <a:cubicBezTo>
                    <a:pt x="57" y="16"/>
                    <a:pt x="57" y="17"/>
                    <a:pt x="57" y="18"/>
                  </a:cubicBezTo>
                  <a:cubicBezTo>
                    <a:pt x="57" y="19"/>
                    <a:pt x="56" y="20"/>
                    <a:pt x="56" y="20"/>
                  </a:cubicBezTo>
                  <a:cubicBezTo>
                    <a:pt x="56" y="21"/>
                    <a:pt x="57" y="21"/>
                    <a:pt x="57" y="21"/>
                  </a:cubicBezTo>
                  <a:cubicBezTo>
                    <a:pt x="57" y="22"/>
                    <a:pt x="58" y="25"/>
                    <a:pt x="59" y="25"/>
                  </a:cubicBezTo>
                  <a:cubicBezTo>
                    <a:pt x="58" y="25"/>
                    <a:pt x="57" y="24"/>
                    <a:pt x="56" y="24"/>
                  </a:cubicBezTo>
                  <a:cubicBezTo>
                    <a:pt x="55" y="24"/>
                    <a:pt x="54" y="25"/>
                    <a:pt x="54" y="25"/>
                  </a:cubicBezTo>
                  <a:cubicBezTo>
                    <a:pt x="53" y="25"/>
                    <a:pt x="53" y="25"/>
                    <a:pt x="52" y="25"/>
                  </a:cubicBezTo>
                  <a:cubicBezTo>
                    <a:pt x="52" y="25"/>
                    <a:pt x="52" y="24"/>
                    <a:pt x="52" y="25"/>
                  </a:cubicBezTo>
                  <a:cubicBezTo>
                    <a:pt x="51" y="25"/>
                    <a:pt x="51" y="26"/>
                    <a:pt x="50" y="24"/>
                  </a:cubicBezTo>
                  <a:cubicBezTo>
                    <a:pt x="50" y="25"/>
                    <a:pt x="50" y="26"/>
                    <a:pt x="50" y="27"/>
                  </a:cubicBezTo>
                  <a:cubicBezTo>
                    <a:pt x="49" y="27"/>
                    <a:pt x="48" y="27"/>
                    <a:pt x="47" y="28"/>
                  </a:cubicBezTo>
                  <a:cubicBezTo>
                    <a:pt x="47" y="28"/>
                    <a:pt x="47" y="29"/>
                    <a:pt x="47" y="30"/>
                  </a:cubicBezTo>
                  <a:cubicBezTo>
                    <a:pt x="46" y="31"/>
                    <a:pt x="45" y="31"/>
                    <a:pt x="45" y="32"/>
                  </a:cubicBezTo>
                  <a:cubicBezTo>
                    <a:pt x="44" y="33"/>
                    <a:pt x="45" y="32"/>
                    <a:pt x="46" y="33"/>
                  </a:cubicBezTo>
                  <a:cubicBezTo>
                    <a:pt x="46" y="33"/>
                    <a:pt x="46" y="33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7" y="36"/>
                    <a:pt x="45" y="36"/>
                    <a:pt x="44" y="37"/>
                  </a:cubicBezTo>
                  <a:close/>
                  <a:moveTo>
                    <a:pt x="34" y="82"/>
                  </a:moveTo>
                  <a:cubicBezTo>
                    <a:pt x="33" y="82"/>
                    <a:pt x="33" y="83"/>
                    <a:pt x="33" y="83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5"/>
                    <a:pt x="32" y="85"/>
                    <a:pt x="32" y="86"/>
                  </a:cubicBezTo>
                  <a:cubicBezTo>
                    <a:pt x="31" y="86"/>
                    <a:pt x="32" y="87"/>
                    <a:pt x="32" y="88"/>
                  </a:cubicBezTo>
                  <a:cubicBezTo>
                    <a:pt x="32" y="88"/>
                    <a:pt x="32" y="90"/>
                    <a:pt x="32" y="90"/>
                  </a:cubicBezTo>
                  <a:cubicBezTo>
                    <a:pt x="32" y="90"/>
                    <a:pt x="33" y="88"/>
                    <a:pt x="33" y="87"/>
                  </a:cubicBezTo>
                  <a:cubicBezTo>
                    <a:pt x="34" y="87"/>
                    <a:pt x="34" y="86"/>
                    <a:pt x="35" y="85"/>
                  </a:cubicBezTo>
                  <a:cubicBezTo>
                    <a:pt x="35" y="84"/>
                    <a:pt x="35" y="84"/>
                    <a:pt x="35" y="83"/>
                  </a:cubicBezTo>
                  <a:cubicBezTo>
                    <a:pt x="36" y="83"/>
                    <a:pt x="37" y="83"/>
                    <a:pt x="37" y="82"/>
                  </a:cubicBezTo>
                  <a:cubicBezTo>
                    <a:pt x="36" y="81"/>
                    <a:pt x="34" y="83"/>
                    <a:pt x="34" y="82"/>
                  </a:cubicBezTo>
                  <a:cubicBezTo>
                    <a:pt x="34" y="82"/>
                    <a:pt x="34" y="83"/>
                    <a:pt x="34" y="8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7" name="Freeform 186">
              <a:extLst>
                <a:ext uri="{FF2B5EF4-FFF2-40B4-BE49-F238E27FC236}">
                  <a16:creationId xmlns:a16="http://schemas.microsoft.com/office/drawing/2014/main" id="{9D0C57E4-6CDB-64B8-23FE-2841C388F9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9340" y="1045945"/>
              <a:ext cx="539754" cy="458791"/>
            </a:xfrm>
            <a:custGeom>
              <a:avLst/>
              <a:gdLst>
                <a:gd name="T0" fmla="*/ 32 w 117"/>
                <a:gd name="T1" fmla="*/ 86 h 100"/>
                <a:gd name="T2" fmla="*/ 33 w 117"/>
                <a:gd name="T3" fmla="*/ 80 h 100"/>
                <a:gd name="T4" fmla="*/ 32 w 117"/>
                <a:gd name="T5" fmla="*/ 63 h 100"/>
                <a:gd name="T6" fmla="*/ 41 w 117"/>
                <a:gd name="T7" fmla="*/ 53 h 100"/>
                <a:gd name="T8" fmla="*/ 44 w 117"/>
                <a:gd name="T9" fmla="*/ 40 h 100"/>
                <a:gd name="T10" fmla="*/ 51 w 117"/>
                <a:gd name="T11" fmla="*/ 32 h 100"/>
                <a:gd name="T12" fmla="*/ 55 w 117"/>
                <a:gd name="T13" fmla="*/ 25 h 100"/>
                <a:gd name="T14" fmla="*/ 59 w 117"/>
                <a:gd name="T15" fmla="*/ 24 h 100"/>
                <a:gd name="T16" fmla="*/ 69 w 117"/>
                <a:gd name="T17" fmla="*/ 20 h 100"/>
                <a:gd name="T18" fmla="*/ 78 w 117"/>
                <a:gd name="T19" fmla="*/ 20 h 100"/>
                <a:gd name="T20" fmla="*/ 91 w 117"/>
                <a:gd name="T21" fmla="*/ 19 h 100"/>
                <a:gd name="T22" fmla="*/ 97 w 117"/>
                <a:gd name="T23" fmla="*/ 10 h 100"/>
                <a:gd name="T24" fmla="*/ 105 w 117"/>
                <a:gd name="T25" fmla="*/ 11 h 100"/>
                <a:gd name="T26" fmla="*/ 110 w 117"/>
                <a:gd name="T27" fmla="*/ 15 h 100"/>
                <a:gd name="T28" fmla="*/ 114 w 117"/>
                <a:gd name="T29" fmla="*/ 11 h 100"/>
                <a:gd name="T30" fmla="*/ 111 w 117"/>
                <a:gd name="T31" fmla="*/ 10 h 100"/>
                <a:gd name="T32" fmla="*/ 115 w 117"/>
                <a:gd name="T33" fmla="*/ 8 h 100"/>
                <a:gd name="T34" fmla="*/ 113 w 117"/>
                <a:gd name="T35" fmla="*/ 5 h 100"/>
                <a:gd name="T36" fmla="*/ 106 w 117"/>
                <a:gd name="T37" fmla="*/ 4 h 100"/>
                <a:gd name="T38" fmla="*/ 103 w 117"/>
                <a:gd name="T39" fmla="*/ 2 h 100"/>
                <a:gd name="T40" fmla="*/ 98 w 117"/>
                <a:gd name="T41" fmla="*/ 6 h 100"/>
                <a:gd name="T42" fmla="*/ 94 w 117"/>
                <a:gd name="T43" fmla="*/ 4 h 100"/>
                <a:gd name="T44" fmla="*/ 92 w 117"/>
                <a:gd name="T45" fmla="*/ 4 h 100"/>
                <a:gd name="T46" fmla="*/ 91 w 117"/>
                <a:gd name="T47" fmla="*/ 3 h 100"/>
                <a:gd name="T48" fmla="*/ 84 w 117"/>
                <a:gd name="T49" fmla="*/ 5 h 100"/>
                <a:gd name="T50" fmla="*/ 77 w 117"/>
                <a:gd name="T51" fmla="*/ 5 h 100"/>
                <a:gd name="T52" fmla="*/ 74 w 117"/>
                <a:gd name="T53" fmla="*/ 8 h 100"/>
                <a:gd name="T54" fmla="*/ 71 w 117"/>
                <a:gd name="T55" fmla="*/ 8 h 100"/>
                <a:gd name="T56" fmla="*/ 68 w 117"/>
                <a:gd name="T57" fmla="*/ 9 h 100"/>
                <a:gd name="T58" fmla="*/ 62 w 117"/>
                <a:gd name="T59" fmla="*/ 9 h 100"/>
                <a:gd name="T60" fmla="*/ 55 w 117"/>
                <a:gd name="T61" fmla="*/ 15 h 100"/>
                <a:gd name="T62" fmla="*/ 55 w 117"/>
                <a:gd name="T63" fmla="*/ 18 h 100"/>
                <a:gd name="T64" fmla="*/ 50 w 117"/>
                <a:gd name="T65" fmla="*/ 16 h 100"/>
                <a:gd name="T66" fmla="*/ 43 w 117"/>
                <a:gd name="T67" fmla="*/ 19 h 100"/>
                <a:gd name="T68" fmla="*/ 42 w 117"/>
                <a:gd name="T69" fmla="*/ 23 h 100"/>
                <a:gd name="T70" fmla="*/ 43 w 117"/>
                <a:gd name="T71" fmla="*/ 24 h 100"/>
                <a:gd name="T72" fmla="*/ 47 w 117"/>
                <a:gd name="T73" fmla="*/ 26 h 100"/>
                <a:gd name="T74" fmla="*/ 41 w 117"/>
                <a:gd name="T75" fmla="*/ 33 h 100"/>
                <a:gd name="T76" fmla="*/ 36 w 117"/>
                <a:gd name="T77" fmla="*/ 40 h 100"/>
                <a:gd name="T78" fmla="*/ 30 w 117"/>
                <a:gd name="T79" fmla="*/ 49 h 100"/>
                <a:gd name="T80" fmla="*/ 26 w 117"/>
                <a:gd name="T81" fmla="*/ 52 h 100"/>
                <a:gd name="T82" fmla="*/ 21 w 117"/>
                <a:gd name="T83" fmla="*/ 58 h 100"/>
                <a:gd name="T84" fmla="*/ 16 w 117"/>
                <a:gd name="T85" fmla="*/ 59 h 100"/>
                <a:gd name="T86" fmla="*/ 11 w 117"/>
                <a:gd name="T87" fmla="*/ 64 h 100"/>
                <a:gd name="T88" fmla="*/ 6 w 117"/>
                <a:gd name="T89" fmla="*/ 68 h 100"/>
                <a:gd name="T90" fmla="*/ 2 w 117"/>
                <a:gd name="T91" fmla="*/ 71 h 100"/>
                <a:gd name="T92" fmla="*/ 1 w 117"/>
                <a:gd name="T93" fmla="*/ 79 h 100"/>
                <a:gd name="T94" fmla="*/ 3 w 117"/>
                <a:gd name="T95" fmla="*/ 84 h 100"/>
                <a:gd name="T96" fmla="*/ 2 w 117"/>
                <a:gd name="T97" fmla="*/ 86 h 100"/>
                <a:gd name="T98" fmla="*/ 5 w 117"/>
                <a:gd name="T99" fmla="*/ 90 h 100"/>
                <a:gd name="T100" fmla="*/ 6 w 117"/>
                <a:gd name="T101" fmla="*/ 97 h 100"/>
                <a:gd name="T102" fmla="*/ 20 w 117"/>
                <a:gd name="T103" fmla="*/ 95 h 100"/>
                <a:gd name="T104" fmla="*/ 28 w 117"/>
                <a:gd name="T105" fmla="*/ 92 h 100"/>
                <a:gd name="T106" fmla="*/ 83 w 117"/>
                <a:gd name="T107" fmla="*/ 8 h 100"/>
                <a:gd name="T108" fmla="*/ 28 w 117"/>
                <a:gd name="T109" fmla="*/ 58 h 100"/>
                <a:gd name="T110" fmla="*/ 26 w 117"/>
                <a:gd name="T111" fmla="*/ 6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00">
                  <a:moveTo>
                    <a:pt x="28" y="92"/>
                  </a:moveTo>
                  <a:cubicBezTo>
                    <a:pt x="29" y="92"/>
                    <a:pt x="29" y="92"/>
                    <a:pt x="30" y="92"/>
                  </a:cubicBezTo>
                  <a:cubicBezTo>
                    <a:pt x="30" y="93"/>
                    <a:pt x="30" y="94"/>
                    <a:pt x="31" y="93"/>
                  </a:cubicBezTo>
                  <a:cubicBezTo>
                    <a:pt x="31" y="92"/>
                    <a:pt x="31" y="91"/>
                    <a:pt x="31" y="90"/>
                  </a:cubicBezTo>
                  <a:cubicBezTo>
                    <a:pt x="31" y="89"/>
                    <a:pt x="31" y="88"/>
                    <a:pt x="31" y="87"/>
                  </a:cubicBezTo>
                  <a:cubicBezTo>
                    <a:pt x="31" y="87"/>
                    <a:pt x="31" y="86"/>
                    <a:pt x="32" y="86"/>
                  </a:cubicBezTo>
                  <a:cubicBezTo>
                    <a:pt x="33" y="85"/>
                    <a:pt x="34" y="86"/>
                    <a:pt x="34" y="85"/>
                  </a:cubicBezTo>
                  <a:cubicBezTo>
                    <a:pt x="34" y="84"/>
                    <a:pt x="34" y="83"/>
                    <a:pt x="34" y="83"/>
                  </a:cubicBezTo>
                  <a:cubicBezTo>
                    <a:pt x="35" y="82"/>
                    <a:pt x="35" y="82"/>
                    <a:pt x="35" y="81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1"/>
                    <a:pt x="34" y="81"/>
                    <a:pt x="34" y="81"/>
                  </a:cubicBezTo>
                  <a:cubicBezTo>
                    <a:pt x="34" y="80"/>
                    <a:pt x="34" y="80"/>
                    <a:pt x="33" y="80"/>
                  </a:cubicBezTo>
                  <a:cubicBezTo>
                    <a:pt x="33" y="78"/>
                    <a:pt x="34" y="78"/>
                    <a:pt x="35" y="78"/>
                  </a:cubicBezTo>
                  <a:cubicBezTo>
                    <a:pt x="37" y="75"/>
                    <a:pt x="33" y="75"/>
                    <a:pt x="32" y="73"/>
                  </a:cubicBezTo>
                  <a:cubicBezTo>
                    <a:pt x="32" y="72"/>
                    <a:pt x="33" y="72"/>
                    <a:pt x="33" y="71"/>
                  </a:cubicBezTo>
                  <a:cubicBezTo>
                    <a:pt x="33" y="70"/>
                    <a:pt x="33" y="69"/>
                    <a:pt x="32" y="68"/>
                  </a:cubicBezTo>
                  <a:cubicBezTo>
                    <a:pt x="32" y="67"/>
                    <a:pt x="32" y="66"/>
                    <a:pt x="32" y="65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2"/>
                    <a:pt x="32" y="63"/>
                    <a:pt x="32" y="62"/>
                  </a:cubicBezTo>
                  <a:cubicBezTo>
                    <a:pt x="32" y="61"/>
                    <a:pt x="33" y="60"/>
                    <a:pt x="33" y="60"/>
                  </a:cubicBezTo>
                  <a:cubicBezTo>
                    <a:pt x="33" y="59"/>
                    <a:pt x="33" y="59"/>
                    <a:pt x="33" y="58"/>
                  </a:cubicBezTo>
                  <a:cubicBezTo>
                    <a:pt x="34" y="57"/>
                    <a:pt x="36" y="55"/>
                    <a:pt x="38" y="55"/>
                  </a:cubicBezTo>
                  <a:cubicBezTo>
                    <a:pt x="39" y="55"/>
                    <a:pt x="40" y="56"/>
                    <a:pt x="41" y="56"/>
                  </a:cubicBezTo>
                  <a:cubicBezTo>
                    <a:pt x="41" y="55"/>
                    <a:pt x="42" y="54"/>
                    <a:pt x="41" y="53"/>
                  </a:cubicBezTo>
                  <a:cubicBezTo>
                    <a:pt x="41" y="52"/>
                    <a:pt x="40" y="53"/>
                    <a:pt x="40" y="51"/>
                  </a:cubicBezTo>
                  <a:cubicBezTo>
                    <a:pt x="40" y="50"/>
                    <a:pt x="41" y="49"/>
                    <a:pt x="42" y="48"/>
                  </a:cubicBezTo>
                  <a:cubicBezTo>
                    <a:pt x="42" y="47"/>
                    <a:pt x="43" y="47"/>
                    <a:pt x="43" y="46"/>
                  </a:cubicBezTo>
                  <a:cubicBezTo>
                    <a:pt x="42" y="44"/>
                    <a:pt x="42" y="44"/>
                    <a:pt x="43" y="43"/>
                  </a:cubicBezTo>
                  <a:cubicBezTo>
                    <a:pt x="44" y="43"/>
                    <a:pt x="44" y="42"/>
                    <a:pt x="43" y="41"/>
                  </a:cubicBezTo>
                  <a:cubicBezTo>
                    <a:pt x="43" y="41"/>
                    <a:pt x="43" y="40"/>
                    <a:pt x="44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7" y="39"/>
                    <a:pt x="47" y="39"/>
                    <a:pt x="47" y="38"/>
                  </a:cubicBezTo>
                  <a:cubicBezTo>
                    <a:pt x="48" y="36"/>
                    <a:pt x="49" y="35"/>
                    <a:pt x="51" y="34"/>
                  </a:cubicBezTo>
                  <a:cubicBezTo>
                    <a:pt x="51" y="33"/>
                    <a:pt x="52" y="33"/>
                    <a:pt x="52" y="33"/>
                  </a:cubicBezTo>
                  <a:cubicBezTo>
                    <a:pt x="52" y="32"/>
                    <a:pt x="51" y="32"/>
                    <a:pt x="51" y="32"/>
                  </a:cubicBezTo>
                  <a:cubicBezTo>
                    <a:pt x="51" y="32"/>
                    <a:pt x="51" y="31"/>
                    <a:pt x="51" y="31"/>
                  </a:cubicBezTo>
                  <a:cubicBezTo>
                    <a:pt x="51" y="31"/>
                    <a:pt x="50" y="31"/>
                    <a:pt x="50" y="31"/>
                  </a:cubicBezTo>
                  <a:cubicBezTo>
                    <a:pt x="50" y="30"/>
                    <a:pt x="51" y="30"/>
                    <a:pt x="51" y="29"/>
                  </a:cubicBezTo>
                  <a:cubicBezTo>
                    <a:pt x="52" y="29"/>
                    <a:pt x="52" y="28"/>
                    <a:pt x="52" y="27"/>
                  </a:cubicBezTo>
                  <a:cubicBezTo>
                    <a:pt x="53" y="26"/>
                    <a:pt x="53" y="26"/>
                    <a:pt x="54" y="26"/>
                  </a:cubicBezTo>
                  <a:cubicBezTo>
                    <a:pt x="54" y="25"/>
                    <a:pt x="55" y="25"/>
                    <a:pt x="55" y="25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5" y="25"/>
                    <a:pt x="57" y="25"/>
                    <a:pt x="57" y="25"/>
                  </a:cubicBezTo>
                  <a:cubicBezTo>
                    <a:pt x="57" y="25"/>
                    <a:pt x="58" y="26"/>
                    <a:pt x="58" y="26"/>
                  </a:cubicBezTo>
                  <a:cubicBezTo>
                    <a:pt x="58" y="26"/>
                    <a:pt x="58" y="25"/>
                    <a:pt x="58" y="25"/>
                  </a:cubicBezTo>
                  <a:cubicBezTo>
                    <a:pt x="58" y="25"/>
                    <a:pt x="58" y="25"/>
                    <a:pt x="59" y="25"/>
                  </a:cubicBezTo>
                  <a:cubicBezTo>
                    <a:pt x="59" y="24"/>
                    <a:pt x="59" y="25"/>
                    <a:pt x="59" y="24"/>
                  </a:cubicBezTo>
                  <a:cubicBezTo>
                    <a:pt x="60" y="24"/>
                    <a:pt x="59" y="23"/>
                    <a:pt x="59" y="22"/>
                  </a:cubicBezTo>
                  <a:cubicBezTo>
                    <a:pt x="60" y="21"/>
                    <a:pt x="60" y="22"/>
                    <a:pt x="61" y="22"/>
                  </a:cubicBezTo>
                  <a:cubicBezTo>
                    <a:pt x="62" y="22"/>
                    <a:pt x="63" y="21"/>
                    <a:pt x="64" y="22"/>
                  </a:cubicBezTo>
                  <a:cubicBezTo>
                    <a:pt x="65" y="23"/>
                    <a:pt x="66" y="23"/>
                    <a:pt x="67" y="23"/>
                  </a:cubicBezTo>
                  <a:cubicBezTo>
                    <a:pt x="69" y="23"/>
                    <a:pt x="67" y="21"/>
                    <a:pt x="68" y="20"/>
                  </a:cubicBezTo>
                  <a:cubicBezTo>
                    <a:pt x="68" y="20"/>
                    <a:pt x="69" y="20"/>
                    <a:pt x="69" y="20"/>
                  </a:cubicBezTo>
                  <a:cubicBezTo>
                    <a:pt x="70" y="19"/>
                    <a:pt x="69" y="19"/>
                    <a:pt x="69" y="18"/>
                  </a:cubicBezTo>
                  <a:cubicBezTo>
                    <a:pt x="69" y="17"/>
                    <a:pt x="70" y="18"/>
                    <a:pt x="71" y="18"/>
                  </a:cubicBezTo>
                  <a:cubicBezTo>
                    <a:pt x="69" y="17"/>
                    <a:pt x="71" y="17"/>
                    <a:pt x="71" y="17"/>
                  </a:cubicBezTo>
                  <a:cubicBezTo>
                    <a:pt x="73" y="16"/>
                    <a:pt x="73" y="15"/>
                    <a:pt x="74" y="15"/>
                  </a:cubicBezTo>
                  <a:cubicBezTo>
                    <a:pt x="76" y="15"/>
                    <a:pt x="78" y="18"/>
                    <a:pt x="78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80" y="20"/>
                    <a:pt x="81" y="21"/>
                    <a:pt x="83" y="20"/>
                  </a:cubicBezTo>
                  <a:cubicBezTo>
                    <a:pt x="84" y="20"/>
                    <a:pt x="84" y="19"/>
                    <a:pt x="85" y="19"/>
                  </a:cubicBezTo>
                  <a:cubicBezTo>
                    <a:pt x="86" y="19"/>
                    <a:pt x="86" y="19"/>
                    <a:pt x="87" y="19"/>
                  </a:cubicBezTo>
                  <a:cubicBezTo>
                    <a:pt x="88" y="20"/>
                    <a:pt x="88" y="20"/>
                    <a:pt x="89" y="20"/>
                  </a:cubicBezTo>
                  <a:cubicBezTo>
                    <a:pt x="90" y="21"/>
                    <a:pt x="90" y="21"/>
                    <a:pt x="91" y="20"/>
                  </a:cubicBezTo>
                  <a:cubicBezTo>
                    <a:pt x="91" y="20"/>
                    <a:pt x="91" y="19"/>
                    <a:pt x="91" y="19"/>
                  </a:cubicBezTo>
                  <a:cubicBezTo>
                    <a:pt x="92" y="19"/>
                    <a:pt x="92" y="20"/>
                    <a:pt x="93" y="18"/>
                  </a:cubicBezTo>
                  <a:cubicBezTo>
                    <a:pt x="93" y="18"/>
                    <a:pt x="93" y="17"/>
                    <a:pt x="93" y="16"/>
                  </a:cubicBezTo>
                  <a:cubicBezTo>
                    <a:pt x="93" y="15"/>
                    <a:pt x="94" y="15"/>
                    <a:pt x="94" y="14"/>
                  </a:cubicBezTo>
                  <a:cubicBezTo>
                    <a:pt x="94" y="13"/>
                    <a:pt x="94" y="13"/>
                    <a:pt x="94" y="12"/>
                  </a:cubicBezTo>
                  <a:cubicBezTo>
                    <a:pt x="95" y="12"/>
                    <a:pt x="96" y="12"/>
                    <a:pt x="96" y="11"/>
                  </a:cubicBezTo>
                  <a:cubicBezTo>
                    <a:pt x="97" y="11"/>
                    <a:pt x="96" y="10"/>
                    <a:pt x="97" y="10"/>
                  </a:cubicBezTo>
                  <a:cubicBezTo>
                    <a:pt x="98" y="10"/>
                    <a:pt x="98" y="10"/>
                    <a:pt x="99" y="10"/>
                  </a:cubicBezTo>
                  <a:cubicBezTo>
                    <a:pt x="100" y="10"/>
                    <a:pt x="100" y="10"/>
                    <a:pt x="101" y="9"/>
                  </a:cubicBezTo>
                  <a:cubicBezTo>
                    <a:pt x="102" y="9"/>
                    <a:pt x="102" y="9"/>
                    <a:pt x="102" y="10"/>
                  </a:cubicBezTo>
                  <a:cubicBezTo>
                    <a:pt x="102" y="10"/>
                    <a:pt x="103" y="10"/>
                    <a:pt x="103" y="10"/>
                  </a:cubicBezTo>
                  <a:cubicBezTo>
                    <a:pt x="103" y="9"/>
                    <a:pt x="104" y="10"/>
                    <a:pt x="104" y="10"/>
                  </a:cubicBezTo>
                  <a:cubicBezTo>
                    <a:pt x="104" y="10"/>
                    <a:pt x="105" y="11"/>
                    <a:pt x="105" y="11"/>
                  </a:cubicBezTo>
                  <a:cubicBezTo>
                    <a:pt x="106" y="12"/>
                    <a:pt x="107" y="12"/>
                    <a:pt x="108" y="12"/>
                  </a:cubicBezTo>
                  <a:cubicBezTo>
                    <a:pt x="109" y="13"/>
                    <a:pt x="109" y="14"/>
                    <a:pt x="108" y="15"/>
                  </a:cubicBezTo>
                  <a:cubicBezTo>
                    <a:pt x="108" y="15"/>
                    <a:pt x="107" y="15"/>
                    <a:pt x="107" y="16"/>
                  </a:cubicBezTo>
                  <a:cubicBezTo>
                    <a:pt x="107" y="16"/>
                    <a:pt x="107" y="17"/>
                    <a:pt x="107" y="18"/>
                  </a:cubicBezTo>
                  <a:cubicBezTo>
                    <a:pt x="107" y="17"/>
                    <a:pt x="109" y="18"/>
                    <a:pt x="109" y="17"/>
                  </a:cubicBezTo>
                  <a:cubicBezTo>
                    <a:pt x="110" y="17"/>
                    <a:pt x="109" y="16"/>
                    <a:pt x="110" y="15"/>
                  </a:cubicBezTo>
                  <a:cubicBezTo>
                    <a:pt x="110" y="15"/>
                    <a:pt x="111" y="15"/>
                    <a:pt x="112" y="15"/>
                  </a:cubicBezTo>
                  <a:cubicBezTo>
                    <a:pt x="113" y="14"/>
                    <a:pt x="113" y="14"/>
                    <a:pt x="113" y="13"/>
                  </a:cubicBezTo>
                  <a:cubicBezTo>
                    <a:pt x="114" y="13"/>
                    <a:pt x="115" y="14"/>
                    <a:pt x="116" y="14"/>
                  </a:cubicBezTo>
                  <a:cubicBezTo>
                    <a:pt x="116" y="13"/>
                    <a:pt x="117" y="12"/>
                    <a:pt x="116" y="12"/>
                  </a:cubicBezTo>
                  <a:cubicBezTo>
                    <a:pt x="116" y="11"/>
                    <a:pt x="116" y="12"/>
                    <a:pt x="116" y="12"/>
                  </a:cubicBezTo>
                  <a:cubicBezTo>
                    <a:pt x="115" y="11"/>
                    <a:pt x="115" y="12"/>
                    <a:pt x="114" y="11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4" y="10"/>
                    <a:pt x="112" y="11"/>
                    <a:pt x="113" y="12"/>
                  </a:cubicBezTo>
                  <a:cubicBezTo>
                    <a:pt x="112" y="11"/>
                    <a:pt x="112" y="10"/>
                    <a:pt x="112" y="10"/>
                  </a:cubicBezTo>
                  <a:cubicBezTo>
                    <a:pt x="112" y="10"/>
                    <a:pt x="111" y="10"/>
                    <a:pt x="111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0" y="10"/>
                    <a:pt x="109" y="10"/>
                    <a:pt x="108" y="9"/>
                  </a:cubicBezTo>
                  <a:cubicBezTo>
                    <a:pt x="108" y="9"/>
                    <a:pt x="106" y="9"/>
                    <a:pt x="107" y="8"/>
                  </a:cubicBezTo>
                  <a:cubicBezTo>
                    <a:pt x="108" y="8"/>
                    <a:pt x="109" y="9"/>
                    <a:pt x="110" y="9"/>
                  </a:cubicBezTo>
                  <a:cubicBezTo>
                    <a:pt x="110" y="9"/>
                    <a:pt x="111" y="9"/>
                    <a:pt x="112" y="9"/>
                  </a:cubicBezTo>
                  <a:cubicBezTo>
                    <a:pt x="113" y="9"/>
                    <a:pt x="113" y="9"/>
                    <a:pt x="114" y="8"/>
                  </a:cubicBezTo>
                  <a:cubicBezTo>
                    <a:pt x="114" y="8"/>
                    <a:pt x="114" y="8"/>
                    <a:pt x="115" y="8"/>
                  </a:cubicBezTo>
                  <a:cubicBezTo>
                    <a:pt x="115" y="8"/>
                    <a:pt x="116" y="8"/>
                    <a:pt x="116" y="8"/>
                  </a:cubicBezTo>
                  <a:cubicBezTo>
                    <a:pt x="117" y="8"/>
                    <a:pt x="117" y="7"/>
                    <a:pt x="117" y="7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5" y="6"/>
                    <a:pt x="115" y="6"/>
                    <a:pt x="115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3" y="5"/>
                    <a:pt x="114" y="5"/>
                    <a:pt x="113" y="5"/>
                  </a:cubicBezTo>
                  <a:cubicBezTo>
                    <a:pt x="113" y="4"/>
                    <a:pt x="113" y="4"/>
                    <a:pt x="112" y="4"/>
                  </a:cubicBezTo>
                  <a:cubicBezTo>
                    <a:pt x="112" y="4"/>
                    <a:pt x="112" y="4"/>
                    <a:pt x="111" y="4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3"/>
                    <a:pt x="109" y="3"/>
                    <a:pt x="108" y="3"/>
                  </a:cubicBezTo>
                  <a:cubicBezTo>
                    <a:pt x="107" y="3"/>
                    <a:pt x="106" y="4"/>
                    <a:pt x="106" y="4"/>
                  </a:cubicBezTo>
                  <a:cubicBezTo>
                    <a:pt x="106" y="4"/>
                    <a:pt x="105" y="5"/>
                    <a:pt x="104" y="5"/>
                  </a:cubicBezTo>
                  <a:cubicBezTo>
                    <a:pt x="103" y="5"/>
                    <a:pt x="104" y="5"/>
                    <a:pt x="104" y="4"/>
                  </a:cubicBezTo>
                  <a:cubicBezTo>
                    <a:pt x="105" y="4"/>
                    <a:pt x="104" y="3"/>
                    <a:pt x="104" y="3"/>
                  </a:cubicBezTo>
                  <a:cubicBezTo>
                    <a:pt x="105" y="3"/>
                    <a:pt x="106" y="3"/>
                    <a:pt x="106" y="2"/>
                  </a:cubicBezTo>
                  <a:cubicBezTo>
                    <a:pt x="106" y="1"/>
                    <a:pt x="105" y="1"/>
                    <a:pt x="104" y="1"/>
                  </a:cubicBezTo>
                  <a:cubicBezTo>
                    <a:pt x="104" y="1"/>
                    <a:pt x="103" y="1"/>
                    <a:pt x="103" y="2"/>
                  </a:cubicBezTo>
                  <a:cubicBezTo>
                    <a:pt x="102" y="2"/>
                    <a:pt x="102" y="1"/>
                    <a:pt x="101" y="1"/>
                  </a:cubicBezTo>
                  <a:cubicBezTo>
                    <a:pt x="101" y="1"/>
                    <a:pt x="100" y="2"/>
                    <a:pt x="100" y="2"/>
                  </a:cubicBezTo>
                  <a:cubicBezTo>
                    <a:pt x="100" y="2"/>
                    <a:pt x="100" y="2"/>
                    <a:pt x="100" y="3"/>
                  </a:cubicBezTo>
                  <a:cubicBezTo>
                    <a:pt x="100" y="3"/>
                    <a:pt x="100" y="4"/>
                    <a:pt x="100" y="5"/>
                  </a:cubicBezTo>
                  <a:cubicBezTo>
                    <a:pt x="100" y="5"/>
                    <a:pt x="99" y="5"/>
                    <a:pt x="99" y="5"/>
                  </a:cubicBezTo>
                  <a:cubicBezTo>
                    <a:pt x="99" y="5"/>
                    <a:pt x="98" y="5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7" y="6"/>
                    <a:pt x="97" y="7"/>
                    <a:pt x="97" y="6"/>
                  </a:cubicBezTo>
                  <a:cubicBezTo>
                    <a:pt x="97" y="5"/>
                    <a:pt x="97" y="5"/>
                    <a:pt x="98" y="4"/>
                  </a:cubicBezTo>
                  <a:cubicBezTo>
                    <a:pt x="98" y="4"/>
                    <a:pt x="98" y="3"/>
                    <a:pt x="97" y="2"/>
                  </a:cubicBezTo>
                  <a:cubicBezTo>
                    <a:pt x="97" y="2"/>
                    <a:pt x="96" y="3"/>
                    <a:pt x="96" y="3"/>
                  </a:cubicBezTo>
                  <a:cubicBezTo>
                    <a:pt x="95" y="3"/>
                    <a:pt x="95" y="3"/>
                    <a:pt x="94" y="4"/>
                  </a:cubicBezTo>
                  <a:cubicBezTo>
                    <a:pt x="93" y="5"/>
                    <a:pt x="93" y="6"/>
                    <a:pt x="92" y="7"/>
                  </a:cubicBezTo>
                  <a:cubicBezTo>
                    <a:pt x="92" y="7"/>
                    <a:pt x="92" y="7"/>
                    <a:pt x="91" y="8"/>
                  </a:cubicBezTo>
                  <a:cubicBezTo>
                    <a:pt x="91" y="8"/>
                    <a:pt x="91" y="9"/>
                    <a:pt x="90" y="9"/>
                  </a:cubicBezTo>
                  <a:cubicBezTo>
                    <a:pt x="89" y="8"/>
                    <a:pt x="91" y="7"/>
                    <a:pt x="91" y="7"/>
                  </a:cubicBezTo>
                  <a:cubicBezTo>
                    <a:pt x="92" y="6"/>
                    <a:pt x="91" y="5"/>
                    <a:pt x="92" y="5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4" y="3"/>
                    <a:pt x="93" y="3"/>
                    <a:pt x="94" y="2"/>
                  </a:cubicBezTo>
                  <a:cubicBezTo>
                    <a:pt x="94" y="2"/>
                    <a:pt x="96" y="2"/>
                    <a:pt x="95" y="1"/>
                  </a:cubicBezTo>
                  <a:cubicBezTo>
                    <a:pt x="94" y="0"/>
                    <a:pt x="92" y="0"/>
                    <a:pt x="91" y="1"/>
                  </a:cubicBezTo>
                  <a:cubicBezTo>
                    <a:pt x="91" y="1"/>
                    <a:pt x="91" y="1"/>
                    <a:pt x="91" y="2"/>
                  </a:cubicBezTo>
                  <a:cubicBezTo>
                    <a:pt x="91" y="2"/>
                    <a:pt x="91" y="3"/>
                    <a:pt x="91" y="3"/>
                  </a:cubicBezTo>
                  <a:cubicBezTo>
                    <a:pt x="90" y="3"/>
                    <a:pt x="90" y="2"/>
                    <a:pt x="90" y="1"/>
                  </a:cubicBezTo>
                  <a:cubicBezTo>
                    <a:pt x="90" y="1"/>
                    <a:pt x="89" y="2"/>
                    <a:pt x="89" y="2"/>
                  </a:cubicBezTo>
                  <a:cubicBezTo>
                    <a:pt x="89" y="2"/>
                    <a:pt x="88" y="2"/>
                    <a:pt x="88" y="2"/>
                  </a:cubicBezTo>
                  <a:cubicBezTo>
                    <a:pt x="88" y="2"/>
                    <a:pt x="87" y="3"/>
                    <a:pt x="87" y="3"/>
                  </a:cubicBezTo>
                  <a:cubicBezTo>
                    <a:pt x="86" y="3"/>
                    <a:pt x="87" y="4"/>
                    <a:pt x="87" y="4"/>
                  </a:cubicBezTo>
                  <a:cubicBezTo>
                    <a:pt x="86" y="5"/>
                    <a:pt x="84" y="4"/>
                    <a:pt x="84" y="5"/>
                  </a:cubicBezTo>
                  <a:cubicBezTo>
                    <a:pt x="83" y="5"/>
                    <a:pt x="83" y="5"/>
                    <a:pt x="82" y="5"/>
                  </a:cubicBezTo>
                  <a:cubicBezTo>
                    <a:pt x="82" y="5"/>
                    <a:pt x="83" y="5"/>
                    <a:pt x="82" y="4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4"/>
                    <a:pt x="80" y="5"/>
                    <a:pt x="79" y="5"/>
                  </a:cubicBezTo>
                  <a:cubicBezTo>
                    <a:pt x="79" y="5"/>
                    <a:pt x="78" y="5"/>
                    <a:pt x="78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8" y="6"/>
                    <a:pt x="78" y="6"/>
                  </a:cubicBezTo>
                  <a:cubicBezTo>
                    <a:pt x="78" y="6"/>
                    <a:pt x="79" y="6"/>
                    <a:pt x="80" y="6"/>
                  </a:cubicBezTo>
                  <a:cubicBezTo>
                    <a:pt x="80" y="6"/>
                    <a:pt x="81" y="6"/>
                    <a:pt x="80" y="7"/>
                  </a:cubicBezTo>
                  <a:cubicBezTo>
                    <a:pt x="80" y="7"/>
                    <a:pt x="79" y="7"/>
                    <a:pt x="78" y="7"/>
                  </a:cubicBezTo>
                  <a:cubicBezTo>
                    <a:pt x="77" y="7"/>
                    <a:pt x="75" y="7"/>
                    <a:pt x="74" y="7"/>
                  </a:cubicBezTo>
                  <a:cubicBezTo>
                    <a:pt x="74" y="7"/>
                    <a:pt x="74" y="8"/>
                    <a:pt x="74" y="8"/>
                  </a:cubicBezTo>
                  <a:cubicBezTo>
                    <a:pt x="74" y="8"/>
                    <a:pt x="73" y="8"/>
                    <a:pt x="73" y="8"/>
                  </a:cubicBezTo>
                  <a:cubicBezTo>
                    <a:pt x="73" y="9"/>
                    <a:pt x="74" y="9"/>
                    <a:pt x="74" y="9"/>
                  </a:cubicBezTo>
                  <a:cubicBezTo>
                    <a:pt x="75" y="10"/>
                    <a:pt x="76" y="10"/>
                    <a:pt x="76" y="11"/>
                  </a:cubicBezTo>
                  <a:cubicBezTo>
                    <a:pt x="75" y="11"/>
                    <a:pt x="75" y="10"/>
                    <a:pt x="74" y="10"/>
                  </a:cubicBezTo>
                  <a:cubicBezTo>
                    <a:pt x="73" y="10"/>
                    <a:pt x="72" y="11"/>
                    <a:pt x="72" y="10"/>
                  </a:cubicBezTo>
                  <a:cubicBezTo>
                    <a:pt x="71" y="9"/>
                    <a:pt x="72" y="9"/>
                    <a:pt x="71" y="8"/>
                  </a:cubicBezTo>
                  <a:cubicBezTo>
                    <a:pt x="70" y="8"/>
                    <a:pt x="70" y="9"/>
                    <a:pt x="70" y="9"/>
                  </a:cubicBezTo>
                  <a:cubicBezTo>
                    <a:pt x="70" y="10"/>
                    <a:pt x="71" y="9"/>
                    <a:pt x="71" y="10"/>
                  </a:cubicBezTo>
                  <a:cubicBezTo>
                    <a:pt x="71" y="10"/>
                    <a:pt x="71" y="11"/>
                    <a:pt x="71" y="11"/>
                  </a:cubicBezTo>
                  <a:cubicBezTo>
                    <a:pt x="70" y="12"/>
                    <a:pt x="70" y="13"/>
                    <a:pt x="69" y="12"/>
                  </a:cubicBezTo>
                  <a:cubicBezTo>
                    <a:pt x="69" y="12"/>
                    <a:pt x="69" y="11"/>
                    <a:pt x="69" y="10"/>
                  </a:cubicBezTo>
                  <a:cubicBezTo>
                    <a:pt x="69" y="10"/>
                    <a:pt x="68" y="10"/>
                    <a:pt x="68" y="9"/>
                  </a:cubicBezTo>
                  <a:cubicBezTo>
                    <a:pt x="68" y="10"/>
                    <a:pt x="68" y="9"/>
                    <a:pt x="68" y="9"/>
                  </a:cubicBezTo>
                  <a:cubicBezTo>
                    <a:pt x="68" y="8"/>
                    <a:pt x="67" y="8"/>
                    <a:pt x="67" y="8"/>
                  </a:cubicBezTo>
                  <a:cubicBezTo>
                    <a:pt x="66" y="8"/>
                    <a:pt x="66" y="8"/>
                    <a:pt x="66" y="9"/>
                  </a:cubicBezTo>
                  <a:cubicBezTo>
                    <a:pt x="65" y="9"/>
                    <a:pt x="64" y="8"/>
                    <a:pt x="64" y="8"/>
                  </a:cubicBezTo>
                  <a:cubicBezTo>
                    <a:pt x="63" y="8"/>
                    <a:pt x="64" y="9"/>
                    <a:pt x="63" y="9"/>
                  </a:cubicBezTo>
                  <a:cubicBezTo>
                    <a:pt x="62" y="9"/>
                    <a:pt x="63" y="9"/>
                    <a:pt x="62" y="9"/>
                  </a:cubicBezTo>
                  <a:cubicBezTo>
                    <a:pt x="62" y="9"/>
                    <a:pt x="61" y="9"/>
                    <a:pt x="61" y="10"/>
                  </a:cubicBezTo>
                  <a:cubicBezTo>
                    <a:pt x="61" y="11"/>
                    <a:pt x="62" y="10"/>
                    <a:pt x="61" y="11"/>
                  </a:cubicBezTo>
                  <a:cubicBezTo>
                    <a:pt x="61" y="12"/>
                    <a:pt x="60" y="12"/>
                    <a:pt x="60" y="12"/>
                  </a:cubicBezTo>
                  <a:cubicBezTo>
                    <a:pt x="59" y="13"/>
                    <a:pt x="60" y="14"/>
                    <a:pt x="60" y="14"/>
                  </a:cubicBezTo>
                  <a:cubicBezTo>
                    <a:pt x="59" y="15"/>
                    <a:pt x="59" y="14"/>
                    <a:pt x="58" y="14"/>
                  </a:cubicBezTo>
                  <a:cubicBezTo>
                    <a:pt x="57" y="13"/>
                    <a:pt x="56" y="14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6"/>
                  </a:cubicBezTo>
                  <a:cubicBezTo>
                    <a:pt x="55" y="15"/>
                    <a:pt x="54" y="17"/>
                    <a:pt x="54" y="16"/>
                  </a:cubicBezTo>
                  <a:cubicBezTo>
                    <a:pt x="54" y="18"/>
                    <a:pt x="56" y="17"/>
                    <a:pt x="57" y="17"/>
                  </a:cubicBezTo>
                  <a:cubicBezTo>
                    <a:pt x="57" y="17"/>
                    <a:pt x="56" y="18"/>
                    <a:pt x="56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4" y="18"/>
                    <a:pt x="53" y="20"/>
                    <a:pt x="53" y="20"/>
                  </a:cubicBezTo>
                  <a:cubicBezTo>
                    <a:pt x="52" y="20"/>
                    <a:pt x="53" y="18"/>
                    <a:pt x="52" y="18"/>
                  </a:cubicBezTo>
                  <a:cubicBezTo>
                    <a:pt x="52" y="18"/>
                    <a:pt x="51" y="19"/>
                    <a:pt x="51" y="19"/>
                  </a:cubicBezTo>
                  <a:cubicBezTo>
                    <a:pt x="50" y="19"/>
                    <a:pt x="50" y="19"/>
                    <a:pt x="50" y="20"/>
                  </a:cubicBezTo>
                  <a:cubicBezTo>
                    <a:pt x="50" y="19"/>
                    <a:pt x="49" y="18"/>
                    <a:pt x="50" y="17"/>
                  </a:cubicBezTo>
                  <a:cubicBezTo>
                    <a:pt x="50" y="17"/>
                    <a:pt x="50" y="16"/>
                    <a:pt x="50" y="16"/>
                  </a:cubicBezTo>
                  <a:cubicBezTo>
                    <a:pt x="49" y="15"/>
                    <a:pt x="48" y="18"/>
                    <a:pt x="48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8"/>
                    <a:pt x="46" y="17"/>
                    <a:pt x="45" y="18"/>
                  </a:cubicBezTo>
                  <a:cubicBezTo>
                    <a:pt x="45" y="18"/>
                    <a:pt x="45" y="19"/>
                    <a:pt x="45" y="19"/>
                  </a:cubicBezTo>
                  <a:cubicBezTo>
                    <a:pt x="44" y="20"/>
                    <a:pt x="44" y="19"/>
                    <a:pt x="43" y="19"/>
                  </a:cubicBezTo>
                  <a:cubicBezTo>
                    <a:pt x="43" y="20"/>
                    <a:pt x="42" y="20"/>
                    <a:pt x="43" y="21"/>
                  </a:cubicBezTo>
                  <a:cubicBezTo>
                    <a:pt x="43" y="21"/>
                    <a:pt x="43" y="21"/>
                    <a:pt x="44" y="21"/>
                  </a:cubicBezTo>
                  <a:cubicBezTo>
                    <a:pt x="44" y="21"/>
                    <a:pt x="44" y="22"/>
                    <a:pt x="44" y="22"/>
                  </a:cubicBezTo>
                  <a:cubicBezTo>
                    <a:pt x="44" y="22"/>
                    <a:pt x="47" y="21"/>
                    <a:pt x="46" y="22"/>
                  </a:cubicBezTo>
                  <a:cubicBezTo>
                    <a:pt x="46" y="22"/>
                    <a:pt x="44" y="22"/>
                    <a:pt x="44" y="22"/>
                  </a:cubicBezTo>
                  <a:cubicBezTo>
                    <a:pt x="43" y="22"/>
                    <a:pt x="43" y="23"/>
                    <a:pt x="42" y="23"/>
                  </a:cubicBezTo>
                  <a:cubicBezTo>
                    <a:pt x="41" y="23"/>
                    <a:pt x="41" y="23"/>
                    <a:pt x="40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8" y="25"/>
                    <a:pt x="36" y="25"/>
                    <a:pt x="36" y="27"/>
                  </a:cubicBezTo>
                  <a:cubicBezTo>
                    <a:pt x="36" y="27"/>
                    <a:pt x="39" y="25"/>
                    <a:pt x="39" y="25"/>
                  </a:cubicBezTo>
                  <a:cubicBezTo>
                    <a:pt x="40" y="25"/>
                    <a:pt x="41" y="25"/>
                    <a:pt x="41" y="24"/>
                  </a:cubicBezTo>
                  <a:cubicBezTo>
                    <a:pt x="42" y="24"/>
                    <a:pt x="43" y="24"/>
                    <a:pt x="43" y="24"/>
                  </a:cubicBezTo>
                  <a:cubicBezTo>
                    <a:pt x="45" y="24"/>
                    <a:pt x="46" y="23"/>
                    <a:pt x="48" y="23"/>
                  </a:cubicBezTo>
                  <a:cubicBezTo>
                    <a:pt x="49" y="23"/>
                    <a:pt x="50" y="22"/>
                    <a:pt x="50" y="24"/>
                  </a:cubicBezTo>
                  <a:cubicBezTo>
                    <a:pt x="50" y="23"/>
                    <a:pt x="49" y="24"/>
                    <a:pt x="49" y="25"/>
                  </a:cubicBezTo>
                  <a:cubicBezTo>
                    <a:pt x="48" y="25"/>
                    <a:pt x="48" y="24"/>
                    <a:pt x="48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6"/>
                  </a:cubicBezTo>
                  <a:cubicBezTo>
                    <a:pt x="47" y="26"/>
                    <a:pt x="46" y="26"/>
                    <a:pt x="46" y="26"/>
                  </a:cubicBezTo>
                  <a:cubicBezTo>
                    <a:pt x="45" y="26"/>
                    <a:pt x="43" y="28"/>
                    <a:pt x="45" y="28"/>
                  </a:cubicBezTo>
                  <a:cubicBezTo>
                    <a:pt x="44" y="28"/>
                    <a:pt x="44" y="29"/>
                    <a:pt x="45" y="29"/>
                  </a:cubicBezTo>
                  <a:cubicBezTo>
                    <a:pt x="45" y="29"/>
                    <a:pt x="44" y="29"/>
                    <a:pt x="44" y="30"/>
                  </a:cubicBezTo>
                  <a:cubicBezTo>
                    <a:pt x="44" y="30"/>
                    <a:pt x="44" y="30"/>
                    <a:pt x="43" y="31"/>
                  </a:cubicBezTo>
                  <a:cubicBezTo>
                    <a:pt x="43" y="32"/>
                    <a:pt x="42" y="32"/>
                    <a:pt x="41" y="33"/>
                  </a:cubicBezTo>
                  <a:cubicBezTo>
                    <a:pt x="40" y="33"/>
                    <a:pt x="40" y="33"/>
                    <a:pt x="40" y="34"/>
                  </a:cubicBezTo>
                  <a:cubicBezTo>
                    <a:pt x="40" y="34"/>
                    <a:pt x="39" y="34"/>
                    <a:pt x="39" y="34"/>
                  </a:cubicBezTo>
                  <a:cubicBezTo>
                    <a:pt x="38" y="35"/>
                    <a:pt x="38" y="34"/>
                    <a:pt x="38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7"/>
                    <a:pt x="37" y="37"/>
                    <a:pt x="37" y="38"/>
                  </a:cubicBezTo>
                  <a:cubicBezTo>
                    <a:pt x="36" y="39"/>
                    <a:pt x="37" y="40"/>
                    <a:pt x="36" y="40"/>
                  </a:cubicBezTo>
                  <a:cubicBezTo>
                    <a:pt x="35" y="40"/>
                    <a:pt x="35" y="40"/>
                    <a:pt x="34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4" y="43"/>
                    <a:pt x="34" y="43"/>
                  </a:cubicBezTo>
                  <a:cubicBezTo>
                    <a:pt x="34" y="43"/>
                    <a:pt x="34" y="43"/>
                    <a:pt x="34" y="44"/>
                  </a:cubicBezTo>
                  <a:cubicBezTo>
                    <a:pt x="33" y="45"/>
                    <a:pt x="33" y="46"/>
                    <a:pt x="32" y="47"/>
                  </a:cubicBezTo>
                  <a:cubicBezTo>
                    <a:pt x="32" y="48"/>
                    <a:pt x="31" y="49"/>
                    <a:pt x="30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8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9" y="51"/>
                    <a:pt x="28" y="52"/>
                  </a:cubicBezTo>
                  <a:cubicBezTo>
                    <a:pt x="28" y="52"/>
                    <a:pt x="27" y="52"/>
                    <a:pt x="26" y="52"/>
                  </a:cubicBezTo>
                  <a:cubicBezTo>
                    <a:pt x="26" y="52"/>
                    <a:pt x="26" y="53"/>
                    <a:pt x="26" y="53"/>
                  </a:cubicBezTo>
                  <a:cubicBezTo>
                    <a:pt x="25" y="53"/>
                    <a:pt x="25" y="53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4" y="55"/>
                    <a:pt x="24" y="55"/>
                  </a:cubicBezTo>
                  <a:cubicBezTo>
                    <a:pt x="23" y="56"/>
                    <a:pt x="23" y="56"/>
                    <a:pt x="23" y="57"/>
                  </a:cubicBezTo>
                  <a:cubicBezTo>
                    <a:pt x="22" y="57"/>
                    <a:pt x="22" y="57"/>
                    <a:pt x="21" y="58"/>
                  </a:cubicBezTo>
                  <a:cubicBezTo>
                    <a:pt x="21" y="58"/>
                    <a:pt x="21" y="59"/>
                    <a:pt x="21" y="59"/>
                  </a:cubicBezTo>
                  <a:cubicBezTo>
                    <a:pt x="20" y="59"/>
                    <a:pt x="20" y="60"/>
                    <a:pt x="19" y="59"/>
                  </a:cubicBezTo>
                  <a:cubicBezTo>
                    <a:pt x="19" y="59"/>
                    <a:pt x="18" y="59"/>
                    <a:pt x="18" y="59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7" y="58"/>
                    <a:pt x="17" y="58"/>
                  </a:cubicBezTo>
                  <a:cubicBezTo>
                    <a:pt x="17" y="58"/>
                    <a:pt x="15" y="59"/>
                    <a:pt x="16" y="59"/>
                  </a:cubicBezTo>
                  <a:cubicBezTo>
                    <a:pt x="14" y="59"/>
                    <a:pt x="17" y="61"/>
                    <a:pt x="15" y="62"/>
                  </a:cubicBezTo>
                  <a:cubicBezTo>
                    <a:pt x="15" y="62"/>
                    <a:pt x="15" y="62"/>
                    <a:pt x="14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5" y="63"/>
                    <a:pt x="15" y="63"/>
                    <a:pt x="14" y="63"/>
                  </a:cubicBezTo>
                  <a:cubicBezTo>
                    <a:pt x="13" y="63"/>
                    <a:pt x="13" y="63"/>
                    <a:pt x="12" y="63"/>
                  </a:cubicBezTo>
                  <a:cubicBezTo>
                    <a:pt x="12" y="63"/>
                    <a:pt x="11" y="63"/>
                    <a:pt x="11" y="64"/>
                  </a:cubicBezTo>
                  <a:cubicBezTo>
                    <a:pt x="10" y="64"/>
                    <a:pt x="10" y="65"/>
                    <a:pt x="10" y="65"/>
                  </a:cubicBezTo>
                  <a:cubicBezTo>
                    <a:pt x="10" y="66"/>
                    <a:pt x="11" y="66"/>
                    <a:pt x="11" y="66"/>
                  </a:cubicBezTo>
                  <a:cubicBezTo>
                    <a:pt x="11" y="66"/>
                    <a:pt x="10" y="66"/>
                    <a:pt x="9" y="66"/>
                  </a:cubicBezTo>
                  <a:cubicBezTo>
                    <a:pt x="8" y="66"/>
                    <a:pt x="8" y="66"/>
                    <a:pt x="8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6" y="67"/>
                    <a:pt x="7" y="67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7" y="70"/>
                    <a:pt x="6" y="70"/>
                  </a:cubicBezTo>
                  <a:cubicBezTo>
                    <a:pt x="6" y="70"/>
                    <a:pt x="5" y="69"/>
                    <a:pt x="5" y="69"/>
                  </a:cubicBezTo>
                  <a:cubicBezTo>
                    <a:pt x="4" y="69"/>
                    <a:pt x="4" y="70"/>
                    <a:pt x="3" y="70"/>
                  </a:cubicBezTo>
                  <a:cubicBezTo>
                    <a:pt x="3" y="70"/>
                    <a:pt x="2" y="70"/>
                    <a:pt x="2" y="70"/>
                  </a:cubicBezTo>
                  <a:cubicBezTo>
                    <a:pt x="1" y="70"/>
                    <a:pt x="2" y="71"/>
                    <a:pt x="2" y="71"/>
                  </a:cubicBezTo>
                  <a:cubicBezTo>
                    <a:pt x="1" y="71"/>
                    <a:pt x="1" y="73"/>
                    <a:pt x="1" y="74"/>
                  </a:cubicBezTo>
                  <a:cubicBezTo>
                    <a:pt x="2" y="75"/>
                    <a:pt x="1" y="74"/>
                    <a:pt x="1" y="75"/>
                  </a:cubicBezTo>
                  <a:cubicBezTo>
                    <a:pt x="1" y="76"/>
                    <a:pt x="1" y="76"/>
                    <a:pt x="1" y="77"/>
                  </a:cubicBezTo>
                  <a:cubicBezTo>
                    <a:pt x="1" y="77"/>
                    <a:pt x="1" y="77"/>
                    <a:pt x="0" y="78"/>
                  </a:cubicBezTo>
                  <a:cubicBezTo>
                    <a:pt x="0" y="79"/>
                    <a:pt x="0" y="78"/>
                    <a:pt x="1" y="79"/>
                  </a:cubicBezTo>
                  <a:cubicBezTo>
                    <a:pt x="0" y="78"/>
                    <a:pt x="1" y="79"/>
                    <a:pt x="1" y="79"/>
                  </a:cubicBezTo>
                  <a:cubicBezTo>
                    <a:pt x="1" y="79"/>
                    <a:pt x="2" y="80"/>
                    <a:pt x="2" y="79"/>
                  </a:cubicBezTo>
                  <a:cubicBezTo>
                    <a:pt x="2" y="80"/>
                    <a:pt x="2" y="79"/>
                    <a:pt x="1" y="80"/>
                  </a:cubicBezTo>
                  <a:cubicBezTo>
                    <a:pt x="1" y="80"/>
                    <a:pt x="1" y="80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0" y="84"/>
                    <a:pt x="2" y="83"/>
                    <a:pt x="3" y="84"/>
                  </a:cubicBezTo>
                  <a:cubicBezTo>
                    <a:pt x="3" y="84"/>
                    <a:pt x="3" y="85"/>
                    <a:pt x="3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6"/>
                    <a:pt x="4" y="86"/>
                    <a:pt x="4" y="86"/>
                  </a:cubicBezTo>
                  <a:cubicBezTo>
                    <a:pt x="4" y="86"/>
                    <a:pt x="4" y="88"/>
                    <a:pt x="4" y="88"/>
                  </a:cubicBezTo>
                  <a:cubicBezTo>
                    <a:pt x="3" y="88"/>
                    <a:pt x="3" y="87"/>
                    <a:pt x="2" y="87"/>
                  </a:cubicBezTo>
                  <a:cubicBezTo>
                    <a:pt x="3" y="87"/>
                    <a:pt x="3" y="86"/>
                    <a:pt x="2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6"/>
                    <a:pt x="1" y="87"/>
                    <a:pt x="1" y="87"/>
                  </a:cubicBezTo>
                  <a:cubicBezTo>
                    <a:pt x="1" y="88"/>
                    <a:pt x="1" y="88"/>
                    <a:pt x="2" y="88"/>
                  </a:cubicBezTo>
                  <a:cubicBezTo>
                    <a:pt x="2" y="89"/>
                    <a:pt x="2" y="89"/>
                    <a:pt x="2" y="90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3" y="92"/>
                    <a:pt x="4" y="90"/>
                    <a:pt x="5" y="90"/>
                  </a:cubicBezTo>
                  <a:cubicBezTo>
                    <a:pt x="7" y="91"/>
                    <a:pt x="5" y="91"/>
                    <a:pt x="5" y="92"/>
                  </a:cubicBezTo>
                  <a:cubicBezTo>
                    <a:pt x="5" y="92"/>
                    <a:pt x="5" y="93"/>
                    <a:pt x="5" y="93"/>
                  </a:cubicBezTo>
                  <a:cubicBezTo>
                    <a:pt x="4" y="93"/>
                    <a:pt x="4" y="92"/>
                    <a:pt x="4" y="93"/>
                  </a:cubicBezTo>
                  <a:cubicBezTo>
                    <a:pt x="3" y="93"/>
                    <a:pt x="3" y="94"/>
                    <a:pt x="3" y="94"/>
                  </a:cubicBezTo>
                  <a:cubicBezTo>
                    <a:pt x="4" y="96"/>
                    <a:pt x="4" y="95"/>
                    <a:pt x="5" y="96"/>
                  </a:cubicBezTo>
                  <a:cubicBezTo>
                    <a:pt x="6" y="96"/>
                    <a:pt x="6" y="96"/>
                    <a:pt x="6" y="97"/>
                  </a:cubicBezTo>
                  <a:cubicBezTo>
                    <a:pt x="7" y="97"/>
                    <a:pt x="8" y="98"/>
                    <a:pt x="8" y="98"/>
                  </a:cubicBezTo>
                  <a:cubicBezTo>
                    <a:pt x="8" y="98"/>
                    <a:pt x="8" y="99"/>
                    <a:pt x="8" y="99"/>
                  </a:cubicBezTo>
                  <a:cubicBezTo>
                    <a:pt x="9" y="99"/>
                    <a:pt x="9" y="100"/>
                    <a:pt x="10" y="100"/>
                  </a:cubicBezTo>
                  <a:cubicBezTo>
                    <a:pt x="11" y="100"/>
                    <a:pt x="12" y="99"/>
                    <a:pt x="14" y="99"/>
                  </a:cubicBezTo>
                  <a:cubicBezTo>
                    <a:pt x="15" y="99"/>
                    <a:pt x="16" y="98"/>
                    <a:pt x="17" y="97"/>
                  </a:cubicBezTo>
                  <a:cubicBezTo>
                    <a:pt x="18" y="96"/>
                    <a:pt x="20" y="96"/>
                    <a:pt x="20" y="95"/>
                  </a:cubicBezTo>
                  <a:cubicBezTo>
                    <a:pt x="21" y="94"/>
                    <a:pt x="21" y="93"/>
                    <a:pt x="22" y="93"/>
                  </a:cubicBezTo>
                  <a:cubicBezTo>
                    <a:pt x="22" y="93"/>
                    <a:pt x="22" y="93"/>
                    <a:pt x="23" y="93"/>
                  </a:cubicBezTo>
                  <a:cubicBezTo>
                    <a:pt x="24" y="93"/>
                    <a:pt x="24" y="92"/>
                    <a:pt x="25" y="91"/>
                  </a:cubicBezTo>
                  <a:cubicBezTo>
                    <a:pt x="25" y="90"/>
                    <a:pt x="25" y="89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7" y="91"/>
                    <a:pt x="28" y="92"/>
                    <a:pt x="28" y="92"/>
                  </a:cubicBezTo>
                  <a:cubicBezTo>
                    <a:pt x="29" y="92"/>
                    <a:pt x="28" y="92"/>
                    <a:pt x="28" y="92"/>
                  </a:cubicBezTo>
                  <a:close/>
                  <a:moveTo>
                    <a:pt x="83" y="8"/>
                  </a:moveTo>
                  <a:cubicBezTo>
                    <a:pt x="83" y="8"/>
                    <a:pt x="83" y="8"/>
                    <a:pt x="83" y="8"/>
                  </a:cubicBezTo>
                  <a:cubicBezTo>
                    <a:pt x="83" y="8"/>
                    <a:pt x="83" y="8"/>
                    <a:pt x="83" y="8"/>
                  </a:cubicBezTo>
                  <a:close/>
                  <a:moveTo>
                    <a:pt x="82" y="8"/>
                  </a:moveTo>
                  <a:cubicBezTo>
                    <a:pt x="82" y="7"/>
                    <a:pt x="83" y="8"/>
                    <a:pt x="83" y="8"/>
                  </a:cubicBezTo>
                  <a:cubicBezTo>
                    <a:pt x="83" y="8"/>
                    <a:pt x="84" y="10"/>
                    <a:pt x="84" y="9"/>
                  </a:cubicBezTo>
                  <a:cubicBezTo>
                    <a:pt x="83" y="11"/>
                    <a:pt x="82" y="9"/>
                    <a:pt x="82" y="8"/>
                  </a:cubicBezTo>
                  <a:cubicBezTo>
                    <a:pt x="82" y="8"/>
                    <a:pt x="82" y="8"/>
                    <a:pt x="82" y="8"/>
                  </a:cubicBezTo>
                  <a:close/>
                  <a:moveTo>
                    <a:pt x="28" y="58"/>
                  </a:moveTo>
                  <a:cubicBezTo>
                    <a:pt x="29" y="58"/>
                    <a:pt x="30" y="58"/>
                    <a:pt x="30" y="58"/>
                  </a:cubicBezTo>
                  <a:cubicBezTo>
                    <a:pt x="30" y="58"/>
                    <a:pt x="28" y="59"/>
                    <a:pt x="28" y="58"/>
                  </a:cubicBezTo>
                  <a:cubicBezTo>
                    <a:pt x="29" y="58"/>
                    <a:pt x="28" y="58"/>
                    <a:pt x="28" y="58"/>
                  </a:cubicBezTo>
                  <a:close/>
                  <a:moveTo>
                    <a:pt x="26" y="60"/>
                  </a:moveTo>
                  <a:cubicBezTo>
                    <a:pt x="26" y="60"/>
                    <a:pt x="24" y="60"/>
                    <a:pt x="24" y="60"/>
                  </a:cubicBezTo>
                  <a:cubicBezTo>
                    <a:pt x="24" y="59"/>
                    <a:pt x="25" y="59"/>
                    <a:pt x="25" y="59"/>
                  </a:cubicBezTo>
                  <a:cubicBezTo>
                    <a:pt x="25" y="60"/>
                    <a:pt x="27" y="59"/>
                    <a:pt x="27" y="60"/>
                  </a:cubicBezTo>
                  <a:cubicBezTo>
                    <a:pt x="27" y="60"/>
                    <a:pt x="27" y="60"/>
                    <a:pt x="26" y="6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8" name="Freeform 187">
              <a:extLst>
                <a:ext uri="{FF2B5EF4-FFF2-40B4-BE49-F238E27FC236}">
                  <a16:creationId xmlns:a16="http://schemas.microsoft.com/office/drawing/2014/main" id="{DF87D727-BDAE-8644-777C-4A5AA6169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921" y="3368476"/>
              <a:ext cx="152401" cy="347665"/>
            </a:xfrm>
            <a:custGeom>
              <a:avLst/>
              <a:gdLst>
                <a:gd name="T0" fmla="*/ 19 w 33"/>
                <a:gd name="T1" fmla="*/ 69 h 76"/>
                <a:gd name="T2" fmla="*/ 17 w 33"/>
                <a:gd name="T3" fmla="*/ 73 h 76"/>
                <a:gd name="T4" fmla="*/ 9 w 33"/>
                <a:gd name="T5" fmla="*/ 76 h 76"/>
                <a:gd name="T6" fmla="*/ 7 w 33"/>
                <a:gd name="T7" fmla="*/ 74 h 76"/>
                <a:gd name="T8" fmla="*/ 3 w 33"/>
                <a:gd name="T9" fmla="*/ 70 h 76"/>
                <a:gd name="T10" fmla="*/ 2 w 33"/>
                <a:gd name="T11" fmla="*/ 62 h 76"/>
                <a:gd name="T12" fmla="*/ 1 w 33"/>
                <a:gd name="T13" fmla="*/ 55 h 76"/>
                <a:gd name="T14" fmla="*/ 5 w 33"/>
                <a:gd name="T15" fmla="*/ 47 h 76"/>
                <a:gd name="T16" fmla="*/ 5 w 33"/>
                <a:gd name="T17" fmla="*/ 44 h 76"/>
                <a:gd name="T18" fmla="*/ 5 w 33"/>
                <a:gd name="T19" fmla="*/ 39 h 76"/>
                <a:gd name="T20" fmla="*/ 4 w 33"/>
                <a:gd name="T21" fmla="*/ 35 h 76"/>
                <a:gd name="T22" fmla="*/ 5 w 33"/>
                <a:gd name="T23" fmla="*/ 26 h 76"/>
                <a:gd name="T24" fmla="*/ 8 w 33"/>
                <a:gd name="T25" fmla="*/ 23 h 76"/>
                <a:gd name="T26" fmla="*/ 9 w 33"/>
                <a:gd name="T27" fmla="*/ 22 h 76"/>
                <a:gd name="T28" fmla="*/ 12 w 33"/>
                <a:gd name="T29" fmla="*/ 21 h 76"/>
                <a:gd name="T30" fmla="*/ 14 w 33"/>
                <a:gd name="T31" fmla="*/ 21 h 76"/>
                <a:gd name="T32" fmla="*/ 17 w 33"/>
                <a:gd name="T33" fmla="*/ 19 h 76"/>
                <a:gd name="T34" fmla="*/ 19 w 33"/>
                <a:gd name="T35" fmla="*/ 16 h 76"/>
                <a:gd name="T36" fmla="*/ 20 w 33"/>
                <a:gd name="T37" fmla="*/ 15 h 76"/>
                <a:gd name="T38" fmla="*/ 20 w 33"/>
                <a:gd name="T39" fmla="*/ 14 h 76"/>
                <a:gd name="T40" fmla="*/ 21 w 33"/>
                <a:gd name="T41" fmla="*/ 11 h 76"/>
                <a:gd name="T42" fmla="*/ 23 w 33"/>
                <a:gd name="T43" fmla="*/ 10 h 76"/>
                <a:gd name="T44" fmla="*/ 24 w 33"/>
                <a:gd name="T45" fmla="*/ 8 h 76"/>
                <a:gd name="T46" fmla="*/ 25 w 33"/>
                <a:gd name="T47" fmla="*/ 5 h 76"/>
                <a:gd name="T48" fmla="*/ 25 w 33"/>
                <a:gd name="T49" fmla="*/ 3 h 76"/>
                <a:gd name="T50" fmla="*/ 27 w 33"/>
                <a:gd name="T51" fmla="*/ 2 h 76"/>
                <a:gd name="T52" fmla="*/ 28 w 33"/>
                <a:gd name="T53" fmla="*/ 2 h 76"/>
                <a:gd name="T54" fmla="*/ 29 w 33"/>
                <a:gd name="T55" fmla="*/ 4 h 76"/>
                <a:gd name="T56" fmla="*/ 30 w 33"/>
                <a:gd name="T57" fmla="*/ 7 h 76"/>
                <a:gd name="T58" fmla="*/ 31 w 33"/>
                <a:gd name="T59" fmla="*/ 12 h 76"/>
                <a:gd name="T60" fmla="*/ 32 w 33"/>
                <a:gd name="T61" fmla="*/ 17 h 76"/>
                <a:gd name="T62" fmla="*/ 32 w 33"/>
                <a:gd name="T63" fmla="*/ 21 h 76"/>
                <a:gd name="T64" fmla="*/ 29 w 33"/>
                <a:gd name="T65" fmla="*/ 21 h 76"/>
                <a:gd name="T66" fmla="*/ 28 w 33"/>
                <a:gd name="T67" fmla="*/ 29 h 76"/>
                <a:gd name="T68" fmla="*/ 27 w 33"/>
                <a:gd name="T69" fmla="*/ 34 h 76"/>
                <a:gd name="T70" fmla="*/ 27 w 33"/>
                <a:gd name="T71" fmla="*/ 38 h 76"/>
                <a:gd name="T72" fmla="*/ 22 w 33"/>
                <a:gd name="T73" fmla="*/ 55 h 76"/>
                <a:gd name="T74" fmla="*/ 20 w 33"/>
                <a:gd name="T75" fmla="*/ 63 h 76"/>
                <a:gd name="T76" fmla="*/ 20 w 33"/>
                <a:gd name="T77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" h="76">
                  <a:moveTo>
                    <a:pt x="20" y="66"/>
                  </a:moveTo>
                  <a:cubicBezTo>
                    <a:pt x="19" y="67"/>
                    <a:pt x="19" y="68"/>
                    <a:pt x="19" y="69"/>
                  </a:cubicBezTo>
                  <a:cubicBezTo>
                    <a:pt x="19" y="70"/>
                    <a:pt x="18" y="70"/>
                    <a:pt x="18" y="71"/>
                  </a:cubicBezTo>
                  <a:cubicBezTo>
                    <a:pt x="17" y="72"/>
                    <a:pt x="17" y="72"/>
                    <a:pt x="17" y="73"/>
                  </a:cubicBezTo>
                  <a:cubicBezTo>
                    <a:pt x="16" y="73"/>
                    <a:pt x="15" y="73"/>
                    <a:pt x="14" y="73"/>
                  </a:cubicBezTo>
                  <a:cubicBezTo>
                    <a:pt x="12" y="74"/>
                    <a:pt x="11" y="76"/>
                    <a:pt x="9" y="76"/>
                  </a:cubicBezTo>
                  <a:cubicBezTo>
                    <a:pt x="8" y="76"/>
                    <a:pt x="8" y="75"/>
                    <a:pt x="8" y="75"/>
                  </a:cubicBezTo>
                  <a:cubicBezTo>
                    <a:pt x="7" y="75"/>
                    <a:pt x="7" y="74"/>
                    <a:pt x="7" y="74"/>
                  </a:cubicBezTo>
                  <a:cubicBezTo>
                    <a:pt x="6" y="74"/>
                    <a:pt x="5" y="73"/>
                    <a:pt x="4" y="73"/>
                  </a:cubicBezTo>
                  <a:cubicBezTo>
                    <a:pt x="3" y="72"/>
                    <a:pt x="4" y="71"/>
                    <a:pt x="3" y="70"/>
                  </a:cubicBezTo>
                  <a:cubicBezTo>
                    <a:pt x="3" y="69"/>
                    <a:pt x="2" y="69"/>
                    <a:pt x="2" y="68"/>
                  </a:cubicBezTo>
                  <a:cubicBezTo>
                    <a:pt x="2" y="66"/>
                    <a:pt x="2" y="64"/>
                    <a:pt x="2" y="62"/>
                  </a:cubicBezTo>
                  <a:cubicBezTo>
                    <a:pt x="2" y="61"/>
                    <a:pt x="1" y="60"/>
                    <a:pt x="1" y="59"/>
                  </a:cubicBezTo>
                  <a:cubicBezTo>
                    <a:pt x="0" y="58"/>
                    <a:pt x="0" y="57"/>
                    <a:pt x="1" y="55"/>
                  </a:cubicBezTo>
                  <a:cubicBezTo>
                    <a:pt x="1" y="53"/>
                    <a:pt x="2" y="52"/>
                    <a:pt x="3" y="50"/>
                  </a:cubicBezTo>
                  <a:cubicBezTo>
                    <a:pt x="4" y="49"/>
                    <a:pt x="4" y="48"/>
                    <a:pt x="5" y="47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6" y="45"/>
                    <a:pt x="5" y="44"/>
                    <a:pt x="5" y="44"/>
                  </a:cubicBezTo>
                  <a:cubicBezTo>
                    <a:pt x="5" y="43"/>
                    <a:pt x="6" y="41"/>
                    <a:pt x="5" y="40"/>
                  </a:cubicBezTo>
                  <a:cubicBezTo>
                    <a:pt x="5" y="40"/>
                    <a:pt x="5" y="40"/>
                    <a:pt x="5" y="39"/>
                  </a:cubicBezTo>
                  <a:cubicBezTo>
                    <a:pt x="4" y="39"/>
                    <a:pt x="4" y="38"/>
                    <a:pt x="4" y="37"/>
                  </a:cubicBezTo>
                  <a:cubicBezTo>
                    <a:pt x="4" y="36"/>
                    <a:pt x="4" y="36"/>
                    <a:pt x="4" y="35"/>
                  </a:cubicBezTo>
                  <a:cubicBezTo>
                    <a:pt x="4" y="33"/>
                    <a:pt x="4" y="32"/>
                    <a:pt x="3" y="31"/>
                  </a:cubicBezTo>
                  <a:cubicBezTo>
                    <a:pt x="3" y="29"/>
                    <a:pt x="5" y="28"/>
                    <a:pt x="5" y="26"/>
                  </a:cubicBezTo>
                  <a:cubicBezTo>
                    <a:pt x="6" y="25"/>
                    <a:pt x="5" y="24"/>
                    <a:pt x="6" y="23"/>
                  </a:cubicBezTo>
                  <a:cubicBezTo>
                    <a:pt x="6" y="23"/>
                    <a:pt x="7" y="24"/>
                    <a:pt x="8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2" y="22"/>
                    <a:pt x="12" y="21"/>
                  </a:cubicBezTo>
                  <a:cubicBezTo>
                    <a:pt x="13" y="21"/>
                    <a:pt x="13" y="22"/>
                    <a:pt x="14" y="22"/>
                  </a:cubicBezTo>
                  <a:cubicBezTo>
                    <a:pt x="15" y="23"/>
                    <a:pt x="14" y="22"/>
                    <a:pt x="14" y="21"/>
                  </a:cubicBezTo>
                  <a:cubicBezTo>
                    <a:pt x="15" y="20"/>
                    <a:pt x="15" y="19"/>
                    <a:pt x="16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9"/>
                    <a:pt x="18" y="18"/>
                    <a:pt x="18" y="18"/>
                  </a:cubicBezTo>
                  <a:cubicBezTo>
                    <a:pt x="18" y="17"/>
                    <a:pt x="18" y="17"/>
                    <a:pt x="19" y="16"/>
                  </a:cubicBez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20" y="15"/>
                  </a:cubicBezTo>
                  <a:cubicBezTo>
                    <a:pt x="20" y="15"/>
                    <a:pt x="20" y="15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3"/>
                    <a:pt x="20" y="13"/>
                    <a:pt x="21" y="13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1" y="10"/>
                    <a:pt x="21" y="8"/>
                    <a:pt x="22" y="9"/>
                  </a:cubicBezTo>
                  <a:cubicBezTo>
                    <a:pt x="22" y="10"/>
                    <a:pt x="22" y="11"/>
                    <a:pt x="23" y="10"/>
                  </a:cubicBezTo>
                  <a:cubicBezTo>
                    <a:pt x="24" y="9"/>
                    <a:pt x="23" y="8"/>
                    <a:pt x="23" y="8"/>
                  </a:cubicBezTo>
                  <a:cubicBezTo>
                    <a:pt x="23" y="8"/>
                    <a:pt x="23" y="8"/>
                    <a:pt x="24" y="8"/>
                  </a:cubicBezTo>
                  <a:cubicBezTo>
                    <a:pt x="24" y="8"/>
                    <a:pt x="24" y="8"/>
                    <a:pt x="25" y="8"/>
                  </a:cubicBezTo>
                  <a:cubicBezTo>
                    <a:pt x="25" y="7"/>
                    <a:pt x="26" y="6"/>
                    <a:pt x="25" y="5"/>
                  </a:cubicBezTo>
                  <a:cubicBezTo>
                    <a:pt x="25" y="5"/>
                    <a:pt x="25" y="4"/>
                    <a:pt x="25" y="4"/>
                  </a:cubicBezTo>
                  <a:cubicBezTo>
                    <a:pt x="25" y="4"/>
                    <a:pt x="25" y="3"/>
                    <a:pt x="25" y="3"/>
                  </a:cubicBezTo>
                  <a:cubicBezTo>
                    <a:pt x="25" y="2"/>
                    <a:pt x="25" y="3"/>
                    <a:pt x="26" y="2"/>
                  </a:cubicBezTo>
                  <a:cubicBezTo>
                    <a:pt x="26" y="2"/>
                    <a:pt x="26" y="2"/>
                    <a:pt x="27" y="2"/>
                  </a:cubicBezTo>
                  <a:cubicBezTo>
                    <a:pt x="27" y="1"/>
                    <a:pt x="26" y="0"/>
                    <a:pt x="27" y="0"/>
                  </a:cubicBezTo>
                  <a:cubicBezTo>
                    <a:pt x="28" y="0"/>
                    <a:pt x="28" y="1"/>
                    <a:pt x="28" y="2"/>
                  </a:cubicBezTo>
                  <a:cubicBezTo>
                    <a:pt x="28" y="2"/>
                    <a:pt x="28" y="2"/>
                    <a:pt x="29" y="3"/>
                  </a:cubicBezTo>
                  <a:cubicBezTo>
                    <a:pt x="29" y="3"/>
                    <a:pt x="29" y="4"/>
                    <a:pt x="29" y="4"/>
                  </a:cubicBezTo>
                  <a:cubicBezTo>
                    <a:pt x="29" y="4"/>
                    <a:pt x="29" y="5"/>
                    <a:pt x="30" y="5"/>
                  </a:cubicBezTo>
                  <a:cubicBezTo>
                    <a:pt x="30" y="6"/>
                    <a:pt x="30" y="6"/>
                    <a:pt x="30" y="7"/>
                  </a:cubicBezTo>
                  <a:cubicBezTo>
                    <a:pt x="30" y="8"/>
                    <a:pt x="31" y="9"/>
                    <a:pt x="31" y="9"/>
                  </a:cubicBezTo>
                  <a:cubicBezTo>
                    <a:pt x="31" y="10"/>
                    <a:pt x="31" y="11"/>
                    <a:pt x="31" y="12"/>
                  </a:cubicBezTo>
                  <a:cubicBezTo>
                    <a:pt x="32" y="13"/>
                    <a:pt x="32" y="13"/>
                    <a:pt x="32" y="14"/>
                  </a:cubicBezTo>
                  <a:cubicBezTo>
                    <a:pt x="32" y="15"/>
                    <a:pt x="32" y="16"/>
                    <a:pt x="32" y="17"/>
                  </a:cubicBezTo>
                  <a:cubicBezTo>
                    <a:pt x="32" y="18"/>
                    <a:pt x="33" y="18"/>
                    <a:pt x="33" y="19"/>
                  </a:cubicBezTo>
                  <a:cubicBezTo>
                    <a:pt x="32" y="19"/>
                    <a:pt x="32" y="20"/>
                    <a:pt x="32" y="21"/>
                  </a:cubicBezTo>
                  <a:cubicBezTo>
                    <a:pt x="31" y="22"/>
                    <a:pt x="31" y="22"/>
                    <a:pt x="31" y="21"/>
                  </a:cubicBezTo>
                  <a:cubicBezTo>
                    <a:pt x="30" y="19"/>
                    <a:pt x="29" y="19"/>
                    <a:pt x="29" y="21"/>
                  </a:cubicBezTo>
                  <a:cubicBezTo>
                    <a:pt x="29" y="22"/>
                    <a:pt x="30" y="24"/>
                    <a:pt x="30" y="25"/>
                  </a:cubicBezTo>
                  <a:cubicBezTo>
                    <a:pt x="29" y="26"/>
                    <a:pt x="28" y="27"/>
                    <a:pt x="28" y="29"/>
                  </a:cubicBezTo>
                  <a:cubicBezTo>
                    <a:pt x="28" y="30"/>
                    <a:pt x="28" y="31"/>
                    <a:pt x="28" y="32"/>
                  </a:cubicBezTo>
                  <a:cubicBezTo>
                    <a:pt x="28" y="33"/>
                    <a:pt x="27" y="33"/>
                    <a:pt x="27" y="34"/>
                  </a:cubicBezTo>
                  <a:cubicBezTo>
                    <a:pt x="27" y="35"/>
                    <a:pt x="27" y="35"/>
                    <a:pt x="27" y="36"/>
                  </a:cubicBezTo>
                  <a:cubicBezTo>
                    <a:pt x="27" y="37"/>
                    <a:pt x="27" y="38"/>
                    <a:pt x="27" y="38"/>
                  </a:cubicBezTo>
                  <a:cubicBezTo>
                    <a:pt x="26" y="40"/>
                    <a:pt x="25" y="41"/>
                    <a:pt x="25" y="43"/>
                  </a:cubicBezTo>
                  <a:cubicBezTo>
                    <a:pt x="24" y="47"/>
                    <a:pt x="23" y="51"/>
                    <a:pt x="22" y="55"/>
                  </a:cubicBezTo>
                  <a:cubicBezTo>
                    <a:pt x="22" y="57"/>
                    <a:pt x="21" y="59"/>
                    <a:pt x="21" y="60"/>
                  </a:cubicBezTo>
                  <a:cubicBezTo>
                    <a:pt x="20" y="61"/>
                    <a:pt x="20" y="62"/>
                    <a:pt x="20" y="63"/>
                  </a:cubicBezTo>
                  <a:cubicBezTo>
                    <a:pt x="20" y="64"/>
                    <a:pt x="20" y="65"/>
                    <a:pt x="20" y="66"/>
                  </a:cubicBezTo>
                  <a:cubicBezTo>
                    <a:pt x="20" y="66"/>
                    <a:pt x="20" y="65"/>
                    <a:pt x="20" y="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9" name="Freeform 188">
              <a:extLst>
                <a:ext uri="{FF2B5EF4-FFF2-40B4-BE49-F238E27FC236}">
                  <a16:creationId xmlns:a16="http://schemas.microsoft.com/office/drawing/2014/main" id="{BDCD9CA0-12FA-E59C-A74B-27F2D4760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9450" y="2165657"/>
              <a:ext cx="244477" cy="220664"/>
            </a:xfrm>
            <a:custGeom>
              <a:avLst/>
              <a:gdLst>
                <a:gd name="T0" fmla="*/ 53 w 53"/>
                <a:gd name="T1" fmla="*/ 19 h 48"/>
                <a:gd name="T2" fmla="*/ 52 w 53"/>
                <a:gd name="T3" fmla="*/ 17 h 48"/>
                <a:gd name="T4" fmla="*/ 52 w 53"/>
                <a:gd name="T5" fmla="*/ 16 h 48"/>
                <a:gd name="T6" fmla="*/ 52 w 53"/>
                <a:gd name="T7" fmla="*/ 16 h 48"/>
                <a:gd name="T8" fmla="*/ 52 w 53"/>
                <a:gd name="T9" fmla="*/ 14 h 48"/>
                <a:gd name="T10" fmla="*/ 51 w 53"/>
                <a:gd name="T11" fmla="*/ 11 h 48"/>
                <a:gd name="T12" fmla="*/ 51 w 53"/>
                <a:gd name="T13" fmla="*/ 9 h 48"/>
                <a:gd name="T14" fmla="*/ 51 w 53"/>
                <a:gd name="T15" fmla="*/ 6 h 48"/>
                <a:gd name="T16" fmla="*/ 49 w 53"/>
                <a:gd name="T17" fmla="*/ 5 h 48"/>
                <a:gd name="T18" fmla="*/ 49 w 53"/>
                <a:gd name="T19" fmla="*/ 5 h 48"/>
                <a:gd name="T20" fmla="*/ 46 w 53"/>
                <a:gd name="T21" fmla="*/ 4 h 48"/>
                <a:gd name="T22" fmla="*/ 45 w 53"/>
                <a:gd name="T23" fmla="*/ 4 h 48"/>
                <a:gd name="T24" fmla="*/ 45 w 53"/>
                <a:gd name="T25" fmla="*/ 4 h 48"/>
                <a:gd name="T26" fmla="*/ 43 w 53"/>
                <a:gd name="T27" fmla="*/ 4 h 48"/>
                <a:gd name="T28" fmla="*/ 42 w 53"/>
                <a:gd name="T29" fmla="*/ 4 h 48"/>
                <a:gd name="T30" fmla="*/ 40 w 53"/>
                <a:gd name="T31" fmla="*/ 4 h 48"/>
                <a:gd name="T32" fmla="*/ 37 w 53"/>
                <a:gd name="T33" fmla="*/ 4 h 48"/>
                <a:gd name="T34" fmla="*/ 35 w 53"/>
                <a:gd name="T35" fmla="*/ 2 h 48"/>
                <a:gd name="T36" fmla="*/ 35 w 53"/>
                <a:gd name="T37" fmla="*/ 0 h 48"/>
                <a:gd name="T38" fmla="*/ 35 w 53"/>
                <a:gd name="T39" fmla="*/ 0 h 48"/>
                <a:gd name="T40" fmla="*/ 33 w 53"/>
                <a:gd name="T41" fmla="*/ 1 h 48"/>
                <a:gd name="T42" fmla="*/ 31 w 53"/>
                <a:gd name="T43" fmla="*/ 4 h 48"/>
                <a:gd name="T44" fmla="*/ 30 w 53"/>
                <a:gd name="T45" fmla="*/ 7 h 48"/>
                <a:gd name="T46" fmla="*/ 30 w 53"/>
                <a:gd name="T47" fmla="*/ 8 h 48"/>
                <a:gd name="T48" fmla="*/ 30 w 53"/>
                <a:gd name="T49" fmla="*/ 8 h 48"/>
                <a:gd name="T50" fmla="*/ 29 w 53"/>
                <a:gd name="T51" fmla="*/ 10 h 48"/>
                <a:gd name="T52" fmla="*/ 27 w 53"/>
                <a:gd name="T53" fmla="*/ 12 h 48"/>
                <a:gd name="T54" fmla="*/ 23 w 53"/>
                <a:gd name="T55" fmla="*/ 14 h 48"/>
                <a:gd name="T56" fmla="*/ 21 w 53"/>
                <a:gd name="T57" fmla="*/ 15 h 48"/>
                <a:gd name="T58" fmla="*/ 20 w 53"/>
                <a:gd name="T59" fmla="*/ 16 h 48"/>
                <a:gd name="T60" fmla="*/ 20 w 53"/>
                <a:gd name="T61" fmla="*/ 17 h 48"/>
                <a:gd name="T62" fmla="*/ 18 w 53"/>
                <a:gd name="T63" fmla="*/ 19 h 48"/>
                <a:gd name="T64" fmla="*/ 17 w 53"/>
                <a:gd name="T65" fmla="*/ 22 h 48"/>
                <a:gd name="T66" fmla="*/ 15 w 53"/>
                <a:gd name="T67" fmla="*/ 27 h 48"/>
                <a:gd name="T68" fmla="*/ 14 w 53"/>
                <a:gd name="T69" fmla="*/ 29 h 48"/>
                <a:gd name="T70" fmla="*/ 15 w 53"/>
                <a:gd name="T71" fmla="*/ 31 h 48"/>
                <a:gd name="T72" fmla="*/ 13 w 53"/>
                <a:gd name="T73" fmla="*/ 38 h 48"/>
                <a:gd name="T74" fmla="*/ 10 w 53"/>
                <a:gd name="T75" fmla="*/ 42 h 48"/>
                <a:gd name="T76" fmla="*/ 8 w 53"/>
                <a:gd name="T77" fmla="*/ 44 h 48"/>
                <a:gd name="T78" fmla="*/ 4 w 53"/>
                <a:gd name="T79" fmla="*/ 46 h 48"/>
                <a:gd name="T80" fmla="*/ 2 w 53"/>
                <a:gd name="T81" fmla="*/ 46 h 48"/>
                <a:gd name="T82" fmla="*/ 0 w 53"/>
                <a:gd name="T83" fmla="*/ 48 h 48"/>
                <a:gd name="T84" fmla="*/ 20 w 53"/>
                <a:gd name="T85" fmla="*/ 48 h 48"/>
                <a:gd name="T86" fmla="*/ 21 w 53"/>
                <a:gd name="T87" fmla="*/ 41 h 48"/>
                <a:gd name="T88" fmla="*/ 26 w 53"/>
                <a:gd name="T89" fmla="*/ 38 h 48"/>
                <a:gd name="T90" fmla="*/ 28 w 53"/>
                <a:gd name="T91" fmla="*/ 37 h 48"/>
                <a:gd name="T92" fmla="*/ 30 w 53"/>
                <a:gd name="T93" fmla="*/ 37 h 48"/>
                <a:gd name="T94" fmla="*/ 31 w 53"/>
                <a:gd name="T95" fmla="*/ 36 h 48"/>
                <a:gd name="T96" fmla="*/ 36 w 53"/>
                <a:gd name="T97" fmla="*/ 33 h 48"/>
                <a:gd name="T98" fmla="*/ 38 w 53"/>
                <a:gd name="T99" fmla="*/ 31 h 48"/>
                <a:gd name="T100" fmla="*/ 39 w 53"/>
                <a:gd name="T101" fmla="*/ 31 h 48"/>
                <a:gd name="T102" fmla="*/ 40 w 53"/>
                <a:gd name="T103" fmla="*/ 30 h 48"/>
                <a:gd name="T104" fmla="*/ 42 w 53"/>
                <a:gd name="T105" fmla="*/ 28 h 48"/>
                <a:gd name="T106" fmla="*/ 42 w 53"/>
                <a:gd name="T107" fmla="*/ 27 h 48"/>
                <a:gd name="T108" fmla="*/ 42 w 53"/>
                <a:gd name="T109" fmla="*/ 25 h 48"/>
                <a:gd name="T110" fmla="*/ 44 w 53"/>
                <a:gd name="T111" fmla="*/ 24 h 48"/>
                <a:gd name="T112" fmla="*/ 46 w 53"/>
                <a:gd name="T113" fmla="*/ 22 h 48"/>
                <a:gd name="T114" fmla="*/ 49 w 53"/>
                <a:gd name="T115" fmla="*/ 22 h 48"/>
                <a:gd name="T116" fmla="*/ 53 w 53"/>
                <a:gd name="T117" fmla="*/ 22 h 48"/>
                <a:gd name="T118" fmla="*/ 53 w 53"/>
                <a:gd name="T119" fmla="*/ 22 h 48"/>
                <a:gd name="T120" fmla="*/ 53 w 53"/>
                <a:gd name="T121" fmla="*/ 21 h 48"/>
                <a:gd name="T122" fmla="*/ 53 w 53"/>
                <a:gd name="T123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" h="48">
                  <a:moveTo>
                    <a:pt x="53" y="19"/>
                  </a:moveTo>
                  <a:cubicBezTo>
                    <a:pt x="53" y="19"/>
                    <a:pt x="53" y="18"/>
                    <a:pt x="52" y="17"/>
                  </a:cubicBezTo>
                  <a:cubicBezTo>
                    <a:pt x="52" y="17"/>
                    <a:pt x="53" y="17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5"/>
                    <a:pt x="52" y="14"/>
                    <a:pt x="52" y="14"/>
                  </a:cubicBezTo>
                  <a:cubicBezTo>
                    <a:pt x="52" y="13"/>
                    <a:pt x="51" y="12"/>
                    <a:pt x="51" y="11"/>
                  </a:cubicBezTo>
                  <a:cubicBezTo>
                    <a:pt x="51" y="10"/>
                    <a:pt x="51" y="10"/>
                    <a:pt x="51" y="9"/>
                  </a:cubicBezTo>
                  <a:cubicBezTo>
                    <a:pt x="51" y="8"/>
                    <a:pt x="51" y="7"/>
                    <a:pt x="51" y="6"/>
                  </a:cubicBezTo>
                  <a:cubicBezTo>
                    <a:pt x="50" y="6"/>
                    <a:pt x="50" y="6"/>
                    <a:pt x="49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4"/>
                    <a:pt x="47" y="5"/>
                    <a:pt x="46" y="4"/>
                  </a:cubicBezTo>
                  <a:cubicBezTo>
                    <a:pt x="46" y="4"/>
                    <a:pt x="46" y="4"/>
                    <a:pt x="45" y="4"/>
                  </a:cubicBezTo>
                  <a:cubicBezTo>
                    <a:pt x="44" y="3"/>
                    <a:pt x="45" y="4"/>
                    <a:pt x="45" y="4"/>
                  </a:cubicBezTo>
                  <a:cubicBezTo>
                    <a:pt x="44" y="4"/>
                    <a:pt x="44" y="4"/>
                    <a:pt x="43" y="4"/>
                  </a:cubicBezTo>
                  <a:cubicBezTo>
                    <a:pt x="43" y="4"/>
                    <a:pt x="42" y="4"/>
                    <a:pt x="42" y="4"/>
                  </a:cubicBezTo>
                  <a:cubicBezTo>
                    <a:pt x="41" y="4"/>
                    <a:pt x="41" y="4"/>
                    <a:pt x="40" y="4"/>
                  </a:cubicBezTo>
                  <a:cubicBezTo>
                    <a:pt x="39" y="4"/>
                    <a:pt x="38" y="4"/>
                    <a:pt x="37" y="4"/>
                  </a:cubicBezTo>
                  <a:cubicBezTo>
                    <a:pt x="37" y="3"/>
                    <a:pt x="36" y="3"/>
                    <a:pt x="35" y="2"/>
                  </a:cubicBezTo>
                  <a:cubicBezTo>
                    <a:pt x="35" y="1"/>
                    <a:pt x="35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1"/>
                  </a:cubicBezTo>
                  <a:cubicBezTo>
                    <a:pt x="32" y="1"/>
                    <a:pt x="32" y="3"/>
                    <a:pt x="31" y="4"/>
                  </a:cubicBezTo>
                  <a:cubicBezTo>
                    <a:pt x="31" y="5"/>
                    <a:pt x="31" y="6"/>
                    <a:pt x="30" y="7"/>
                  </a:cubicBezTo>
                  <a:cubicBezTo>
                    <a:pt x="30" y="7"/>
                    <a:pt x="30" y="7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1"/>
                    <a:pt x="27" y="11"/>
                    <a:pt x="27" y="12"/>
                  </a:cubicBezTo>
                  <a:cubicBezTo>
                    <a:pt x="26" y="13"/>
                    <a:pt x="24" y="13"/>
                    <a:pt x="23" y="14"/>
                  </a:cubicBezTo>
                  <a:cubicBezTo>
                    <a:pt x="22" y="14"/>
                    <a:pt x="22" y="15"/>
                    <a:pt x="21" y="15"/>
                  </a:cubicBezTo>
                  <a:cubicBezTo>
                    <a:pt x="21" y="15"/>
                    <a:pt x="21" y="15"/>
                    <a:pt x="20" y="16"/>
                  </a:cubicBezTo>
                  <a:cubicBezTo>
                    <a:pt x="20" y="16"/>
                    <a:pt x="20" y="16"/>
                    <a:pt x="20" y="17"/>
                  </a:cubicBezTo>
                  <a:cubicBezTo>
                    <a:pt x="19" y="18"/>
                    <a:pt x="18" y="18"/>
                    <a:pt x="18" y="19"/>
                  </a:cubicBezTo>
                  <a:cubicBezTo>
                    <a:pt x="18" y="20"/>
                    <a:pt x="18" y="21"/>
                    <a:pt x="17" y="22"/>
                  </a:cubicBezTo>
                  <a:cubicBezTo>
                    <a:pt x="17" y="24"/>
                    <a:pt x="15" y="25"/>
                    <a:pt x="15" y="27"/>
                  </a:cubicBezTo>
                  <a:cubicBezTo>
                    <a:pt x="15" y="27"/>
                    <a:pt x="15" y="28"/>
                    <a:pt x="14" y="29"/>
                  </a:cubicBezTo>
                  <a:cubicBezTo>
                    <a:pt x="14" y="30"/>
                    <a:pt x="14" y="30"/>
                    <a:pt x="15" y="31"/>
                  </a:cubicBezTo>
                  <a:cubicBezTo>
                    <a:pt x="16" y="34"/>
                    <a:pt x="14" y="36"/>
                    <a:pt x="13" y="38"/>
                  </a:cubicBezTo>
                  <a:cubicBezTo>
                    <a:pt x="12" y="40"/>
                    <a:pt x="12" y="41"/>
                    <a:pt x="10" y="42"/>
                  </a:cubicBezTo>
                  <a:cubicBezTo>
                    <a:pt x="9" y="42"/>
                    <a:pt x="8" y="43"/>
                    <a:pt x="8" y="44"/>
                  </a:cubicBezTo>
                  <a:cubicBezTo>
                    <a:pt x="7" y="45"/>
                    <a:pt x="6" y="45"/>
                    <a:pt x="4" y="46"/>
                  </a:cubicBezTo>
                  <a:cubicBezTo>
                    <a:pt x="3" y="46"/>
                    <a:pt x="2" y="46"/>
                    <a:pt x="2" y="46"/>
                  </a:cubicBezTo>
                  <a:cubicBezTo>
                    <a:pt x="1" y="46"/>
                    <a:pt x="1" y="47"/>
                    <a:pt x="0" y="48"/>
                  </a:cubicBezTo>
                  <a:cubicBezTo>
                    <a:pt x="7" y="48"/>
                    <a:pt x="14" y="48"/>
                    <a:pt x="20" y="48"/>
                  </a:cubicBezTo>
                  <a:cubicBezTo>
                    <a:pt x="20" y="46"/>
                    <a:pt x="20" y="43"/>
                    <a:pt x="21" y="41"/>
                  </a:cubicBezTo>
                  <a:cubicBezTo>
                    <a:pt x="22" y="40"/>
                    <a:pt x="24" y="39"/>
                    <a:pt x="26" y="38"/>
                  </a:cubicBezTo>
                  <a:cubicBezTo>
                    <a:pt x="27" y="37"/>
                    <a:pt x="27" y="37"/>
                    <a:pt x="28" y="37"/>
                  </a:cubicBezTo>
                  <a:cubicBezTo>
                    <a:pt x="28" y="37"/>
                    <a:pt x="29" y="37"/>
                    <a:pt x="30" y="37"/>
                  </a:cubicBezTo>
                  <a:cubicBezTo>
                    <a:pt x="30" y="37"/>
                    <a:pt x="30" y="36"/>
                    <a:pt x="31" y="36"/>
                  </a:cubicBezTo>
                  <a:cubicBezTo>
                    <a:pt x="32" y="34"/>
                    <a:pt x="35" y="36"/>
                    <a:pt x="36" y="33"/>
                  </a:cubicBezTo>
                  <a:cubicBezTo>
                    <a:pt x="37" y="32"/>
                    <a:pt x="37" y="32"/>
                    <a:pt x="38" y="31"/>
                  </a:cubicBezTo>
                  <a:cubicBezTo>
                    <a:pt x="38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29"/>
                    <a:pt x="42" y="29"/>
                    <a:pt x="42" y="28"/>
                  </a:cubicBezTo>
                  <a:cubicBezTo>
                    <a:pt x="43" y="28"/>
                    <a:pt x="42" y="28"/>
                    <a:pt x="42" y="27"/>
                  </a:cubicBezTo>
                  <a:cubicBezTo>
                    <a:pt x="42" y="27"/>
                    <a:pt x="42" y="25"/>
                    <a:pt x="42" y="25"/>
                  </a:cubicBezTo>
                  <a:cubicBezTo>
                    <a:pt x="42" y="24"/>
                    <a:pt x="43" y="25"/>
                    <a:pt x="44" y="24"/>
                  </a:cubicBezTo>
                  <a:cubicBezTo>
                    <a:pt x="45" y="24"/>
                    <a:pt x="45" y="23"/>
                    <a:pt x="46" y="22"/>
                  </a:cubicBezTo>
                  <a:cubicBezTo>
                    <a:pt x="47" y="22"/>
                    <a:pt x="49" y="22"/>
                    <a:pt x="49" y="22"/>
                  </a:cubicBezTo>
                  <a:cubicBezTo>
                    <a:pt x="50" y="22"/>
                    <a:pt x="52" y="23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0"/>
                    <a:pt x="53" y="20"/>
                    <a:pt x="53" y="19"/>
                  </a:cubicBezTo>
                  <a:close/>
                </a:path>
              </a:pathLst>
            </a:custGeom>
            <a:solidFill>
              <a:schemeClr val="accent6"/>
            </a:solidFill>
            <a:ln w="6350">
              <a:solidFill>
                <a:schemeClr val="bg2"/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0" name="Freeform 189">
              <a:extLst>
                <a:ext uri="{FF2B5EF4-FFF2-40B4-BE49-F238E27FC236}">
                  <a16:creationId xmlns:a16="http://schemas.microsoft.com/office/drawing/2014/main" id="{4D433B63-A0DC-5E82-9050-9B3BEDAF0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5320" y="2382094"/>
              <a:ext cx="169864" cy="160339"/>
            </a:xfrm>
            <a:custGeom>
              <a:avLst/>
              <a:gdLst>
                <a:gd name="T0" fmla="*/ 17 w 37"/>
                <a:gd name="T1" fmla="*/ 0 h 35"/>
                <a:gd name="T2" fmla="*/ 15 w 37"/>
                <a:gd name="T3" fmla="*/ 4 h 35"/>
                <a:gd name="T4" fmla="*/ 13 w 37"/>
                <a:gd name="T5" fmla="*/ 7 h 35"/>
                <a:gd name="T6" fmla="*/ 10 w 37"/>
                <a:gd name="T7" fmla="*/ 12 h 35"/>
                <a:gd name="T8" fmla="*/ 9 w 37"/>
                <a:gd name="T9" fmla="*/ 14 h 35"/>
                <a:gd name="T10" fmla="*/ 9 w 37"/>
                <a:gd name="T11" fmla="*/ 17 h 35"/>
                <a:gd name="T12" fmla="*/ 7 w 37"/>
                <a:gd name="T13" fmla="*/ 19 h 35"/>
                <a:gd name="T14" fmla="*/ 6 w 37"/>
                <a:gd name="T15" fmla="*/ 22 h 35"/>
                <a:gd name="T16" fmla="*/ 4 w 37"/>
                <a:gd name="T17" fmla="*/ 24 h 35"/>
                <a:gd name="T18" fmla="*/ 3 w 37"/>
                <a:gd name="T19" fmla="*/ 27 h 35"/>
                <a:gd name="T20" fmla="*/ 1 w 37"/>
                <a:gd name="T21" fmla="*/ 30 h 35"/>
                <a:gd name="T22" fmla="*/ 0 w 37"/>
                <a:gd name="T23" fmla="*/ 35 h 35"/>
                <a:gd name="T24" fmla="*/ 18 w 37"/>
                <a:gd name="T25" fmla="*/ 35 h 35"/>
                <a:gd name="T26" fmla="*/ 18 w 37"/>
                <a:gd name="T27" fmla="*/ 29 h 35"/>
                <a:gd name="T28" fmla="*/ 20 w 37"/>
                <a:gd name="T29" fmla="*/ 24 h 35"/>
                <a:gd name="T30" fmla="*/ 22 w 37"/>
                <a:gd name="T31" fmla="*/ 23 h 35"/>
                <a:gd name="T32" fmla="*/ 22 w 37"/>
                <a:gd name="T33" fmla="*/ 21 h 35"/>
                <a:gd name="T34" fmla="*/ 22 w 37"/>
                <a:gd name="T35" fmla="*/ 9 h 35"/>
                <a:gd name="T36" fmla="*/ 36 w 37"/>
                <a:gd name="T37" fmla="*/ 9 h 35"/>
                <a:gd name="T38" fmla="*/ 37 w 37"/>
                <a:gd name="T39" fmla="*/ 9 h 35"/>
                <a:gd name="T40" fmla="*/ 37 w 37"/>
                <a:gd name="T41" fmla="*/ 7 h 35"/>
                <a:gd name="T42" fmla="*/ 37 w 37"/>
                <a:gd name="T43" fmla="*/ 0 h 35"/>
                <a:gd name="T44" fmla="*/ 17 w 37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5">
                  <a:moveTo>
                    <a:pt x="17" y="0"/>
                  </a:moveTo>
                  <a:cubicBezTo>
                    <a:pt x="17" y="1"/>
                    <a:pt x="16" y="3"/>
                    <a:pt x="15" y="4"/>
                  </a:cubicBezTo>
                  <a:cubicBezTo>
                    <a:pt x="15" y="6"/>
                    <a:pt x="14" y="6"/>
                    <a:pt x="13" y="7"/>
                  </a:cubicBezTo>
                  <a:cubicBezTo>
                    <a:pt x="11" y="8"/>
                    <a:pt x="11" y="10"/>
                    <a:pt x="10" y="12"/>
                  </a:cubicBezTo>
                  <a:cubicBezTo>
                    <a:pt x="10" y="13"/>
                    <a:pt x="9" y="13"/>
                    <a:pt x="9" y="14"/>
                  </a:cubicBezTo>
                  <a:cubicBezTo>
                    <a:pt x="9" y="15"/>
                    <a:pt x="10" y="16"/>
                    <a:pt x="9" y="17"/>
                  </a:cubicBezTo>
                  <a:cubicBezTo>
                    <a:pt x="9" y="18"/>
                    <a:pt x="8" y="18"/>
                    <a:pt x="7" y="19"/>
                  </a:cubicBezTo>
                  <a:cubicBezTo>
                    <a:pt x="6" y="20"/>
                    <a:pt x="6" y="21"/>
                    <a:pt x="6" y="22"/>
                  </a:cubicBezTo>
                  <a:cubicBezTo>
                    <a:pt x="5" y="23"/>
                    <a:pt x="5" y="24"/>
                    <a:pt x="4" y="24"/>
                  </a:cubicBezTo>
                  <a:cubicBezTo>
                    <a:pt x="4" y="25"/>
                    <a:pt x="3" y="26"/>
                    <a:pt x="3" y="27"/>
                  </a:cubicBezTo>
                  <a:cubicBezTo>
                    <a:pt x="3" y="28"/>
                    <a:pt x="2" y="29"/>
                    <a:pt x="1" y="30"/>
                  </a:cubicBezTo>
                  <a:cubicBezTo>
                    <a:pt x="0" y="32"/>
                    <a:pt x="0" y="34"/>
                    <a:pt x="0" y="35"/>
                  </a:cubicBezTo>
                  <a:cubicBezTo>
                    <a:pt x="6" y="35"/>
                    <a:pt x="12" y="35"/>
                    <a:pt x="18" y="35"/>
                  </a:cubicBezTo>
                  <a:cubicBezTo>
                    <a:pt x="18" y="33"/>
                    <a:pt x="18" y="31"/>
                    <a:pt x="18" y="29"/>
                  </a:cubicBezTo>
                  <a:cubicBezTo>
                    <a:pt x="18" y="27"/>
                    <a:pt x="18" y="25"/>
                    <a:pt x="20" y="24"/>
                  </a:cubicBezTo>
                  <a:cubicBezTo>
                    <a:pt x="21" y="24"/>
                    <a:pt x="22" y="23"/>
                    <a:pt x="22" y="23"/>
                  </a:cubicBezTo>
                  <a:cubicBezTo>
                    <a:pt x="22" y="22"/>
                    <a:pt x="22" y="21"/>
                    <a:pt x="22" y="21"/>
                  </a:cubicBezTo>
                  <a:cubicBezTo>
                    <a:pt x="22" y="17"/>
                    <a:pt x="22" y="13"/>
                    <a:pt x="22" y="9"/>
                  </a:cubicBezTo>
                  <a:cubicBezTo>
                    <a:pt x="27" y="9"/>
                    <a:pt x="31" y="9"/>
                    <a:pt x="36" y="9"/>
                  </a:cubicBezTo>
                  <a:cubicBezTo>
                    <a:pt x="36" y="9"/>
                    <a:pt x="37" y="9"/>
                    <a:pt x="37" y="9"/>
                  </a:cubicBezTo>
                  <a:cubicBezTo>
                    <a:pt x="37" y="9"/>
                    <a:pt x="37" y="7"/>
                    <a:pt x="37" y="7"/>
                  </a:cubicBezTo>
                  <a:cubicBezTo>
                    <a:pt x="37" y="4"/>
                    <a:pt x="37" y="2"/>
                    <a:pt x="37" y="0"/>
                  </a:cubicBezTo>
                  <a:cubicBezTo>
                    <a:pt x="31" y="0"/>
                    <a:pt x="24" y="0"/>
                    <a:pt x="17" y="0"/>
                  </a:cubicBezTo>
                  <a:close/>
                </a:path>
              </a:pathLst>
            </a:custGeom>
            <a:solidFill>
              <a:srgbClr val="70AD47"/>
            </a:solidFill>
            <a:ln w="6350">
              <a:noFill/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1" name="Freeform 190">
              <a:extLst>
                <a:ext uri="{FF2B5EF4-FFF2-40B4-BE49-F238E27FC236}">
                  <a16:creationId xmlns:a16="http://schemas.microsoft.com/office/drawing/2014/main" id="{C25308C7-FF2C-6302-A9BB-6D8EDCA4B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1987" y="2404856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683FF48E-B63B-0844-AC5B-9D509E14B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899" y="2385805"/>
              <a:ext cx="254002" cy="322265"/>
            </a:xfrm>
            <a:custGeom>
              <a:avLst/>
              <a:gdLst>
                <a:gd name="T0" fmla="*/ 53 w 55"/>
                <a:gd name="T1" fmla="*/ 61 h 70"/>
                <a:gd name="T2" fmla="*/ 52 w 55"/>
                <a:gd name="T3" fmla="*/ 60 h 70"/>
                <a:gd name="T4" fmla="*/ 52 w 55"/>
                <a:gd name="T5" fmla="*/ 59 h 70"/>
                <a:gd name="T6" fmla="*/ 52 w 55"/>
                <a:gd name="T7" fmla="*/ 56 h 70"/>
                <a:gd name="T8" fmla="*/ 50 w 55"/>
                <a:gd name="T9" fmla="*/ 45 h 70"/>
                <a:gd name="T10" fmla="*/ 48 w 55"/>
                <a:gd name="T11" fmla="*/ 19 h 70"/>
                <a:gd name="T12" fmla="*/ 47 w 55"/>
                <a:gd name="T13" fmla="*/ 13 h 70"/>
                <a:gd name="T14" fmla="*/ 55 w 55"/>
                <a:gd name="T15" fmla="*/ 13 h 70"/>
                <a:gd name="T16" fmla="*/ 38 w 55"/>
                <a:gd name="T17" fmla="*/ 0 h 70"/>
                <a:gd name="T18" fmla="*/ 38 w 55"/>
                <a:gd name="T19" fmla="*/ 6 h 70"/>
                <a:gd name="T20" fmla="*/ 38 w 55"/>
                <a:gd name="T21" fmla="*/ 7 h 70"/>
                <a:gd name="T22" fmla="*/ 35 w 55"/>
                <a:gd name="T23" fmla="*/ 7 h 70"/>
                <a:gd name="T24" fmla="*/ 23 w 55"/>
                <a:gd name="T25" fmla="*/ 7 h 70"/>
                <a:gd name="T26" fmla="*/ 23 w 55"/>
                <a:gd name="T27" fmla="*/ 19 h 70"/>
                <a:gd name="T28" fmla="*/ 23 w 55"/>
                <a:gd name="T29" fmla="*/ 21 h 70"/>
                <a:gd name="T30" fmla="*/ 21 w 55"/>
                <a:gd name="T31" fmla="*/ 22 h 70"/>
                <a:gd name="T32" fmla="*/ 19 w 55"/>
                <a:gd name="T33" fmla="*/ 26 h 70"/>
                <a:gd name="T34" fmla="*/ 19 w 55"/>
                <a:gd name="T35" fmla="*/ 33 h 70"/>
                <a:gd name="T36" fmla="*/ 1 w 55"/>
                <a:gd name="T37" fmla="*/ 33 h 70"/>
                <a:gd name="T38" fmla="*/ 0 w 55"/>
                <a:gd name="T39" fmla="*/ 35 h 70"/>
                <a:gd name="T40" fmla="*/ 2 w 55"/>
                <a:gd name="T41" fmla="*/ 37 h 70"/>
                <a:gd name="T42" fmla="*/ 4 w 55"/>
                <a:gd name="T43" fmla="*/ 38 h 70"/>
                <a:gd name="T44" fmla="*/ 5 w 55"/>
                <a:gd name="T45" fmla="*/ 40 h 70"/>
                <a:gd name="T46" fmla="*/ 4 w 55"/>
                <a:gd name="T47" fmla="*/ 42 h 70"/>
                <a:gd name="T48" fmla="*/ 4 w 55"/>
                <a:gd name="T49" fmla="*/ 43 h 70"/>
                <a:gd name="T50" fmla="*/ 4 w 55"/>
                <a:gd name="T51" fmla="*/ 45 h 70"/>
                <a:gd name="T52" fmla="*/ 5 w 55"/>
                <a:gd name="T53" fmla="*/ 47 h 70"/>
                <a:gd name="T54" fmla="*/ 5 w 55"/>
                <a:gd name="T55" fmla="*/ 48 h 70"/>
                <a:gd name="T56" fmla="*/ 5 w 55"/>
                <a:gd name="T57" fmla="*/ 51 h 70"/>
                <a:gd name="T58" fmla="*/ 4 w 55"/>
                <a:gd name="T59" fmla="*/ 58 h 70"/>
                <a:gd name="T60" fmla="*/ 3 w 55"/>
                <a:gd name="T61" fmla="*/ 63 h 70"/>
                <a:gd name="T62" fmla="*/ 7 w 55"/>
                <a:gd name="T63" fmla="*/ 60 h 70"/>
                <a:gd name="T64" fmla="*/ 8 w 55"/>
                <a:gd name="T65" fmla="*/ 60 h 70"/>
                <a:gd name="T66" fmla="*/ 10 w 55"/>
                <a:gd name="T67" fmla="*/ 60 h 70"/>
                <a:gd name="T68" fmla="*/ 13 w 55"/>
                <a:gd name="T69" fmla="*/ 60 h 70"/>
                <a:gd name="T70" fmla="*/ 14 w 55"/>
                <a:gd name="T71" fmla="*/ 62 h 70"/>
                <a:gd name="T72" fmla="*/ 17 w 55"/>
                <a:gd name="T73" fmla="*/ 63 h 70"/>
                <a:gd name="T74" fmla="*/ 18 w 55"/>
                <a:gd name="T75" fmla="*/ 65 h 70"/>
                <a:gd name="T76" fmla="*/ 20 w 55"/>
                <a:gd name="T77" fmla="*/ 68 h 70"/>
                <a:gd name="T78" fmla="*/ 21 w 55"/>
                <a:gd name="T79" fmla="*/ 69 h 70"/>
                <a:gd name="T80" fmla="*/ 22 w 55"/>
                <a:gd name="T81" fmla="*/ 70 h 70"/>
                <a:gd name="T82" fmla="*/ 23 w 55"/>
                <a:gd name="T83" fmla="*/ 70 h 70"/>
                <a:gd name="T84" fmla="*/ 26 w 55"/>
                <a:gd name="T85" fmla="*/ 65 h 70"/>
                <a:gd name="T86" fmla="*/ 28 w 55"/>
                <a:gd name="T87" fmla="*/ 67 h 70"/>
                <a:gd name="T88" fmla="*/ 30 w 55"/>
                <a:gd name="T89" fmla="*/ 66 h 70"/>
                <a:gd name="T90" fmla="*/ 33 w 55"/>
                <a:gd name="T91" fmla="*/ 67 h 70"/>
                <a:gd name="T92" fmla="*/ 34 w 55"/>
                <a:gd name="T93" fmla="*/ 66 h 70"/>
                <a:gd name="T94" fmla="*/ 35 w 55"/>
                <a:gd name="T95" fmla="*/ 65 h 70"/>
                <a:gd name="T96" fmla="*/ 36 w 55"/>
                <a:gd name="T97" fmla="*/ 66 h 70"/>
                <a:gd name="T98" fmla="*/ 38 w 55"/>
                <a:gd name="T99" fmla="*/ 66 h 70"/>
                <a:gd name="T100" fmla="*/ 46 w 55"/>
                <a:gd name="T101" fmla="*/ 66 h 70"/>
                <a:gd name="T102" fmla="*/ 51 w 55"/>
                <a:gd name="T103" fmla="*/ 66 h 70"/>
                <a:gd name="T104" fmla="*/ 52 w 55"/>
                <a:gd name="T105" fmla="*/ 64 h 70"/>
                <a:gd name="T106" fmla="*/ 53 w 55"/>
                <a:gd name="T107" fmla="*/ 6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" h="70">
                  <a:moveTo>
                    <a:pt x="53" y="61"/>
                  </a:moveTo>
                  <a:cubicBezTo>
                    <a:pt x="53" y="61"/>
                    <a:pt x="52" y="60"/>
                    <a:pt x="52" y="60"/>
                  </a:cubicBezTo>
                  <a:cubicBezTo>
                    <a:pt x="52" y="60"/>
                    <a:pt x="52" y="59"/>
                    <a:pt x="52" y="59"/>
                  </a:cubicBezTo>
                  <a:cubicBezTo>
                    <a:pt x="52" y="58"/>
                    <a:pt x="52" y="57"/>
                    <a:pt x="52" y="56"/>
                  </a:cubicBezTo>
                  <a:cubicBezTo>
                    <a:pt x="51" y="52"/>
                    <a:pt x="51" y="49"/>
                    <a:pt x="50" y="45"/>
                  </a:cubicBezTo>
                  <a:cubicBezTo>
                    <a:pt x="50" y="36"/>
                    <a:pt x="49" y="28"/>
                    <a:pt x="48" y="19"/>
                  </a:cubicBezTo>
                  <a:cubicBezTo>
                    <a:pt x="48" y="17"/>
                    <a:pt x="47" y="15"/>
                    <a:pt x="47" y="13"/>
                  </a:cubicBezTo>
                  <a:cubicBezTo>
                    <a:pt x="50" y="13"/>
                    <a:pt x="52" y="13"/>
                    <a:pt x="55" y="13"/>
                  </a:cubicBezTo>
                  <a:cubicBezTo>
                    <a:pt x="49" y="9"/>
                    <a:pt x="44" y="4"/>
                    <a:pt x="38" y="0"/>
                  </a:cubicBezTo>
                  <a:cubicBezTo>
                    <a:pt x="38" y="2"/>
                    <a:pt x="38" y="4"/>
                    <a:pt x="38" y="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6" y="7"/>
                    <a:pt x="35" y="7"/>
                  </a:cubicBezTo>
                  <a:cubicBezTo>
                    <a:pt x="31" y="7"/>
                    <a:pt x="27" y="7"/>
                    <a:pt x="23" y="7"/>
                  </a:cubicBezTo>
                  <a:cubicBezTo>
                    <a:pt x="23" y="11"/>
                    <a:pt x="23" y="15"/>
                    <a:pt x="23" y="19"/>
                  </a:cubicBezTo>
                  <a:cubicBezTo>
                    <a:pt x="23" y="19"/>
                    <a:pt x="23" y="20"/>
                    <a:pt x="23" y="21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19" y="23"/>
                    <a:pt x="19" y="24"/>
                    <a:pt x="19" y="26"/>
                  </a:cubicBezTo>
                  <a:cubicBezTo>
                    <a:pt x="19" y="29"/>
                    <a:pt x="19" y="31"/>
                    <a:pt x="19" y="33"/>
                  </a:cubicBezTo>
                  <a:cubicBezTo>
                    <a:pt x="13" y="33"/>
                    <a:pt x="7" y="34"/>
                    <a:pt x="1" y="33"/>
                  </a:cubicBezTo>
                  <a:cubicBezTo>
                    <a:pt x="1" y="34"/>
                    <a:pt x="0" y="35"/>
                    <a:pt x="0" y="35"/>
                  </a:cubicBezTo>
                  <a:cubicBezTo>
                    <a:pt x="1" y="36"/>
                    <a:pt x="1" y="36"/>
                    <a:pt x="2" y="37"/>
                  </a:cubicBezTo>
                  <a:cubicBezTo>
                    <a:pt x="3" y="37"/>
                    <a:pt x="3" y="37"/>
                    <a:pt x="4" y="38"/>
                  </a:cubicBezTo>
                  <a:cubicBezTo>
                    <a:pt x="4" y="38"/>
                    <a:pt x="4" y="40"/>
                    <a:pt x="5" y="40"/>
                  </a:cubicBezTo>
                  <a:cubicBezTo>
                    <a:pt x="4" y="40"/>
                    <a:pt x="5" y="41"/>
                    <a:pt x="4" y="42"/>
                  </a:cubicBezTo>
                  <a:cubicBezTo>
                    <a:pt x="4" y="42"/>
                    <a:pt x="4" y="42"/>
                    <a:pt x="4" y="43"/>
                  </a:cubicBezTo>
                  <a:cubicBezTo>
                    <a:pt x="3" y="43"/>
                    <a:pt x="4" y="44"/>
                    <a:pt x="4" y="45"/>
                  </a:cubicBezTo>
                  <a:cubicBezTo>
                    <a:pt x="4" y="46"/>
                    <a:pt x="5" y="46"/>
                    <a:pt x="5" y="47"/>
                  </a:cubicBezTo>
                  <a:cubicBezTo>
                    <a:pt x="5" y="47"/>
                    <a:pt x="5" y="48"/>
                    <a:pt x="5" y="48"/>
                  </a:cubicBezTo>
                  <a:cubicBezTo>
                    <a:pt x="5" y="49"/>
                    <a:pt x="5" y="50"/>
                    <a:pt x="5" y="51"/>
                  </a:cubicBezTo>
                  <a:cubicBezTo>
                    <a:pt x="5" y="54"/>
                    <a:pt x="4" y="56"/>
                    <a:pt x="4" y="58"/>
                  </a:cubicBezTo>
                  <a:cubicBezTo>
                    <a:pt x="3" y="59"/>
                    <a:pt x="3" y="61"/>
                    <a:pt x="3" y="63"/>
                  </a:cubicBezTo>
                  <a:cubicBezTo>
                    <a:pt x="4" y="62"/>
                    <a:pt x="5" y="59"/>
                    <a:pt x="7" y="60"/>
                  </a:cubicBezTo>
                  <a:cubicBezTo>
                    <a:pt x="7" y="60"/>
                    <a:pt x="8" y="60"/>
                    <a:pt x="8" y="60"/>
                  </a:cubicBezTo>
                  <a:cubicBezTo>
                    <a:pt x="9" y="60"/>
                    <a:pt x="9" y="60"/>
                    <a:pt x="10" y="60"/>
                  </a:cubicBezTo>
                  <a:cubicBezTo>
                    <a:pt x="11" y="59"/>
                    <a:pt x="12" y="59"/>
                    <a:pt x="13" y="60"/>
                  </a:cubicBezTo>
                  <a:cubicBezTo>
                    <a:pt x="13" y="60"/>
                    <a:pt x="14" y="61"/>
                    <a:pt x="14" y="62"/>
                  </a:cubicBezTo>
                  <a:cubicBezTo>
                    <a:pt x="15" y="62"/>
                    <a:pt x="16" y="62"/>
                    <a:pt x="17" y="63"/>
                  </a:cubicBezTo>
                  <a:cubicBezTo>
                    <a:pt x="18" y="63"/>
                    <a:pt x="18" y="64"/>
                    <a:pt x="18" y="65"/>
                  </a:cubicBezTo>
                  <a:cubicBezTo>
                    <a:pt x="18" y="66"/>
                    <a:pt x="19" y="67"/>
                    <a:pt x="20" y="68"/>
                  </a:cubicBezTo>
                  <a:cubicBezTo>
                    <a:pt x="21" y="68"/>
                    <a:pt x="21" y="68"/>
                    <a:pt x="21" y="69"/>
                  </a:cubicBezTo>
                  <a:cubicBezTo>
                    <a:pt x="22" y="69"/>
                    <a:pt x="21" y="69"/>
                    <a:pt x="22" y="70"/>
                  </a:cubicBezTo>
                  <a:cubicBezTo>
                    <a:pt x="22" y="70"/>
                    <a:pt x="23" y="70"/>
                    <a:pt x="23" y="70"/>
                  </a:cubicBezTo>
                  <a:cubicBezTo>
                    <a:pt x="25" y="69"/>
                    <a:pt x="23" y="65"/>
                    <a:pt x="26" y="65"/>
                  </a:cubicBezTo>
                  <a:cubicBezTo>
                    <a:pt x="27" y="65"/>
                    <a:pt x="27" y="67"/>
                    <a:pt x="28" y="67"/>
                  </a:cubicBezTo>
                  <a:cubicBezTo>
                    <a:pt x="29" y="67"/>
                    <a:pt x="29" y="66"/>
                    <a:pt x="30" y="66"/>
                  </a:cubicBezTo>
                  <a:cubicBezTo>
                    <a:pt x="31" y="66"/>
                    <a:pt x="32" y="67"/>
                    <a:pt x="33" y="67"/>
                  </a:cubicBezTo>
                  <a:cubicBezTo>
                    <a:pt x="33" y="66"/>
                    <a:pt x="34" y="66"/>
                    <a:pt x="34" y="66"/>
                  </a:cubicBezTo>
                  <a:cubicBezTo>
                    <a:pt x="34" y="66"/>
                    <a:pt x="35" y="65"/>
                    <a:pt x="35" y="65"/>
                  </a:cubicBezTo>
                  <a:cubicBezTo>
                    <a:pt x="35" y="66"/>
                    <a:pt x="35" y="66"/>
                    <a:pt x="36" y="66"/>
                  </a:cubicBezTo>
                  <a:cubicBezTo>
                    <a:pt x="36" y="66"/>
                    <a:pt x="37" y="66"/>
                    <a:pt x="38" y="66"/>
                  </a:cubicBezTo>
                  <a:cubicBezTo>
                    <a:pt x="41" y="66"/>
                    <a:pt x="43" y="66"/>
                    <a:pt x="46" y="66"/>
                  </a:cubicBezTo>
                  <a:cubicBezTo>
                    <a:pt x="47" y="66"/>
                    <a:pt x="50" y="66"/>
                    <a:pt x="51" y="66"/>
                  </a:cubicBezTo>
                  <a:cubicBezTo>
                    <a:pt x="52" y="66"/>
                    <a:pt x="52" y="65"/>
                    <a:pt x="52" y="64"/>
                  </a:cubicBezTo>
                  <a:cubicBezTo>
                    <a:pt x="52" y="63"/>
                    <a:pt x="53" y="63"/>
                    <a:pt x="53" y="61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ECBADC4C-C4D4-B2E8-E7E6-A5D76B55C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1186" y="2762046"/>
              <a:ext cx="58738" cy="36513"/>
            </a:xfrm>
            <a:custGeom>
              <a:avLst/>
              <a:gdLst>
                <a:gd name="T0" fmla="*/ 12 w 13"/>
                <a:gd name="T1" fmla="*/ 1 h 8"/>
                <a:gd name="T2" fmla="*/ 13 w 13"/>
                <a:gd name="T3" fmla="*/ 0 h 8"/>
                <a:gd name="T4" fmla="*/ 11 w 13"/>
                <a:gd name="T5" fmla="*/ 0 h 8"/>
                <a:gd name="T6" fmla="*/ 7 w 13"/>
                <a:gd name="T7" fmla="*/ 0 h 8"/>
                <a:gd name="T8" fmla="*/ 0 w 13"/>
                <a:gd name="T9" fmla="*/ 1 h 8"/>
                <a:gd name="T10" fmla="*/ 1 w 13"/>
                <a:gd name="T11" fmla="*/ 2 h 8"/>
                <a:gd name="T12" fmla="*/ 2 w 13"/>
                <a:gd name="T13" fmla="*/ 4 h 8"/>
                <a:gd name="T14" fmla="*/ 4 w 13"/>
                <a:gd name="T15" fmla="*/ 5 h 8"/>
                <a:gd name="T16" fmla="*/ 5 w 13"/>
                <a:gd name="T17" fmla="*/ 5 h 8"/>
                <a:gd name="T18" fmla="*/ 5 w 13"/>
                <a:gd name="T19" fmla="*/ 6 h 8"/>
                <a:gd name="T20" fmla="*/ 6 w 13"/>
                <a:gd name="T21" fmla="*/ 8 h 8"/>
                <a:gd name="T22" fmla="*/ 7 w 13"/>
                <a:gd name="T23" fmla="*/ 6 h 8"/>
                <a:gd name="T24" fmla="*/ 10 w 13"/>
                <a:gd name="T25" fmla="*/ 5 h 8"/>
                <a:gd name="T26" fmla="*/ 13 w 13"/>
                <a:gd name="T27" fmla="*/ 4 h 8"/>
                <a:gd name="T28" fmla="*/ 12 w 13"/>
                <a:gd name="T2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8">
                  <a:moveTo>
                    <a:pt x="12" y="1"/>
                  </a:moveTo>
                  <a:cubicBezTo>
                    <a:pt x="13" y="1"/>
                    <a:pt x="13" y="0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5" y="0"/>
                    <a:pt x="2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2"/>
                    <a:pt x="1" y="3"/>
                    <a:pt x="2" y="4"/>
                  </a:cubicBezTo>
                  <a:cubicBezTo>
                    <a:pt x="2" y="4"/>
                    <a:pt x="3" y="4"/>
                    <a:pt x="4" y="5"/>
                  </a:cubicBezTo>
                  <a:cubicBezTo>
                    <a:pt x="5" y="5"/>
                    <a:pt x="5" y="4"/>
                    <a:pt x="5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5" y="7"/>
                    <a:pt x="5" y="8"/>
                    <a:pt x="6" y="8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8" y="5"/>
                    <a:pt x="9" y="5"/>
                    <a:pt x="10" y="5"/>
                  </a:cubicBezTo>
                  <a:cubicBezTo>
                    <a:pt x="11" y="5"/>
                    <a:pt x="12" y="5"/>
                    <a:pt x="13" y="4"/>
                  </a:cubicBezTo>
                  <a:cubicBezTo>
                    <a:pt x="13" y="3"/>
                    <a:pt x="11" y="2"/>
                    <a:pt x="12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6968D0EE-3B6F-4750-F336-F56014F22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411" y="27953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0BBD1EDD-08BF-EFCA-8228-144776FF0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8174" y="2762046"/>
              <a:ext cx="152401" cy="133351"/>
            </a:xfrm>
            <a:custGeom>
              <a:avLst/>
              <a:gdLst>
                <a:gd name="T0" fmla="*/ 33 w 33"/>
                <a:gd name="T1" fmla="*/ 21 h 29"/>
                <a:gd name="T2" fmla="*/ 33 w 33"/>
                <a:gd name="T3" fmla="*/ 20 h 29"/>
                <a:gd name="T4" fmla="*/ 32 w 33"/>
                <a:gd name="T5" fmla="*/ 20 h 29"/>
                <a:gd name="T6" fmla="*/ 32 w 33"/>
                <a:gd name="T7" fmla="*/ 19 h 29"/>
                <a:gd name="T8" fmla="*/ 32 w 33"/>
                <a:gd name="T9" fmla="*/ 17 h 29"/>
                <a:gd name="T10" fmla="*/ 31 w 33"/>
                <a:gd name="T11" fmla="*/ 16 h 29"/>
                <a:gd name="T12" fmla="*/ 31 w 33"/>
                <a:gd name="T13" fmla="*/ 14 h 29"/>
                <a:gd name="T14" fmla="*/ 32 w 33"/>
                <a:gd name="T15" fmla="*/ 13 h 29"/>
                <a:gd name="T16" fmla="*/ 31 w 33"/>
                <a:gd name="T17" fmla="*/ 11 h 29"/>
                <a:gd name="T18" fmla="*/ 30 w 33"/>
                <a:gd name="T19" fmla="*/ 10 h 29"/>
                <a:gd name="T20" fmla="*/ 30 w 33"/>
                <a:gd name="T21" fmla="*/ 8 h 29"/>
                <a:gd name="T22" fmla="*/ 28 w 33"/>
                <a:gd name="T23" fmla="*/ 9 h 29"/>
                <a:gd name="T24" fmla="*/ 30 w 33"/>
                <a:gd name="T25" fmla="*/ 7 h 29"/>
                <a:gd name="T26" fmla="*/ 30 w 33"/>
                <a:gd name="T27" fmla="*/ 6 h 29"/>
                <a:gd name="T28" fmla="*/ 29 w 33"/>
                <a:gd name="T29" fmla="*/ 6 h 29"/>
                <a:gd name="T30" fmla="*/ 28 w 33"/>
                <a:gd name="T31" fmla="*/ 3 h 29"/>
                <a:gd name="T32" fmla="*/ 27 w 33"/>
                <a:gd name="T33" fmla="*/ 2 h 29"/>
                <a:gd name="T34" fmla="*/ 27 w 33"/>
                <a:gd name="T35" fmla="*/ 0 h 29"/>
                <a:gd name="T36" fmla="*/ 26 w 33"/>
                <a:gd name="T37" fmla="*/ 0 h 29"/>
                <a:gd name="T38" fmla="*/ 26 w 33"/>
                <a:gd name="T39" fmla="*/ 1 h 29"/>
                <a:gd name="T40" fmla="*/ 25 w 33"/>
                <a:gd name="T41" fmla="*/ 2 h 29"/>
                <a:gd name="T42" fmla="*/ 22 w 33"/>
                <a:gd name="T43" fmla="*/ 2 h 29"/>
                <a:gd name="T44" fmla="*/ 20 w 33"/>
                <a:gd name="T45" fmla="*/ 4 h 29"/>
                <a:gd name="T46" fmla="*/ 19 w 33"/>
                <a:gd name="T47" fmla="*/ 2 h 29"/>
                <a:gd name="T48" fmla="*/ 17 w 33"/>
                <a:gd name="T49" fmla="*/ 3 h 29"/>
                <a:gd name="T50" fmla="*/ 16 w 33"/>
                <a:gd name="T51" fmla="*/ 1 h 29"/>
                <a:gd name="T52" fmla="*/ 13 w 33"/>
                <a:gd name="T53" fmla="*/ 1 h 29"/>
                <a:gd name="T54" fmla="*/ 10 w 33"/>
                <a:gd name="T55" fmla="*/ 0 h 29"/>
                <a:gd name="T56" fmla="*/ 7 w 33"/>
                <a:gd name="T57" fmla="*/ 0 h 29"/>
                <a:gd name="T58" fmla="*/ 7 w 33"/>
                <a:gd name="T59" fmla="*/ 1 h 29"/>
                <a:gd name="T60" fmla="*/ 6 w 33"/>
                <a:gd name="T61" fmla="*/ 1 h 29"/>
                <a:gd name="T62" fmla="*/ 6 w 33"/>
                <a:gd name="T63" fmla="*/ 3 h 29"/>
                <a:gd name="T64" fmla="*/ 6 w 33"/>
                <a:gd name="T65" fmla="*/ 4 h 29"/>
                <a:gd name="T66" fmla="*/ 5 w 33"/>
                <a:gd name="T67" fmla="*/ 5 h 29"/>
                <a:gd name="T68" fmla="*/ 2 w 33"/>
                <a:gd name="T69" fmla="*/ 6 h 29"/>
                <a:gd name="T70" fmla="*/ 0 w 33"/>
                <a:gd name="T71" fmla="*/ 8 h 29"/>
                <a:gd name="T72" fmla="*/ 1 w 33"/>
                <a:gd name="T73" fmla="*/ 9 h 29"/>
                <a:gd name="T74" fmla="*/ 2 w 33"/>
                <a:gd name="T75" fmla="*/ 9 h 29"/>
                <a:gd name="T76" fmla="*/ 2 w 33"/>
                <a:gd name="T77" fmla="*/ 11 h 29"/>
                <a:gd name="T78" fmla="*/ 3 w 33"/>
                <a:gd name="T79" fmla="*/ 12 h 29"/>
                <a:gd name="T80" fmla="*/ 5 w 33"/>
                <a:gd name="T81" fmla="*/ 14 h 29"/>
                <a:gd name="T82" fmla="*/ 6 w 33"/>
                <a:gd name="T83" fmla="*/ 15 h 29"/>
                <a:gd name="T84" fmla="*/ 7 w 33"/>
                <a:gd name="T85" fmla="*/ 17 h 29"/>
                <a:gd name="T86" fmla="*/ 8 w 33"/>
                <a:gd name="T87" fmla="*/ 19 h 29"/>
                <a:gd name="T88" fmla="*/ 11 w 33"/>
                <a:gd name="T89" fmla="*/ 18 h 29"/>
                <a:gd name="T90" fmla="*/ 12 w 33"/>
                <a:gd name="T91" fmla="*/ 17 h 29"/>
                <a:gd name="T92" fmla="*/ 11 w 33"/>
                <a:gd name="T93" fmla="*/ 15 h 29"/>
                <a:gd name="T94" fmla="*/ 18 w 33"/>
                <a:gd name="T95" fmla="*/ 14 h 29"/>
                <a:gd name="T96" fmla="*/ 20 w 33"/>
                <a:gd name="T97" fmla="*/ 17 h 29"/>
                <a:gd name="T98" fmla="*/ 21 w 33"/>
                <a:gd name="T99" fmla="*/ 21 h 29"/>
                <a:gd name="T100" fmla="*/ 20 w 33"/>
                <a:gd name="T101" fmla="*/ 21 h 29"/>
                <a:gd name="T102" fmla="*/ 20 w 33"/>
                <a:gd name="T103" fmla="*/ 23 h 29"/>
                <a:gd name="T104" fmla="*/ 21 w 33"/>
                <a:gd name="T105" fmla="*/ 22 h 29"/>
                <a:gd name="T106" fmla="*/ 24 w 33"/>
                <a:gd name="T107" fmla="*/ 22 h 29"/>
                <a:gd name="T108" fmla="*/ 26 w 33"/>
                <a:gd name="T109" fmla="*/ 23 h 29"/>
                <a:gd name="T110" fmla="*/ 26 w 33"/>
                <a:gd name="T111" fmla="*/ 27 h 29"/>
                <a:gd name="T112" fmla="*/ 27 w 33"/>
                <a:gd name="T113" fmla="*/ 29 h 29"/>
                <a:gd name="T114" fmla="*/ 29 w 33"/>
                <a:gd name="T115" fmla="*/ 27 h 29"/>
                <a:gd name="T116" fmla="*/ 31 w 33"/>
                <a:gd name="T117" fmla="*/ 26 h 29"/>
                <a:gd name="T118" fmla="*/ 31 w 33"/>
                <a:gd name="T119" fmla="*/ 25 h 29"/>
                <a:gd name="T120" fmla="*/ 32 w 33"/>
                <a:gd name="T121" fmla="*/ 24 h 29"/>
                <a:gd name="T122" fmla="*/ 31 w 33"/>
                <a:gd name="T123" fmla="*/ 23 h 29"/>
                <a:gd name="T124" fmla="*/ 33 w 33"/>
                <a:gd name="T125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" h="29">
                  <a:moveTo>
                    <a:pt x="33" y="21"/>
                  </a:moveTo>
                  <a:cubicBezTo>
                    <a:pt x="33" y="21"/>
                    <a:pt x="33" y="21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19"/>
                    <a:pt x="32" y="19"/>
                  </a:cubicBezTo>
                  <a:cubicBezTo>
                    <a:pt x="33" y="18"/>
                    <a:pt x="32" y="18"/>
                    <a:pt x="32" y="17"/>
                  </a:cubicBezTo>
                  <a:cubicBezTo>
                    <a:pt x="32" y="16"/>
                    <a:pt x="31" y="17"/>
                    <a:pt x="31" y="16"/>
                  </a:cubicBezTo>
                  <a:cubicBezTo>
                    <a:pt x="31" y="15"/>
                    <a:pt x="31" y="15"/>
                    <a:pt x="31" y="14"/>
                  </a:cubicBezTo>
                  <a:cubicBezTo>
                    <a:pt x="31" y="14"/>
                    <a:pt x="32" y="13"/>
                    <a:pt x="32" y="13"/>
                  </a:cubicBezTo>
                  <a:cubicBezTo>
                    <a:pt x="32" y="12"/>
                    <a:pt x="32" y="12"/>
                    <a:pt x="31" y="11"/>
                  </a:cubicBezTo>
                  <a:cubicBezTo>
                    <a:pt x="31" y="11"/>
                    <a:pt x="31" y="11"/>
                    <a:pt x="30" y="10"/>
                  </a:cubicBezTo>
                  <a:cubicBezTo>
                    <a:pt x="30" y="10"/>
                    <a:pt x="30" y="8"/>
                    <a:pt x="30" y="8"/>
                  </a:cubicBezTo>
                  <a:cubicBezTo>
                    <a:pt x="30" y="8"/>
                    <a:pt x="29" y="9"/>
                    <a:pt x="28" y="9"/>
                  </a:cubicBezTo>
                  <a:cubicBezTo>
                    <a:pt x="29" y="8"/>
                    <a:pt x="29" y="8"/>
                    <a:pt x="30" y="7"/>
                  </a:cubicBezTo>
                  <a:cubicBezTo>
                    <a:pt x="30" y="6"/>
                    <a:pt x="30" y="7"/>
                    <a:pt x="30" y="6"/>
                  </a:cubicBezTo>
                  <a:cubicBezTo>
                    <a:pt x="30" y="6"/>
                    <a:pt x="29" y="6"/>
                    <a:pt x="29" y="6"/>
                  </a:cubicBezTo>
                  <a:cubicBezTo>
                    <a:pt x="28" y="5"/>
                    <a:pt x="29" y="4"/>
                    <a:pt x="28" y="3"/>
                  </a:cubicBezTo>
                  <a:cubicBezTo>
                    <a:pt x="28" y="2"/>
                    <a:pt x="27" y="2"/>
                    <a:pt x="27" y="2"/>
                  </a:cubicBezTo>
                  <a:cubicBezTo>
                    <a:pt x="27" y="1"/>
                    <a:pt x="27" y="1"/>
                    <a:pt x="27" y="0"/>
                  </a:cubicBezTo>
                  <a:cubicBezTo>
                    <a:pt x="27" y="0"/>
                    <a:pt x="26" y="0"/>
                    <a:pt x="26" y="0"/>
                  </a:cubicBezTo>
                  <a:cubicBezTo>
                    <a:pt x="25" y="0"/>
                    <a:pt x="26" y="0"/>
                    <a:pt x="26" y="1"/>
                  </a:cubicBezTo>
                  <a:cubicBezTo>
                    <a:pt x="26" y="2"/>
                    <a:pt x="25" y="2"/>
                    <a:pt x="25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1" y="2"/>
                    <a:pt x="21" y="4"/>
                    <a:pt x="20" y="4"/>
                  </a:cubicBezTo>
                  <a:cubicBezTo>
                    <a:pt x="19" y="3"/>
                    <a:pt x="20" y="2"/>
                    <a:pt x="19" y="2"/>
                  </a:cubicBezTo>
                  <a:cubicBezTo>
                    <a:pt x="18" y="2"/>
                    <a:pt x="18" y="3"/>
                    <a:pt x="17" y="3"/>
                  </a:cubicBezTo>
                  <a:cubicBezTo>
                    <a:pt x="15" y="2"/>
                    <a:pt x="17" y="1"/>
                    <a:pt x="16" y="1"/>
                  </a:cubicBezTo>
                  <a:cubicBezTo>
                    <a:pt x="16" y="0"/>
                    <a:pt x="14" y="1"/>
                    <a:pt x="13" y="1"/>
                  </a:cubicBezTo>
                  <a:cubicBezTo>
                    <a:pt x="12" y="1"/>
                    <a:pt x="12" y="0"/>
                    <a:pt x="10" y="0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7" y="3"/>
                    <a:pt x="6" y="4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4" y="5"/>
                    <a:pt x="2" y="5"/>
                    <a:pt x="2" y="6"/>
                  </a:cubicBezTo>
                  <a:cubicBezTo>
                    <a:pt x="1" y="7"/>
                    <a:pt x="1" y="7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3" y="10"/>
                    <a:pt x="2" y="10"/>
                    <a:pt x="2" y="11"/>
                  </a:cubicBezTo>
                  <a:cubicBezTo>
                    <a:pt x="2" y="11"/>
                    <a:pt x="3" y="12"/>
                    <a:pt x="3" y="12"/>
                  </a:cubicBezTo>
                  <a:cubicBezTo>
                    <a:pt x="4" y="13"/>
                    <a:pt x="4" y="13"/>
                    <a:pt x="5" y="14"/>
                  </a:cubicBezTo>
                  <a:cubicBezTo>
                    <a:pt x="5" y="14"/>
                    <a:pt x="6" y="14"/>
                    <a:pt x="6" y="15"/>
                  </a:cubicBezTo>
                  <a:cubicBezTo>
                    <a:pt x="7" y="15"/>
                    <a:pt x="7" y="16"/>
                    <a:pt x="7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10" y="19"/>
                    <a:pt x="10" y="18"/>
                    <a:pt x="11" y="18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6"/>
                    <a:pt x="11" y="16"/>
                    <a:pt x="11" y="15"/>
                  </a:cubicBezTo>
                  <a:cubicBezTo>
                    <a:pt x="12" y="12"/>
                    <a:pt x="16" y="14"/>
                    <a:pt x="18" y="14"/>
                  </a:cubicBezTo>
                  <a:cubicBezTo>
                    <a:pt x="19" y="15"/>
                    <a:pt x="19" y="15"/>
                    <a:pt x="20" y="17"/>
                  </a:cubicBezTo>
                  <a:cubicBezTo>
                    <a:pt x="20" y="17"/>
                    <a:pt x="21" y="20"/>
                    <a:pt x="21" y="21"/>
                  </a:cubicBezTo>
                  <a:cubicBezTo>
                    <a:pt x="21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3"/>
                  </a:cubicBezTo>
                  <a:cubicBezTo>
                    <a:pt x="21" y="24"/>
                    <a:pt x="21" y="23"/>
                    <a:pt x="21" y="22"/>
                  </a:cubicBezTo>
                  <a:cubicBezTo>
                    <a:pt x="22" y="21"/>
                    <a:pt x="23" y="21"/>
                    <a:pt x="24" y="22"/>
                  </a:cubicBezTo>
                  <a:cubicBezTo>
                    <a:pt x="25" y="22"/>
                    <a:pt x="25" y="22"/>
                    <a:pt x="26" y="23"/>
                  </a:cubicBezTo>
                  <a:cubicBezTo>
                    <a:pt x="26" y="24"/>
                    <a:pt x="25" y="26"/>
                    <a:pt x="26" y="27"/>
                  </a:cubicBezTo>
                  <a:cubicBezTo>
                    <a:pt x="26" y="27"/>
                    <a:pt x="27" y="28"/>
                    <a:pt x="27" y="29"/>
                  </a:cubicBezTo>
                  <a:cubicBezTo>
                    <a:pt x="28" y="29"/>
                    <a:pt x="29" y="27"/>
                    <a:pt x="29" y="27"/>
                  </a:cubicBezTo>
                  <a:cubicBezTo>
                    <a:pt x="30" y="27"/>
                    <a:pt x="30" y="27"/>
                    <a:pt x="31" y="26"/>
                  </a:cubicBezTo>
                  <a:cubicBezTo>
                    <a:pt x="31" y="26"/>
                    <a:pt x="31" y="25"/>
                    <a:pt x="31" y="25"/>
                  </a:cubicBezTo>
                  <a:cubicBezTo>
                    <a:pt x="32" y="25"/>
                    <a:pt x="32" y="24"/>
                    <a:pt x="32" y="24"/>
                  </a:cubicBezTo>
                  <a:cubicBezTo>
                    <a:pt x="31" y="23"/>
                    <a:pt x="31" y="24"/>
                    <a:pt x="31" y="23"/>
                  </a:cubicBezTo>
                  <a:cubicBezTo>
                    <a:pt x="31" y="22"/>
                    <a:pt x="33" y="22"/>
                    <a:pt x="33" y="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9A858216-450C-5482-B39D-C088074AB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411" y="27985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2902A46E-2655-724A-B408-4B995A478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411" y="27985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5889E9EA-AA00-3B4F-1C42-020C02303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924" y="2836659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FED01CE4-15BA-A57F-DD02-13A1951CD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924" y="28366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2EA4EF2D-E681-C248-63A2-04C5A59BE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686" y="284459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6D9960A2-32CB-959E-55BE-4E93E3113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686" y="2822371"/>
              <a:ext cx="65088" cy="77788"/>
            </a:xfrm>
            <a:custGeom>
              <a:avLst/>
              <a:gdLst>
                <a:gd name="T0" fmla="*/ 14 w 14"/>
                <a:gd name="T1" fmla="*/ 9 h 17"/>
                <a:gd name="T2" fmla="*/ 13 w 14"/>
                <a:gd name="T3" fmla="*/ 10 h 17"/>
                <a:gd name="T4" fmla="*/ 12 w 14"/>
                <a:gd name="T5" fmla="*/ 8 h 17"/>
                <a:gd name="T6" fmla="*/ 13 w 14"/>
                <a:gd name="T7" fmla="*/ 7 h 17"/>
                <a:gd name="T8" fmla="*/ 12 w 14"/>
                <a:gd name="T9" fmla="*/ 6 h 17"/>
                <a:gd name="T10" fmla="*/ 12 w 14"/>
                <a:gd name="T11" fmla="*/ 4 h 17"/>
                <a:gd name="T12" fmla="*/ 10 w 14"/>
                <a:gd name="T13" fmla="*/ 2 h 17"/>
                <a:gd name="T14" fmla="*/ 7 w 14"/>
                <a:gd name="T15" fmla="*/ 0 h 17"/>
                <a:gd name="T16" fmla="*/ 3 w 14"/>
                <a:gd name="T17" fmla="*/ 2 h 17"/>
                <a:gd name="T18" fmla="*/ 3 w 14"/>
                <a:gd name="T19" fmla="*/ 4 h 17"/>
                <a:gd name="T20" fmla="*/ 2 w 14"/>
                <a:gd name="T21" fmla="*/ 5 h 17"/>
                <a:gd name="T22" fmla="*/ 1 w 14"/>
                <a:gd name="T23" fmla="*/ 6 h 17"/>
                <a:gd name="T24" fmla="*/ 0 w 14"/>
                <a:gd name="T25" fmla="*/ 7 h 17"/>
                <a:gd name="T26" fmla="*/ 1 w 14"/>
                <a:gd name="T27" fmla="*/ 9 h 17"/>
                <a:gd name="T28" fmla="*/ 2 w 14"/>
                <a:gd name="T29" fmla="*/ 10 h 17"/>
                <a:gd name="T30" fmla="*/ 2 w 14"/>
                <a:gd name="T31" fmla="*/ 12 h 17"/>
                <a:gd name="T32" fmla="*/ 3 w 14"/>
                <a:gd name="T33" fmla="*/ 13 h 17"/>
                <a:gd name="T34" fmla="*/ 3 w 14"/>
                <a:gd name="T35" fmla="*/ 14 h 17"/>
                <a:gd name="T36" fmla="*/ 4 w 14"/>
                <a:gd name="T37" fmla="*/ 15 h 17"/>
                <a:gd name="T38" fmla="*/ 6 w 14"/>
                <a:gd name="T39" fmla="*/ 15 h 17"/>
                <a:gd name="T40" fmla="*/ 9 w 14"/>
                <a:gd name="T41" fmla="*/ 17 h 17"/>
                <a:gd name="T42" fmla="*/ 9 w 14"/>
                <a:gd name="T43" fmla="*/ 16 h 17"/>
                <a:gd name="T44" fmla="*/ 10 w 14"/>
                <a:gd name="T45" fmla="*/ 15 h 17"/>
                <a:gd name="T46" fmla="*/ 12 w 14"/>
                <a:gd name="T47" fmla="*/ 13 h 17"/>
                <a:gd name="T48" fmla="*/ 13 w 14"/>
                <a:gd name="T49" fmla="*/ 12 h 17"/>
                <a:gd name="T50" fmla="*/ 14 w 14"/>
                <a:gd name="T51" fmla="*/ 9 h 17"/>
                <a:gd name="T52" fmla="*/ 14 w 14"/>
                <a:gd name="T5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" h="17">
                  <a:moveTo>
                    <a:pt x="14" y="9"/>
                  </a:moveTo>
                  <a:cubicBezTo>
                    <a:pt x="13" y="9"/>
                    <a:pt x="13" y="10"/>
                    <a:pt x="13" y="10"/>
                  </a:cubicBezTo>
                  <a:cubicBezTo>
                    <a:pt x="12" y="10"/>
                    <a:pt x="12" y="8"/>
                    <a:pt x="12" y="8"/>
                  </a:cubicBezTo>
                  <a:cubicBezTo>
                    <a:pt x="13" y="8"/>
                    <a:pt x="13" y="7"/>
                    <a:pt x="13" y="7"/>
                  </a:cubicBezTo>
                  <a:cubicBezTo>
                    <a:pt x="13" y="7"/>
                    <a:pt x="13" y="6"/>
                    <a:pt x="12" y="6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2" y="3"/>
                    <a:pt x="11" y="2"/>
                    <a:pt x="10" y="2"/>
                  </a:cubicBezTo>
                  <a:cubicBezTo>
                    <a:pt x="10" y="1"/>
                    <a:pt x="8" y="1"/>
                    <a:pt x="7" y="0"/>
                  </a:cubicBezTo>
                  <a:cubicBezTo>
                    <a:pt x="5" y="0"/>
                    <a:pt x="4" y="0"/>
                    <a:pt x="3" y="2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1" y="9"/>
                  </a:cubicBezTo>
                  <a:cubicBezTo>
                    <a:pt x="1" y="9"/>
                    <a:pt x="2" y="9"/>
                    <a:pt x="2" y="10"/>
                  </a:cubicBezTo>
                  <a:cubicBezTo>
                    <a:pt x="2" y="11"/>
                    <a:pt x="2" y="11"/>
                    <a:pt x="2" y="12"/>
                  </a:cubicBezTo>
                  <a:cubicBezTo>
                    <a:pt x="2" y="13"/>
                    <a:pt x="3" y="12"/>
                    <a:pt x="3" y="13"/>
                  </a:cubicBezTo>
                  <a:cubicBezTo>
                    <a:pt x="4" y="13"/>
                    <a:pt x="3" y="13"/>
                    <a:pt x="3" y="14"/>
                  </a:cubicBezTo>
                  <a:cubicBezTo>
                    <a:pt x="3" y="14"/>
                    <a:pt x="3" y="14"/>
                    <a:pt x="4" y="15"/>
                  </a:cubicBezTo>
                  <a:cubicBezTo>
                    <a:pt x="4" y="15"/>
                    <a:pt x="5" y="15"/>
                    <a:pt x="6" y="15"/>
                  </a:cubicBezTo>
                  <a:cubicBezTo>
                    <a:pt x="6" y="16"/>
                    <a:pt x="8" y="17"/>
                    <a:pt x="9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4"/>
                    <a:pt x="12" y="14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1"/>
                    <a:pt x="14" y="10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2" name="Freeform 201">
              <a:extLst>
                <a:ext uri="{FF2B5EF4-FFF2-40B4-BE49-F238E27FC236}">
                  <a16:creationId xmlns:a16="http://schemas.microsoft.com/office/drawing/2014/main" id="{A652A7D4-4A66-B9A4-1A80-E26786F8C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686" y="2844596"/>
              <a:ext cx="0" cy="4763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A84E9853-46A5-E25A-780D-3B110FA91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2788" y="2895397"/>
              <a:ext cx="0" cy="4763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4" name="Freeform 203">
              <a:extLst>
                <a:ext uri="{FF2B5EF4-FFF2-40B4-BE49-F238E27FC236}">
                  <a16:creationId xmlns:a16="http://schemas.microsoft.com/office/drawing/2014/main" id="{00496330-9787-320D-1318-17CD5504D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2788" y="2900159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5" name="Freeform 204">
              <a:extLst>
                <a:ext uri="{FF2B5EF4-FFF2-40B4-BE49-F238E27FC236}">
                  <a16:creationId xmlns:a16="http://schemas.microsoft.com/office/drawing/2014/main" id="{A43CEBC2-C557-3FD1-DAF2-E2665E30F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7550" y="2858884"/>
              <a:ext cx="82551" cy="104776"/>
            </a:xfrm>
            <a:custGeom>
              <a:avLst/>
              <a:gdLst>
                <a:gd name="T0" fmla="*/ 17 w 18"/>
                <a:gd name="T1" fmla="*/ 16 h 23"/>
                <a:gd name="T2" fmla="*/ 17 w 18"/>
                <a:gd name="T3" fmla="*/ 15 h 23"/>
                <a:gd name="T4" fmla="*/ 16 w 18"/>
                <a:gd name="T5" fmla="*/ 13 h 23"/>
                <a:gd name="T6" fmla="*/ 15 w 18"/>
                <a:gd name="T7" fmla="*/ 12 h 23"/>
                <a:gd name="T8" fmla="*/ 14 w 18"/>
                <a:gd name="T9" fmla="*/ 12 h 23"/>
                <a:gd name="T10" fmla="*/ 14 w 18"/>
                <a:gd name="T11" fmla="*/ 9 h 23"/>
                <a:gd name="T12" fmla="*/ 13 w 18"/>
                <a:gd name="T13" fmla="*/ 7 h 23"/>
                <a:gd name="T14" fmla="*/ 13 w 18"/>
                <a:gd name="T15" fmla="*/ 5 h 23"/>
                <a:gd name="T16" fmla="*/ 10 w 18"/>
                <a:gd name="T17" fmla="*/ 8 h 23"/>
                <a:gd name="T18" fmla="*/ 9 w 18"/>
                <a:gd name="T19" fmla="*/ 5 h 23"/>
                <a:gd name="T20" fmla="*/ 8 w 18"/>
                <a:gd name="T21" fmla="*/ 1 h 23"/>
                <a:gd name="T22" fmla="*/ 5 w 18"/>
                <a:gd name="T23" fmla="*/ 1 h 23"/>
                <a:gd name="T24" fmla="*/ 4 w 18"/>
                <a:gd name="T25" fmla="*/ 4 h 23"/>
                <a:gd name="T26" fmla="*/ 3 w 18"/>
                <a:gd name="T27" fmla="*/ 5 h 23"/>
                <a:gd name="T28" fmla="*/ 1 w 18"/>
                <a:gd name="T29" fmla="*/ 7 h 23"/>
                <a:gd name="T30" fmla="*/ 0 w 18"/>
                <a:gd name="T31" fmla="*/ 9 h 23"/>
                <a:gd name="T32" fmla="*/ 3 w 18"/>
                <a:gd name="T33" fmla="*/ 12 h 23"/>
                <a:gd name="T34" fmla="*/ 6 w 18"/>
                <a:gd name="T35" fmla="*/ 15 h 23"/>
                <a:gd name="T36" fmla="*/ 9 w 18"/>
                <a:gd name="T37" fmla="*/ 19 h 23"/>
                <a:gd name="T38" fmla="*/ 13 w 18"/>
                <a:gd name="T39" fmla="*/ 21 h 23"/>
                <a:gd name="T40" fmla="*/ 17 w 18"/>
                <a:gd name="T41" fmla="*/ 23 h 23"/>
                <a:gd name="T42" fmla="*/ 17 w 18"/>
                <a:gd name="T43" fmla="*/ 19 h 23"/>
                <a:gd name="T44" fmla="*/ 17 w 18"/>
                <a:gd name="T45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" h="23">
                  <a:moveTo>
                    <a:pt x="17" y="16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6" y="13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3" y="11"/>
                    <a:pt x="14" y="10"/>
                    <a:pt x="14" y="9"/>
                  </a:cubicBezTo>
                  <a:cubicBezTo>
                    <a:pt x="14" y="8"/>
                    <a:pt x="13" y="8"/>
                    <a:pt x="13" y="7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2" y="5"/>
                    <a:pt x="12" y="8"/>
                    <a:pt x="10" y="8"/>
                  </a:cubicBezTo>
                  <a:cubicBezTo>
                    <a:pt x="10" y="7"/>
                    <a:pt x="9" y="6"/>
                    <a:pt x="9" y="5"/>
                  </a:cubicBezTo>
                  <a:cubicBezTo>
                    <a:pt x="9" y="4"/>
                    <a:pt x="9" y="2"/>
                    <a:pt x="8" y="1"/>
                  </a:cubicBezTo>
                  <a:cubicBezTo>
                    <a:pt x="8" y="0"/>
                    <a:pt x="6" y="1"/>
                    <a:pt x="5" y="1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6"/>
                    <a:pt x="2" y="6"/>
                    <a:pt x="1" y="7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0" y="11"/>
                    <a:pt x="2" y="11"/>
                    <a:pt x="3" y="12"/>
                  </a:cubicBezTo>
                  <a:cubicBezTo>
                    <a:pt x="4" y="13"/>
                    <a:pt x="5" y="14"/>
                    <a:pt x="6" y="15"/>
                  </a:cubicBezTo>
                  <a:cubicBezTo>
                    <a:pt x="7" y="17"/>
                    <a:pt x="8" y="18"/>
                    <a:pt x="9" y="19"/>
                  </a:cubicBezTo>
                  <a:cubicBezTo>
                    <a:pt x="10" y="20"/>
                    <a:pt x="11" y="21"/>
                    <a:pt x="13" y="21"/>
                  </a:cubicBezTo>
                  <a:cubicBezTo>
                    <a:pt x="14" y="22"/>
                    <a:pt x="15" y="23"/>
                    <a:pt x="17" y="23"/>
                  </a:cubicBezTo>
                  <a:cubicBezTo>
                    <a:pt x="17" y="22"/>
                    <a:pt x="17" y="21"/>
                    <a:pt x="17" y="19"/>
                  </a:cubicBezTo>
                  <a:cubicBezTo>
                    <a:pt x="17" y="18"/>
                    <a:pt x="18" y="17"/>
                    <a:pt x="17" y="1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6" name="Freeform 206">
              <a:extLst>
                <a:ext uri="{FF2B5EF4-FFF2-40B4-BE49-F238E27FC236}">
                  <a16:creationId xmlns:a16="http://schemas.microsoft.com/office/drawing/2014/main" id="{2301AD89-1690-8734-9F36-778777DF9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532" y="2963635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7" name="Freeform 207">
              <a:extLst>
                <a:ext uri="{FF2B5EF4-FFF2-40B4-BE49-F238E27FC236}">
                  <a16:creationId xmlns:a16="http://schemas.microsoft.com/office/drawing/2014/main" id="{98DD91D2-30FF-A22B-3005-9F3A8384F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6243" y="2808060"/>
              <a:ext cx="120650" cy="155575"/>
            </a:xfrm>
            <a:custGeom>
              <a:avLst/>
              <a:gdLst>
                <a:gd name="T0" fmla="*/ 26 w 26"/>
                <a:gd name="T1" fmla="*/ 12 h 34"/>
                <a:gd name="T2" fmla="*/ 26 w 26"/>
                <a:gd name="T3" fmla="*/ 9 h 34"/>
                <a:gd name="T4" fmla="*/ 25 w 26"/>
                <a:gd name="T5" fmla="*/ 8 h 34"/>
                <a:gd name="T6" fmla="*/ 25 w 26"/>
                <a:gd name="T7" fmla="*/ 7 h 34"/>
                <a:gd name="T8" fmla="*/ 24 w 26"/>
                <a:gd name="T9" fmla="*/ 5 h 34"/>
                <a:gd name="T10" fmla="*/ 23 w 26"/>
                <a:gd name="T11" fmla="*/ 5 h 34"/>
                <a:gd name="T12" fmla="*/ 20 w 26"/>
                <a:gd name="T13" fmla="*/ 5 h 34"/>
                <a:gd name="T14" fmla="*/ 19 w 26"/>
                <a:gd name="T15" fmla="*/ 5 h 34"/>
                <a:gd name="T16" fmla="*/ 16 w 26"/>
                <a:gd name="T17" fmla="*/ 4 h 34"/>
                <a:gd name="T18" fmla="*/ 15 w 26"/>
                <a:gd name="T19" fmla="*/ 2 h 34"/>
                <a:gd name="T20" fmla="*/ 14 w 26"/>
                <a:gd name="T21" fmla="*/ 2 h 34"/>
                <a:gd name="T22" fmla="*/ 13 w 26"/>
                <a:gd name="T23" fmla="*/ 2 h 34"/>
                <a:gd name="T24" fmla="*/ 12 w 26"/>
                <a:gd name="T25" fmla="*/ 1 h 34"/>
                <a:gd name="T26" fmla="*/ 11 w 26"/>
                <a:gd name="T27" fmla="*/ 2 h 34"/>
                <a:gd name="T28" fmla="*/ 10 w 26"/>
                <a:gd name="T29" fmla="*/ 2 h 34"/>
                <a:gd name="T30" fmla="*/ 10 w 26"/>
                <a:gd name="T31" fmla="*/ 0 h 34"/>
                <a:gd name="T32" fmla="*/ 8 w 26"/>
                <a:gd name="T33" fmla="*/ 0 h 34"/>
                <a:gd name="T34" fmla="*/ 7 w 26"/>
                <a:gd name="T35" fmla="*/ 2 h 34"/>
                <a:gd name="T36" fmla="*/ 7 w 26"/>
                <a:gd name="T37" fmla="*/ 3 h 34"/>
                <a:gd name="T38" fmla="*/ 4 w 26"/>
                <a:gd name="T39" fmla="*/ 1 h 34"/>
                <a:gd name="T40" fmla="*/ 3 w 26"/>
                <a:gd name="T41" fmla="*/ 2 h 34"/>
                <a:gd name="T42" fmla="*/ 2 w 26"/>
                <a:gd name="T43" fmla="*/ 3 h 34"/>
                <a:gd name="T44" fmla="*/ 1 w 26"/>
                <a:gd name="T45" fmla="*/ 7 h 34"/>
                <a:gd name="T46" fmla="*/ 2 w 26"/>
                <a:gd name="T47" fmla="*/ 8 h 34"/>
                <a:gd name="T48" fmla="*/ 3 w 26"/>
                <a:gd name="T49" fmla="*/ 9 h 34"/>
                <a:gd name="T50" fmla="*/ 2 w 26"/>
                <a:gd name="T51" fmla="*/ 10 h 34"/>
                <a:gd name="T52" fmla="*/ 3 w 26"/>
                <a:gd name="T53" fmla="*/ 11 h 34"/>
                <a:gd name="T54" fmla="*/ 2 w 26"/>
                <a:gd name="T55" fmla="*/ 12 h 34"/>
                <a:gd name="T56" fmla="*/ 1 w 26"/>
                <a:gd name="T57" fmla="*/ 13 h 34"/>
                <a:gd name="T58" fmla="*/ 2 w 26"/>
                <a:gd name="T59" fmla="*/ 14 h 34"/>
                <a:gd name="T60" fmla="*/ 1 w 26"/>
                <a:gd name="T61" fmla="*/ 16 h 34"/>
                <a:gd name="T62" fmla="*/ 0 w 26"/>
                <a:gd name="T63" fmla="*/ 17 h 34"/>
                <a:gd name="T64" fmla="*/ 1 w 26"/>
                <a:gd name="T65" fmla="*/ 19 h 34"/>
                <a:gd name="T66" fmla="*/ 1 w 26"/>
                <a:gd name="T67" fmla="*/ 21 h 34"/>
                <a:gd name="T68" fmla="*/ 2 w 26"/>
                <a:gd name="T69" fmla="*/ 23 h 34"/>
                <a:gd name="T70" fmla="*/ 3 w 26"/>
                <a:gd name="T71" fmla="*/ 25 h 34"/>
                <a:gd name="T72" fmla="*/ 4 w 26"/>
                <a:gd name="T73" fmla="*/ 26 h 34"/>
                <a:gd name="T74" fmla="*/ 4 w 26"/>
                <a:gd name="T75" fmla="*/ 30 h 34"/>
                <a:gd name="T76" fmla="*/ 4 w 26"/>
                <a:gd name="T77" fmla="*/ 34 h 34"/>
                <a:gd name="T78" fmla="*/ 6 w 26"/>
                <a:gd name="T79" fmla="*/ 33 h 34"/>
                <a:gd name="T80" fmla="*/ 9 w 26"/>
                <a:gd name="T81" fmla="*/ 32 h 34"/>
                <a:gd name="T82" fmla="*/ 14 w 26"/>
                <a:gd name="T83" fmla="*/ 30 h 34"/>
                <a:gd name="T84" fmla="*/ 17 w 26"/>
                <a:gd name="T85" fmla="*/ 29 h 34"/>
                <a:gd name="T86" fmla="*/ 20 w 26"/>
                <a:gd name="T87" fmla="*/ 30 h 34"/>
                <a:gd name="T88" fmla="*/ 23 w 26"/>
                <a:gd name="T89" fmla="*/ 30 h 34"/>
                <a:gd name="T90" fmla="*/ 24 w 26"/>
                <a:gd name="T91" fmla="*/ 30 h 34"/>
                <a:gd name="T92" fmla="*/ 25 w 26"/>
                <a:gd name="T93" fmla="*/ 30 h 34"/>
                <a:gd name="T94" fmla="*/ 25 w 26"/>
                <a:gd name="T95" fmla="*/ 28 h 34"/>
                <a:gd name="T96" fmla="*/ 24 w 26"/>
                <a:gd name="T97" fmla="*/ 27 h 34"/>
                <a:gd name="T98" fmla="*/ 23 w 26"/>
                <a:gd name="T99" fmla="*/ 22 h 34"/>
                <a:gd name="T100" fmla="*/ 24 w 26"/>
                <a:gd name="T101" fmla="*/ 19 h 34"/>
                <a:gd name="T102" fmla="*/ 24 w 26"/>
                <a:gd name="T103" fmla="*/ 17 h 34"/>
                <a:gd name="T104" fmla="*/ 25 w 26"/>
                <a:gd name="T105" fmla="*/ 15 h 34"/>
                <a:gd name="T106" fmla="*/ 26 w 26"/>
                <a:gd name="T107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" h="34">
                  <a:moveTo>
                    <a:pt x="26" y="12"/>
                  </a:moveTo>
                  <a:cubicBezTo>
                    <a:pt x="26" y="11"/>
                    <a:pt x="26" y="10"/>
                    <a:pt x="26" y="9"/>
                  </a:cubicBezTo>
                  <a:cubicBezTo>
                    <a:pt x="25" y="9"/>
                    <a:pt x="25" y="9"/>
                    <a:pt x="25" y="8"/>
                  </a:cubicBezTo>
                  <a:cubicBezTo>
                    <a:pt x="25" y="8"/>
                    <a:pt x="26" y="8"/>
                    <a:pt x="25" y="7"/>
                  </a:cubicBezTo>
                  <a:cubicBezTo>
                    <a:pt x="25" y="7"/>
                    <a:pt x="24" y="6"/>
                    <a:pt x="24" y="5"/>
                  </a:cubicBezTo>
                  <a:cubicBezTo>
                    <a:pt x="24" y="5"/>
                    <a:pt x="24" y="5"/>
                    <a:pt x="23" y="5"/>
                  </a:cubicBezTo>
                  <a:cubicBezTo>
                    <a:pt x="22" y="4"/>
                    <a:pt x="21" y="4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8" y="6"/>
                    <a:pt x="16" y="5"/>
                    <a:pt x="16" y="4"/>
                  </a:cubicBezTo>
                  <a:cubicBezTo>
                    <a:pt x="15" y="3"/>
                    <a:pt x="15" y="3"/>
                    <a:pt x="15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1" y="1"/>
                    <a:pt x="12" y="2"/>
                    <a:pt x="11" y="2"/>
                  </a:cubicBezTo>
                  <a:cubicBezTo>
                    <a:pt x="11" y="2"/>
                    <a:pt x="10" y="3"/>
                    <a:pt x="10" y="2"/>
                  </a:cubicBezTo>
                  <a:cubicBezTo>
                    <a:pt x="9" y="2"/>
                    <a:pt x="10" y="0"/>
                    <a:pt x="10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8" y="1"/>
                    <a:pt x="8" y="1"/>
                    <a:pt x="7" y="2"/>
                  </a:cubicBezTo>
                  <a:cubicBezTo>
                    <a:pt x="7" y="2"/>
                    <a:pt x="6" y="2"/>
                    <a:pt x="7" y="3"/>
                  </a:cubicBezTo>
                  <a:cubicBezTo>
                    <a:pt x="5" y="3"/>
                    <a:pt x="5" y="1"/>
                    <a:pt x="4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6"/>
                    <a:pt x="1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3" y="9"/>
                    <a:pt x="3" y="9"/>
                  </a:cubicBezTo>
                  <a:cubicBezTo>
                    <a:pt x="3" y="9"/>
                    <a:pt x="2" y="10"/>
                    <a:pt x="2" y="10"/>
                  </a:cubicBezTo>
                  <a:cubicBezTo>
                    <a:pt x="2" y="10"/>
                    <a:pt x="3" y="10"/>
                    <a:pt x="3" y="11"/>
                  </a:cubicBezTo>
                  <a:cubicBezTo>
                    <a:pt x="3" y="12"/>
                    <a:pt x="3" y="11"/>
                    <a:pt x="2" y="12"/>
                  </a:cubicBezTo>
                  <a:cubicBezTo>
                    <a:pt x="2" y="12"/>
                    <a:pt x="0" y="13"/>
                    <a:pt x="1" y="13"/>
                  </a:cubicBezTo>
                  <a:cubicBezTo>
                    <a:pt x="1" y="14"/>
                    <a:pt x="1" y="13"/>
                    <a:pt x="2" y="14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0" y="23"/>
                    <a:pt x="1" y="22"/>
                    <a:pt x="2" y="23"/>
                  </a:cubicBezTo>
                  <a:cubicBezTo>
                    <a:pt x="3" y="23"/>
                    <a:pt x="3" y="24"/>
                    <a:pt x="3" y="25"/>
                  </a:cubicBezTo>
                  <a:cubicBezTo>
                    <a:pt x="3" y="25"/>
                    <a:pt x="4" y="25"/>
                    <a:pt x="4" y="26"/>
                  </a:cubicBezTo>
                  <a:cubicBezTo>
                    <a:pt x="5" y="27"/>
                    <a:pt x="4" y="29"/>
                    <a:pt x="4" y="30"/>
                  </a:cubicBezTo>
                  <a:cubicBezTo>
                    <a:pt x="4" y="31"/>
                    <a:pt x="4" y="33"/>
                    <a:pt x="4" y="34"/>
                  </a:cubicBezTo>
                  <a:cubicBezTo>
                    <a:pt x="4" y="34"/>
                    <a:pt x="5" y="33"/>
                    <a:pt x="6" y="33"/>
                  </a:cubicBezTo>
                  <a:cubicBezTo>
                    <a:pt x="7" y="33"/>
                    <a:pt x="8" y="32"/>
                    <a:pt x="9" y="32"/>
                  </a:cubicBezTo>
                  <a:cubicBezTo>
                    <a:pt x="10" y="31"/>
                    <a:pt x="12" y="30"/>
                    <a:pt x="14" y="30"/>
                  </a:cubicBezTo>
                  <a:cubicBezTo>
                    <a:pt x="15" y="30"/>
                    <a:pt x="16" y="30"/>
                    <a:pt x="17" y="29"/>
                  </a:cubicBezTo>
                  <a:cubicBezTo>
                    <a:pt x="18" y="29"/>
                    <a:pt x="19" y="30"/>
                    <a:pt x="20" y="30"/>
                  </a:cubicBezTo>
                  <a:cubicBezTo>
                    <a:pt x="21" y="30"/>
                    <a:pt x="22" y="30"/>
                    <a:pt x="23" y="30"/>
                  </a:cubicBezTo>
                  <a:cubicBezTo>
                    <a:pt x="23" y="30"/>
                    <a:pt x="24" y="30"/>
                    <a:pt x="24" y="30"/>
                  </a:cubicBezTo>
                  <a:cubicBezTo>
                    <a:pt x="24" y="30"/>
                    <a:pt x="25" y="30"/>
                    <a:pt x="25" y="30"/>
                  </a:cubicBezTo>
                  <a:cubicBezTo>
                    <a:pt x="25" y="30"/>
                    <a:pt x="26" y="29"/>
                    <a:pt x="25" y="28"/>
                  </a:cubicBezTo>
                  <a:cubicBezTo>
                    <a:pt x="25" y="27"/>
                    <a:pt x="25" y="27"/>
                    <a:pt x="24" y="27"/>
                  </a:cubicBezTo>
                  <a:cubicBezTo>
                    <a:pt x="23" y="26"/>
                    <a:pt x="23" y="24"/>
                    <a:pt x="23" y="22"/>
                  </a:cubicBezTo>
                  <a:cubicBezTo>
                    <a:pt x="23" y="21"/>
                    <a:pt x="23" y="21"/>
                    <a:pt x="24" y="19"/>
                  </a:cubicBezTo>
                  <a:cubicBezTo>
                    <a:pt x="24" y="19"/>
                    <a:pt x="24" y="18"/>
                    <a:pt x="24" y="17"/>
                  </a:cubicBezTo>
                  <a:cubicBezTo>
                    <a:pt x="24" y="16"/>
                    <a:pt x="25" y="15"/>
                    <a:pt x="25" y="15"/>
                  </a:cubicBezTo>
                  <a:cubicBezTo>
                    <a:pt x="25" y="14"/>
                    <a:pt x="26" y="13"/>
                    <a:pt x="26" y="12"/>
                  </a:cubicBezTo>
                  <a:close/>
                </a:path>
              </a:pathLst>
            </a:custGeom>
            <a:solidFill>
              <a:schemeClr val="accent6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8" name="Rectangle 208">
              <a:extLst>
                <a:ext uri="{FF2B5EF4-FFF2-40B4-BE49-F238E27FC236}">
                  <a16:creationId xmlns:a16="http://schemas.microsoft.com/office/drawing/2014/main" id="{77840C0B-511A-296C-330F-11AD8B7D0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7844" y="2946172"/>
              <a:ext cx="1587" cy="15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9" name="Freeform 209">
              <a:extLst>
                <a:ext uri="{FF2B5EF4-FFF2-40B4-BE49-F238E27FC236}">
                  <a16:creationId xmlns:a16="http://schemas.microsoft.com/office/drawing/2014/main" id="{A628C3C8-AF21-62AB-AC8F-65A4D2F54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2607" y="2795360"/>
              <a:ext cx="96837" cy="160338"/>
            </a:xfrm>
            <a:custGeom>
              <a:avLst/>
              <a:gdLst>
                <a:gd name="T0" fmla="*/ 20 w 21"/>
                <a:gd name="T1" fmla="*/ 27 h 35"/>
                <a:gd name="T2" fmla="*/ 18 w 21"/>
                <a:gd name="T3" fmla="*/ 26 h 35"/>
                <a:gd name="T4" fmla="*/ 17 w 21"/>
                <a:gd name="T5" fmla="*/ 23 h 35"/>
                <a:gd name="T6" fmla="*/ 17 w 21"/>
                <a:gd name="T7" fmla="*/ 21 h 35"/>
                <a:gd name="T8" fmla="*/ 17 w 21"/>
                <a:gd name="T9" fmla="*/ 20 h 35"/>
                <a:gd name="T10" fmla="*/ 17 w 21"/>
                <a:gd name="T11" fmla="*/ 19 h 35"/>
                <a:gd name="T12" fmla="*/ 17 w 21"/>
                <a:gd name="T13" fmla="*/ 17 h 35"/>
                <a:gd name="T14" fmla="*/ 17 w 21"/>
                <a:gd name="T15" fmla="*/ 15 h 35"/>
                <a:gd name="T16" fmla="*/ 17 w 21"/>
                <a:gd name="T17" fmla="*/ 13 h 35"/>
                <a:gd name="T18" fmla="*/ 16 w 21"/>
                <a:gd name="T19" fmla="*/ 10 h 35"/>
                <a:gd name="T20" fmla="*/ 16 w 21"/>
                <a:gd name="T21" fmla="*/ 8 h 35"/>
                <a:gd name="T22" fmla="*/ 16 w 21"/>
                <a:gd name="T23" fmla="*/ 5 h 35"/>
                <a:gd name="T24" fmla="*/ 15 w 21"/>
                <a:gd name="T25" fmla="*/ 4 h 35"/>
                <a:gd name="T26" fmla="*/ 15 w 21"/>
                <a:gd name="T27" fmla="*/ 1 h 35"/>
                <a:gd name="T28" fmla="*/ 14 w 21"/>
                <a:gd name="T29" fmla="*/ 0 h 35"/>
                <a:gd name="T30" fmla="*/ 13 w 21"/>
                <a:gd name="T31" fmla="*/ 1 h 35"/>
                <a:gd name="T32" fmla="*/ 7 w 21"/>
                <a:gd name="T33" fmla="*/ 1 h 35"/>
                <a:gd name="T34" fmla="*/ 4 w 21"/>
                <a:gd name="T35" fmla="*/ 2 h 35"/>
                <a:gd name="T36" fmla="*/ 3 w 21"/>
                <a:gd name="T37" fmla="*/ 1 h 35"/>
                <a:gd name="T38" fmla="*/ 2 w 21"/>
                <a:gd name="T39" fmla="*/ 2 h 35"/>
                <a:gd name="T40" fmla="*/ 2 w 21"/>
                <a:gd name="T41" fmla="*/ 4 h 35"/>
                <a:gd name="T42" fmla="*/ 2 w 21"/>
                <a:gd name="T43" fmla="*/ 6 h 35"/>
                <a:gd name="T44" fmla="*/ 2 w 21"/>
                <a:gd name="T45" fmla="*/ 8 h 35"/>
                <a:gd name="T46" fmla="*/ 2 w 21"/>
                <a:gd name="T47" fmla="*/ 10 h 35"/>
                <a:gd name="T48" fmla="*/ 2 w 21"/>
                <a:gd name="T49" fmla="*/ 10 h 35"/>
                <a:gd name="T50" fmla="*/ 3 w 21"/>
                <a:gd name="T51" fmla="*/ 12 h 35"/>
                <a:gd name="T52" fmla="*/ 3 w 21"/>
                <a:gd name="T53" fmla="*/ 15 h 35"/>
                <a:gd name="T54" fmla="*/ 1 w 21"/>
                <a:gd name="T55" fmla="*/ 20 h 35"/>
                <a:gd name="T56" fmla="*/ 1 w 21"/>
                <a:gd name="T57" fmla="*/ 22 h 35"/>
                <a:gd name="T58" fmla="*/ 0 w 21"/>
                <a:gd name="T59" fmla="*/ 23 h 35"/>
                <a:gd name="T60" fmla="*/ 0 w 21"/>
                <a:gd name="T61" fmla="*/ 25 h 35"/>
                <a:gd name="T62" fmla="*/ 1 w 21"/>
                <a:gd name="T63" fmla="*/ 30 h 35"/>
                <a:gd name="T64" fmla="*/ 2 w 21"/>
                <a:gd name="T65" fmla="*/ 30 h 35"/>
                <a:gd name="T66" fmla="*/ 2 w 21"/>
                <a:gd name="T67" fmla="*/ 31 h 35"/>
                <a:gd name="T68" fmla="*/ 2 w 21"/>
                <a:gd name="T69" fmla="*/ 33 h 35"/>
                <a:gd name="T70" fmla="*/ 5 w 21"/>
                <a:gd name="T71" fmla="*/ 34 h 35"/>
                <a:gd name="T72" fmla="*/ 7 w 21"/>
                <a:gd name="T73" fmla="*/ 34 h 35"/>
                <a:gd name="T74" fmla="*/ 12 w 21"/>
                <a:gd name="T75" fmla="*/ 32 h 35"/>
                <a:gd name="T76" fmla="*/ 14 w 21"/>
                <a:gd name="T77" fmla="*/ 31 h 35"/>
                <a:gd name="T78" fmla="*/ 16 w 21"/>
                <a:gd name="T79" fmla="*/ 30 h 35"/>
                <a:gd name="T80" fmla="*/ 19 w 21"/>
                <a:gd name="T81" fmla="*/ 29 h 35"/>
                <a:gd name="T82" fmla="*/ 20 w 21"/>
                <a:gd name="T83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" h="35">
                  <a:moveTo>
                    <a:pt x="20" y="27"/>
                  </a:moveTo>
                  <a:cubicBezTo>
                    <a:pt x="20" y="26"/>
                    <a:pt x="19" y="27"/>
                    <a:pt x="18" y="26"/>
                  </a:cubicBezTo>
                  <a:cubicBezTo>
                    <a:pt x="17" y="25"/>
                    <a:pt x="17" y="24"/>
                    <a:pt x="17" y="23"/>
                  </a:cubicBezTo>
                  <a:cubicBezTo>
                    <a:pt x="17" y="22"/>
                    <a:pt x="18" y="22"/>
                    <a:pt x="17" y="21"/>
                  </a:cubicBezTo>
                  <a:cubicBezTo>
                    <a:pt x="17" y="21"/>
                    <a:pt x="17" y="20"/>
                    <a:pt x="17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8"/>
                    <a:pt x="17" y="17"/>
                    <a:pt x="17" y="17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6" y="13"/>
                    <a:pt x="16" y="14"/>
                    <a:pt x="17" y="13"/>
                  </a:cubicBezTo>
                  <a:cubicBezTo>
                    <a:pt x="17" y="12"/>
                    <a:pt x="17" y="11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7"/>
                    <a:pt x="16" y="6"/>
                    <a:pt x="16" y="5"/>
                  </a:cubicBezTo>
                  <a:cubicBezTo>
                    <a:pt x="16" y="5"/>
                    <a:pt x="15" y="4"/>
                    <a:pt x="15" y="4"/>
                  </a:cubicBezTo>
                  <a:cubicBezTo>
                    <a:pt x="14" y="3"/>
                    <a:pt x="15" y="2"/>
                    <a:pt x="15" y="1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4" y="0"/>
                    <a:pt x="14" y="0"/>
                    <a:pt x="13" y="1"/>
                  </a:cubicBezTo>
                  <a:cubicBezTo>
                    <a:pt x="11" y="2"/>
                    <a:pt x="9" y="1"/>
                    <a:pt x="7" y="1"/>
                  </a:cubicBezTo>
                  <a:cubicBezTo>
                    <a:pt x="6" y="1"/>
                    <a:pt x="5" y="2"/>
                    <a:pt x="4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3" y="12"/>
                  </a:cubicBezTo>
                  <a:cubicBezTo>
                    <a:pt x="3" y="13"/>
                    <a:pt x="4" y="14"/>
                    <a:pt x="3" y="15"/>
                  </a:cubicBezTo>
                  <a:cubicBezTo>
                    <a:pt x="3" y="16"/>
                    <a:pt x="2" y="18"/>
                    <a:pt x="1" y="20"/>
                  </a:cubicBezTo>
                  <a:cubicBezTo>
                    <a:pt x="1" y="20"/>
                    <a:pt x="1" y="21"/>
                    <a:pt x="1" y="22"/>
                  </a:cubicBezTo>
                  <a:cubicBezTo>
                    <a:pt x="1" y="23"/>
                    <a:pt x="1" y="23"/>
                    <a:pt x="0" y="23"/>
                  </a:cubicBezTo>
                  <a:cubicBezTo>
                    <a:pt x="0" y="24"/>
                    <a:pt x="0" y="24"/>
                    <a:pt x="0" y="25"/>
                  </a:cubicBezTo>
                  <a:cubicBezTo>
                    <a:pt x="0" y="27"/>
                    <a:pt x="0" y="28"/>
                    <a:pt x="1" y="30"/>
                  </a:cubicBezTo>
                  <a:cubicBezTo>
                    <a:pt x="1" y="30"/>
                    <a:pt x="2" y="30"/>
                    <a:pt x="2" y="30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2"/>
                    <a:pt x="2" y="33"/>
                    <a:pt x="2" y="33"/>
                  </a:cubicBezTo>
                  <a:cubicBezTo>
                    <a:pt x="2" y="34"/>
                    <a:pt x="5" y="34"/>
                    <a:pt x="5" y="34"/>
                  </a:cubicBezTo>
                  <a:cubicBezTo>
                    <a:pt x="6" y="35"/>
                    <a:pt x="6" y="35"/>
                    <a:pt x="7" y="34"/>
                  </a:cubicBezTo>
                  <a:cubicBezTo>
                    <a:pt x="8" y="33"/>
                    <a:pt x="10" y="33"/>
                    <a:pt x="12" y="32"/>
                  </a:cubicBezTo>
                  <a:cubicBezTo>
                    <a:pt x="13" y="31"/>
                    <a:pt x="13" y="31"/>
                    <a:pt x="14" y="31"/>
                  </a:cubicBezTo>
                  <a:cubicBezTo>
                    <a:pt x="15" y="31"/>
                    <a:pt x="16" y="30"/>
                    <a:pt x="16" y="30"/>
                  </a:cubicBezTo>
                  <a:cubicBezTo>
                    <a:pt x="17" y="29"/>
                    <a:pt x="18" y="30"/>
                    <a:pt x="19" y="29"/>
                  </a:cubicBezTo>
                  <a:cubicBezTo>
                    <a:pt x="20" y="29"/>
                    <a:pt x="21" y="27"/>
                    <a:pt x="20" y="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10" name="Freeform 210">
              <a:extLst>
                <a:ext uri="{FF2B5EF4-FFF2-40B4-BE49-F238E27FC236}">
                  <a16:creationId xmlns:a16="http://schemas.microsoft.com/office/drawing/2014/main" id="{8D1197F0-62E9-FC9F-285F-4545EBA9D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2607" y="294617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11" name="Freeform 211">
              <a:extLst>
                <a:ext uri="{FF2B5EF4-FFF2-40B4-BE49-F238E27FC236}">
                  <a16:creationId xmlns:a16="http://schemas.microsoft.com/office/drawing/2014/main" id="{1202DBDF-B366-6D98-B237-0891F345F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2456" y="2798535"/>
              <a:ext cx="31750" cy="123825"/>
            </a:xfrm>
            <a:custGeom>
              <a:avLst/>
              <a:gdLst>
                <a:gd name="T0" fmla="*/ 7 w 7"/>
                <a:gd name="T1" fmla="*/ 12 h 27"/>
                <a:gd name="T2" fmla="*/ 6 w 7"/>
                <a:gd name="T3" fmla="*/ 10 h 27"/>
                <a:gd name="T4" fmla="*/ 6 w 7"/>
                <a:gd name="T5" fmla="*/ 9 h 27"/>
                <a:gd name="T6" fmla="*/ 5 w 7"/>
                <a:gd name="T7" fmla="*/ 6 h 27"/>
                <a:gd name="T8" fmla="*/ 3 w 7"/>
                <a:gd name="T9" fmla="*/ 3 h 27"/>
                <a:gd name="T10" fmla="*/ 3 w 7"/>
                <a:gd name="T11" fmla="*/ 0 h 27"/>
                <a:gd name="T12" fmla="*/ 2 w 7"/>
                <a:gd name="T13" fmla="*/ 1 h 27"/>
                <a:gd name="T14" fmla="*/ 0 w 7"/>
                <a:gd name="T15" fmla="*/ 1 h 27"/>
                <a:gd name="T16" fmla="*/ 0 w 7"/>
                <a:gd name="T17" fmla="*/ 3 h 27"/>
                <a:gd name="T18" fmla="*/ 1 w 7"/>
                <a:gd name="T19" fmla="*/ 4 h 27"/>
                <a:gd name="T20" fmla="*/ 1 w 7"/>
                <a:gd name="T21" fmla="*/ 8 h 27"/>
                <a:gd name="T22" fmla="*/ 2 w 7"/>
                <a:gd name="T23" fmla="*/ 10 h 27"/>
                <a:gd name="T24" fmla="*/ 1 w 7"/>
                <a:gd name="T25" fmla="*/ 12 h 27"/>
                <a:gd name="T26" fmla="*/ 2 w 7"/>
                <a:gd name="T27" fmla="*/ 14 h 27"/>
                <a:gd name="T28" fmla="*/ 2 w 7"/>
                <a:gd name="T29" fmla="*/ 16 h 27"/>
                <a:gd name="T30" fmla="*/ 2 w 7"/>
                <a:gd name="T31" fmla="*/ 18 h 27"/>
                <a:gd name="T32" fmla="*/ 2 w 7"/>
                <a:gd name="T33" fmla="*/ 20 h 27"/>
                <a:gd name="T34" fmla="*/ 2 w 7"/>
                <a:gd name="T35" fmla="*/ 24 h 27"/>
                <a:gd name="T36" fmla="*/ 4 w 7"/>
                <a:gd name="T37" fmla="*/ 25 h 27"/>
                <a:gd name="T38" fmla="*/ 5 w 7"/>
                <a:gd name="T39" fmla="*/ 27 h 27"/>
                <a:gd name="T40" fmla="*/ 7 w 7"/>
                <a:gd name="T41" fmla="*/ 26 h 27"/>
                <a:gd name="T42" fmla="*/ 7 w 7"/>
                <a:gd name="T43" fmla="*/ 24 h 27"/>
                <a:gd name="T44" fmla="*/ 7 w 7"/>
                <a:gd name="T45" fmla="*/ 21 h 27"/>
                <a:gd name="T46" fmla="*/ 7 w 7"/>
                <a:gd name="T47" fmla="*/ 17 h 27"/>
                <a:gd name="T48" fmla="*/ 7 w 7"/>
                <a:gd name="T4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27">
                  <a:moveTo>
                    <a:pt x="7" y="12"/>
                  </a:moveTo>
                  <a:cubicBezTo>
                    <a:pt x="7" y="12"/>
                    <a:pt x="7" y="11"/>
                    <a:pt x="6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3" y="4"/>
                    <a:pt x="3" y="3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1" y="5"/>
                    <a:pt x="0" y="7"/>
                    <a:pt x="1" y="8"/>
                  </a:cubicBezTo>
                  <a:cubicBezTo>
                    <a:pt x="1" y="9"/>
                    <a:pt x="2" y="9"/>
                    <a:pt x="2" y="10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1" y="13"/>
                    <a:pt x="2" y="14"/>
                    <a:pt x="2" y="14"/>
                  </a:cubicBezTo>
                  <a:cubicBezTo>
                    <a:pt x="3" y="15"/>
                    <a:pt x="2" y="15"/>
                    <a:pt x="2" y="16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3" y="21"/>
                    <a:pt x="2" y="22"/>
                    <a:pt x="2" y="24"/>
                  </a:cubicBezTo>
                  <a:cubicBezTo>
                    <a:pt x="3" y="25"/>
                    <a:pt x="3" y="25"/>
                    <a:pt x="4" y="25"/>
                  </a:cubicBezTo>
                  <a:cubicBezTo>
                    <a:pt x="5" y="26"/>
                    <a:pt x="7" y="26"/>
                    <a:pt x="5" y="27"/>
                  </a:cubicBezTo>
                  <a:cubicBezTo>
                    <a:pt x="6" y="27"/>
                    <a:pt x="7" y="26"/>
                    <a:pt x="7" y="26"/>
                  </a:cubicBezTo>
                  <a:cubicBezTo>
                    <a:pt x="7" y="26"/>
                    <a:pt x="7" y="25"/>
                    <a:pt x="7" y="24"/>
                  </a:cubicBezTo>
                  <a:cubicBezTo>
                    <a:pt x="7" y="23"/>
                    <a:pt x="7" y="22"/>
                    <a:pt x="7" y="21"/>
                  </a:cubicBezTo>
                  <a:cubicBezTo>
                    <a:pt x="7" y="19"/>
                    <a:pt x="7" y="18"/>
                    <a:pt x="7" y="17"/>
                  </a:cubicBezTo>
                  <a:cubicBezTo>
                    <a:pt x="7" y="15"/>
                    <a:pt x="7" y="14"/>
                    <a:pt x="7" y="12"/>
                  </a:cubicBezTo>
                  <a:close/>
                </a:path>
              </a:pathLst>
            </a:custGeom>
            <a:solidFill>
              <a:schemeClr val="accent6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12" name="Freeform 212">
              <a:extLst>
                <a:ext uri="{FF2B5EF4-FFF2-40B4-BE49-F238E27FC236}">
                  <a16:creationId xmlns:a16="http://schemas.microsoft.com/office/drawing/2014/main" id="{A1827AA8-465A-DF4C-E3DC-9535F014B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443" y="2919185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13" name="Freeform 213">
              <a:extLst>
                <a:ext uri="{FF2B5EF4-FFF2-40B4-BE49-F238E27FC236}">
                  <a16:creationId xmlns:a16="http://schemas.microsoft.com/office/drawing/2014/main" id="{F74F3B02-F80A-E791-4FCE-082C95D50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6743" y="2766785"/>
              <a:ext cx="63500" cy="152400"/>
            </a:xfrm>
            <a:custGeom>
              <a:avLst/>
              <a:gdLst>
                <a:gd name="T0" fmla="*/ 14 w 14"/>
                <a:gd name="T1" fmla="*/ 8 h 33"/>
                <a:gd name="T2" fmla="*/ 12 w 14"/>
                <a:gd name="T3" fmla="*/ 6 h 33"/>
                <a:gd name="T4" fmla="*/ 12 w 14"/>
                <a:gd name="T5" fmla="*/ 4 h 33"/>
                <a:gd name="T6" fmla="*/ 11 w 14"/>
                <a:gd name="T7" fmla="*/ 2 h 33"/>
                <a:gd name="T8" fmla="*/ 10 w 14"/>
                <a:gd name="T9" fmla="*/ 0 h 33"/>
                <a:gd name="T10" fmla="*/ 7 w 14"/>
                <a:gd name="T11" fmla="*/ 1 h 33"/>
                <a:gd name="T12" fmla="*/ 7 w 14"/>
                <a:gd name="T13" fmla="*/ 4 h 33"/>
                <a:gd name="T14" fmla="*/ 4 w 14"/>
                <a:gd name="T15" fmla="*/ 5 h 33"/>
                <a:gd name="T16" fmla="*/ 2 w 14"/>
                <a:gd name="T17" fmla="*/ 5 h 33"/>
                <a:gd name="T18" fmla="*/ 2 w 14"/>
                <a:gd name="T19" fmla="*/ 6 h 33"/>
                <a:gd name="T20" fmla="*/ 0 w 14"/>
                <a:gd name="T21" fmla="*/ 8 h 33"/>
                <a:gd name="T22" fmla="*/ 0 w 14"/>
                <a:gd name="T23" fmla="*/ 11 h 33"/>
                <a:gd name="T24" fmla="*/ 2 w 14"/>
                <a:gd name="T25" fmla="*/ 13 h 33"/>
                <a:gd name="T26" fmla="*/ 3 w 14"/>
                <a:gd name="T27" fmla="*/ 16 h 33"/>
                <a:gd name="T28" fmla="*/ 3 w 14"/>
                <a:gd name="T29" fmla="*/ 16 h 33"/>
                <a:gd name="T30" fmla="*/ 4 w 14"/>
                <a:gd name="T31" fmla="*/ 18 h 33"/>
                <a:gd name="T32" fmla="*/ 4 w 14"/>
                <a:gd name="T33" fmla="*/ 22 h 33"/>
                <a:gd name="T34" fmla="*/ 4 w 14"/>
                <a:gd name="T35" fmla="*/ 26 h 33"/>
                <a:gd name="T36" fmla="*/ 4 w 14"/>
                <a:gd name="T37" fmla="*/ 30 h 33"/>
                <a:gd name="T38" fmla="*/ 4 w 14"/>
                <a:gd name="T39" fmla="*/ 33 h 33"/>
                <a:gd name="T40" fmla="*/ 8 w 14"/>
                <a:gd name="T41" fmla="*/ 32 h 33"/>
                <a:gd name="T42" fmla="*/ 9 w 14"/>
                <a:gd name="T43" fmla="*/ 31 h 33"/>
                <a:gd name="T44" fmla="*/ 9 w 14"/>
                <a:gd name="T45" fmla="*/ 30 h 33"/>
                <a:gd name="T46" fmla="*/ 9 w 14"/>
                <a:gd name="T47" fmla="*/ 27 h 33"/>
                <a:gd name="T48" fmla="*/ 9 w 14"/>
                <a:gd name="T49" fmla="*/ 24 h 33"/>
                <a:gd name="T50" fmla="*/ 9 w 14"/>
                <a:gd name="T51" fmla="*/ 21 h 33"/>
                <a:gd name="T52" fmla="*/ 9 w 14"/>
                <a:gd name="T53" fmla="*/ 19 h 33"/>
                <a:gd name="T54" fmla="*/ 10 w 14"/>
                <a:gd name="T55" fmla="*/ 18 h 33"/>
                <a:gd name="T56" fmla="*/ 11 w 14"/>
                <a:gd name="T57" fmla="*/ 15 h 33"/>
                <a:gd name="T58" fmla="*/ 13 w 14"/>
                <a:gd name="T59" fmla="*/ 12 h 33"/>
                <a:gd name="T60" fmla="*/ 13 w 14"/>
                <a:gd name="T61" fmla="*/ 10 h 33"/>
                <a:gd name="T62" fmla="*/ 14 w 14"/>
                <a:gd name="T63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" h="33">
                  <a:moveTo>
                    <a:pt x="14" y="8"/>
                  </a:moveTo>
                  <a:cubicBezTo>
                    <a:pt x="13" y="7"/>
                    <a:pt x="13" y="6"/>
                    <a:pt x="12" y="6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3"/>
                    <a:pt x="12" y="3"/>
                    <a:pt x="11" y="2"/>
                  </a:cubicBezTo>
                  <a:cubicBezTo>
                    <a:pt x="11" y="2"/>
                    <a:pt x="10" y="0"/>
                    <a:pt x="10" y="0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1" y="12"/>
                    <a:pt x="2" y="12"/>
                    <a:pt x="2" y="13"/>
                  </a:cubicBezTo>
                  <a:cubicBezTo>
                    <a:pt x="2" y="14"/>
                    <a:pt x="2" y="15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7"/>
                    <a:pt x="4" y="18"/>
                    <a:pt x="4" y="18"/>
                  </a:cubicBezTo>
                  <a:cubicBezTo>
                    <a:pt x="4" y="19"/>
                    <a:pt x="4" y="21"/>
                    <a:pt x="4" y="22"/>
                  </a:cubicBezTo>
                  <a:cubicBezTo>
                    <a:pt x="3" y="23"/>
                    <a:pt x="4" y="24"/>
                    <a:pt x="4" y="26"/>
                  </a:cubicBezTo>
                  <a:cubicBezTo>
                    <a:pt x="4" y="27"/>
                    <a:pt x="4" y="28"/>
                    <a:pt x="4" y="30"/>
                  </a:cubicBezTo>
                  <a:cubicBezTo>
                    <a:pt x="4" y="31"/>
                    <a:pt x="4" y="32"/>
                    <a:pt x="4" y="33"/>
                  </a:cubicBezTo>
                  <a:cubicBezTo>
                    <a:pt x="5" y="33"/>
                    <a:pt x="6" y="33"/>
                    <a:pt x="8" y="32"/>
                  </a:cubicBezTo>
                  <a:cubicBezTo>
                    <a:pt x="9" y="32"/>
                    <a:pt x="8" y="32"/>
                    <a:pt x="9" y="31"/>
                  </a:cubicBezTo>
                  <a:cubicBezTo>
                    <a:pt x="9" y="31"/>
                    <a:pt x="9" y="30"/>
                    <a:pt x="9" y="30"/>
                  </a:cubicBezTo>
                  <a:cubicBezTo>
                    <a:pt x="9" y="28"/>
                    <a:pt x="9" y="28"/>
                    <a:pt x="9" y="27"/>
                  </a:cubicBezTo>
                  <a:cubicBezTo>
                    <a:pt x="9" y="26"/>
                    <a:pt x="9" y="25"/>
                    <a:pt x="9" y="24"/>
                  </a:cubicBezTo>
                  <a:cubicBezTo>
                    <a:pt x="8" y="23"/>
                    <a:pt x="9" y="22"/>
                    <a:pt x="9" y="21"/>
                  </a:cubicBezTo>
                  <a:cubicBezTo>
                    <a:pt x="9" y="20"/>
                    <a:pt x="9" y="20"/>
                    <a:pt x="9" y="19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0" y="17"/>
                    <a:pt x="10" y="16"/>
                    <a:pt x="11" y="15"/>
                  </a:cubicBezTo>
                  <a:cubicBezTo>
                    <a:pt x="12" y="14"/>
                    <a:pt x="12" y="13"/>
                    <a:pt x="13" y="12"/>
                  </a:cubicBezTo>
                  <a:cubicBezTo>
                    <a:pt x="13" y="12"/>
                    <a:pt x="13" y="11"/>
                    <a:pt x="13" y="10"/>
                  </a:cubicBezTo>
                  <a:cubicBezTo>
                    <a:pt x="13" y="9"/>
                    <a:pt x="14" y="9"/>
                    <a:pt x="14" y="8"/>
                  </a:cubicBezTo>
                  <a:close/>
                </a:path>
              </a:pathLst>
            </a:custGeom>
            <a:solidFill>
              <a:schemeClr val="accent6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14" name="Freeform 214">
              <a:extLst>
                <a:ext uri="{FF2B5EF4-FFF2-40B4-BE49-F238E27FC236}">
                  <a16:creationId xmlns:a16="http://schemas.microsoft.com/office/drawing/2014/main" id="{7713B070-A142-2188-C6F2-4800D4E08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3256" y="2730272"/>
              <a:ext cx="249237" cy="238125"/>
            </a:xfrm>
            <a:custGeom>
              <a:avLst/>
              <a:gdLst>
                <a:gd name="T0" fmla="*/ 52 w 54"/>
                <a:gd name="T1" fmla="*/ 7 h 52"/>
                <a:gd name="T2" fmla="*/ 50 w 54"/>
                <a:gd name="T3" fmla="*/ 2 h 52"/>
                <a:gd name="T4" fmla="*/ 46 w 54"/>
                <a:gd name="T5" fmla="*/ 2 h 52"/>
                <a:gd name="T6" fmla="*/ 42 w 54"/>
                <a:gd name="T7" fmla="*/ 3 h 52"/>
                <a:gd name="T8" fmla="*/ 38 w 54"/>
                <a:gd name="T9" fmla="*/ 3 h 52"/>
                <a:gd name="T10" fmla="*/ 33 w 54"/>
                <a:gd name="T11" fmla="*/ 3 h 52"/>
                <a:gd name="T12" fmla="*/ 28 w 54"/>
                <a:gd name="T13" fmla="*/ 5 h 52"/>
                <a:gd name="T14" fmla="*/ 22 w 54"/>
                <a:gd name="T15" fmla="*/ 3 h 52"/>
                <a:gd name="T16" fmla="*/ 20 w 54"/>
                <a:gd name="T17" fmla="*/ 5 h 52"/>
                <a:gd name="T18" fmla="*/ 16 w 54"/>
                <a:gd name="T19" fmla="*/ 0 h 52"/>
                <a:gd name="T20" fmla="*/ 6 w 54"/>
                <a:gd name="T21" fmla="*/ 6 h 52"/>
                <a:gd name="T22" fmla="*/ 4 w 54"/>
                <a:gd name="T23" fmla="*/ 11 h 52"/>
                <a:gd name="T24" fmla="*/ 5 w 54"/>
                <a:gd name="T25" fmla="*/ 15 h 52"/>
                <a:gd name="T26" fmla="*/ 5 w 54"/>
                <a:gd name="T27" fmla="*/ 21 h 52"/>
                <a:gd name="T28" fmla="*/ 2 w 54"/>
                <a:gd name="T29" fmla="*/ 25 h 52"/>
                <a:gd name="T30" fmla="*/ 1 w 54"/>
                <a:gd name="T31" fmla="*/ 29 h 52"/>
                <a:gd name="T32" fmla="*/ 1 w 54"/>
                <a:gd name="T33" fmla="*/ 39 h 52"/>
                <a:gd name="T34" fmla="*/ 3 w 54"/>
                <a:gd name="T35" fmla="*/ 40 h 52"/>
                <a:gd name="T36" fmla="*/ 12 w 54"/>
                <a:gd name="T37" fmla="*/ 45 h 52"/>
                <a:gd name="T38" fmla="*/ 13 w 54"/>
                <a:gd name="T39" fmla="*/ 49 h 52"/>
                <a:gd name="T40" fmla="*/ 17 w 54"/>
                <a:gd name="T41" fmla="*/ 52 h 52"/>
                <a:gd name="T42" fmla="*/ 27 w 54"/>
                <a:gd name="T43" fmla="*/ 51 h 52"/>
                <a:gd name="T44" fmla="*/ 28 w 54"/>
                <a:gd name="T45" fmla="*/ 46 h 52"/>
                <a:gd name="T46" fmla="*/ 30 w 54"/>
                <a:gd name="T47" fmla="*/ 41 h 52"/>
                <a:gd name="T48" fmla="*/ 31 w 54"/>
                <a:gd name="T49" fmla="*/ 38 h 52"/>
                <a:gd name="T50" fmla="*/ 35 w 54"/>
                <a:gd name="T51" fmla="*/ 37 h 52"/>
                <a:gd name="T52" fmla="*/ 39 w 54"/>
                <a:gd name="T53" fmla="*/ 40 h 52"/>
                <a:gd name="T54" fmla="*/ 41 w 54"/>
                <a:gd name="T55" fmla="*/ 37 h 52"/>
                <a:gd name="T56" fmla="*/ 42 w 54"/>
                <a:gd name="T57" fmla="*/ 33 h 52"/>
                <a:gd name="T58" fmla="*/ 44 w 54"/>
                <a:gd name="T59" fmla="*/ 28 h 52"/>
                <a:gd name="T60" fmla="*/ 46 w 54"/>
                <a:gd name="T61" fmla="*/ 25 h 52"/>
                <a:gd name="T62" fmla="*/ 48 w 54"/>
                <a:gd name="T63" fmla="*/ 20 h 52"/>
                <a:gd name="T64" fmla="*/ 51 w 54"/>
                <a:gd name="T65" fmla="*/ 14 h 52"/>
                <a:gd name="T66" fmla="*/ 54 w 54"/>
                <a:gd name="T67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2">
                  <a:moveTo>
                    <a:pt x="54" y="9"/>
                  </a:moveTo>
                  <a:cubicBezTo>
                    <a:pt x="54" y="8"/>
                    <a:pt x="52" y="8"/>
                    <a:pt x="52" y="7"/>
                  </a:cubicBezTo>
                  <a:cubicBezTo>
                    <a:pt x="52" y="6"/>
                    <a:pt x="52" y="5"/>
                    <a:pt x="51" y="4"/>
                  </a:cubicBezTo>
                  <a:cubicBezTo>
                    <a:pt x="51" y="3"/>
                    <a:pt x="50" y="3"/>
                    <a:pt x="50" y="2"/>
                  </a:cubicBezTo>
                  <a:cubicBezTo>
                    <a:pt x="49" y="1"/>
                    <a:pt x="50" y="0"/>
                    <a:pt x="48" y="1"/>
                  </a:cubicBezTo>
                  <a:cubicBezTo>
                    <a:pt x="47" y="1"/>
                    <a:pt x="46" y="1"/>
                    <a:pt x="46" y="2"/>
                  </a:cubicBezTo>
                  <a:cubicBezTo>
                    <a:pt x="45" y="3"/>
                    <a:pt x="45" y="3"/>
                    <a:pt x="44" y="4"/>
                  </a:cubicBezTo>
                  <a:cubicBezTo>
                    <a:pt x="43" y="4"/>
                    <a:pt x="43" y="4"/>
                    <a:pt x="42" y="3"/>
                  </a:cubicBezTo>
                  <a:cubicBezTo>
                    <a:pt x="41" y="3"/>
                    <a:pt x="41" y="3"/>
                    <a:pt x="40" y="3"/>
                  </a:cubicBezTo>
                  <a:cubicBezTo>
                    <a:pt x="39" y="3"/>
                    <a:pt x="39" y="3"/>
                    <a:pt x="38" y="3"/>
                  </a:cubicBezTo>
                  <a:cubicBezTo>
                    <a:pt x="37" y="2"/>
                    <a:pt x="36" y="3"/>
                    <a:pt x="35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3" y="4"/>
                    <a:pt x="32" y="5"/>
                    <a:pt x="32" y="5"/>
                  </a:cubicBezTo>
                  <a:cubicBezTo>
                    <a:pt x="31" y="6"/>
                    <a:pt x="29" y="5"/>
                    <a:pt x="28" y="5"/>
                  </a:cubicBezTo>
                  <a:cubicBezTo>
                    <a:pt x="27" y="5"/>
                    <a:pt x="26" y="4"/>
                    <a:pt x="25" y="4"/>
                  </a:cubicBezTo>
                  <a:cubicBezTo>
                    <a:pt x="24" y="3"/>
                    <a:pt x="24" y="2"/>
                    <a:pt x="22" y="3"/>
                  </a:cubicBezTo>
                  <a:cubicBezTo>
                    <a:pt x="22" y="3"/>
                    <a:pt x="21" y="4"/>
                    <a:pt x="21" y="4"/>
                  </a:cubicBezTo>
                  <a:cubicBezTo>
                    <a:pt x="21" y="4"/>
                    <a:pt x="20" y="5"/>
                    <a:pt x="20" y="5"/>
                  </a:cubicBezTo>
                  <a:cubicBezTo>
                    <a:pt x="19" y="5"/>
                    <a:pt x="18" y="3"/>
                    <a:pt x="18" y="3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4" y="0"/>
                    <a:pt x="10" y="0"/>
                    <a:pt x="8" y="1"/>
                  </a:cubicBezTo>
                  <a:cubicBezTo>
                    <a:pt x="6" y="2"/>
                    <a:pt x="7" y="4"/>
                    <a:pt x="6" y="6"/>
                  </a:cubicBezTo>
                  <a:cubicBezTo>
                    <a:pt x="5" y="7"/>
                    <a:pt x="4" y="7"/>
                    <a:pt x="4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4"/>
                    <a:pt x="5" y="14"/>
                    <a:pt x="5" y="15"/>
                  </a:cubicBezTo>
                  <a:cubicBezTo>
                    <a:pt x="6" y="15"/>
                    <a:pt x="6" y="16"/>
                    <a:pt x="5" y="17"/>
                  </a:cubicBezTo>
                  <a:cubicBezTo>
                    <a:pt x="5" y="18"/>
                    <a:pt x="5" y="20"/>
                    <a:pt x="5" y="21"/>
                  </a:cubicBezTo>
                  <a:cubicBezTo>
                    <a:pt x="4" y="22"/>
                    <a:pt x="3" y="22"/>
                    <a:pt x="3" y="23"/>
                  </a:cubicBezTo>
                  <a:cubicBezTo>
                    <a:pt x="2" y="24"/>
                    <a:pt x="2" y="25"/>
                    <a:pt x="2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7"/>
                    <a:pt x="1" y="28"/>
                    <a:pt x="1" y="29"/>
                  </a:cubicBezTo>
                  <a:cubicBezTo>
                    <a:pt x="1" y="31"/>
                    <a:pt x="1" y="34"/>
                    <a:pt x="1" y="36"/>
                  </a:cubicBezTo>
                  <a:cubicBezTo>
                    <a:pt x="1" y="37"/>
                    <a:pt x="1" y="38"/>
                    <a:pt x="1" y="39"/>
                  </a:cubicBezTo>
                  <a:cubicBezTo>
                    <a:pt x="0" y="40"/>
                    <a:pt x="0" y="40"/>
                    <a:pt x="1" y="40"/>
                  </a:cubicBezTo>
                  <a:cubicBezTo>
                    <a:pt x="2" y="40"/>
                    <a:pt x="3" y="40"/>
                    <a:pt x="3" y="40"/>
                  </a:cubicBezTo>
                  <a:cubicBezTo>
                    <a:pt x="6" y="40"/>
                    <a:pt x="9" y="40"/>
                    <a:pt x="11" y="42"/>
                  </a:cubicBezTo>
                  <a:cubicBezTo>
                    <a:pt x="11" y="43"/>
                    <a:pt x="11" y="44"/>
                    <a:pt x="12" y="45"/>
                  </a:cubicBezTo>
                  <a:cubicBezTo>
                    <a:pt x="12" y="46"/>
                    <a:pt x="13" y="46"/>
                    <a:pt x="13" y="47"/>
                  </a:cubicBezTo>
                  <a:cubicBezTo>
                    <a:pt x="13" y="48"/>
                    <a:pt x="13" y="48"/>
                    <a:pt x="13" y="49"/>
                  </a:cubicBezTo>
                  <a:cubicBezTo>
                    <a:pt x="14" y="50"/>
                    <a:pt x="14" y="51"/>
                    <a:pt x="15" y="51"/>
                  </a:cubicBezTo>
                  <a:cubicBezTo>
                    <a:pt x="16" y="51"/>
                    <a:pt x="17" y="52"/>
                    <a:pt x="17" y="52"/>
                  </a:cubicBezTo>
                  <a:cubicBezTo>
                    <a:pt x="18" y="52"/>
                    <a:pt x="18" y="52"/>
                    <a:pt x="18" y="51"/>
                  </a:cubicBezTo>
                  <a:cubicBezTo>
                    <a:pt x="21" y="51"/>
                    <a:pt x="24" y="50"/>
                    <a:pt x="27" y="51"/>
                  </a:cubicBezTo>
                  <a:cubicBezTo>
                    <a:pt x="27" y="50"/>
                    <a:pt x="27" y="48"/>
                    <a:pt x="27" y="47"/>
                  </a:cubicBezTo>
                  <a:cubicBezTo>
                    <a:pt x="28" y="47"/>
                    <a:pt x="28" y="46"/>
                    <a:pt x="28" y="46"/>
                  </a:cubicBezTo>
                  <a:cubicBezTo>
                    <a:pt x="29" y="45"/>
                    <a:pt x="29" y="45"/>
                    <a:pt x="28" y="44"/>
                  </a:cubicBezTo>
                  <a:cubicBezTo>
                    <a:pt x="28" y="43"/>
                    <a:pt x="29" y="42"/>
                    <a:pt x="30" y="41"/>
                  </a:cubicBezTo>
                  <a:cubicBezTo>
                    <a:pt x="30" y="41"/>
                    <a:pt x="30" y="40"/>
                    <a:pt x="31" y="40"/>
                  </a:cubicBezTo>
                  <a:cubicBezTo>
                    <a:pt x="32" y="39"/>
                    <a:pt x="31" y="39"/>
                    <a:pt x="31" y="38"/>
                  </a:cubicBezTo>
                  <a:cubicBezTo>
                    <a:pt x="32" y="37"/>
                    <a:pt x="33" y="37"/>
                    <a:pt x="34" y="37"/>
                  </a:cubicBezTo>
                  <a:cubicBezTo>
                    <a:pt x="34" y="37"/>
                    <a:pt x="35" y="37"/>
                    <a:pt x="35" y="37"/>
                  </a:cubicBezTo>
                  <a:cubicBezTo>
                    <a:pt x="35" y="37"/>
                    <a:pt x="35" y="37"/>
                    <a:pt x="36" y="37"/>
                  </a:cubicBezTo>
                  <a:cubicBezTo>
                    <a:pt x="37" y="37"/>
                    <a:pt x="37" y="40"/>
                    <a:pt x="39" y="40"/>
                  </a:cubicBezTo>
                  <a:cubicBezTo>
                    <a:pt x="40" y="40"/>
                    <a:pt x="40" y="39"/>
                    <a:pt x="40" y="38"/>
                  </a:cubicBezTo>
                  <a:cubicBezTo>
                    <a:pt x="40" y="37"/>
                    <a:pt x="40" y="37"/>
                    <a:pt x="41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4"/>
                    <a:pt x="42" y="34"/>
                    <a:pt x="42" y="33"/>
                  </a:cubicBezTo>
                  <a:cubicBezTo>
                    <a:pt x="43" y="31"/>
                    <a:pt x="43" y="30"/>
                    <a:pt x="43" y="29"/>
                  </a:cubicBezTo>
                  <a:cubicBezTo>
                    <a:pt x="44" y="29"/>
                    <a:pt x="44" y="28"/>
                    <a:pt x="44" y="28"/>
                  </a:cubicBezTo>
                  <a:cubicBezTo>
                    <a:pt x="44" y="28"/>
                    <a:pt x="45" y="28"/>
                    <a:pt x="45" y="28"/>
                  </a:cubicBezTo>
                  <a:cubicBezTo>
                    <a:pt x="46" y="27"/>
                    <a:pt x="46" y="26"/>
                    <a:pt x="46" y="25"/>
                  </a:cubicBezTo>
                  <a:cubicBezTo>
                    <a:pt x="46" y="24"/>
                    <a:pt x="47" y="24"/>
                    <a:pt x="47" y="23"/>
                  </a:cubicBezTo>
                  <a:cubicBezTo>
                    <a:pt x="48" y="22"/>
                    <a:pt x="48" y="21"/>
                    <a:pt x="48" y="20"/>
                  </a:cubicBezTo>
                  <a:cubicBezTo>
                    <a:pt x="49" y="18"/>
                    <a:pt x="49" y="17"/>
                    <a:pt x="50" y="16"/>
                  </a:cubicBezTo>
                  <a:cubicBezTo>
                    <a:pt x="50" y="15"/>
                    <a:pt x="50" y="14"/>
                    <a:pt x="51" y="14"/>
                  </a:cubicBezTo>
                  <a:cubicBezTo>
                    <a:pt x="52" y="13"/>
                    <a:pt x="53" y="13"/>
                    <a:pt x="53" y="12"/>
                  </a:cubicBezTo>
                  <a:cubicBezTo>
                    <a:pt x="54" y="11"/>
                    <a:pt x="54" y="10"/>
                    <a:pt x="54" y="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15" name="Freeform 215">
              <a:extLst>
                <a:ext uri="{FF2B5EF4-FFF2-40B4-BE49-F238E27FC236}">
                  <a16:creationId xmlns:a16="http://schemas.microsoft.com/office/drawing/2014/main" id="{0375FE04-3EF7-E087-832D-C2C3612E3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1368" y="3019197"/>
              <a:ext cx="41275" cy="26988"/>
            </a:xfrm>
            <a:custGeom>
              <a:avLst/>
              <a:gdLst>
                <a:gd name="T0" fmla="*/ 9 w 9"/>
                <a:gd name="T1" fmla="*/ 0 h 6"/>
                <a:gd name="T2" fmla="*/ 2 w 9"/>
                <a:gd name="T3" fmla="*/ 0 h 6"/>
                <a:gd name="T4" fmla="*/ 1 w 9"/>
                <a:gd name="T5" fmla="*/ 4 h 6"/>
                <a:gd name="T6" fmla="*/ 1 w 9"/>
                <a:gd name="T7" fmla="*/ 6 h 6"/>
                <a:gd name="T8" fmla="*/ 3 w 9"/>
                <a:gd name="T9" fmla="*/ 6 h 6"/>
                <a:gd name="T10" fmla="*/ 7 w 9"/>
                <a:gd name="T11" fmla="*/ 6 h 6"/>
                <a:gd name="T12" fmla="*/ 9 w 9"/>
                <a:gd name="T13" fmla="*/ 6 h 6"/>
                <a:gd name="T14" fmla="*/ 9 w 9"/>
                <a:gd name="T15" fmla="*/ 5 h 6"/>
                <a:gd name="T16" fmla="*/ 9 w 9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">
                  <a:moveTo>
                    <a:pt x="9" y="0"/>
                  </a:moveTo>
                  <a:cubicBezTo>
                    <a:pt x="7" y="0"/>
                    <a:pt x="4" y="0"/>
                    <a:pt x="2" y="0"/>
                  </a:cubicBezTo>
                  <a:cubicBezTo>
                    <a:pt x="2" y="1"/>
                    <a:pt x="2" y="2"/>
                    <a:pt x="1" y="4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4" y="6"/>
                    <a:pt x="6" y="6"/>
                    <a:pt x="7" y="6"/>
                  </a:cubicBezTo>
                  <a:cubicBezTo>
                    <a:pt x="7" y="6"/>
                    <a:pt x="9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3"/>
                    <a:pt x="9" y="2"/>
                    <a:pt x="9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16" name="Freeform 216">
              <a:extLst>
                <a:ext uri="{FF2B5EF4-FFF2-40B4-BE49-F238E27FC236}">
                  <a16:creationId xmlns:a16="http://schemas.microsoft.com/office/drawing/2014/main" id="{8FEE6D11-A739-2677-ED1C-1EFB7CA4C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669" y="3014435"/>
              <a:ext cx="119062" cy="157163"/>
            </a:xfrm>
            <a:custGeom>
              <a:avLst/>
              <a:gdLst>
                <a:gd name="T0" fmla="*/ 26 w 26"/>
                <a:gd name="T1" fmla="*/ 17 h 34"/>
                <a:gd name="T2" fmla="*/ 25 w 26"/>
                <a:gd name="T3" fmla="*/ 14 h 34"/>
                <a:gd name="T4" fmla="*/ 23 w 26"/>
                <a:gd name="T5" fmla="*/ 11 h 34"/>
                <a:gd name="T6" fmla="*/ 25 w 26"/>
                <a:gd name="T7" fmla="*/ 9 h 34"/>
                <a:gd name="T8" fmla="*/ 26 w 26"/>
                <a:gd name="T9" fmla="*/ 8 h 34"/>
                <a:gd name="T10" fmla="*/ 25 w 26"/>
                <a:gd name="T11" fmla="*/ 7 h 34"/>
                <a:gd name="T12" fmla="*/ 24 w 26"/>
                <a:gd name="T13" fmla="*/ 5 h 34"/>
                <a:gd name="T14" fmla="*/ 21 w 26"/>
                <a:gd name="T15" fmla="*/ 6 h 34"/>
                <a:gd name="T16" fmla="*/ 20 w 26"/>
                <a:gd name="T17" fmla="*/ 3 h 34"/>
                <a:gd name="T18" fmla="*/ 20 w 26"/>
                <a:gd name="T19" fmla="*/ 0 h 34"/>
                <a:gd name="T20" fmla="*/ 19 w 26"/>
                <a:gd name="T21" fmla="*/ 0 h 34"/>
                <a:gd name="T22" fmla="*/ 18 w 26"/>
                <a:gd name="T23" fmla="*/ 0 h 34"/>
                <a:gd name="T24" fmla="*/ 16 w 26"/>
                <a:gd name="T25" fmla="*/ 0 h 34"/>
                <a:gd name="T26" fmla="*/ 12 w 26"/>
                <a:gd name="T27" fmla="*/ 0 h 34"/>
                <a:gd name="T28" fmla="*/ 12 w 26"/>
                <a:gd name="T29" fmla="*/ 3 h 34"/>
                <a:gd name="T30" fmla="*/ 12 w 26"/>
                <a:gd name="T31" fmla="*/ 7 h 34"/>
                <a:gd name="T32" fmla="*/ 4 w 26"/>
                <a:gd name="T33" fmla="*/ 7 h 34"/>
                <a:gd name="T34" fmla="*/ 4 w 26"/>
                <a:gd name="T35" fmla="*/ 9 h 34"/>
                <a:gd name="T36" fmla="*/ 3 w 26"/>
                <a:gd name="T37" fmla="*/ 10 h 34"/>
                <a:gd name="T38" fmla="*/ 4 w 26"/>
                <a:gd name="T39" fmla="*/ 11 h 34"/>
                <a:gd name="T40" fmla="*/ 3 w 26"/>
                <a:gd name="T41" fmla="*/ 12 h 34"/>
                <a:gd name="T42" fmla="*/ 2 w 26"/>
                <a:gd name="T43" fmla="*/ 16 h 34"/>
                <a:gd name="T44" fmla="*/ 1 w 26"/>
                <a:gd name="T45" fmla="*/ 16 h 34"/>
                <a:gd name="T46" fmla="*/ 2 w 26"/>
                <a:gd name="T47" fmla="*/ 18 h 34"/>
                <a:gd name="T48" fmla="*/ 3 w 26"/>
                <a:gd name="T49" fmla="*/ 23 h 34"/>
                <a:gd name="T50" fmla="*/ 6 w 26"/>
                <a:gd name="T51" fmla="*/ 27 h 34"/>
                <a:gd name="T52" fmla="*/ 7 w 26"/>
                <a:gd name="T53" fmla="*/ 29 h 34"/>
                <a:gd name="T54" fmla="*/ 9 w 26"/>
                <a:gd name="T55" fmla="*/ 30 h 34"/>
                <a:gd name="T56" fmla="*/ 10 w 26"/>
                <a:gd name="T57" fmla="*/ 31 h 34"/>
                <a:gd name="T58" fmla="*/ 12 w 26"/>
                <a:gd name="T59" fmla="*/ 34 h 34"/>
                <a:gd name="T60" fmla="*/ 12 w 26"/>
                <a:gd name="T61" fmla="*/ 32 h 34"/>
                <a:gd name="T62" fmla="*/ 14 w 26"/>
                <a:gd name="T63" fmla="*/ 33 h 34"/>
                <a:gd name="T64" fmla="*/ 15 w 26"/>
                <a:gd name="T65" fmla="*/ 32 h 34"/>
                <a:gd name="T66" fmla="*/ 15 w 26"/>
                <a:gd name="T67" fmla="*/ 30 h 34"/>
                <a:gd name="T68" fmla="*/ 14 w 26"/>
                <a:gd name="T69" fmla="*/ 30 h 34"/>
                <a:gd name="T70" fmla="*/ 14 w 26"/>
                <a:gd name="T71" fmla="*/ 28 h 34"/>
                <a:gd name="T72" fmla="*/ 13 w 26"/>
                <a:gd name="T73" fmla="*/ 27 h 34"/>
                <a:gd name="T74" fmla="*/ 14 w 26"/>
                <a:gd name="T75" fmla="*/ 25 h 34"/>
                <a:gd name="T76" fmla="*/ 17 w 26"/>
                <a:gd name="T77" fmla="*/ 25 h 34"/>
                <a:gd name="T78" fmla="*/ 17 w 26"/>
                <a:gd name="T79" fmla="*/ 23 h 34"/>
                <a:gd name="T80" fmla="*/ 19 w 26"/>
                <a:gd name="T81" fmla="*/ 24 h 34"/>
                <a:gd name="T82" fmla="*/ 20 w 26"/>
                <a:gd name="T83" fmla="*/ 25 h 34"/>
                <a:gd name="T84" fmla="*/ 22 w 26"/>
                <a:gd name="T85" fmla="*/ 25 h 34"/>
                <a:gd name="T86" fmla="*/ 23 w 26"/>
                <a:gd name="T87" fmla="*/ 24 h 34"/>
                <a:gd name="T88" fmla="*/ 23 w 26"/>
                <a:gd name="T89" fmla="*/ 26 h 34"/>
                <a:gd name="T90" fmla="*/ 25 w 26"/>
                <a:gd name="T91" fmla="*/ 24 h 34"/>
                <a:gd name="T92" fmla="*/ 26 w 26"/>
                <a:gd name="T93" fmla="*/ 21 h 34"/>
                <a:gd name="T94" fmla="*/ 26 w 26"/>
                <a:gd name="T9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" h="34">
                  <a:moveTo>
                    <a:pt x="26" y="17"/>
                  </a:moveTo>
                  <a:cubicBezTo>
                    <a:pt x="26" y="16"/>
                    <a:pt x="26" y="15"/>
                    <a:pt x="25" y="14"/>
                  </a:cubicBezTo>
                  <a:cubicBezTo>
                    <a:pt x="24" y="13"/>
                    <a:pt x="23" y="13"/>
                    <a:pt x="23" y="11"/>
                  </a:cubicBezTo>
                  <a:cubicBezTo>
                    <a:pt x="24" y="10"/>
                    <a:pt x="24" y="10"/>
                    <a:pt x="25" y="9"/>
                  </a:cubicBezTo>
                  <a:cubicBezTo>
                    <a:pt x="26" y="9"/>
                    <a:pt x="26" y="9"/>
                    <a:pt x="26" y="8"/>
                  </a:cubicBezTo>
                  <a:cubicBezTo>
                    <a:pt x="26" y="7"/>
                    <a:pt x="26" y="7"/>
                    <a:pt x="25" y="7"/>
                  </a:cubicBezTo>
                  <a:cubicBezTo>
                    <a:pt x="25" y="6"/>
                    <a:pt x="25" y="5"/>
                    <a:pt x="24" y="5"/>
                  </a:cubicBezTo>
                  <a:cubicBezTo>
                    <a:pt x="23" y="4"/>
                    <a:pt x="22" y="6"/>
                    <a:pt x="21" y="6"/>
                  </a:cubicBezTo>
                  <a:cubicBezTo>
                    <a:pt x="20" y="5"/>
                    <a:pt x="20" y="4"/>
                    <a:pt x="20" y="3"/>
                  </a:cubicBezTo>
                  <a:cubicBezTo>
                    <a:pt x="20" y="2"/>
                    <a:pt x="22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3" y="0"/>
                    <a:pt x="12" y="0"/>
                  </a:cubicBezTo>
                  <a:cubicBezTo>
                    <a:pt x="12" y="0"/>
                    <a:pt x="12" y="2"/>
                    <a:pt x="12" y="3"/>
                  </a:cubicBezTo>
                  <a:cubicBezTo>
                    <a:pt x="12" y="4"/>
                    <a:pt x="12" y="7"/>
                    <a:pt x="12" y="7"/>
                  </a:cubicBezTo>
                  <a:cubicBezTo>
                    <a:pt x="11" y="8"/>
                    <a:pt x="4" y="7"/>
                    <a:pt x="4" y="7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4" y="11"/>
                    <a:pt x="4" y="11"/>
                  </a:cubicBezTo>
                  <a:cubicBezTo>
                    <a:pt x="5" y="12"/>
                    <a:pt x="4" y="11"/>
                    <a:pt x="3" y="12"/>
                  </a:cubicBezTo>
                  <a:cubicBezTo>
                    <a:pt x="3" y="13"/>
                    <a:pt x="3" y="15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20"/>
                    <a:pt x="2" y="21"/>
                    <a:pt x="3" y="23"/>
                  </a:cubicBezTo>
                  <a:cubicBezTo>
                    <a:pt x="4" y="24"/>
                    <a:pt x="5" y="26"/>
                    <a:pt x="6" y="27"/>
                  </a:cubicBezTo>
                  <a:cubicBezTo>
                    <a:pt x="6" y="28"/>
                    <a:pt x="7" y="28"/>
                    <a:pt x="7" y="29"/>
                  </a:cubicBezTo>
                  <a:cubicBezTo>
                    <a:pt x="8" y="29"/>
                    <a:pt x="8" y="29"/>
                    <a:pt x="9" y="30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3"/>
                    <a:pt x="12" y="34"/>
                  </a:cubicBezTo>
                  <a:cubicBezTo>
                    <a:pt x="12" y="33"/>
                    <a:pt x="12" y="33"/>
                    <a:pt x="12" y="32"/>
                  </a:cubicBezTo>
                  <a:cubicBezTo>
                    <a:pt x="13" y="31"/>
                    <a:pt x="13" y="32"/>
                    <a:pt x="14" y="33"/>
                  </a:cubicBezTo>
                  <a:cubicBezTo>
                    <a:pt x="15" y="33"/>
                    <a:pt x="14" y="33"/>
                    <a:pt x="15" y="32"/>
                  </a:cubicBezTo>
                  <a:cubicBezTo>
                    <a:pt x="15" y="32"/>
                    <a:pt x="15" y="31"/>
                    <a:pt x="15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4" y="29"/>
                    <a:pt x="14" y="28"/>
                  </a:cubicBezTo>
                  <a:cubicBezTo>
                    <a:pt x="14" y="28"/>
                    <a:pt x="13" y="28"/>
                    <a:pt x="13" y="27"/>
                  </a:cubicBezTo>
                  <a:cubicBezTo>
                    <a:pt x="13" y="27"/>
                    <a:pt x="13" y="26"/>
                    <a:pt x="14" y="25"/>
                  </a:cubicBezTo>
                  <a:cubicBezTo>
                    <a:pt x="14" y="25"/>
                    <a:pt x="16" y="26"/>
                    <a:pt x="17" y="25"/>
                  </a:cubicBezTo>
                  <a:cubicBezTo>
                    <a:pt x="17" y="25"/>
                    <a:pt x="17" y="24"/>
                    <a:pt x="17" y="23"/>
                  </a:cubicBezTo>
                  <a:cubicBezTo>
                    <a:pt x="18" y="22"/>
                    <a:pt x="19" y="23"/>
                    <a:pt x="19" y="24"/>
                  </a:cubicBezTo>
                  <a:cubicBezTo>
                    <a:pt x="19" y="24"/>
                    <a:pt x="19" y="25"/>
                    <a:pt x="20" y="25"/>
                  </a:cubicBezTo>
                  <a:cubicBezTo>
                    <a:pt x="21" y="26"/>
                    <a:pt x="22" y="26"/>
                    <a:pt x="22" y="25"/>
                  </a:cubicBezTo>
                  <a:cubicBezTo>
                    <a:pt x="22" y="25"/>
                    <a:pt x="23" y="24"/>
                    <a:pt x="23" y="24"/>
                  </a:cubicBezTo>
                  <a:cubicBezTo>
                    <a:pt x="24" y="24"/>
                    <a:pt x="23" y="26"/>
                    <a:pt x="23" y="26"/>
                  </a:cubicBezTo>
                  <a:cubicBezTo>
                    <a:pt x="25" y="27"/>
                    <a:pt x="25" y="24"/>
                    <a:pt x="25" y="24"/>
                  </a:cubicBezTo>
                  <a:cubicBezTo>
                    <a:pt x="25" y="23"/>
                    <a:pt x="26" y="22"/>
                    <a:pt x="26" y="21"/>
                  </a:cubicBezTo>
                  <a:cubicBezTo>
                    <a:pt x="26" y="20"/>
                    <a:pt x="26" y="18"/>
                    <a:pt x="26" y="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17" name="Freeform 217">
              <a:extLst>
                <a:ext uri="{FF2B5EF4-FFF2-40B4-BE49-F238E27FC236}">
                  <a16:creationId xmlns:a16="http://schemas.microsoft.com/office/drawing/2014/main" id="{7091E65C-EB4B-7724-C91A-C91CB1291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643" y="2982685"/>
              <a:ext cx="149225" cy="211138"/>
            </a:xfrm>
            <a:custGeom>
              <a:avLst/>
              <a:gdLst>
                <a:gd name="T0" fmla="*/ 32 w 32"/>
                <a:gd name="T1" fmla="*/ 0 h 46"/>
                <a:gd name="T2" fmla="*/ 28 w 32"/>
                <a:gd name="T3" fmla="*/ 0 h 46"/>
                <a:gd name="T4" fmla="*/ 24 w 32"/>
                <a:gd name="T5" fmla="*/ 1 h 46"/>
                <a:gd name="T6" fmla="*/ 22 w 32"/>
                <a:gd name="T7" fmla="*/ 7 h 46"/>
                <a:gd name="T8" fmla="*/ 21 w 32"/>
                <a:gd name="T9" fmla="*/ 10 h 46"/>
                <a:gd name="T10" fmla="*/ 18 w 32"/>
                <a:gd name="T11" fmla="*/ 9 h 46"/>
                <a:gd name="T12" fmla="*/ 13 w 32"/>
                <a:gd name="T13" fmla="*/ 8 h 46"/>
                <a:gd name="T14" fmla="*/ 8 w 32"/>
                <a:gd name="T15" fmla="*/ 11 h 46"/>
                <a:gd name="T16" fmla="*/ 11 w 32"/>
                <a:gd name="T17" fmla="*/ 12 h 46"/>
                <a:gd name="T18" fmla="*/ 14 w 32"/>
                <a:gd name="T19" fmla="*/ 16 h 46"/>
                <a:gd name="T20" fmla="*/ 12 w 32"/>
                <a:gd name="T21" fmla="*/ 18 h 46"/>
                <a:gd name="T22" fmla="*/ 14 w 32"/>
                <a:gd name="T23" fmla="*/ 24 h 46"/>
                <a:gd name="T24" fmla="*/ 13 w 32"/>
                <a:gd name="T25" fmla="*/ 31 h 46"/>
                <a:gd name="T26" fmla="*/ 11 w 32"/>
                <a:gd name="T27" fmla="*/ 31 h 46"/>
                <a:gd name="T28" fmla="*/ 7 w 32"/>
                <a:gd name="T29" fmla="*/ 32 h 46"/>
                <a:gd name="T30" fmla="*/ 5 w 32"/>
                <a:gd name="T31" fmla="*/ 31 h 46"/>
                <a:gd name="T32" fmla="*/ 1 w 32"/>
                <a:gd name="T33" fmla="*/ 33 h 46"/>
                <a:gd name="T34" fmla="*/ 2 w 32"/>
                <a:gd name="T35" fmla="*/ 35 h 46"/>
                <a:gd name="T36" fmla="*/ 3 w 32"/>
                <a:gd name="T37" fmla="*/ 37 h 46"/>
                <a:gd name="T38" fmla="*/ 1 w 32"/>
                <a:gd name="T39" fmla="*/ 39 h 46"/>
                <a:gd name="T40" fmla="*/ 2 w 32"/>
                <a:gd name="T41" fmla="*/ 43 h 46"/>
                <a:gd name="T42" fmla="*/ 4 w 32"/>
                <a:gd name="T43" fmla="*/ 45 h 46"/>
                <a:gd name="T44" fmla="*/ 7 w 32"/>
                <a:gd name="T45" fmla="*/ 44 h 46"/>
                <a:gd name="T46" fmla="*/ 9 w 32"/>
                <a:gd name="T47" fmla="*/ 45 h 46"/>
                <a:gd name="T48" fmla="*/ 10 w 32"/>
                <a:gd name="T49" fmla="*/ 44 h 46"/>
                <a:gd name="T50" fmla="*/ 14 w 32"/>
                <a:gd name="T51" fmla="*/ 43 h 46"/>
                <a:gd name="T52" fmla="*/ 15 w 32"/>
                <a:gd name="T53" fmla="*/ 45 h 46"/>
                <a:gd name="T54" fmla="*/ 18 w 32"/>
                <a:gd name="T55" fmla="*/ 42 h 46"/>
                <a:gd name="T56" fmla="*/ 21 w 32"/>
                <a:gd name="T57" fmla="*/ 37 h 46"/>
                <a:gd name="T58" fmla="*/ 22 w 32"/>
                <a:gd name="T59" fmla="*/ 30 h 46"/>
                <a:gd name="T60" fmla="*/ 29 w 32"/>
                <a:gd name="T61" fmla="*/ 21 h 46"/>
                <a:gd name="T62" fmla="*/ 29 w 32"/>
                <a:gd name="T63" fmla="*/ 15 h 46"/>
                <a:gd name="T64" fmla="*/ 30 w 32"/>
                <a:gd name="T65" fmla="*/ 8 h 46"/>
                <a:gd name="T66" fmla="*/ 32 w 32"/>
                <a:gd name="T6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46">
                  <a:moveTo>
                    <a:pt x="32" y="1"/>
                  </a:moveTo>
                  <a:cubicBezTo>
                    <a:pt x="32" y="1"/>
                    <a:pt x="32" y="0"/>
                    <a:pt x="32" y="0"/>
                  </a:cubicBezTo>
                  <a:cubicBezTo>
                    <a:pt x="32" y="0"/>
                    <a:pt x="31" y="1"/>
                    <a:pt x="30" y="1"/>
                  </a:cubicBezTo>
                  <a:cubicBezTo>
                    <a:pt x="29" y="1"/>
                    <a:pt x="29" y="0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25" y="1"/>
                    <a:pt x="25" y="0"/>
                    <a:pt x="24" y="1"/>
                  </a:cubicBezTo>
                  <a:cubicBezTo>
                    <a:pt x="23" y="1"/>
                    <a:pt x="23" y="3"/>
                    <a:pt x="23" y="4"/>
                  </a:cubicBezTo>
                  <a:cubicBezTo>
                    <a:pt x="23" y="6"/>
                    <a:pt x="22" y="6"/>
                    <a:pt x="22" y="7"/>
                  </a:cubicBezTo>
                  <a:cubicBezTo>
                    <a:pt x="22" y="8"/>
                    <a:pt x="22" y="9"/>
                    <a:pt x="22" y="10"/>
                  </a:cubicBezTo>
                  <a:cubicBezTo>
                    <a:pt x="21" y="11"/>
                    <a:pt x="22" y="10"/>
                    <a:pt x="21" y="10"/>
                  </a:cubicBezTo>
                  <a:cubicBezTo>
                    <a:pt x="21" y="10"/>
                    <a:pt x="20" y="9"/>
                    <a:pt x="20" y="9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7" y="9"/>
                    <a:pt x="16" y="9"/>
                    <a:pt x="16" y="8"/>
                  </a:cubicBezTo>
                  <a:cubicBezTo>
                    <a:pt x="15" y="8"/>
                    <a:pt x="14" y="8"/>
                    <a:pt x="13" y="8"/>
                  </a:cubicBezTo>
                  <a:cubicBezTo>
                    <a:pt x="13" y="8"/>
                    <a:pt x="9" y="9"/>
                    <a:pt x="9" y="8"/>
                  </a:cubicBezTo>
                  <a:cubicBezTo>
                    <a:pt x="9" y="9"/>
                    <a:pt x="8" y="10"/>
                    <a:pt x="8" y="11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10" y="13"/>
                    <a:pt x="10" y="12"/>
                    <a:pt x="11" y="12"/>
                  </a:cubicBezTo>
                  <a:cubicBezTo>
                    <a:pt x="12" y="12"/>
                    <a:pt x="13" y="12"/>
                    <a:pt x="13" y="13"/>
                  </a:cubicBezTo>
                  <a:cubicBezTo>
                    <a:pt x="13" y="14"/>
                    <a:pt x="14" y="15"/>
                    <a:pt x="14" y="16"/>
                  </a:cubicBezTo>
                  <a:cubicBezTo>
                    <a:pt x="13" y="16"/>
                    <a:pt x="13" y="16"/>
                    <a:pt x="12" y="17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1" y="20"/>
                    <a:pt x="12" y="20"/>
                    <a:pt x="13" y="21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4" y="26"/>
                    <a:pt x="14" y="28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3" y="33"/>
                  </a:cubicBezTo>
                  <a:cubicBezTo>
                    <a:pt x="11" y="34"/>
                    <a:pt x="12" y="31"/>
                    <a:pt x="11" y="31"/>
                  </a:cubicBezTo>
                  <a:cubicBezTo>
                    <a:pt x="11" y="31"/>
                    <a:pt x="10" y="32"/>
                    <a:pt x="10" y="32"/>
                  </a:cubicBezTo>
                  <a:cubicBezTo>
                    <a:pt x="9" y="33"/>
                    <a:pt x="8" y="32"/>
                    <a:pt x="7" y="32"/>
                  </a:cubicBezTo>
                  <a:cubicBezTo>
                    <a:pt x="7" y="31"/>
                    <a:pt x="7" y="29"/>
                    <a:pt x="6" y="30"/>
                  </a:cubicBezTo>
                  <a:cubicBezTo>
                    <a:pt x="5" y="30"/>
                    <a:pt x="5" y="31"/>
                    <a:pt x="5" y="31"/>
                  </a:cubicBezTo>
                  <a:cubicBezTo>
                    <a:pt x="5" y="32"/>
                    <a:pt x="5" y="32"/>
                    <a:pt x="4" y="32"/>
                  </a:cubicBezTo>
                  <a:cubicBezTo>
                    <a:pt x="3" y="32"/>
                    <a:pt x="2" y="32"/>
                    <a:pt x="1" y="33"/>
                  </a:cubicBezTo>
                  <a:cubicBezTo>
                    <a:pt x="1" y="33"/>
                    <a:pt x="1" y="34"/>
                    <a:pt x="1" y="34"/>
                  </a:cubicBezTo>
                  <a:cubicBezTo>
                    <a:pt x="1" y="34"/>
                    <a:pt x="2" y="35"/>
                    <a:pt x="2" y="35"/>
                  </a:cubicBezTo>
                  <a:cubicBezTo>
                    <a:pt x="2" y="35"/>
                    <a:pt x="2" y="36"/>
                    <a:pt x="2" y="36"/>
                  </a:cubicBezTo>
                  <a:cubicBezTo>
                    <a:pt x="2" y="37"/>
                    <a:pt x="2" y="37"/>
                    <a:pt x="3" y="37"/>
                  </a:cubicBezTo>
                  <a:cubicBezTo>
                    <a:pt x="3" y="38"/>
                    <a:pt x="3" y="40"/>
                    <a:pt x="3" y="40"/>
                  </a:cubicBezTo>
                  <a:cubicBezTo>
                    <a:pt x="2" y="41"/>
                    <a:pt x="2" y="38"/>
                    <a:pt x="1" y="39"/>
                  </a:cubicBezTo>
                  <a:cubicBezTo>
                    <a:pt x="1" y="39"/>
                    <a:pt x="0" y="41"/>
                    <a:pt x="0" y="41"/>
                  </a:cubicBezTo>
                  <a:cubicBezTo>
                    <a:pt x="0" y="42"/>
                    <a:pt x="1" y="43"/>
                    <a:pt x="2" y="43"/>
                  </a:cubicBezTo>
                  <a:cubicBezTo>
                    <a:pt x="2" y="44"/>
                    <a:pt x="2" y="45"/>
                    <a:pt x="3" y="46"/>
                  </a:cubicBezTo>
                  <a:cubicBezTo>
                    <a:pt x="3" y="46"/>
                    <a:pt x="3" y="45"/>
                    <a:pt x="4" y="45"/>
                  </a:cubicBezTo>
                  <a:cubicBezTo>
                    <a:pt x="4" y="45"/>
                    <a:pt x="5" y="45"/>
                    <a:pt x="6" y="44"/>
                  </a:cubicBezTo>
                  <a:cubicBezTo>
                    <a:pt x="6" y="44"/>
                    <a:pt x="7" y="44"/>
                    <a:pt x="7" y="44"/>
                  </a:cubicBezTo>
                  <a:cubicBezTo>
                    <a:pt x="7" y="44"/>
                    <a:pt x="8" y="44"/>
                    <a:pt x="7" y="45"/>
                  </a:cubicBezTo>
                  <a:cubicBezTo>
                    <a:pt x="8" y="45"/>
                    <a:pt x="8" y="45"/>
                    <a:pt x="9" y="45"/>
                  </a:cubicBezTo>
                  <a:cubicBezTo>
                    <a:pt x="9" y="45"/>
                    <a:pt x="9" y="45"/>
                    <a:pt x="10" y="45"/>
                  </a:cubicBezTo>
                  <a:cubicBezTo>
                    <a:pt x="10" y="45"/>
                    <a:pt x="10" y="45"/>
                    <a:pt x="10" y="44"/>
                  </a:cubicBezTo>
                  <a:cubicBezTo>
                    <a:pt x="11" y="43"/>
                    <a:pt x="11" y="44"/>
                    <a:pt x="11" y="44"/>
                  </a:cubicBezTo>
                  <a:cubicBezTo>
                    <a:pt x="12" y="43"/>
                    <a:pt x="13" y="43"/>
                    <a:pt x="14" y="43"/>
                  </a:cubicBezTo>
                  <a:cubicBezTo>
                    <a:pt x="15" y="42"/>
                    <a:pt x="14" y="43"/>
                    <a:pt x="14" y="44"/>
                  </a:cubicBezTo>
                  <a:cubicBezTo>
                    <a:pt x="14" y="45"/>
                    <a:pt x="14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7" y="44"/>
                    <a:pt x="17" y="43"/>
                    <a:pt x="18" y="42"/>
                  </a:cubicBezTo>
                  <a:cubicBezTo>
                    <a:pt x="19" y="41"/>
                    <a:pt x="19" y="41"/>
                    <a:pt x="20" y="40"/>
                  </a:cubicBezTo>
                  <a:cubicBezTo>
                    <a:pt x="21" y="39"/>
                    <a:pt x="21" y="38"/>
                    <a:pt x="21" y="37"/>
                  </a:cubicBezTo>
                  <a:cubicBezTo>
                    <a:pt x="21" y="36"/>
                    <a:pt x="21" y="34"/>
                    <a:pt x="21" y="33"/>
                  </a:cubicBezTo>
                  <a:cubicBezTo>
                    <a:pt x="21" y="32"/>
                    <a:pt x="21" y="31"/>
                    <a:pt x="22" y="30"/>
                  </a:cubicBezTo>
                  <a:cubicBezTo>
                    <a:pt x="23" y="29"/>
                    <a:pt x="24" y="26"/>
                    <a:pt x="26" y="25"/>
                  </a:cubicBezTo>
                  <a:cubicBezTo>
                    <a:pt x="27" y="24"/>
                    <a:pt x="29" y="23"/>
                    <a:pt x="29" y="21"/>
                  </a:cubicBezTo>
                  <a:cubicBezTo>
                    <a:pt x="29" y="20"/>
                    <a:pt x="29" y="18"/>
                    <a:pt x="29" y="17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3"/>
                    <a:pt x="30" y="13"/>
                    <a:pt x="30" y="12"/>
                  </a:cubicBezTo>
                  <a:cubicBezTo>
                    <a:pt x="30" y="10"/>
                    <a:pt x="30" y="9"/>
                    <a:pt x="30" y="8"/>
                  </a:cubicBezTo>
                  <a:cubicBezTo>
                    <a:pt x="31" y="7"/>
                    <a:pt x="31" y="6"/>
                    <a:pt x="32" y="5"/>
                  </a:cubicBezTo>
                  <a:cubicBezTo>
                    <a:pt x="32" y="4"/>
                    <a:pt x="32" y="4"/>
                    <a:pt x="32" y="3"/>
                  </a:cubicBezTo>
                  <a:cubicBezTo>
                    <a:pt x="32" y="2"/>
                    <a:pt x="32" y="2"/>
                    <a:pt x="32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18" name="Freeform 218">
              <a:extLst>
                <a:ext uri="{FF2B5EF4-FFF2-40B4-BE49-F238E27FC236}">
                  <a16:creationId xmlns:a16="http://schemas.microsoft.com/office/drawing/2014/main" id="{9657C21E-FC0D-954E-B60C-B7DE8A63D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2493" y="2798535"/>
              <a:ext cx="258762" cy="215900"/>
            </a:xfrm>
            <a:custGeom>
              <a:avLst/>
              <a:gdLst>
                <a:gd name="T0" fmla="*/ 53 w 56"/>
                <a:gd name="T1" fmla="*/ 27 h 47"/>
                <a:gd name="T2" fmla="*/ 51 w 56"/>
                <a:gd name="T3" fmla="*/ 23 h 47"/>
                <a:gd name="T4" fmla="*/ 47 w 56"/>
                <a:gd name="T5" fmla="*/ 19 h 47"/>
                <a:gd name="T6" fmla="*/ 47 w 56"/>
                <a:gd name="T7" fmla="*/ 17 h 47"/>
                <a:gd name="T8" fmla="*/ 44 w 56"/>
                <a:gd name="T9" fmla="*/ 15 h 47"/>
                <a:gd name="T10" fmla="*/ 43 w 56"/>
                <a:gd name="T11" fmla="*/ 13 h 47"/>
                <a:gd name="T12" fmla="*/ 39 w 56"/>
                <a:gd name="T13" fmla="*/ 10 h 47"/>
                <a:gd name="T14" fmla="*/ 39 w 56"/>
                <a:gd name="T15" fmla="*/ 5 h 47"/>
                <a:gd name="T16" fmla="*/ 37 w 56"/>
                <a:gd name="T17" fmla="*/ 1 h 47"/>
                <a:gd name="T18" fmla="*/ 35 w 56"/>
                <a:gd name="T19" fmla="*/ 0 h 47"/>
                <a:gd name="T20" fmla="*/ 33 w 56"/>
                <a:gd name="T21" fmla="*/ 2 h 47"/>
                <a:gd name="T22" fmla="*/ 31 w 56"/>
                <a:gd name="T23" fmla="*/ 4 h 47"/>
                <a:gd name="T24" fmla="*/ 27 w 56"/>
                <a:gd name="T25" fmla="*/ 8 h 47"/>
                <a:gd name="T26" fmla="*/ 25 w 56"/>
                <a:gd name="T27" fmla="*/ 10 h 47"/>
                <a:gd name="T28" fmla="*/ 21 w 56"/>
                <a:gd name="T29" fmla="*/ 11 h 47"/>
                <a:gd name="T30" fmla="*/ 19 w 56"/>
                <a:gd name="T31" fmla="*/ 13 h 47"/>
                <a:gd name="T32" fmla="*/ 14 w 56"/>
                <a:gd name="T33" fmla="*/ 17 h 47"/>
                <a:gd name="T34" fmla="*/ 9 w 56"/>
                <a:gd name="T35" fmla="*/ 18 h 47"/>
                <a:gd name="T36" fmla="*/ 6 w 56"/>
                <a:gd name="T37" fmla="*/ 18 h 47"/>
                <a:gd name="T38" fmla="*/ 4 w 56"/>
                <a:gd name="T39" fmla="*/ 19 h 47"/>
                <a:gd name="T40" fmla="*/ 0 w 56"/>
                <a:gd name="T41" fmla="*/ 25 h 47"/>
                <a:gd name="T42" fmla="*/ 0 w 56"/>
                <a:gd name="T43" fmla="*/ 29 h 47"/>
                <a:gd name="T44" fmla="*/ 0 w 56"/>
                <a:gd name="T45" fmla="*/ 33 h 47"/>
                <a:gd name="T46" fmla="*/ 1 w 56"/>
                <a:gd name="T47" fmla="*/ 36 h 47"/>
                <a:gd name="T48" fmla="*/ 4 w 56"/>
                <a:gd name="T49" fmla="*/ 41 h 47"/>
                <a:gd name="T50" fmla="*/ 6 w 56"/>
                <a:gd name="T51" fmla="*/ 44 h 47"/>
                <a:gd name="T52" fmla="*/ 7 w 56"/>
                <a:gd name="T53" fmla="*/ 47 h 47"/>
                <a:gd name="T54" fmla="*/ 8 w 56"/>
                <a:gd name="T55" fmla="*/ 42 h 47"/>
                <a:gd name="T56" fmla="*/ 14 w 56"/>
                <a:gd name="T57" fmla="*/ 40 h 47"/>
                <a:gd name="T58" fmla="*/ 17 w 56"/>
                <a:gd name="T59" fmla="*/ 40 h 47"/>
                <a:gd name="T60" fmla="*/ 21 w 56"/>
                <a:gd name="T61" fmla="*/ 33 h 47"/>
                <a:gd name="T62" fmla="*/ 25 w 56"/>
                <a:gd name="T63" fmla="*/ 33 h 47"/>
                <a:gd name="T64" fmla="*/ 28 w 56"/>
                <a:gd name="T65" fmla="*/ 36 h 47"/>
                <a:gd name="T66" fmla="*/ 32 w 56"/>
                <a:gd name="T67" fmla="*/ 37 h 47"/>
                <a:gd name="T68" fmla="*/ 37 w 56"/>
                <a:gd name="T69" fmla="*/ 34 h 47"/>
                <a:gd name="T70" fmla="*/ 38 w 56"/>
                <a:gd name="T71" fmla="*/ 34 h 47"/>
                <a:gd name="T72" fmla="*/ 44 w 56"/>
                <a:gd name="T73" fmla="*/ 33 h 47"/>
                <a:gd name="T74" fmla="*/ 47 w 56"/>
                <a:gd name="T75" fmla="*/ 31 h 47"/>
                <a:gd name="T76" fmla="*/ 50 w 56"/>
                <a:gd name="T77" fmla="*/ 31 h 47"/>
                <a:gd name="T78" fmla="*/ 51 w 56"/>
                <a:gd name="T79" fmla="*/ 32 h 47"/>
                <a:gd name="T80" fmla="*/ 55 w 56"/>
                <a:gd name="T81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6" h="47">
                  <a:moveTo>
                    <a:pt x="56" y="31"/>
                  </a:moveTo>
                  <a:cubicBezTo>
                    <a:pt x="56" y="29"/>
                    <a:pt x="55" y="28"/>
                    <a:pt x="53" y="27"/>
                  </a:cubicBezTo>
                  <a:cubicBezTo>
                    <a:pt x="52" y="26"/>
                    <a:pt x="52" y="26"/>
                    <a:pt x="52" y="25"/>
                  </a:cubicBezTo>
                  <a:cubicBezTo>
                    <a:pt x="52" y="23"/>
                    <a:pt x="52" y="23"/>
                    <a:pt x="51" y="23"/>
                  </a:cubicBezTo>
                  <a:cubicBezTo>
                    <a:pt x="51" y="22"/>
                    <a:pt x="50" y="21"/>
                    <a:pt x="50" y="21"/>
                  </a:cubicBezTo>
                  <a:cubicBezTo>
                    <a:pt x="49" y="20"/>
                    <a:pt x="47" y="20"/>
                    <a:pt x="47" y="19"/>
                  </a:cubicBezTo>
                  <a:cubicBezTo>
                    <a:pt x="47" y="18"/>
                    <a:pt x="47" y="19"/>
                    <a:pt x="47" y="18"/>
                  </a:cubicBezTo>
                  <a:cubicBezTo>
                    <a:pt x="47" y="18"/>
                    <a:pt x="47" y="17"/>
                    <a:pt x="47" y="17"/>
                  </a:cubicBezTo>
                  <a:cubicBezTo>
                    <a:pt x="46" y="17"/>
                    <a:pt x="46" y="16"/>
                    <a:pt x="45" y="16"/>
                  </a:cubicBezTo>
                  <a:cubicBezTo>
                    <a:pt x="45" y="16"/>
                    <a:pt x="45" y="15"/>
                    <a:pt x="44" y="15"/>
                  </a:cubicBezTo>
                  <a:cubicBezTo>
                    <a:pt x="44" y="15"/>
                    <a:pt x="42" y="15"/>
                    <a:pt x="42" y="14"/>
                  </a:cubicBezTo>
                  <a:cubicBezTo>
                    <a:pt x="42" y="13"/>
                    <a:pt x="43" y="13"/>
                    <a:pt x="43" y="13"/>
                  </a:cubicBezTo>
                  <a:cubicBezTo>
                    <a:pt x="42" y="12"/>
                    <a:pt x="41" y="12"/>
                    <a:pt x="41" y="12"/>
                  </a:cubicBezTo>
                  <a:cubicBezTo>
                    <a:pt x="40" y="12"/>
                    <a:pt x="40" y="12"/>
                    <a:pt x="39" y="10"/>
                  </a:cubicBezTo>
                  <a:cubicBezTo>
                    <a:pt x="39" y="9"/>
                    <a:pt x="40" y="8"/>
                    <a:pt x="40" y="7"/>
                  </a:cubicBezTo>
                  <a:cubicBezTo>
                    <a:pt x="40" y="6"/>
                    <a:pt x="39" y="5"/>
                    <a:pt x="39" y="5"/>
                  </a:cubicBezTo>
                  <a:cubicBezTo>
                    <a:pt x="39" y="3"/>
                    <a:pt x="38" y="3"/>
                    <a:pt x="37" y="2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7" y="1"/>
                    <a:pt x="37" y="1"/>
                    <a:pt x="36" y="1"/>
                  </a:cubicBezTo>
                  <a:cubicBezTo>
                    <a:pt x="36" y="1"/>
                    <a:pt x="36" y="0"/>
                    <a:pt x="35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3" y="1"/>
                    <a:pt x="33" y="1"/>
                    <a:pt x="33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1" y="3"/>
                    <a:pt x="32" y="4"/>
                    <a:pt x="31" y="4"/>
                  </a:cubicBezTo>
                  <a:cubicBezTo>
                    <a:pt x="31" y="5"/>
                    <a:pt x="30" y="5"/>
                    <a:pt x="29" y="6"/>
                  </a:cubicBezTo>
                  <a:cubicBezTo>
                    <a:pt x="29" y="7"/>
                    <a:pt x="28" y="7"/>
                    <a:pt x="27" y="8"/>
                  </a:cubicBezTo>
                  <a:cubicBezTo>
                    <a:pt x="27" y="9"/>
                    <a:pt x="26" y="9"/>
                    <a:pt x="26" y="10"/>
                  </a:cubicBezTo>
                  <a:cubicBezTo>
                    <a:pt x="25" y="10"/>
                    <a:pt x="26" y="10"/>
                    <a:pt x="25" y="10"/>
                  </a:cubicBezTo>
                  <a:cubicBezTo>
                    <a:pt x="24" y="10"/>
                    <a:pt x="24" y="10"/>
                    <a:pt x="23" y="10"/>
                  </a:cubicBezTo>
                  <a:cubicBezTo>
                    <a:pt x="22" y="10"/>
                    <a:pt x="22" y="11"/>
                    <a:pt x="21" y="11"/>
                  </a:cubicBezTo>
                  <a:cubicBezTo>
                    <a:pt x="21" y="11"/>
                    <a:pt x="20" y="11"/>
                    <a:pt x="19" y="11"/>
                  </a:cubicBezTo>
                  <a:cubicBezTo>
                    <a:pt x="19" y="12"/>
                    <a:pt x="19" y="13"/>
                    <a:pt x="19" y="13"/>
                  </a:cubicBezTo>
                  <a:cubicBezTo>
                    <a:pt x="19" y="14"/>
                    <a:pt x="18" y="16"/>
                    <a:pt x="17" y="16"/>
                  </a:cubicBezTo>
                  <a:cubicBezTo>
                    <a:pt x="16" y="17"/>
                    <a:pt x="15" y="17"/>
                    <a:pt x="14" y="17"/>
                  </a:cubicBezTo>
                  <a:cubicBezTo>
                    <a:pt x="13" y="17"/>
                    <a:pt x="12" y="17"/>
                    <a:pt x="11" y="18"/>
                  </a:cubicBezTo>
                  <a:cubicBezTo>
                    <a:pt x="10" y="18"/>
                    <a:pt x="10" y="19"/>
                    <a:pt x="9" y="18"/>
                  </a:cubicBezTo>
                  <a:cubicBezTo>
                    <a:pt x="8" y="18"/>
                    <a:pt x="9" y="16"/>
                    <a:pt x="7" y="17"/>
                  </a:cubicBezTo>
                  <a:cubicBezTo>
                    <a:pt x="6" y="18"/>
                    <a:pt x="7" y="18"/>
                    <a:pt x="6" y="18"/>
                  </a:cubicBezTo>
                  <a:cubicBezTo>
                    <a:pt x="5" y="19"/>
                    <a:pt x="5" y="18"/>
                    <a:pt x="4" y="19"/>
                  </a:cubicBezTo>
                  <a:cubicBezTo>
                    <a:pt x="3" y="19"/>
                    <a:pt x="4" y="18"/>
                    <a:pt x="4" y="19"/>
                  </a:cubicBezTo>
                  <a:cubicBezTo>
                    <a:pt x="3" y="20"/>
                    <a:pt x="3" y="21"/>
                    <a:pt x="2" y="21"/>
                  </a:cubicBezTo>
                  <a:cubicBezTo>
                    <a:pt x="2" y="23"/>
                    <a:pt x="1" y="24"/>
                    <a:pt x="0" y="25"/>
                  </a:cubicBezTo>
                  <a:cubicBezTo>
                    <a:pt x="0" y="26"/>
                    <a:pt x="0" y="26"/>
                    <a:pt x="0" y="27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0" y="29"/>
                    <a:pt x="0" y="30"/>
                    <a:pt x="0" y="31"/>
                  </a:cubicBezTo>
                  <a:cubicBezTo>
                    <a:pt x="0" y="31"/>
                    <a:pt x="0" y="32"/>
                    <a:pt x="0" y="33"/>
                  </a:cubicBezTo>
                  <a:cubicBezTo>
                    <a:pt x="0" y="33"/>
                    <a:pt x="0" y="34"/>
                    <a:pt x="0" y="34"/>
                  </a:cubicBezTo>
                  <a:cubicBezTo>
                    <a:pt x="0" y="35"/>
                    <a:pt x="1" y="35"/>
                    <a:pt x="1" y="36"/>
                  </a:cubicBezTo>
                  <a:cubicBezTo>
                    <a:pt x="2" y="36"/>
                    <a:pt x="2" y="37"/>
                    <a:pt x="2" y="38"/>
                  </a:cubicBezTo>
                  <a:cubicBezTo>
                    <a:pt x="2" y="39"/>
                    <a:pt x="3" y="40"/>
                    <a:pt x="4" y="41"/>
                  </a:cubicBezTo>
                  <a:cubicBezTo>
                    <a:pt x="4" y="42"/>
                    <a:pt x="4" y="42"/>
                    <a:pt x="5" y="43"/>
                  </a:cubicBezTo>
                  <a:cubicBezTo>
                    <a:pt x="5" y="43"/>
                    <a:pt x="6" y="43"/>
                    <a:pt x="6" y="44"/>
                  </a:cubicBezTo>
                  <a:cubicBezTo>
                    <a:pt x="6" y="44"/>
                    <a:pt x="6" y="45"/>
                    <a:pt x="6" y="45"/>
                  </a:cubicBezTo>
                  <a:cubicBezTo>
                    <a:pt x="6" y="46"/>
                    <a:pt x="7" y="47"/>
                    <a:pt x="7" y="47"/>
                  </a:cubicBezTo>
                  <a:cubicBezTo>
                    <a:pt x="7" y="46"/>
                    <a:pt x="8" y="46"/>
                    <a:pt x="8" y="45"/>
                  </a:cubicBezTo>
                  <a:cubicBezTo>
                    <a:pt x="8" y="44"/>
                    <a:pt x="8" y="43"/>
                    <a:pt x="8" y="42"/>
                  </a:cubicBezTo>
                  <a:cubicBezTo>
                    <a:pt x="8" y="40"/>
                    <a:pt x="9" y="41"/>
                    <a:pt x="11" y="41"/>
                  </a:cubicBezTo>
                  <a:cubicBezTo>
                    <a:pt x="12" y="41"/>
                    <a:pt x="13" y="40"/>
                    <a:pt x="14" y="40"/>
                  </a:cubicBezTo>
                  <a:cubicBezTo>
                    <a:pt x="15" y="40"/>
                    <a:pt x="15" y="41"/>
                    <a:pt x="16" y="41"/>
                  </a:cubicBezTo>
                  <a:cubicBezTo>
                    <a:pt x="16" y="41"/>
                    <a:pt x="17" y="40"/>
                    <a:pt x="17" y="40"/>
                  </a:cubicBezTo>
                  <a:cubicBezTo>
                    <a:pt x="17" y="39"/>
                    <a:pt x="18" y="38"/>
                    <a:pt x="18" y="38"/>
                  </a:cubicBezTo>
                  <a:cubicBezTo>
                    <a:pt x="19" y="36"/>
                    <a:pt x="18" y="34"/>
                    <a:pt x="21" y="33"/>
                  </a:cubicBezTo>
                  <a:cubicBezTo>
                    <a:pt x="22" y="33"/>
                    <a:pt x="23" y="33"/>
                    <a:pt x="23" y="33"/>
                  </a:cubicBezTo>
                  <a:cubicBezTo>
                    <a:pt x="24" y="33"/>
                    <a:pt x="24" y="33"/>
                    <a:pt x="25" y="33"/>
                  </a:cubicBezTo>
                  <a:cubicBezTo>
                    <a:pt x="26" y="34"/>
                    <a:pt x="25" y="35"/>
                    <a:pt x="26" y="36"/>
                  </a:cubicBezTo>
                  <a:cubicBezTo>
                    <a:pt x="27" y="36"/>
                    <a:pt x="28" y="36"/>
                    <a:pt x="28" y="36"/>
                  </a:cubicBezTo>
                  <a:cubicBezTo>
                    <a:pt x="29" y="36"/>
                    <a:pt x="29" y="37"/>
                    <a:pt x="30" y="37"/>
                  </a:cubicBezTo>
                  <a:cubicBezTo>
                    <a:pt x="30" y="37"/>
                    <a:pt x="31" y="37"/>
                    <a:pt x="32" y="37"/>
                  </a:cubicBezTo>
                  <a:cubicBezTo>
                    <a:pt x="33" y="37"/>
                    <a:pt x="34" y="38"/>
                    <a:pt x="35" y="37"/>
                  </a:cubicBezTo>
                  <a:cubicBezTo>
                    <a:pt x="36" y="37"/>
                    <a:pt x="36" y="35"/>
                    <a:pt x="37" y="34"/>
                  </a:cubicBezTo>
                  <a:cubicBezTo>
                    <a:pt x="38" y="33"/>
                    <a:pt x="37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40" y="34"/>
                    <a:pt x="41" y="34"/>
                  </a:cubicBezTo>
                  <a:cubicBezTo>
                    <a:pt x="42" y="34"/>
                    <a:pt x="43" y="33"/>
                    <a:pt x="44" y="33"/>
                  </a:cubicBezTo>
                  <a:cubicBezTo>
                    <a:pt x="44" y="33"/>
                    <a:pt x="46" y="34"/>
                    <a:pt x="46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47" y="31"/>
                    <a:pt x="48" y="31"/>
                    <a:pt x="49" y="31"/>
                  </a:cubicBezTo>
                  <a:cubicBezTo>
                    <a:pt x="49" y="31"/>
                    <a:pt x="49" y="31"/>
                    <a:pt x="50" y="31"/>
                  </a:cubicBezTo>
                  <a:cubicBezTo>
                    <a:pt x="50" y="31"/>
                    <a:pt x="50" y="32"/>
                    <a:pt x="50" y="32"/>
                  </a:cubicBezTo>
                  <a:cubicBezTo>
                    <a:pt x="50" y="32"/>
                    <a:pt x="51" y="32"/>
                    <a:pt x="51" y="32"/>
                  </a:cubicBezTo>
                  <a:cubicBezTo>
                    <a:pt x="52" y="32"/>
                    <a:pt x="53" y="33"/>
                    <a:pt x="54" y="32"/>
                  </a:cubicBezTo>
                  <a:cubicBezTo>
                    <a:pt x="54" y="32"/>
                    <a:pt x="55" y="32"/>
                    <a:pt x="55" y="32"/>
                  </a:cubicBezTo>
                  <a:cubicBezTo>
                    <a:pt x="56" y="32"/>
                    <a:pt x="56" y="32"/>
                    <a:pt x="56" y="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19" name="Freeform 219">
              <a:extLst>
                <a:ext uri="{FF2B5EF4-FFF2-40B4-BE49-F238E27FC236}">
                  <a16:creationId xmlns:a16="http://schemas.microsoft.com/office/drawing/2014/main" id="{6BAC96B5-8952-98BD-BCBC-2CEE3EB69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0168" y="2620735"/>
              <a:ext cx="134937" cy="146050"/>
            </a:xfrm>
            <a:custGeom>
              <a:avLst/>
              <a:gdLst>
                <a:gd name="T0" fmla="*/ 27 w 29"/>
                <a:gd name="T1" fmla="*/ 31 h 32"/>
                <a:gd name="T2" fmla="*/ 28 w 29"/>
                <a:gd name="T3" fmla="*/ 32 h 32"/>
                <a:gd name="T4" fmla="*/ 29 w 29"/>
                <a:gd name="T5" fmla="*/ 31 h 32"/>
                <a:gd name="T6" fmla="*/ 29 w 29"/>
                <a:gd name="T7" fmla="*/ 29 h 32"/>
                <a:gd name="T8" fmla="*/ 27 w 29"/>
                <a:gd name="T9" fmla="*/ 27 h 32"/>
                <a:gd name="T10" fmla="*/ 25 w 29"/>
                <a:gd name="T11" fmla="*/ 24 h 32"/>
                <a:gd name="T12" fmla="*/ 23 w 29"/>
                <a:gd name="T13" fmla="*/ 22 h 32"/>
                <a:gd name="T14" fmla="*/ 21 w 29"/>
                <a:gd name="T15" fmla="*/ 20 h 32"/>
                <a:gd name="T16" fmla="*/ 19 w 29"/>
                <a:gd name="T17" fmla="*/ 18 h 32"/>
                <a:gd name="T18" fmla="*/ 16 w 29"/>
                <a:gd name="T19" fmla="*/ 17 h 32"/>
                <a:gd name="T20" fmla="*/ 15 w 29"/>
                <a:gd name="T21" fmla="*/ 16 h 32"/>
                <a:gd name="T22" fmla="*/ 14 w 29"/>
                <a:gd name="T23" fmla="*/ 15 h 32"/>
                <a:gd name="T24" fmla="*/ 13 w 29"/>
                <a:gd name="T25" fmla="*/ 12 h 32"/>
                <a:gd name="T26" fmla="*/ 12 w 29"/>
                <a:gd name="T27" fmla="*/ 9 h 32"/>
                <a:gd name="T28" fmla="*/ 12 w 29"/>
                <a:gd name="T29" fmla="*/ 5 h 32"/>
                <a:gd name="T30" fmla="*/ 10 w 29"/>
                <a:gd name="T31" fmla="*/ 0 h 32"/>
                <a:gd name="T32" fmla="*/ 8 w 29"/>
                <a:gd name="T33" fmla="*/ 4 h 32"/>
                <a:gd name="T34" fmla="*/ 7 w 29"/>
                <a:gd name="T35" fmla="*/ 3 h 32"/>
                <a:gd name="T36" fmla="*/ 6 w 29"/>
                <a:gd name="T37" fmla="*/ 4 h 32"/>
                <a:gd name="T38" fmla="*/ 5 w 29"/>
                <a:gd name="T39" fmla="*/ 4 h 32"/>
                <a:gd name="T40" fmla="*/ 4 w 29"/>
                <a:gd name="T41" fmla="*/ 6 h 32"/>
                <a:gd name="T42" fmla="*/ 3 w 29"/>
                <a:gd name="T43" fmla="*/ 6 h 32"/>
                <a:gd name="T44" fmla="*/ 3 w 29"/>
                <a:gd name="T45" fmla="*/ 6 h 32"/>
                <a:gd name="T46" fmla="*/ 2 w 29"/>
                <a:gd name="T47" fmla="*/ 7 h 32"/>
                <a:gd name="T48" fmla="*/ 2 w 29"/>
                <a:gd name="T49" fmla="*/ 9 h 32"/>
                <a:gd name="T50" fmla="*/ 2 w 29"/>
                <a:gd name="T51" fmla="*/ 11 h 32"/>
                <a:gd name="T52" fmla="*/ 1 w 29"/>
                <a:gd name="T53" fmla="*/ 13 h 32"/>
                <a:gd name="T54" fmla="*/ 1 w 29"/>
                <a:gd name="T55" fmla="*/ 16 h 32"/>
                <a:gd name="T56" fmla="*/ 0 w 29"/>
                <a:gd name="T57" fmla="*/ 18 h 32"/>
                <a:gd name="T58" fmla="*/ 0 w 29"/>
                <a:gd name="T59" fmla="*/ 20 h 32"/>
                <a:gd name="T60" fmla="*/ 3 w 29"/>
                <a:gd name="T61" fmla="*/ 21 h 32"/>
                <a:gd name="T62" fmla="*/ 4 w 29"/>
                <a:gd name="T63" fmla="*/ 21 h 32"/>
                <a:gd name="T64" fmla="*/ 5 w 29"/>
                <a:gd name="T65" fmla="*/ 22 h 32"/>
                <a:gd name="T66" fmla="*/ 6 w 29"/>
                <a:gd name="T67" fmla="*/ 20 h 32"/>
                <a:gd name="T68" fmla="*/ 6 w 29"/>
                <a:gd name="T69" fmla="*/ 19 h 32"/>
                <a:gd name="T70" fmla="*/ 7 w 29"/>
                <a:gd name="T71" fmla="*/ 19 h 32"/>
                <a:gd name="T72" fmla="*/ 9 w 29"/>
                <a:gd name="T73" fmla="*/ 21 h 32"/>
                <a:gd name="T74" fmla="*/ 12 w 29"/>
                <a:gd name="T75" fmla="*/ 19 h 32"/>
                <a:gd name="T76" fmla="*/ 15 w 29"/>
                <a:gd name="T77" fmla="*/ 21 h 32"/>
                <a:gd name="T78" fmla="*/ 17 w 29"/>
                <a:gd name="T79" fmla="*/ 21 h 32"/>
                <a:gd name="T80" fmla="*/ 17 w 29"/>
                <a:gd name="T81" fmla="*/ 21 h 32"/>
                <a:gd name="T82" fmla="*/ 18 w 29"/>
                <a:gd name="T83" fmla="*/ 22 h 32"/>
                <a:gd name="T84" fmla="*/ 19 w 29"/>
                <a:gd name="T85" fmla="*/ 22 h 32"/>
                <a:gd name="T86" fmla="*/ 20 w 29"/>
                <a:gd name="T87" fmla="*/ 24 h 32"/>
                <a:gd name="T88" fmla="*/ 21 w 29"/>
                <a:gd name="T89" fmla="*/ 25 h 32"/>
                <a:gd name="T90" fmla="*/ 22 w 29"/>
                <a:gd name="T91" fmla="*/ 26 h 32"/>
                <a:gd name="T92" fmla="*/ 23 w 29"/>
                <a:gd name="T93" fmla="*/ 27 h 32"/>
                <a:gd name="T94" fmla="*/ 24 w 29"/>
                <a:gd name="T95" fmla="*/ 28 h 32"/>
                <a:gd name="T96" fmla="*/ 27 w 29"/>
                <a:gd name="T9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" h="32">
                  <a:moveTo>
                    <a:pt x="27" y="31"/>
                  </a:moveTo>
                  <a:cubicBezTo>
                    <a:pt x="27" y="31"/>
                    <a:pt x="27" y="32"/>
                    <a:pt x="28" y="32"/>
                  </a:cubicBezTo>
                  <a:cubicBezTo>
                    <a:pt x="28" y="31"/>
                    <a:pt x="29" y="31"/>
                    <a:pt x="29" y="31"/>
                  </a:cubicBezTo>
                  <a:cubicBezTo>
                    <a:pt x="29" y="31"/>
                    <a:pt x="29" y="29"/>
                    <a:pt x="29" y="29"/>
                  </a:cubicBezTo>
                  <a:cubicBezTo>
                    <a:pt x="28" y="28"/>
                    <a:pt x="28" y="28"/>
                    <a:pt x="27" y="27"/>
                  </a:cubicBezTo>
                  <a:cubicBezTo>
                    <a:pt x="26" y="26"/>
                    <a:pt x="26" y="25"/>
                    <a:pt x="25" y="24"/>
                  </a:cubicBezTo>
                  <a:cubicBezTo>
                    <a:pt x="24" y="23"/>
                    <a:pt x="23" y="23"/>
                    <a:pt x="23" y="22"/>
                  </a:cubicBezTo>
                  <a:cubicBezTo>
                    <a:pt x="22" y="21"/>
                    <a:pt x="22" y="20"/>
                    <a:pt x="21" y="20"/>
                  </a:cubicBezTo>
                  <a:cubicBezTo>
                    <a:pt x="21" y="19"/>
                    <a:pt x="20" y="18"/>
                    <a:pt x="19" y="18"/>
                  </a:cubicBezTo>
                  <a:cubicBezTo>
                    <a:pt x="18" y="17"/>
                    <a:pt x="17" y="17"/>
                    <a:pt x="16" y="17"/>
                  </a:cubicBezTo>
                  <a:cubicBezTo>
                    <a:pt x="15" y="17"/>
                    <a:pt x="16" y="17"/>
                    <a:pt x="15" y="16"/>
                  </a:cubicBezTo>
                  <a:cubicBezTo>
                    <a:pt x="15" y="15"/>
                    <a:pt x="15" y="15"/>
                    <a:pt x="14" y="15"/>
                  </a:cubicBezTo>
                  <a:cubicBezTo>
                    <a:pt x="14" y="14"/>
                    <a:pt x="13" y="13"/>
                    <a:pt x="13" y="12"/>
                  </a:cubicBezTo>
                  <a:cubicBezTo>
                    <a:pt x="13" y="11"/>
                    <a:pt x="13" y="10"/>
                    <a:pt x="12" y="9"/>
                  </a:cubicBezTo>
                  <a:cubicBezTo>
                    <a:pt x="12" y="8"/>
                    <a:pt x="12" y="6"/>
                    <a:pt x="12" y="5"/>
                  </a:cubicBezTo>
                  <a:cubicBezTo>
                    <a:pt x="11" y="3"/>
                    <a:pt x="10" y="2"/>
                    <a:pt x="10" y="0"/>
                  </a:cubicBezTo>
                  <a:cubicBezTo>
                    <a:pt x="9" y="1"/>
                    <a:pt x="9" y="3"/>
                    <a:pt x="8" y="4"/>
                  </a:cubicBezTo>
                  <a:cubicBezTo>
                    <a:pt x="8" y="4"/>
                    <a:pt x="8" y="3"/>
                    <a:pt x="7" y="3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5" y="5"/>
                    <a:pt x="5" y="5"/>
                    <a:pt x="4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7"/>
                    <a:pt x="3" y="7"/>
                    <a:pt x="2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2"/>
                    <a:pt x="2" y="12"/>
                    <a:pt x="1" y="13"/>
                  </a:cubicBezTo>
                  <a:cubicBezTo>
                    <a:pt x="1" y="14"/>
                    <a:pt x="1" y="15"/>
                    <a:pt x="1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1" y="21"/>
                    <a:pt x="2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2"/>
                    <a:pt x="5" y="22"/>
                  </a:cubicBezTo>
                  <a:cubicBezTo>
                    <a:pt x="5" y="22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7" y="18"/>
                    <a:pt x="7" y="19"/>
                  </a:cubicBezTo>
                  <a:cubicBezTo>
                    <a:pt x="8" y="20"/>
                    <a:pt x="8" y="21"/>
                    <a:pt x="9" y="21"/>
                  </a:cubicBezTo>
                  <a:cubicBezTo>
                    <a:pt x="10" y="21"/>
                    <a:pt x="11" y="19"/>
                    <a:pt x="12" y="19"/>
                  </a:cubicBezTo>
                  <a:cubicBezTo>
                    <a:pt x="13" y="19"/>
                    <a:pt x="14" y="20"/>
                    <a:pt x="15" y="21"/>
                  </a:cubicBezTo>
                  <a:cubicBezTo>
                    <a:pt x="15" y="21"/>
                    <a:pt x="16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2"/>
                    <a:pt x="18" y="22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20" y="23"/>
                    <a:pt x="20" y="23"/>
                    <a:pt x="20" y="24"/>
                  </a:cubicBezTo>
                  <a:cubicBezTo>
                    <a:pt x="21" y="24"/>
                    <a:pt x="21" y="25"/>
                    <a:pt x="21" y="25"/>
                  </a:cubicBezTo>
                  <a:cubicBezTo>
                    <a:pt x="22" y="25"/>
                    <a:pt x="22" y="25"/>
                    <a:pt x="22" y="26"/>
                  </a:cubicBezTo>
                  <a:cubicBezTo>
                    <a:pt x="23" y="26"/>
                    <a:pt x="23" y="27"/>
                    <a:pt x="23" y="27"/>
                  </a:cubicBezTo>
                  <a:cubicBezTo>
                    <a:pt x="24" y="27"/>
                    <a:pt x="24" y="27"/>
                    <a:pt x="24" y="28"/>
                  </a:cubicBezTo>
                  <a:cubicBezTo>
                    <a:pt x="25" y="29"/>
                    <a:pt x="26" y="30"/>
                    <a:pt x="27" y="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20" name="Rectangle 220">
              <a:extLst>
                <a:ext uri="{FF2B5EF4-FFF2-40B4-BE49-F238E27FC236}">
                  <a16:creationId xmlns:a16="http://schemas.microsoft.com/office/drawing/2014/main" id="{C24F5457-BD40-F0EA-4A3E-4853FEFE69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5106" y="2754085"/>
              <a:ext cx="1587" cy="15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21" name="Freeform 221">
              <a:extLst>
                <a:ext uri="{FF2B5EF4-FFF2-40B4-BE49-F238E27FC236}">
                  <a16:creationId xmlns:a16="http://schemas.microsoft.com/office/drawing/2014/main" id="{D53BCB40-03D7-09B6-0907-7476C46DD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6531" y="2757260"/>
              <a:ext cx="33337" cy="41275"/>
            </a:xfrm>
            <a:custGeom>
              <a:avLst/>
              <a:gdLst>
                <a:gd name="T0" fmla="*/ 7 w 7"/>
                <a:gd name="T1" fmla="*/ 3 h 9"/>
                <a:gd name="T2" fmla="*/ 6 w 7"/>
                <a:gd name="T3" fmla="*/ 0 h 9"/>
                <a:gd name="T4" fmla="*/ 6 w 7"/>
                <a:gd name="T5" fmla="*/ 1 h 9"/>
                <a:gd name="T6" fmla="*/ 4 w 7"/>
                <a:gd name="T7" fmla="*/ 1 h 9"/>
                <a:gd name="T8" fmla="*/ 3 w 7"/>
                <a:gd name="T9" fmla="*/ 3 h 9"/>
                <a:gd name="T10" fmla="*/ 1 w 7"/>
                <a:gd name="T11" fmla="*/ 3 h 9"/>
                <a:gd name="T12" fmla="*/ 1 w 7"/>
                <a:gd name="T13" fmla="*/ 8 h 9"/>
                <a:gd name="T14" fmla="*/ 2 w 7"/>
                <a:gd name="T15" fmla="*/ 9 h 9"/>
                <a:gd name="T16" fmla="*/ 4 w 7"/>
                <a:gd name="T17" fmla="*/ 9 h 9"/>
                <a:gd name="T18" fmla="*/ 6 w 7"/>
                <a:gd name="T19" fmla="*/ 9 h 9"/>
                <a:gd name="T20" fmla="*/ 7 w 7"/>
                <a:gd name="T21" fmla="*/ 7 h 9"/>
                <a:gd name="T22" fmla="*/ 5 w 7"/>
                <a:gd name="T23" fmla="*/ 5 h 9"/>
                <a:gd name="T24" fmla="*/ 7 w 7"/>
                <a:gd name="T25" fmla="*/ 4 h 9"/>
                <a:gd name="T26" fmla="*/ 7 w 7"/>
                <a:gd name="T2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cubicBezTo>
                    <a:pt x="7" y="2"/>
                    <a:pt x="7" y="1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5" y="2"/>
                    <a:pt x="4" y="1"/>
                  </a:cubicBezTo>
                  <a:cubicBezTo>
                    <a:pt x="4" y="2"/>
                    <a:pt x="3" y="2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4"/>
                    <a:pt x="0" y="7"/>
                    <a:pt x="1" y="8"/>
                  </a:cubicBezTo>
                  <a:cubicBezTo>
                    <a:pt x="1" y="8"/>
                    <a:pt x="2" y="8"/>
                    <a:pt x="2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6" y="9"/>
                    <a:pt x="6" y="8"/>
                    <a:pt x="7" y="7"/>
                  </a:cubicBezTo>
                  <a:cubicBezTo>
                    <a:pt x="6" y="7"/>
                    <a:pt x="5" y="6"/>
                    <a:pt x="5" y="5"/>
                  </a:cubicBezTo>
                  <a:cubicBezTo>
                    <a:pt x="5" y="5"/>
                    <a:pt x="6" y="5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22" name="Freeform 222">
              <a:extLst>
                <a:ext uri="{FF2B5EF4-FFF2-40B4-BE49-F238E27FC236}">
                  <a16:creationId xmlns:a16="http://schemas.microsoft.com/office/drawing/2014/main" id="{9A9C5C5D-7434-A542-E35A-9C9B727F9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831" y="2776310"/>
              <a:ext cx="215900" cy="339725"/>
            </a:xfrm>
            <a:custGeom>
              <a:avLst/>
              <a:gdLst>
                <a:gd name="T0" fmla="*/ 45 w 47"/>
                <a:gd name="T1" fmla="*/ 6 h 74"/>
                <a:gd name="T2" fmla="*/ 45 w 47"/>
                <a:gd name="T3" fmla="*/ 2 h 74"/>
                <a:gd name="T4" fmla="*/ 44 w 47"/>
                <a:gd name="T5" fmla="*/ 0 h 74"/>
                <a:gd name="T6" fmla="*/ 39 w 47"/>
                <a:gd name="T7" fmla="*/ 3 h 74"/>
                <a:gd name="T8" fmla="*/ 33 w 47"/>
                <a:gd name="T9" fmla="*/ 4 h 74"/>
                <a:gd name="T10" fmla="*/ 28 w 47"/>
                <a:gd name="T11" fmla="*/ 5 h 74"/>
                <a:gd name="T12" fmla="*/ 19 w 47"/>
                <a:gd name="T13" fmla="*/ 7 h 74"/>
                <a:gd name="T14" fmla="*/ 16 w 47"/>
                <a:gd name="T15" fmla="*/ 8 h 74"/>
                <a:gd name="T16" fmla="*/ 12 w 47"/>
                <a:gd name="T17" fmla="*/ 5 h 74"/>
                <a:gd name="T18" fmla="*/ 9 w 47"/>
                <a:gd name="T19" fmla="*/ 5 h 74"/>
                <a:gd name="T20" fmla="*/ 8 w 47"/>
                <a:gd name="T21" fmla="*/ 6 h 74"/>
                <a:gd name="T22" fmla="*/ 8 w 47"/>
                <a:gd name="T23" fmla="*/ 9 h 74"/>
                <a:gd name="T24" fmla="*/ 11 w 47"/>
                <a:gd name="T25" fmla="*/ 13 h 74"/>
                <a:gd name="T26" fmla="*/ 19 w 47"/>
                <a:gd name="T27" fmla="*/ 18 h 74"/>
                <a:gd name="T28" fmla="*/ 26 w 47"/>
                <a:gd name="T29" fmla="*/ 21 h 74"/>
                <a:gd name="T30" fmla="*/ 31 w 47"/>
                <a:gd name="T31" fmla="*/ 22 h 74"/>
                <a:gd name="T32" fmla="*/ 27 w 47"/>
                <a:gd name="T33" fmla="*/ 27 h 74"/>
                <a:gd name="T34" fmla="*/ 20 w 47"/>
                <a:gd name="T35" fmla="*/ 35 h 74"/>
                <a:gd name="T36" fmla="*/ 18 w 47"/>
                <a:gd name="T37" fmla="*/ 38 h 74"/>
                <a:gd name="T38" fmla="*/ 10 w 47"/>
                <a:gd name="T39" fmla="*/ 40 h 74"/>
                <a:gd name="T40" fmla="*/ 6 w 47"/>
                <a:gd name="T41" fmla="*/ 42 h 74"/>
                <a:gd name="T42" fmla="*/ 2 w 47"/>
                <a:gd name="T43" fmla="*/ 47 h 74"/>
                <a:gd name="T44" fmla="*/ 0 w 47"/>
                <a:gd name="T45" fmla="*/ 53 h 74"/>
                <a:gd name="T46" fmla="*/ 3 w 47"/>
                <a:gd name="T47" fmla="*/ 74 h 74"/>
                <a:gd name="T48" fmla="*/ 7 w 47"/>
                <a:gd name="T49" fmla="*/ 67 h 74"/>
                <a:gd name="T50" fmla="*/ 13 w 47"/>
                <a:gd name="T51" fmla="*/ 59 h 74"/>
                <a:gd name="T52" fmla="*/ 16 w 47"/>
                <a:gd name="T53" fmla="*/ 56 h 74"/>
                <a:gd name="T54" fmla="*/ 21 w 47"/>
                <a:gd name="T55" fmla="*/ 52 h 74"/>
                <a:gd name="T56" fmla="*/ 26 w 47"/>
                <a:gd name="T57" fmla="*/ 48 h 74"/>
                <a:gd name="T58" fmla="*/ 29 w 47"/>
                <a:gd name="T59" fmla="*/ 44 h 74"/>
                <a:gd name="T60" fmla="*/ 35 w 47"/>
                <a:gd name="T61" fmla="*/ 33 h 74"/>
                <a:gd name="T62" fmla="*/ 39 w 47"/>
                <a:gd name="T63" fmla="*/ 25 h 74"/>
                <a:gd name="T64" fmla="*/ 39 w 47"/>
                <a:gd name="T65" fmla="*/ 23 h 74"/>
                <a:gd name="T66" fmla="*/ 42 w 47"/>
                <a:gd name="T67" fmla="*/ 18 h 74"/>
                <a:gd name="T68" fmla="*/ 44 w 47"/>
                <a:gd name="T69" fmla="*/ 10 h 74"/>
                <a:gd name="T70" fmla="*/ 46 w 47"/>
                <a:gd name="T71" fmla="*/ 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74">
                  <a:moveTo>
                    <a:pt x="46" y="8"/>
                  </a:moveTo>
                  <a:cubicBezTo>
                    <a:pt x="46" y="7"/>
                    <a:pt x="45" y="7"/>
                    <a:pt x="45" y="6"/>
                  </a:cubicBezTo>
                  <a:cubicBezTo>
                    <a:pt x="45" y="5"/>
                    <a:pt x="45" y="5"/>
                    <a:pt x="45" y="4"/>
                  </a:cubicBezTo>
                  <a:cubicBezTo>
                    <a:pt x="45" y="3"/>
                    <a:pt x="45" y="3"/>
                    <a:pt x="45" y="2"/>
                  </a:cubicBezTo>
                  <a:cubicBezTo>
                    <a:pt x="45" y="2"/>
                    <a:pt x="46" y="1"/>
                    <a:pt x="46" y="1"/>
                  </a:cubicBezTo>
                  <a:cubicBezTo>
                    <a:pt x="46" y="1"/>
                    <a:pt x="45" y="0"/>
                    <a:pt x="44" y="0"/>
                  </a:cubicBezTo>
                  <a:cubicBezTo>
                    <a:pt x="43" y="0"/>
                    <a:pt x="43" y="2"/>
                    <a:pt x="41" y="3"/>
                  </a:cubicBezTo>
                  <a:cubicBezTo>
                    <a:pt x="41" y="3"/>
                    <a:pt x="40" y="3"/>
                    <a:pt x="39" y="3"/>
                  </a:cubicBezTo>
                  <a:cubicBezTo>
                    <a:pt x="38" y="3"/>
                    <a:pt x="37" y="4"/>
                    <a:pt x="36" y="4"/>
                  </a:cubicBezTo>
                  <a:cubicBezTo>
                    <a:pt x="35" y="4"/>
                    <a:pt x="34" y="4"/>
                    <a:pt x="33" y="4"/>
                  </a:cubicBezTo>
                  <a:cubicBezTo>
                    <a:pt x="32" y="4"/>
                    <a:pt x="31" y="5"/>
                    <a:pt x="30" y="5"/>
                  </a:cubicBezTo>
                  <a:cubicBezTo>
                    <a:pt x="30" y="5"/>
                    <a:pt x="29" y="4"/>
                    <a:pt x="28" y="5"/>
                  </a:cubicBezTo>
                  <a:cubicBezTo>
                    <a:pt x="27" y="5"/>
                    <a:pt x="26" y="6"/>
                    <a:pt x="25" y="7"/>
                  </a:cubicBezTo>
                  <a:cubicBezTo>
                    <a:pt x="23" y="7"/>
                    <a:pt x="21" y="6"/>
                    <a:pt x="19" y="7"/>
                  </a:cubicBezTo>
                  <a:cubicBezTo>
                    <a:pt x="18" y="8"/>
                    <a:pt x="18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9"/>
                    <a:pt x="15" y="8"/>
                    <a:pt x="15" y="9"/>
                  </a:cubicBezTo>
                  <a:cubicBezTo>
                    <a:pt x="14" y="8"/>
                    <a:pt x="12" y="6"/>
                    <a:pt x="12" y="5"/>
                  </a:cubicBezTo>
                  <a:cubicBezTo>
                    <a:pt x="11" y="4"/>
                    <a:pt x="11" y="3"/>
                    <a:pt x="10" y="3"/>
                  </a:cubicBezTo>
                  <a:cubicBezTo>
                    <a:pt x="10" y="4"/>
                    <a:pt x="9" y="4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6"/>
                    <a:pt x="8" y="6"/>
                  </a:cubicBezTo>
                  <a:cubicBezTo>
                    <a:pt x="8" y="6"/>
                    <a:pt x="8" y="7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0" y="12"/>
                    <a:pt x="11" y="13"/>
                  </a:cubicBezTo>
                  <a:cubicBezTo>
                    <a:pt x="11" y="14"/>
                    <a:pt x="12" y="15"/>
                    <a:pt x="13" y="16"/>
                  </a:cubicBezTo>
                  <a:cubicBezTo>
                    <a:pt x="15" y="17"/>
                    <a:pt x="17" y="18"/>
                    <a:pt x="19" y="18"/>
                  </a:cubicBezTo>
                  <a:cubicBezTo>
                    <a:pt x="21" y="19"/>
                    <a:pt x="22" y="19"/>
                    <a:pt x="23" y="19"/>
                  </a:cubicBezTo>
                  <a:cubicBezTo>
                    <a:pt x="24" y="20"/>
                    <a:pt x="25" y="20"/>
                    <a:pt x="26" y="21"/>
                  </a:cubicBezTo>
                  <a:cubicBezTo>
                    <a:pt x="27" y="21"/>
                    <a:pt x="27" y="21"/>
                    <a:pt x="28" y="21"/>
                  </a:cubicBezTo>
                  <a:cubicBezTo>
                    <a:pt x="29" y="21"/>
                    <a:pt x="31" y="21"/>
                    <a:pt x="31" y="22"/>
                  </a:cubicBezTo>
                  <a:cubicBezTo>
                    <a:pt x="31" y="23"/>
                    <a:pt x="29" y="24"/>
                    <a:pt x="29" y="24"/>
                  </a:cubicBezTo>
                  <a:cubicBezTo>
                    <a:pt x="28" y="25"/>
                    <a:pt x="27" y="26"/>
                    <a:pt x="27" y="27"/>
                  </a:cubicBezTo>
                  <a:cubicBezTo>
                    <a:pt x="25" y="29"/>
                    <a:pt x="24" y="30"/>
                    <a:pt x="22" y="32"/>
                  </a:cubicBezTo>
                  <a:cubicBezTo>
                    <a:pt x="22" y="33"/>
                    <a:pt x="21" y="34"/>
                    <a:pt x="20" y="35"/>
                  </a:cubicBezTo>
                  <a:cubicBezTo>
                    <a:pt x="20" y="35"/>
                    <a:pt x="19" y="36"/>
                    <a:pt x="19" y="36"/>
                  </a:cubicBezTo>
                  <a:cubicBezTo>
                    <a:pt x="19" y="37"/>
                    <a:pt x="18" y="38"/>
                    <a:pt x="18" y="38"/>
                  </a:cubicBezTo>
                  <a:cubicBezTo>
                    <a:pt x="17" y="39"/>
                    <a:pt x="15" y="38"/>
                    <a:pt x="14" y="38"/>
                  </a:cubicBezTo>
                  <a:cubicBezTo>
                    <a:pt x="12" y="38"/>
                    <a:pt x="11" y="39"/>
                    <a:pt x="10" y="40"/>
                  </a:cubicBezTo>
                  <a:cubicBezTo>
                    <a:pt x="9" y="40"/>
                    <a:pt x="9" y="41"/>
                    <a:pt x="9" y="41"/>
                  </a:cubicBezTo>
                  <a:cubicBezTo>
                    <a:pt x="8" y="42"/>
                    <a:pt x="6" y="42"/>
                    <a:pt x="6" y="42"/>
                  </a:cubicBezTo>
                  <a:cubicBezTo>
                    <a:pt x="5" y="42"/>
                    <a:pt x="5" y="43"/>
                    <a:pt x="4" y="44"/>
                  </a:cubicBezTo>
                  <a:cubicBezTo>
                    <a:pt x="3" y="45"/>
                    <a:pt x="3" y="46"/>
                    <a:pt x="2" y="47"/>
                  </a:cubicBezTo>
                  <a:cubicBezTo>
                    <a:pt x="1" y="48"/>
                    <a:pt x="0" y="49"/>
                    <a:pt x="0" y="50"/>
                  </a:cubicBezTo>
                  <a:cubicBezTo>
                    <a:pt x="0" y="51"/>
                    <a:pt x="0" y="52"/>
                    <a:pt x="0" y="53"/>
                  </a:cubicBezTo>
                  <a:cubicBezTo>
                    <a:pt x="0" y="58"/>
                    <a:pt x="0" y="64"/>
                    <a:pt x="0" y="70"/>
                  </a:cubicBezTo>
                  <a:cubicBezTo>
                    <a:pt x="2" y="70"/>
                    <a:pt x="2" y="72"/>
                    <a:pt x="3" y="74"/>
                  </a:cubicBezTo>
                  <a:cubicBezTo>
                    <a:pt x="3" y="73"/>
                    <a:pt x="4" y="72"/>
                    <a:pt x="4" y="71"/>
                  </a:cubicBezTo>
                  <a:cubicBezTo>
                    <a:pt x="5" y="69"/>
                    <a:pt x="6" y="68"/>
                    <a:pt x="7" y="67"/>
                  </a:cubicBezTo>
                  <a:cubicBezTo>
                    <a:pt x="8" y="65"/>
                    <a:pt x="10" y="63"/>
                    <a:pt x="11" y="61"/>
                  </a:cubicBezTo>
                  <a:cubicBezTo>
                    <a:pt x="12" y="60"/>
                    <a:pt x="13" y="60"/>
                    <a:pt x="13" y="59"/>
                  </a:cubicBezTo>
                  <a:cubicBezTo>
                    <a:pt x="14" y="58"/>
                    <a:pt x="15" y="58"/>
                    <a:pt x="15" y="58"/>
                  </a:cubicBezTo>
                  <a:cubicBezTo>
                    <a:pt x="16" y="57"/>
                    <a:pt x="16" y="57"/>
                    <a:pt x="16" y="56"/>
                  </a:cubicBezTo>
                  <a:cubicBezTo>
                    <a:pt x="17" y="55"/>
                    <a:pt x="17" y="55"/>
                    <a:pt x="18" y="54"/>
                  </a:cubicBezTo>
                  <a:cubicBezTo>
                    <a:pt x="19" y="53"/>
                    <a:pt x="20" y="53"/>
                    <a:pt x="21" y="52"/>
                  </a:cubicBezTo>
                  <a:cubicBezTo>
                    <a:pt x="22" y="51"/>
                    <a:pt x="23" y="51"/>
                    <a:pt x="24" y="50"/>
                  </a:cubicBezTo>
                  <a:cubicBezTo>
                    <a:pt x="25" y="49"/>
                    <a:pt x="25" y="49"/>
                    <a:pt x="26" y="48"/>
                  </a:cubicBezTo>
                  <a:cubicBezTo>
                    <a:pt x="26" y="48"/>
                    <a:pt x="26" y="47"/>
                    <a:pt x="27" y="47"/>
                  </a:cubicBezTo>
                  <a:cubicBezTo>
                    <a:pt x="27" y="46"/>
                    <a:pt x="28" y="45"/>
                    <a:pt x="29" y="44"/>
                  </a:cubicBezTo>
                  <a:cubicBezTo>
                    <a:pt x="30" y="42"/>
                    <a:pt x="32" y="39"/>
                    <a:pt x="33" y="36"/>
                  </a:cubicBezTo>
                  <a:cubicBezTo>
                    <a:pt x="34" y="35"/>
                    <a:pt x="34" y="34"/>
                    <a:pt x="35" y="33"/>
                  </a:cubicBezTo>
                  <a:cubicBezTo>
                    <a:pt x="36" y="32"/>
                    <a:pt x="36" y="30"/>
                    <a:pt x="37" y="29"/>
                  </a:cubicBezTo>
                  <a:cubicBezTo>
                    <a:pt x="38" y="28"/>
                    <a:pt x="38" y="26"/>
                    <a:pt x="39" y="25"/>
                  </a:cubicBezTo>
                  <a:cubicBezTo>
                    <a:pt x="39" y="25"/>
                    <a:pt x="39" y="24"/>
                    <a:pt x="39" y="24"/>
                  </a:cubicBezTo>
                  <a:cubicBezTo>
                    <a:pt x="39" y="24"/>
                    <a:pt x="39" y="23"/>
                    <a:pt x="39" y="23"/>
                  </a:cubicBezTo>
                  <a:cubicBezTo>
                    <a:pt x="40" y="23"/>
                    <a:pt x="40" y="22"/>
                    <a:pt x="40" y="22"/>
                  </a:cubicBezTo>
                  <a:cubicBezTo>
                    <a:pt x="41" y="21"/>
                    <a:pt x="41" y="19"/>
                    <a:pt x="42" y="18"/>
                  </a:cubicBezTo>
                  <a:cubicBezTo>
                    <a:pt x="43" y="17"/>
                    <a:pt x="43" y="16"/>
                    <a:pt x="43" y="14"/>
                  </a:cubicBezTo>
                  <a:cubicBezTo>
                    <a:pt x="44" y="13"/>
                    <a:pt x="43" y="11"/>
                    <a:pt x="44" y="10"/>
                  </a:cubicBezTo>
                  <a:cubicBezTo>
                    <a:pt x="44" y="10"/>
                    <a:pt x="45" y="9"/>
                    <a:pt x="45" y="9"/>
                  </a:cubicBezTo>
                  <a:cubicBezTo>
                    <a:pt x="45" y="9"/>
                    <a:pt x="47" y="9"/>
                    <a:pt x="46" y="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23" name="Freeform 223">
              <a:extLst>
                <a:ext uri="{FF2B5EF4-FFF2-40B4-BE49-F238E27FC236}">
                  <a16:creationId xmlns:a16="http://schemas.microsoft.com/office/drawing/2014/main" id="{25FF981F-7399-D7EA-502A-39676411B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9368" y="2960460"/>
              <a:ext cx="161925" cy="228600"/>
            </a:xfrm>
            <a:custGeom>
              <a:avLst/>
              <a:gdLst>
                <a:gd name="T0" fmla="*/ 32 w 35"/>
                <a:gd name="T1" fmla="*/ 9 h 50"/>
                <a:gd name="T2" fmla="*/ 34 w 35"/>
                <a:gd name="T3" fmla="*/ 6 h 50"/>
                <a:gd name="T4" fmla="*/ 35 w 35"/>
                <a:gd name="T5" fmla="*/ 4 h 50"/>
                <a:gd name="T6" fmla="*/ 33 w 35"/>
                <a:gd name="T7" fmla="*/ 3 h 50"/>
                <a:gd name="T8" fmla="*/ 31 w 35"/>
                <a:gd name="T9" fmla="*/ 2 h 50"/>
                <a:gd name="T10" fmla="*/ 30 w 35"/>
                <a:gd name="T11" fmla="*/ 2 h 50"/>
                <a:gd name="T12" fmla="*/ 26 w 35"/>
                <a:gd name="T13" fmla="*/ 4 h 50"/>
                <a:gd name="T14" fmla="*/ 25 w 35"/>
                <a:gd name="T15" fmla="*/ 6 h 50"/>
                <a:gd name="T16" fmla="*/ 24 w 35"/>
                <a:gd name="T17" fmla="*/ 6 h 50"/>
                <a:gd name="T18" fmla="*/ 17 w 35"/>
                <a:gd name="T19" fmla="*/ 4 h 50"/>
                <a:gd name="T20" fmla="*/ 14 w 35"/>
                <a:gd name="T21" fmla="*/ 2 h 50"/>
                <a:gd name="T22" fmla="*/ 13 w 35"/>
                <a:gd name="T23" fmla="*/ 1 h 50"/>
                <a:gd name="T24" fmla="*/ 12 w 35"/>
                <a:gd name="T25" fmla="*/ 1 h 50"/>
                <a:gd name="T26" fmla="*/ 10 w 35"/>
                <a:gd name="T27" fmla="*/ 1 h 50"/>
                <a:gd name="T28" fmla="*/ 10 w 35"/>
                <a:gd name="T29" fmla="*/ 3 h 50"/>
                <a:gd name="T30" fmla="*/ 10 w 35"/>
                <a:gd name="T31" fmla="*/ 6 h 50"/>
                <a:gd name="T32" fmla="*/ 11 w 35"/>
                <a:gd name="T33" fmla="*/ 9 h 50"/>
                <a:gd name="T34" fmla="*/ 12 w 35"/>
                <a:gd name="T35" fmla="*/ 12 h 50"/>
                <a:gd name="T36" fmla="*/ 11 w 35"/>
                <a:gd name="T37" fmla="*/ 10 h 50"/>
                <a:gd name="T38" fmla="*/ 10 w 35"/>
                <a:gd name="T39" fmla="*/ 9 h 50"/>
                <a:gd name="T40" fmla="*/ 9 w 35"/>
                <a:gd name="T41" fmla="*/ 6 h 50"/>
                <a:gd name="T42" fmla="*/ 9 w 35"/>
                <a:gd name="T43" fmla="*/ 3 h 50"/>
                <a:gd name="T44" fmla="*/ 8 w 35"/>
                <a:gd name="T45" fmla="*/ 1 h 50"/>
                <a:gd name="T46" fmla="*/ 5 w 35"/>
                <a:gd name="T47" fmla="*/ 0 h 50"/>
                <a:gd name="T48" fmla="*/ 2 w 35"/>
                <a:gd name="T49" fmla="*/ 0 h 50"/>
                <a:gd name="T50" fmla="*/ 1 w 35"/>
                <a:gd name="T51" fmla="*/ 1 h 50"/>
                <a:gd name="T52" fmla="*/ 0 w 35"/>
                <a:gd name="T53" fmla="*/ 2 h 50"/>
                <a:gd name="T54" fmla="*/ 1 w 35"/>
                <a:gd name="T55" fmla="*/ 3 h 50"/>
                <a:gd name="T56" fmla="*/ 2 w 35"/>
                <a:gd name="T57" fmla="*/ 4 h 50"/>
                <a:gd name="T58" fmla="*/ 1 w 35"/>
                <a:gd name="T59" fmla="*/ 6 h 50"/>
                <a:gd name="T60" fmla="*/ 3 w 35"/>
                <a:gd name="T61" fmla="*/ 8 h 50"/>
                <a:gd name="T62" fmla="*/ 4 w 35"/>
                <a:gd name="T63" fmla="*/ 10 h 50"/>
                <a:gd name="T64" fmla="*/ 5 w 35"/>
                <a:gd name="T65" fmla="*/ 16 h 50"/>
                <a:gd name="T66" fmla="*/ 3 w 35"/>
                <a:gd name="T67" fmla="*/ 18 h 50"/>
                <a:gd name="T68" fmla="*/ 1 w 35"/>
                <a:gd name="T69" fmla="*/ 21 h 50"/>
                <a:gd name="T70" fmla="*/ 0 w 35"/>
                <a:gd name="T71" fmla="*/ 24 h 50"/>
                <a:gd name="T72" fmla="*/ 1 w 35"/>
                <a:gd name="T73" fmla="*/ 27 h 50"/>
                <a:gd name="T74" fmla="*/ 0 w 35"/>
                <a:gd name="T75" fmla="*/ 29 h 50"/>
                <a:gd name="T76" fmla="*/ 1 w 35"/>
                <a:gd name="T77" fmla="*/ 30 h 50"/>
                <a:gd name="T78" fmla="*/ 2 w 35"/>
                <a:gd name="T79" fmla="*/ 31 h 50"/>
                <a:gd name="T80" fmla="*/ 16 w 35"/>
                <a:gd name="T81" fmla="*/ 40 h 50"/>
                <a:gd name="T82" fmla="*/ 17 w 35"/>
                <a:gd name="T83" fmla="*/ 43 h 50"/>
                <a:gd name="T84" fmla="*/ 19 w 35"/>
                <a:gd name="T85" fmla="*/ 46 h 50"/>
                <a:gd name="T86" fmla="*/ 22 w 35"/>
                <a:gd name="T87" fmla="*/ 48 h 50"/>
                <a:gd name="T88" fmla="*/ 24 w 35"/>
                <a:gd name="T89" fmla="*/ 49 h 50"/>
                <a:gd name="T90" fmla="*/ 25 w 35"/>
                <a:gd name="T91" fmla="*/ 47 h 50"/>
                <a:gd name="T92" fmla="*/ 26 w 35"/>
                <a:gd name="T93" fmla="*/ 45 h 50"/>
                <a:gd name="T94" fmla="*/ 27 w 35"/>
                <a:gd name="T95" fmla="*/ 42 h 50"/>
                <a:gd name="T96" fmla="*/ 28 w 35"/>
                <a:gd name="T97" fmla="*/ 38 h 50"/>
                <a:gd name="T98" fmla="*/ 31 w 35"/>
                <a:gd name="T99" fmla="*/ 37 h 50"/>
                <a:gd name="T100" fmla="*/ 32 w 35"/>
                <a:gd name="T101" fmla="*/ 35 h 50"/>
                <a:gd name="T102" fmla="*/ 34 w 35"/>
                <a:gd name="T103" fmla="*/ 34 h 50"/>
                <a:gd name="T104" fmla="*/ 33 w 35"/>
                <a:gd name="T105" fmla="*/ 32 h 50"/>
                <a:gd name="T106" fmla="*/ 31 w 35"/>
                <a:gd name="T107" fmla="*/ 30 h 50"/>
                <a:gd name="T108" fmla="*/ 31 w 35"/>
                <a:gd name="T109" fmla="*/ 19 h 50"/>
                <a:gd name="T110" fmla="*/ 31 w 35"/>
                <a:gd name="T111" fmla="*/ 12 h 50"/>
                <a:gd name="T112" fmla="*/ 32 w 35"/>
                <a:gd name="T113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5" h="50">
                  <a:moveTo>
                    <a:pt x="32" y="9"/>
                  </a:moveTo>
                  <a:cubicBezTo>
                    <a:pt x="32" y="8"/>
                    <a:pt x="33" y="7"/>
                    <a:pt x="34" y="6"/>
                  </a:cubicBezTo>
                  <a:cubicBezTo>
                    <a:pt x="34" y="5"/>
                    <a:pt x="34" y="4"/>
                    <a:pt x="35" y="4"/>
                  </a:cubicBez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1" y="2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29" y="2"/>
                    <a:pt x="26" y="4"/>
                    <a:pt x="26" y="4"/>
                  </a:cubicBezTo>
                  <a:cubicBezTo>
                    <a:pt x="25" y="5"/>
                    <a:pt x="26" y="5"/>
                    <a:pt x="25" y="6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2" y="6"/>
                    <a:pt x="19" y="6"/>
                    <a:pt x="17" y="4"/>
                  </a:cubicBezTo>
                  <a:cubicBezTo>
                    <a:pt x="16" y="3"/>
                    <a:pt x="15" y="3"/>
                    <a:pt x="14" y="2"/>
                  </a:cubicBezTo>
                  <a:cubicBezTo>
                    <a:pt x="13" y="2"/>
                    <a:pt x="13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9" y="1"/>
                    <a:pt x="10" y="2"/>
                    <a:pt x="10" y="3"/>
                  </a:cubicBezTo>
                  <a:cubicBezTo>
                    <a:pt x="10" y="4"/>
                    <a:pt x="10" y="5"/>
                    <a:pt x="10" y="6"/>
                  </a:cubicBezTo>
                  <a:cubicBezTo>
                    <a:pt x="10" y="7"/>
                    <a:pt x="11" y="8"/>
                    <a:pt x="11" y="9"/>
                  </a:cubicBezTo>
                  <a:cubicBezTo>
                    <a:pt x="11" y="9"/>
                    <a:pt x="12" y="11"/>
                    <a:pt x="12" y="12"/>
                  </a:cubicBezTo>
                  <a:cubicBezTo>
                    <a:pt x="11" y="12"/>
                    <a:pt x="11" y="11"/>
                    <a:pt x="11" y="10"/>
                  </a:cubicBezTo>
                  <a:cubicBezTo>
                    <a:pt x="11" y="10"/>
                    <a:pt x="10" y="10"/>
                    <a:pt x="10" y="9"/>
                  </a:cubicBezTo>
                  <a:cubicBezTo>
                    <a:pt x="9" y="8"/>
                    <a:pt x="10" y="7"/>
                    <a:pt x="9" y="6"/>
                  </a:cubicBezTo>
                  <a:cubicBezTo>
                    <a:pt x="8" y="5"/>
                    <a:pt x="8" y="5"/>
                    <a:pt x="9" y="3"/>
                  </a:cubicBezTo>
                  <a:cubicBezTo>
                    <a:pt x="9" y="2"/>
                    <a:pt x="9" y="1"/>
                    <a:pt x="8" y="1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4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2"/>
                    <a:pt x="0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5"/>
                    <a:pt x="1" y="5"/>
                    <a:pt x="1" y="6"/>
                  </a:cubicBezTo>
                  <a:cubicBezTo>
                    <a:pt x="2" y="7"/>
                    <a:pt x="3" y="7"/>
                    <a:pt x="3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4" y="12"/>
                    <a:pt x="5" y="14"/>
                    <a:pt x="5" y="16"/>
                  </a:cubicBezTo>
                  <a:cubicBezTo>
                    <a:pt x="5" y="17"/>
                    <a:pt x="4" y="17"/>
                    <a:pt x="3" y="18"/>
                  </a:cubicBezTo>
                  <a:cubicBezTo>
                    <a:pt x="3" y="19"/>
                    <a:pt x="2" y="20"/>
                    <a:pt x="1" y="21"/>
                  </a:cubicBezTo>
                  <a:cubicBezTo>
                    <a:pt x="1" y="22"/>
                    <a:pt x="0" y="23"/>
                    <a:pt x="0" y="24"/>
                  </a:cubicBezTo>
                  <a:cubicBezTo>
                    <a:pt x="0" y="26"/>
                    <a:pt x="1" y="26"/>
                    <a:pt x="1" y="27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30"/>
                    <a:pt x="0" y="29"/>
                    <a:pt x="1" y="30"/>
                  </a:cubicBezTo>
                  <a:cubicBezTo>
                    <a:pt x="1" y="30"/>
                    <a:pt x="2" y="30"/>
                    <a:pt x="2" y="31"/>
                  </a:cubicBezTo>
                  <a:cubicBezTo>
                    <a:pt x="6" y="35"/>
                    <a:pt x="11" y="37"/>
                    <a:pt x="16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4"/>
                    <a:pt x="18" y="45"/>
                    <a:pt x="19" y="46"/>
                  </a:cubicBezTo>
                  <a:cubicBezTo>
                    <a:pt x="20" y="46"/>
                    <a:pt x="21" y="47"/>
                    <a:pt x="22" y="48"/>
                  </a:cubicBezTo>
                  <a:cubicBezTo>
                    <a:pt x="22" y="48"/>
                    <a:pt x="23" y="50"/>
                    <a:pt x="24" y="49"/>
                  </a:cubicBezTo>
                  <a:cubicBezTo>
                    <a:pt x="25" y="49"/>
                    <a:pt x="25" y="48"/>
                    <a:pt x="25" y="47"/>
                  </a:cubicBezTo>
                  <a:cubicBezTo>
                    <a:pt x="25" y="46"/>
                    <a:pt x="25" y="45"/>
                    <a:pt x="26" y="45"/>
                  </a:cubicBezTo>
                  <a:cubicBezTo>
                    <a:pt x="27" y="44"/>
                    <a:pt x="27" y="43"/>
                    <a:pt x="27" y="42"/>
                  </a:cubicBezTo>
                  <a:cubicBezTo>
                    <a:pt x="28" y="41"/>
                    <a:pt x="27" y="39"/>
                    <a:pt x="28" y="38"/>
                  </a:cubicBezTo>
                  <a:cubicBezTo>
                    <a:pt x="29" y="38"/>
                    <a:pt x="30" y="38"/>
                    <a:pt x="31" y="37"/>
                  </a:cubicBezTo>
                  <a:cubicBezTo>
                    <a:pt x="31" y="37"/>
                    <a:pt x="32" y="36"/>
                    <a:pt x="32" y="35"/>
                  </a:cubicBezTo>
                  <a:cubicBezTo>
                    <a:pt x="33" y="35"/>
                    <a:pt x="33" y="34"/>
                    <a:pt x="34" y="34"/>
                  </a:cubicBezTo>
                  <a:cubicBezTo>
                    <a:pt x="34" y="33"/>
                    <a:pt x="34" y="33"/>
                    <a:pt x="33" y="32"/>
                  </a:cubicBezTo>
                  <a:cubicBezTo>
                    <a:pt x="33" y="31"/>
                    <a:pt x="32" y="30"/>
                    <a:pt x="31" y="30"/>
                  </a:cubicBezTo>
                  <a:cubicBezTo>
                    <a:pt x="31" y="26"/>
                    <a:pt x="31" y="23"/>
                    <a:pt x="31" y="19"/>
                  </a:cubicBezTo>
                  <a:cubicBezTo>
                    <a:pt x="31" y="17"/>
                    <a:pt x="31" y="15"/>
                    <a:pt x="31" y="12"/>
                  </a:cubicBezTo>
                  <a:cubicBezTo>
                    <a:pt x="31" y="11"/>
                    <a:pt x="31" y="10"/>
                    <a:pt x="32" y="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24" name="Freeform 224">
              <a:extLst>
                <a:ext uri="{FF2B5EF4-FFF2-40B4-BE49-F238E27FC236}">
                  <a16:creationId xmlns:a16="http://schemas.microsoft.com/office/drawing/2014/main" id="{3F538FA7-915F-9B25-0E26-361CFE0D7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1906" y="2703285"/>
              <a:ext cx="304800" cy="284163"/>
            </a:xfrm>
            <a:custGeom>
              <a:avLst/>
              <a:gdLst>
                <a:gd name="T0" fmla="*/ 7 w 66"/>
                <a:gd name="T1" fmla="*/ 44 h 62"/>
                <a:gd name="T2" fmla="*/ 8 w 66"/>
                <a:gd name="T3" fmla="*/ 47 h 62"/>
                <a:gd name="T4" fmla="*/ 10 w 66"/>
                <a:gd name="T5" fmla="*/ 51 h 62"/>
                <a:gd name="T6" fmla="*/ 12 w 66"/>
                <a:gd name="T7" fmla="*/ 52 h 62"/>
                <a:gd name="T8" fmla="*/ 12 w 66"/>
                <a:gd name="T9" fmla="*/ 55 h 62"/>
                <a:gd name="T10" fmla="*/ 13 w 66"/>
                <a:gd name="T11" fmla="*/ 56 h 62"/>
                <a:gd name="T12" fmla="*/ 16 w 66"/>
                <a:gd name="T13" fmla="*/ 57 h 62"/>
                <a:gd name="T14" fmla="*/ 18 w 66"/>
                <a:gd name="T15" fmla="*/ 58 h 62"/>
                <a:gd name="T16" fmla="*/ 25 w 66"/>
                <a:gd name="T17" fmla="*/ 62 h 62"/>
                <a:gd name="T18" fmla="*/ 30 w 66"/>
                <a:gd name="T19" fmla="*/ 60 h 62"/>
                <a:gd name="T20" fmla="*/ 35 w 66"/>
                <a:gd name="T21" fmla="*/ 58 h 62"/>
                <a:gd name="T22" fmla="*/ 38 w 66"/>
                <a:gd name="T23" fmla="*/ 59 h 62"/>
                <a:gd name="T24" fmla="*/ 40 w 66"/>
                <a:gd name="T25" fmla="*/ 58 h 62"/>
                <a:gd name="T26" fmla="*/ 44 w 66"/>
                <a:gd name="T27" fmla="*/ 57 h 62"/>
                <a:gd name="T28" fmla="*/ 46 w 66"/>
                <a:gd name="T29" fmla="*/ 55 h 62"/>
                <a:gd name="T30" fmla="*/ 52 w 66"/>
                <a:gd name="T31" fmla="*/ 54 h 62"/>
                <a:gd name="T32" fmla="*/ 57 w 66"/>
                <a:gd name="T33" fmla="*/ 48 h 62"/>
                <a:gd name="T34" fmla="*/ 65 w 66"/>
                <a:gd name="T35" fmla="*/ 39 h 62"/>
                <a:gd name="T36" fmla="*/ 61 w 66"/>
                <a:gd name="T37" fmla="*/ 37 h 62"/>
                <a:gd name="T38" fmla="*/ 54 w 66"/>
                <a:gd name="T39" fmla="*/ 34 h 62"/>
                <a:gd name="T40" fmla="*/ 47 w 66"/>
                <a:gd name="T41" fmla="*/ 31 h 62"/>
                <a:gd name="T42" fmla="*/ 44 w 66"/>
                <a:gd name="T43" fmla="*/ 26 h 62"/>
                <a:gd name="T44" fmla="*/ 43 w 66"/>
                <a:gd name="T45" fmla="*/ 24 h 62"/>
                <a:gd name="T46" fmla="*/ 42 w 66"/>
                <a:gd name="T47" fmla="*/ 21 h 62"/>
                <a:gd name="T48" fmla="*/ 39 w 66"/>
                <a:gd name="T49" fmla="*/ 19 h 62"/>
                <a:gd name="T50" fmla="*/ 40 w 66"/>
                <a:gd name="T51" fmla="*/ 15 h 62"/>
                <a:gd name="T52" fmla="*/ 42 w 66"/>
                <a:gd name="T53" fmla="*/ 13 h 62"/>
                <a:gd name="T54" fmla="*/ 39 w 66"/>
                <a:gd name="T55" fmla="*/ 9 h 62"/>
                <a:gd name="T56" fmla="*/ 37 w 66"/>
                <a:gd name="T57" fmla="*/ 8 h 62"/>
                <a:gd name="T58" fmla="*/ 34 w 66"/>
                <a:gd name="T59" fmla="*/ 4 h 62"/>
                <a:gd name="T60" fmla="*/ 29 w 66"/>
                <a:gd name="T61" fmla="*/ 2 h 62"/>
                <a:gd name="T62" fmla="*/ 24 w 66"/>
                <a:gd name="T63" fmla="*/ 3 h 62"/>
                <a:gd name="T64" fmla="*/ 22 w 66"/>
                <a:gd name="T65" fmla="*/ 0 h 62"/>
                <a:gd name="T66" fmla="*/ 20 w 66"/>
                <a:gd name="T67" fmla="*/ 3 h 62"/>
                <a:gd name="T68" fmla="*/ 19 w 66"/>
                <a:gd name="T69" fmla="*/ 3 h 62"/>
                <a:gd name="T70" fmla="*/ 15 w 66"/>
                <a:gd name="T71" fmla="*/ 5 h 62"/>
                <a:gd name="T72" fmla="*/ 14 w 66"/>
                <a:gd name="T73" fmla="*/ 9 h 62"/>
                <a:gd name="T74" fmla="*/ 13 w 66"/>
                <a:gd name="T75" fmla="*/ 12 h 62"/>
                <a:gd name="T76" fmla="*/ 11 w 66"/>
                <a:gd name="T77" fmla="*/ 14 h 62"/>
                <a:gd name="T78" fmla="*/ 9 w 66"/>
                <a:gd name="T79" fmla="*/ 20 h 62"/>
                <a:gd name="T80" fmla="*/ 7 w 66"/>
                <a:gd name="T81" fmla="*/ 22 h 62"/>
                <a:gd name="T82" fmla="*/ 5 w 66"/>
                <a:gd name="T83" fmla="*/ 26 h 62"/>
                <a:gd name="T84" fmla="*/ 4 w 66"/>
                <a:gd name="T85" fmla="*/ 35 h 62"/>
                <a:gd name="T86" fmla="*/ 0 w 66"/>
                <a:gd name="T87" fmla="*/ 38 h 62"/>
                <a:gd name="T88" fmla="*/ 4 w 66"/>
                <a:gd name="T89" fmla="*/ 4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2">
                  <a:moveTo>
                    <a:pt x="4" y="42"/>
                  </a:moveTo>
                  <a:cubicBezTo>
                    <a:pt x="5" y="43"/>
                    <a:pt x="6" y="43"/>
                    <a:pt x="7" y="44"/>
                  </a:cubicBezTo>
                  <a:cubicBezTo>
                    <a:pt x="7" y="45"/>
                    <a:pt x="7" y="45"/>
                    <a:pt x="8" y="45"/>
                  </a:cubicBezTo>
                  <a:cubicBezTo>
                    <a:pt x="8" y="46"/>
                    <a:pt x="8" y="46"/>
                    <a:pt x="8" y="47"/>
                  </a:cubicBezTo>
                  <a:cubicBezTo>
                    <a:pt x="8" y="48"/>
                    <a:pt x="8" y="50"/>
                    <a:pt x="9" y="50"/>
                  </a:cubicBezTo>
                  <a:cubicBezTo>
                    <a:pt x="9" y="50"/>
                    <a:pt x="10" y="51"/>
                    <a:pt x="10" y="51"/>
                  </a:cubicBezTo>
                  <a:cubicBezTo>
                    <a:pt x="10" y="51"/>
                    <a:pt x="10" y="51"/>
                    <a:pt x="11" y="52"/>
                  </a:cubicBezTo>
                  <a:cubicBezTo>
                    <a:pt x="11" y="52"/>
                    <a:pt x="12" y="52"/>
                    <a:pt x="12" y="52"/>
                  </a:cubicBezTo>
                  <a:cubicBezTo>
                    <a:pt x="13" y="52"/>
                    <a:pt x="12" y="53"/>
                    <a:pt x="12" y="53"/>
                  </a:cubicBezTo>
                  <a:cubicBezTo>
                    <a:pt x="12" y="54"/>
                    <a:pt x="12" y="55"/>
                    <a:pt x="12" y="55"/>
                  </a:cubicBezTo>
                  <a:cubicBezTo>
                    <a:pt x="12" y="55"/>
                    <a:pt x="12" y="55"/>
                    <a:pt x="13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7"/>
                    <a:pt x="13" y="57"/>
                    <a:pt x="14" y="57"/>
                  </a:cubicBezTo>
                  <a:cubicBezTo>
                    <a:pt x="14" y="57"/>
                    <a:pt x="16" y="56"/>
                    <a:pt x="16" y="57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17" y="57"/>
                    <a:pt x="17" y="58"/>
                    <a:pt x="18" y="58"/>
                  </a:cubicBezTo>
                  <a:cubicBezTo>
                    <a:pt x="19" y="59"/>
                    <a:pt x="20" y="59"/>
                    <a:pt x="21" y="60"/>
                  </a:cubicBezTo>
                  <a:cubicBezTo>
                    <a:pt x="22" y="61"/>
                    <a:pt x="23" y="61"/>
                    <a:pt x="25" y="62"/>
                  </a:cubicBezTo>
                  <a:cubicBezTo>
                    <a:pt x="26" y="62"/>
                    <a:pt x="28" y="62"/>
                    <a:pt x="28" y="62"/>
                  </a:cubicBezTo>
                  <a:cubicBezTo>
                    <a:pt x="30" y="62"/>
                    <a:pt x="29" y="61"/>
                    <a:pt x="30" y="60"/>
                  </a:cubicBezTo>
                  <a:cubicBezTo>
                    <a:pt x="30" y="59"/>
                    <a:pt x="33" y="58"/>
                    <a:pt x="34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6" y="59"/>
                    <a:pt x="36" y="59"/>
                    <a:pt x="37" y="59"/>
                  </a:cubicBezTo>
                  <a:cubicBezTo>
                    <a:pt x="37" y="59"/>
                    <a:pt x="38" y="59"/>
                    <a:pt x="38" y="59"/>
                  </a:cubicBezTo>
                  <a:cubicBezTo>
                    <a:pt x="38" y="60"/>
                    <a:pt x="39" y="60"/>
                    <a:pt x="39" y="60"/>
                  </a:cubicBezTo>
                  <a:cubicBezTo>
                    <a:pt x="40" y="59"/>
                    <a:pt x="39" y="59"/>
                    <a:pt x="40" y="58"/>
                  </a:cubicBezTo>
                  <a:cubicBezTo>
                    <a:pt x="40" y="58"/>
                    <a:pt x="41" y="58"/>
                    <a:pt x="41" y="58"/>
                  </a:cubicBezTo>
                  <a:cubicBezTo>
                    <a:pt x="42" y="58"/>
                    <a:pt x="43" y="58"/>
                    <a:pt x="44" y="57"/>
                  </a:cubicBezTo>
                  <a:cubicBezTo>
                    <a:pt x="44" y="57"/>
                    <a:pt x="44" y="57"/>
                    <a:pt x="44" y="56"/>
                  </a:cubicBezTo>
                  <a:cubicBezTo>
                    <a:pt x="45" y="56"/>
                    <a:pt x="45" y="56"/>
                    <a:pt x="46" y="55"/>
                  </a:cubicBezTo>
                  <a:cubicBezTo>
                    <a:pt x="47" y="55"/>
                    <a:pt x="47" y="54"/>
                    <a:pt x="49" y="54"/>
                  </a:cubicBezTo>
                  <a:cubicBezTo>
                    <a:pt x="50" y="54"/>
                    <a:pt x="51" y="55"/>
                    <a:pt x="52" y="54"/>
                  </a:cubicBezTo>
                  <a:cubicBezTo>
                    <a:pt x="53" y="54"/>
                    <a:pt x="54" y="52"/>
                    <a:pt x="55" y="51"/>
                  </a:cubicBezTo>
                  <a:cubicBezTo>
                    <a:pt x="56" y="50"/>
                    <a:pt x="57" y="49"/>
                    <a:pt x="57" y="48"/>
                  </a:cubicBezTo>
                  <a:cubicBezTo>
                    <a:pt x="59" y="46"/>
                    <a:pt x="61" y="44"/>
                    <a:pt x="62" y="42"/>
                  </a:cubicBezTo>
                  <a:cubicBezTo>
                    <a:pt x="63" y="41"/>
                    <a:pt x="64" y="40"/>
                    <a:pt x="65" y="39"/>
                  </a:cubicBezTo>
                  <a:cubicBezTo>
                    <a:pt x="66" y="38"/>
                    <a:pt x="66" y="37"/>
                    <a:pt x="65" y="37"/>
                  </a:cubicBezTo>
                  <a:cubicBezTo>
                    <a:pt x="64" y="37"/>
                    <a:pt x="62" y="38"/>
                    <a:pt x="61" y="37"/>
                  </a:cubicBezTo>
                  <a:cubicBezTo>
                    <a:pt x="60" y="37"/>
                    <a:pt x="59" y="36"/>
                    <a:pt x="58" y="36"/>
                  </a:cubicBezTo>
                  <a:cubicBezTo>
                    <a:pt x="57" y="35"/>
                    <a:pt x="56" y="35"/>
                    <a:pt x="54" y="34"/>
                  </a:cubicBezTo>
                  <a:cubicBezTo>
                    <a:pt x="53" y="34"/>
                    <a:pt x="52" y="34"/>
                    <a:pt x="51" y="33"/>
                  </a:cubicBezTo>
                  <a:cubicBezTo>
                    <a:pt x="50" y="33"/>
                    <a:pt x="48" y="32"/>
                    <a:pt x="47" y="31"/>
                  </a:cubicBezTo>
                  <a:cubicBezTo>
                    <a:pt x="46" y="30"/>
                    <a:pt x="45" y="28"/>
                    <a:pt x="45" y="27"/>
                  </a:cubicBezTo>
                  <a:cubicBezTo>
                    <a:pt x="44" y="27"/>
                    <a:pt x="44" y="26"/>
                    <a:pt x="44" y="2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2" y="23"/>
                    <a:pt x="43" y="22"/>
                    <a:pt x="44" y="21"/>
                  </a:cubicBezTo>
                  <a:cubicBezTo>
                    <a:pt x="43" y="21"/>
                    <a:pt x="42" y="21"/>
                    <a:pt x="42" y="21"/>
                  </a:cubicBezTo>
                  <a:cubicBezTo>
                    <a:pt x="41" y="21"/>
                    <a:pt x="40" y="21"/>
                    <a:pt x="40" y="20"/>
                  </a:cubicBezTo>
                  <a:cubicBezTo>
                    <a:pt x="39" y="20"/>
                    <a:pt x="39" y="20"/>
                    <a:pt x="39" y="19"/>
                  </a:cubicBezTo>
                  <a:cubicBezTo>
                    <a:pt x="39" y="18"/>
                    <a:pt x="38" y="16"/>
                    <a:pt x="39" y="16"/>
                  </a:cubicBezTo>
                  <a:cubicBezTo>
                    <a:pt x="39" y="15"/>
                    <a:pt x="39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1" y="15"/>
                    <a:pt x="42" y="14"/>
                    <a:pt x="42" y="13"/>
                  </a:cubicBezTo>
                  <a:cubicBezTo>
                    <a:pt x="42" y="13"/>
                    <a:pt x="40" y="12"/>
                    <a:pt x="40" y="11"/>
                  </a:cubicBezTo>
                  <a:cubicBezTo>
                    <a:pt x="39" y="11"/>
                    <a:pt x="39" y="10"/>
                    <a:pt x="39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7" y="7"/>
                    <a:pt x="36" y="7"/>
                    <a:pt x="36" y="6"/>
                  </a:cubicBezTo>
                  <a:cubicBezTo>
                    <a:pt x="35" y="5"/>
                    <a:pt x="35" y="5"/>
                    <a:pt x="34" y="4"/>
                  </a:cubicBezTo>
                  <a:cubicBezTo>
                    <a:pt x="33" y="4"/>
                    <a:pt x="32" y="4"/>
                    <a:pt x="32" y="3"/>
                  </a:cubicBezTo>
                  <a:cubicBezTo>
                    <a:pt x="31" y="3"/>
                    <a:pt x="30" y="3"/>
                    <a:pt x="29" y="2"/>
                  </a:cubicBezTo>
                  <a:cubicBezTo>
                    <a:pt x="28" y="2"/>
                    <a:pt x="27" y="1"/>
                    <a:pt x="27" y="2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3" y="3"/>
                    <a:pt x="23" y="2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21" y="0"/>
                    <a:pt x="21" y="1"/>
                    <a:pt x="21" y="1"/>
                  </a:cubicBezTo>
                  <a:cubicBezTo>
                    <a:pt x="21" y="2"/>
                    <a:pt x="21" y="3"/>
                    <a:pt x="20" y="3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9" y="4"/>
                    <a:pt x="19" y="3"/>
                    <a:pt x="19" y="3"/>
                  </a:cubicBezTo>
                  <a:cubicBezTo>
                    <a:pt x="18" y="2"/>
                    <a:pt x="17" y="3"/>
                    <a:pt x="15" y="3"/>
                  </a:cubicBezTo>
                  <a:cubicBezTo>
                    <a:pt x="15" y="3"/>
                    <a:pt x="15" y="4"/>
                    <a:pt x="15" y="5"/>
                  </a:cubicBezTo>
                  <a:cubicBezTo>
                    <a:pt x="15" y="6"/>
                    <a:pt x="15" y="7"/>
                    <a:pt x="15" y="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0"/>
                    <a:pt x="14" y="10"/>
                    <a:pt x="14" y="11"/>
                  </a:cubicBezTo>
                  <a:cubicBezTo>
                    <a:pt x="14" y="12"/>
                    <a:pt x="14" y="11"/>
                    <a:pt x="13" y="12"/>
                  </a:cubicBezTo>
                  <a:cubicBezTo>
                    <a:pt x="12" y="12"/>
                    <a:pt x="11" y="12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9" y="17"/>
                    <a:pt x="9" y="19"/>
                    <a:pt x="9" y="20"/>
                  </a:cubicBezTo>
                  <a:cubicBezTo>
                    <a:pt x="9" y="20"/>
                    <a:pt x="9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6" y="24"/>
                    <a:pt x="6" y="25"/>
                    <a:pt x="5" y="26"/>
                  </a:cubicBezTo>
                  <a:cubicBezTo>
                    <a:pt x="5" y="27"/>
                    <a:pt x="5" y="28"/>
                    <a:pt x="5" y="30"/>
                  </a:cubicBezTo>
                  <a:cubicBezTo>
                    <a:pt x="4" y="31"/>
                    <a:pt x="5" y="34"/>
                    <a:pt x="4" y="35"/>
                  </a:cubicBezTo>
                  <a:cubicBezTo>
                    <a:pt x="2" y="36"/>
                    <a:pt x="1" y="34"/>
                    <a:pt x="0" y="36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0" y="39"/>
                    <a:pt x="1" y="39"/>
                    <a:pt x="2" y="39"/>
                  </a:cubicBezTo>
                  <a:cubicBezTo>
                    <a:pt x="3" y="40"/>
                    <a:pt x="4" y="41"/>
                    <a:pt x="4" y="4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25" name="Freeform 225">
              <a:extLst>
                <a:ext uri="{FF2B5EF4-FFF2-40B4-BE49-F238E27FC236}">
                  <a16:creationId xmlns:a16="http://schemas.microsoft.com/office/drawing/2014/main" id="{56A226B3-4C52-C638-884F-110050EFA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9368" y="307476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26" name="Freeform 226">
              <a:extLst>
                <a:ext uri="{FF2B5EF4-FFF2-40B4-BE49-F238E27FC236}">
                  <a16:creationId xmlns:a16="http://schemas.microsoft.com/office/drawing/2014/main" id="{9A2E3756-FF69-6E62-C52A-80214FB87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7293" y="2968397"/>
              <a:ext cx="115887" cy="142875"/>
            </a:xfrm>
            <a:custGeom>
              <a:avLst/>
              <a:gdLst>
                <a:gd name="T0" fmla="*/ 20 w 25"/>
                <a:gd name="T1" fmla="*/ 22 h 31"/>
                <a:gd name="T2" fmla="*/ 22 w 25"/>
                <a:gd name="T3" fmla="*/ 18 h 31"/>
                <a:gd name="T4" fmla="*/ 24 w 25"/>
                <a:gd name="T5" fmla="*/ 15 h 31"/>
                <a:gd name="T6" fmla="*/ 24 w 25"/>
                <a:gd name="T7" fmla="*/ 10 h 31"/>
                <a:gd name="T8" fmla="*/ 24 w 25"/>
                <a:gd name="T9" fmla="*/ 6 h 31"/>
                <a:gd name="T10" fmla="*/ 22 w 25"/>
                <a:gd name="T11" fmla="*/ 4 h 31"/>
                <a:gd name="T12" fmla="*/ 22 w 25"/>
                <a:gd name="T13" fmla="*/ 3 h 31"/>
                <a:gd name="T14" fmla="*/ 21 w 25"/>
                <a:gd name="T15" fmla="*/ 2 h 31"/>
                <a:gd name="T16" fmla="*/ 20 w 25"/>
                <a:gd name="T17" fmla="*/ 0 h 31"/>
                <a:gd name="T18" fmla="*/ 18 w 25"/>
                <a:gd name="T19" fmla="*/ 2 h 31"/>
                <a:gd name="T20" fmla="*/ 15 w 25"/>
                <a:gd name="T21" fmla="*/ 2 h 31"/>
                <a:gd name="T22" fmla="*/ 12 w 25"/>
                <a:gd name="T23" fmla="*/ 3 h 31"/>
                <a:gd name="T24" fmla="*/ 10 w 25"/>
                <a:gd name="T25" fmla="*/ 3 h 31"/>
                <a:gd name="T26" fmla="*/ 7 w 25"/>
                <a:gd name="T27" fmla="*/ 3 h 31"/>
                <a:gd name="T28" fmla="*/ 6 w 25"/>
                <a:gd name="T29" fmla="*/ 5 h 31"/>
                <a:gd name="T30" fmla="*/ 7 w 25"/>
                <a:gd name="T31" fmla="*/ 7 h 31"/>
                <a:gd name="T32" fmla="*/ 6 w 25"/>
                <a:gd name="T33" fmla="*/ 8 h 31"/>
                <a:gd name="T34" fmla="*/ 7 w 25"/>
                <a:gd name="T35" fmla="*/ 12 h 31"/>
                <a:gd name="T36" fmla="*/ 8 w 25"/>
                <a:gd name="T37" fmla="*/ 12 h 31"/>
                <a:gd name="T38" fmla="*/ 8 w 25"/>
                <a:gd name="T39" fmla="*/ 14 h 31"/>
                <a:gd name="T40" fmla="*/ 6 w 25"/>
                <a:gd name="T41" fmla="*/ 15 h 31"/>
                <a:gd name="T42" fmla="*/ 5 w 25"/>
                <a:gd name="T43" fmla="*/ 17 h 31"/>
                <a:gd name="T44" fmla="*/ 4 w 25"/>
                <a:gd name="T45" fmla="*/ 16 h 31"/>
                <a:gd name="T46" fmla="*/ 3 w 25"/>
                <a:gd name="T47" fmla="*/ 17 h 31"/>
                <a:gd name="T48" fmla="*/ 2 w 25"/>
                <a:gd name="T49" fmla="*/ 18 h 31"/>
                <a:gd name="T50" fmla="*/ 2 w 25"/>
                <a:gd name="T51" fmla="*/ 20 h 31"/>
                <a:gd name="T52" fmla="*/ 1 w 25"/>
                <a:gd name="T53" fmla="*/ 25 h 31"/>
                <a:gd name="T54" fmla="*/ 1 w 25"/>
                <a:gd name="T55" fmla="*/ 30 h 31"/>
                <a:gd name="T56" fmla="*/ 1 w 25"/>
                <a:gd name="T57" fmla="*/ 30 h 31"/>
                <a:gd name="T58" fmla="*/ 2 w 25"/>
                <a:gd name="T59" fmla="*/ 31 h 31"/>
                <a:gd name="T60" fmla="*/ 4 w 25"/>
                <a:gd name="T61" fmla="*/ 28 h 31"/>
                <a:gd name="T62" fmla="*/ 7 w 25"/>
                <a:gd name="T63" fmla="*/ 28 h 31"/>
                <a:gd name="T64" fmla="*/ 10 w 25"/>
                <a:gd name="T65" fmla="*/ 27 h 31"/>
                <a:gd name="T66" fmla="*/ 11 w 25"/>
                <a:gd name="T67" fmla="*/ 24 h 31"/>
                <a:gd name="T68" fmla="*/ 11 w 25"/>
                <a:gd name="T69" fmla="*/ 23 h 31"/>
                <a:gd name="T70" fmla="*/ 13 w 25"/>
                <a:gd name="T71" fmla="*/ 22 h 31"/>
                <a:gd name="T72" fmla="*/ 14 w 25"/>
                <a:gd name="T73" fmla="*/ 22 h 31"/>
                <a:gd name="T74" fmla="*/ 15 w 25"/>
                <a:gd name="T75" fmla="*/ 22 h 31"/>
                <a:gd name="T76" fmla="*/ 17 w 25"/>
                <a:gd name="T77" fmla="*/ 21 h 31"/>
                <a:gd name="T78" fmla="*/ 18 w 25"/>
                <a:gd name="T79" fmla="*/ 22 h 31"/>
                <a:gd name="T80" fmla="*/ 20 w 25"/>
                <a:gd name="T81" fmla="*/ 23 h 31"/>
                <a:gd name="T82" fmla="*/ 20 w 25"/>
                <a:gd name="T83" fmla="*/ 2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31">
                  <a:moveTo>
                    <a:pt x="20" y="22"/>
                  </a:moveTo>
                  <a:cubicBezTo>
                    <a:pt x="20" y="21"/>
                    <a:pt x="21" y="19"/>
                    <a:pt x="22" y="18"/>
                  </a:cubicBezTo>
                  <a:cubicBezTo>
                    <a:pt x="22" y="17"/>
                    <a:pt x="23" y="16"/>
                    <a:pt x="24" y="15"/>
                  </a:cubicBezTo>
                  <a:cubicBezTo>
                    <a:pt x="25" y="14"/>
                    <a:pt x="25" y="12"/>
                    <a:pt x="24" y="10"/>
                  </a:cubicBezTo>
                  <a:cubicBezTo>
                    <a:pt x="24" y="9"/>
                    <a:pt x="25" y="7"/>
                    <a:pt x="24" y="6"/>
                  </a:cubicBezTo>
                  <a:cubicBezTo>
                    <a:pt x="24" y="5"/>
                    <a:pt x="22" y="5"/>
                    <a:pt x="22" y="4"/>
                  </a:cubicBezTo>
                  <a:cubicBezTo>
                    <a:pt x="21" y="3"/>
                    <a:pt x="22" y="4"/>
                    <a:pt x="22" y="3"/>
                  </a:cubicBezTo>
                  <a:cubicBezTo>
                    <a:pt x="22" y="2"/>
                    <a:pt x="21" y="2"/>
                    <a:pt x="21" y="2"/>
                  </a:cubicBezTo>
                  <a:cubicBezTo>
                    <a:pt x="20" y="1"/>
                    <a:pt x="20" y="0"/>
                    <a:pt x="20" y="0"/>
                  </a:cubicBezTo>
                  <a:cubicBezTo>
                    <a:pt x="19" y="0"/>
                    <a:pt x="19" y="2"/>
                    <a:pt x="18" y="2"/>
                  </a:cubicBezTo>
                  <a:cubicBezTo>
                    <a:pt x="17" y="3"/>
                    <a:pt x="16" y="2"/>
                    <a:pt x="15" y="2"/>
                  </a:cubicBezTo>
                  <a:cubicBezTo>
                    <a:pt x="14" y="2"/>
                    <a:pt x="14" y="3"/>
                    <a:pt x="12" y="3"/>
                  </a:cubicBezTo>
                  <a:cubicBezTo>
                    <a:pt x="12" y="3"/>
                    <a:pt x="10" y="3"/>
                    <a:pt x="10" y="3"/>
                  </a:cubicBezTo>
                  <a:cubicBezTo>
                    <a:pt x="9" y="3"/>
                    <a:pt x="8" y="2"/>
                    <a:pt x="7" y="3"/>
                  </a:cubicBezTo>
                  <a:cubicBezTo>
                    <a:pt x="6" y="3"/>
                    <a:pt x="6" y="5"/>
                    <a:pt x="6" y="5"/>
                  </a:cubicBezTo>
                  <a:cubicBezTo>
                    <a:pt x="6" y="6"/>
                    <a:pt x="7" y="6"/>
                    <a:pt x="7" y="7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5" y="9"/>
                    <a:pt x="7" y="10"/>
                    <a:pt x="7" y="12"/>
                  </a:cubicBezTo>
                  <a:cubicBezTo>
                    <a:pt x="7" y="11"/>
                    <a:pt x="8" y="11"/>
                    <a:pt x="8" y="12"/>
                  </a:cubicBezTo>
                  <a:cubicBezTo>
                    <a:pt x="8" y="12"/>
                    <a:pt x="8" y="13"/>
                    <a:pt x="8" y="14"/>
                  </a:cubicBezTo>
                  <a:cubicBezTo>
                    <a:pt x="7" y="14"/>
                    <a:pt x="6" y="14"/>
                    <a:pt x="6" y="15"/>
                  </a:cubicBezTo>
                  <a:cubicBezTo>
                    <a:pt x="5" y="15"/>
                    <a:pt x="5" y="16"/>
                    <a:pt x="5" y="17"/>
                  </a:cubicBezTo>
                  <a:cubicBezTo>
                    <a:pt x="5" y="17"/>
                    <a:pt x="5" y="16"/>
                    <a:pt x="4" y="16"/>
                  </a:cubicBezTo>
                  <a:cubicBezTo>
                    <a:pt x="4" y="16"/>
                    <a:pt x="3" y="17"/>
                    <a:pt x="3" y="17"/>
                  </a:cubicBezTo>
                  <a:cubicBezTo>
                    <a:pt x="3" y="17"/>
                    <a:pt x="2" y="18"/>
                    <a:pt x="2" y="18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2"/>
                    <a:pt x="1" y="23"/>
                    <a:pt x="1" y="25"/>
                  </a:cubicBezTo>
                  <a:cubicBezTo>
                    <a:pt x="0" y="27"/>
                    <a:pt x="1" y="29"/>
                    <a:pt x="1" y="30"/>
                  </a:cubicBezTo>
                  <a:cubicBezTo>
                    <a:pt x="1" y="31"/>
                    <a:pt x="1" y="30"/>
                    <a:pt x="1" y="30"/>
                  </a:cubicBezTo>
                  <a:cubicBezTo>
                    <a:pt x="2" y="30"/>
                    <a:pt x="2" y="30"/>
                    <a:pt x="2" y="31"/>
                  </a:cubicBezTo>
                  <a:cubicBezTo>
                    <a:pt x="3" y="31"/>
                    <a:pt x="4" y="29"/>
                    <a:pt x="4" y="28"/>
                  </a:cubicBezTo>
                  <a:cubicBezTo>
                    <a:pt x="5" y="27"/>
                    <a:pt x="6" y="28"/>
                    <a:pt x="7" y="28"/>
                  </a:cubicBezTo>
                  <a:cubicBezTo>
                    <a:pt x="8" y="28"/>
                    <a:pt x="10" y="28"/>
                    <a:pt x="10" y="27"/>
                  </a:cubicBezTo>
                  <a:cubicBezTo>
                    <a:pt x="11" y="27"/>
                    <a:pt x="11" y="25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2" y="22"/>
                    <a:pt x="12" y="23"/>
                    <a:pt x="13" y="22"/>
                  </a:cubicBezTo>
                  <a:cubicBezTo>
                    <a:pt x="13" y="22"/>
                    <a:pt x="14" y="22"/>
                    <a:pt x="14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6" y="22"/>
                    <a:pt x="16" y="21"/>
                    <a:pt x="17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9" y="22"/>
                    <a:pt x="20" y="22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27" name="Freeform 227">
              <a:extLst>
                <a:ext uri="{FF2B5EF4-FFF2-40B4-BE49-F238E27FC236}">
                  <a16:creationId xmlns:a16="http://schemas.microsoft.com/office/drawing/2014/main" id="{EDD07037-2032-442D-DDED-40A97584F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006" y="3096985"/>
              <a:ext cx="46037" cy="46038"/>
            </a:xfrm>
            <a:custGeom>
              <a:avLst/>
              <a:gdLst>
                <a:gd name="T0" fmla="*/ 9 w 10"/>
                <a:gd name="T1" fmla="*/ 4 h 10"/>
                <a:gd name="T2" fmla="*/ 8 w 10"/>
                <a:gd name="T3" fmla="*/ 2 h 10"/>
                <a:gd name="T4" fmla="*/ 8 w 10"/>
                <a:gd name="T5" fmla="*/ 2 h 10"/>
                <a:gd name="T6" fmla="*/ 7 w 10"/>
                <a:gd name="T7" fmla="*/ 0 h 10"/>
                <a:gd name="T8" fmla="*/ 5 w 10"/>
                <a:gd name="T9" fmla="*/ 3 h 10"/>
                <a:gd name="T10" fmla="*/ 4 w 10"/>
                <a:gd name="T11" fmla="*/ 2 h 10"/>
                <a:gd name="T12" fmla="*/ 4 w 10"/>
                <a:gd name="T13" fmla="*/ 2 h 10"/>
                <a:gd name="T14" fmla="*/ 2 w 10"/>
                <a:gd name="T15" fmla="*/ 4 h 10"/>
                <a:gd name="T16" fmla="*/ 1 w 10"/>
                <a:gd name="T17" fmla="*/ 6 h 10"/>
                <a:gd name="T18" fmla="*/ 0 w 10"/>
                <a:gd name="T19" fmla="*/ 7 h 10"/>
                <a:gd name="T20" fmla="*/ 0 w 10"/>
                <a:gd name="T21" fmla="*/ 9 h 10"/>
                <a:gd name="T22" fmla="*/ 1 w 10"/>
                <a:gd name="T23" fmla="*/ 9 h 10"/>
                <a:gd name="T24" fmla="*/ 4 w 10"/>
                <a:gd name="T25" fmla="*/ 10 h 10"/>
                <a:gd name="T26" fmla="*/ 5 w 10"/>
                <a:gd name="T27" fmla="*/ 9 h 10"/>
                <a:gd name="T28" fmla="*/ 5 w 10"/>
                <a:gd name="T29" fmla="*/ 7 h 10"/>
                <a:gd name="T30" fmla="*/ 6 w 10"/>
                <a:gd name="T31" fmla="*/ 7 h 10"/>
                <a:gd name="T32" fmla="*/ 7 w 10"/>
                <a:gd name="T33" fmla="*/ 7 h 10"/>
                <a:gd name="T34" fmla="*/ 8 w 10"/>
                <a:gd name="T35" fmla="*/ 8 h 10"/>
                <a:gd name="T36" fmla="*/ 9 w 10"/>
                <a:gd name="T37" fmla="*/ 7 h 10"/>
                <a:gd name="T38" fmla="*/ 9 w 10"/>
                <a:gd name="T3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0">
                  <a:moveTo>
                    <a:pt x="9" y="4"/>
                  </a:moveTo>
                  <a:cubicBezTo>
                    <a:pt x="9" y="4"/>
                    <a:pt x="9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1"/>
                    <a:pt x="6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4" y="2"/>
                    <a:pt x="4" y="3"/>
                    <a:pt x="4" y="2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1" y="5"/>
                    <a:pt x="2" y="6"/>
                    <a:pt x="1" y="6"/>
                  </a:cubicBezTo>
                  <a:cubicBezTo>
                    <a:pt x="1" y="7"/>
                    <a:pt x="1" y="7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3" y="10"/>
                    <a:pt x="4" y="10"/>
                  </a:cubicBezTo>
                  <a:cubicBezTo>
                    <a:pt x="4" y="10"/>
                    <a:pt x="5" y="9"/>
                    <a:pt x="5" y="9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8"/>
                    <a:pt x="7" y="8"/>
                    <a:pt x="8" y="8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10" y="7"/>
                    <a:pt x="10" y="5"/>
                    <a:pt x="9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28" name="Freeform 228">
              <a:extLst>
                <a:ext uri="{FF2B5EF4-FFF2-40B4-BE49-F238E27FC236}">
                  <a16:creationId xmlns:a16="http://schemas.microsoft.com/office/drawing/2014/main" id="{5C94AB5E-8E61-8257-0311-90610020B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006" y="3128735"/>
              <a:ext cx="46037" cy="60325"/>
            </a:xfrm>
            <a:custGeom>
              <a:avLst/>
              <a:gdLst>
                <a:gd name="T0" fmla="*/ 9 w 10"/>
                <a:gd name="T1" fmla="*/ 4 h 13"/>
                <a:gd name="T2" fmla="*/ 8 w 10"/>
                <a:gd name="T3" fmla="*/ 3 h 13"/>
                <a:gd name="T4" fmla="*/ 7 w 10"/>
                <a:gd name="T5" fmla="*/ 1 h 13"/>
                <a:gd name="T6" fmla="*/ 5 w 10"/>
                <a:gd name="T7" fmla="*/ 1 h 13"/>
                <a:gd name="T8" fmla="*/ 4 w 10"/>
                <a:gd name="T9" fmla="*/ 3 h 13"/>
                <a:gd name="T10" fmla="*/ 2 w 10"/>
                <a:gd name="T11" fmla="*/ 2 h 13"/>
                <a:gd name="T12" fmla="*/ 1 w 10"/>
                <a:gd name="T13" fmla="*/ 5 h 13"/>
                <a:gd name="T14" fmla="*/ 2 w 10"/>
                <a:gd name="T15" fmla="*/ 5 h 13"/>
                <a:gd name="T16" fmla="*/ 2 w 10"/>
                <a:gd name="T17" fmla="*/ 7 h 13"/>
                <a:gd name="T18" fmla="*/ 5 w 10"/>
                <a:gd name="T19" fmla="*/ 11 h 13"/>
                <a:gd name="T20" fmla="*/ 5 w 10"/>
                <a:gd name="T21" fmla="*/ 11 h 13"/>
                <a:gd name="T22" fmla="*/ 5 w 10"/>
                <a:gd name="T23" fmla="*/ 11 h 13"/>
                <a:gd name="T24" fmla="*/ 6 w 10"/>
                <a:gd name="T25" fmla="*/ 10 h 13"/>
                <a:gd name="T26" fmla="*/ 7 w 10"/>
                <a:gd name="T27" fmla="*/ 8 h 13"/>
                <a:gd name="T28" fmla="*/ 9 w 10"/>
                <a:gd name="T2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13">
                  <a:moveTo>
                    <a:pt x="9" y="4"/>
                  </a:moveTo>
                  <a:cubicBezTo>
                    <a:pt x="9" y="4"/>
                    <a:pt x="8" y="3"/>
                    <a:pt x="8" y="3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5" y="2"/>
                    <a:pt x="5" y="2"/>
                    <a:pt x="4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0" y="2"/>
                    <a:pt x="1" y="4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8"/>
                    <a:pt x="3" y="13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8" y="6"/>
                    <a:pt x="10" y="6"/>
                    <a:pt x="9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29" name="Freeform 229">
              <a:extLst>
                <a:ext uri="{FF2B5EF4-FFF2-40B4-BE49-F238E27FC236}">
                  <a16:creationId xmlns:a16="http://schemas.microsoft.com/office/drawing/2014/main" id="{F60245CE-C5DE-56C5-2079-A8B8F4DCB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7293" y="3092222"/>
              <a:ext cx="227012" cy="271463"/>
            </a:xfrm>
            <a:custGeom>
              <a:avLst/>
              <a:gdLst>
                <a:gd name="T0" fmla="*/ 46 w 49"/>
                <a:gd name="T1" fmla="*/ 48 h 59"/>
                <a:gd name="T2" fmla="*/ 44 w 49"/>
                <a:gd name="T3" fmla="*/ 39 h 59"/>
                <a:gd name="T4" fmla="*/ 44 w 49"/>
                <a:gd name="T5" fmla="*/ 31 h 59"/>
                <a:gd name="T6" fmla="*/ 43 w 49"/>
                <a:gd name="T7" fmla="*/ 24 h 59"/>
                <a:gd name="T8" fmla="*/ 41 w 49"/>
                <a:gd name="T9" fmla="*/ 18 h 59"/>
                <a:gd name="T10" fmla="*/ 37 w 49"/>
                <a:gd name="T11" fmla="*/ 14 h 59"/>
                <a:gd name="T12" fmla="*/ 34 w 49"/>
                <a:gd name="T13" fmla="*/ 10 h 59"/>
                <a:gd name="T14" fmla="*/ 23 w 49"/>
                <a:gd name="T15" fmla="*/ 3 h 59"/>
                <a:gd name="T16" fmla="*/ 19 w 49"/>
                <a:gd name="T17" fmla="*/ 3 h 59"/>
                <a:gd name="T18" fmla="*/ 16 w 49"/>
                <a:gd name="T19" fmla="*/ 6 h 59"/>
                <a:gd name="T20" fmla="*/ 17 w 49"/>
                <a:gd name="T21" fmla="*/ 7 h 59"/>
                <a:gd name="T22" fmla="*/ 19 w 49"/>
                <a:gd name="T23" fmla="*/ 8 h 59"/>
                <a:gd name="T24" fmla="*/ 18 w 49"/>
                <a:gd name="T25" fmla="*/ 9 h 59"/>
                <a:gd name="T26" fmla="*/ 15 w 49"/>
                <a:gd name="T27" fmla="*/ 8 h 59"/>
                <a:gd name="T28" fmla="*/ 13 w 49"/>
                <a:gd name="T29" fmla="*/ 8 h 59"/>
                <a:gd name="T30" fmla="*/ 10 w 49"/>
                <a:gd name="T31" fmla="*/ 9 h 59"/>
                <a:gd name="T32" fmla="*/ 10 w 49"/>
                <a:gd name="T33" fmla="*/ 4 h 59"/>
                <a:gd name="T34" fmla="*/ 10 w 49"/>
                <a:gd name="T35" fmla="*/ 0 h 59"/>
                <a:gd name="T36" fmla="*/ 5 w 49"/>
                <a:gd name="T37" fmla="*/ 3 h 59"/>
                <a:gd name="T38" fmla="*/ 6 w 49"/>
                <a:gd name="T39" fmla="*/ 5 h 59"/>
                <a:gd name="T40" fmla="*/ 5 w 49"/>
                <a:gd name="T41" fmla="*/ 9 h 59"/>
                <a:gd name="T42" fmla="*/ 5 w 49"/>
                <a:gd name="T43" fmla="*/ 11 h 59"/>
                <a:gd name="T44" fmla="*/ 6 w 49"/>
                <a:gd name="T45" fmla="*/ 13 h 59"/>
                <a:gd name="T46" fmla="*/ 4 w 49"/>
                <a:gd name="T47" fmla="*/ 17 h 59"/>
                <a:gd name="T48" fmla="*/ 2 w 49"/>
                <a:gd name="T49" fmla="*/ 19 h 59"/>
                <a:gd name="T50" fmla="*/ 1 w 49"/>
                <a:gd name="T51" fmla="*/ 22 h 59"/>
                <a:gd name="T52" fmla="*/ 1 w 49"/>
                <a:gd name="T53" fmla="*/ 25 h 59"/>
                <a:gd name="T54" fmla="*/ 1 w 49"/>
                <a:gd name="T55" fmla="*/ 29 h 59"/>
                <a:gd name="T56" fmla="*/ 4 w 49"/>
                <a:gd name="T57" fmla="*/ 32 h 59"/>
                <a:gd name="T58" fmla="*/ 6 w 49"/>
                <a:gd name="T59" fmla="*/ 40 h 59"/>
                <a:gd name="T60" fmla="*/ 10 w 49"/>
                <a:gd name="T61" fmla="*/ 43 h 59"/>
                <a:gd name="T62" fmla="*/ 13 w 49"/>
                <a:gd name="T63" fmla="*/ 45 h 59"/>
                <a:gd name="T64" fmla="*/ 18 w 49"/>
                <a:gd name="T65" fmla="*/ 47 h 59"/>
                <a:gd name="T66" fmla="*/ 23 w 49"/>
                <a:gd name="T67" fmla="*/ 51 h 59"/>
                <a:gd name="T68" fmla="*/ 23 w 49"/>
                <a:gd name="T69" fmla="*/ 56 h 59"/>
                <a:gd name="T70" fmla="*/ 24 w 49"/>
                <a:gd name="T71" fmla="*/ 58 h 59"/>
                <a:gd name="T72" fmla="*/ 28 w 49"/>
                <a:gd name="T73" fmla="*/ 58 h 59"/>
                <a:gd name="T74" fmla="*/ 31 w 49"/>
                <a:gd name="T75" fmla="*/ 59 h 59"/>
                <a:gd name="T76" fmla="*/ 36 w 49"/>
                <a:gd name="T77" fmla="*/ 59 h 59"/>
                <a:gd name="T78" fmla="*/ 37 w 49"/>
                <a:gd name="T79" fmla="*/ 57 h 59"/>
                <a:gd name="T80" fmla="*/ 41 w 49"/>
                <a:gd name="T81" fmla="*/ 57 h 59"/>
                <a:gd name="T82" fmla="*/ 46 w 49"/>
                <a:gd name="T83" fmla="*/ 54 h 59"/>
                <a:gd name="T84" fmla="*/ 49 w 49"/>
                <a:gd name="T85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" h="59">
                  <a:moveTo>
                    <a:pt x="49" y="52"/>
                  </a:moveTo>
                  <a:cubicBezTo>
                    <a:pt x="48" y="50"/>
                    <a:pt x="46" y="50"/>
                    <a:pt x="46" y="48"/>
                  </a:cubicBezTo>
                  <a:cubicBezTo>
                    <a:pt x="45" y="47"/>
                    <a:pt x="45" y="45"/>
                    <a:pt x="45" y="44"/>
                  </a:cubicBezTo>
                  <a:cubicBezTo>
                    <a:pt x="44" y="42"/>
                    <a:pt x="44" y="41"/>
                    <a:pt x="44" y="39"/>
                  </a:cubicBezTo>
                  <a:cubicBezTo>
                    <a:pt x="44" y="38"/>
                    <a:pt x="44" y="37"/>
                    <a:pt x="44" y="35"/>
                  </a:cubicBezTo>
                  <a:cubicBezTo>
                    <a:pt x="44" y="34"/>
                    <a:pt x="45" y="33"/>
                    <a:pt x="44" y="31"/>
                  </a:cubicBezTo>
                  <a:cubicBezTo>
                    <a:pt x="42" y="30"/>
                    <a:pt x="42" y="30"/>
                    <a:pt x="42" y="28"/>
                  </a:cubicBezTo>
                  <a:cubicBezTo>
                    <a:pt x="42" y="27"/>
                    <a:pt x="42" y="26"/>
                    <a:pt x="43" y="24"/>
                  </a:cubicBezTo>
                  <a:cubicBezTo>
                    <a:pt x="43" y="24"/>
                    <a:pt x="43" y="20"/>
                    <a:pt x="44" y="20"/>
                  </a:cubicBezTo>
                  <a:cubicBezTo>
                    <a:pt x="43" y="20"/>
                    <a:pt x="42" y="19"/>
                    <a:pt x="41" y="18"/>
                  </a:cubicBezTo>
                  <a:cubicBezTo>
                    <a:pt x="40" y="17"/>
                    <a:pt x="39" y="17"/>
                    <a:pt x="38" y="16"/>
                  </a:cubicBezTo>
                  <a:cubicBezTo>
                    <a:pt x="38" y="15"/>
                    <a:pt x="37" y="15"/>
                    <a:pt x="37" y="14"/>
                  </a:cubicBezTo>
                  <a:cubicBezTo>
                    <a:pt x="37" y="14"/>
                    <a:pt x="37" y="13"/>
                    <a:pt x="37" y="13"/>
                  </a:cubicBezTo>
                  <a:cubicBezTo>
                    <a:pt x="36" y="11"/>
                    <a:pt x="35" y="11"/>
                    <a:pt x="34" y="10"/>
                  </a:cubicBezTo>
                  <a:cubicBezTo>
                    <a:pt x="31" y="8"/>
                    <a:pt x="29" y="7"/>
                    <a:pt x="27" y="5"/>
                  </a:cubicBezTo>
                  <a:cubicBezTo>
                    <a:pt x="25" y="4"/>
                    <a:pt x="24" y="4"/>
                    <a:pt x="23" y="3"/>
                  </a:cubicBezTo>
                  <a:cubicBezTo>
                    <a:pt x="22" y="2"/>
                    <a:pt x="21" y="1"/>
                    <a:pt x="20" y="1"/>
                  </a:cubicBezTo>
                  <a:cubicBezTo>
                    <a:pt x="20" y="2"/>
                    <a:pt x="20" y="2"/>
                    <a:pt x="19" y="3"/>
                  </a:cubicBezTo>
                  <a:cubicBezTo>
                    <a:pt x="19" y="4"/>
                    <a:pt x="18" y="5"/>
                    <a:pt x="18" y="5"/>
                  </a:cubicBezTo>
                  <a:cubicBezTo>
                    <a:pt x="17" y="6"/>
                    <a:pt x="16" y="5"/>
                    <a:pt x="16" y="6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20" y="6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9"/>
                    <a:pt x="18" y="9"/>
                  </a:cubicBezTo>
                  <a:cubicBezTo>
                    <a:pt x="17" y="9"/>
                    <a:pt x="17" y="9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ubicBezTo>
                    <a:pt x="15" y="9"/>
                    <a:pt x="14" y="9"/>
                    <a:pt x="14" y="9"/>
                  </a:cubicBezTo>
                  <a:cubicBezTo>
                    <a:pt x="14" y="9"/>
                    <a:pt x="13" y="8"/>
                    <a:pt x="13" y="8"/>
                  </a:cubicBezTo>
                  <a:cubicBezTo>
                    <a:pt x="12" y="8"/>
                    <a:pt x="12" y="10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7"/>
                    <a:pt x="10" y="5"/>
                    <a:pt x="10" y="4"/>
                  </a:cubicBezTo>
                  <a:cubicBezTo>
                    <a:pt x="10" y="3"/>
                    <a:pt x="10" y="2"/>
                    <a:pt x="11" y="2"/>
                  </a:cubicBezTo>
                  <a:cubicBezTo>
                    <a:pt x="11" y="1"/>
                    <a:pt x="10" y="1"/>
                    <a:pt x="10" y="0"/>
                  </a:cubicBezTo>
                  <a:cubicBezTo>
                    <a:pt x="9" y="1"/>
                    <a:pt x="8" y="1"/>
                    <a:pt x="6" y="1"/>
                  </a:cubicBezTo>
                  <a:cubicBezTo>
                    <a:pt x="5" y="1"/>
                    <a:pt x="3" y="1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7" y="7"/>
                    <a:pt x="7" y="8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5" y="9"/>
                    <a:pt x="5" y="9"/>
                    <a:pt x="4" y="9"/>
                  </a:cubicBezTo>
                  <a:cubicBezTo>
                    <a:pt x="4" y="10"/>
                    <a:pt x="4" y="11"/>
                    <a:pt x="5" y="11"/>
                  </a:cubicBezTo>
                  <a:cubicBezTo>
                    <a:pt x="5" y="12"/>
                    <a:pt x="6" y="11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5" y="14"/>
                    <a:pt x="5" y="14"/>
                    <a:pt x="4" y="15"/>
                  </a:cubicBezTo>
                  <a:cubicBezTo>
                    <a:pt x="4" y="15"/>
                    <a:pt x="4" y="16"/>
                    <a:pt x="4" y="17"/>
                  </a:cubicBezTo>
                  <a:cubicBezTo>
                    <a:pt x="3" y="17"/>
                    <a:pt x="3" y="18"/>
                    <a:pt x="2" y="19"/>
                  </a:cubicBezTo>
                  <a:cubicBezTo>
                    <a:pt x="2" y="18"/>
                    <a:pt x="1" y="20"/>
                    <a:pt x="2" y="19"/>
                  </a:cubicBezTo>
                  <a:cubicBezTo>
                    <a:pt x="1" y="20"/>
                    <a:pt x="1" y="19"/>
                    <a:pt x="1" y="20"/>
                  </a:cubicBezTo>
                  <a:cubicBezTo>
                    <a:pt x="1" y="20"/>
                    <a:pt x="0" y="21"/>
                    <a:pt x="1" y="22"/>
                  </a:cubicBezTo>
                  <a:cubicBezTo>
                    <a:pt x="1" y="22"/>
                    <a:pt x="1" y="22"/>
                    <a:pt x="1" y="23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6"/>
                    <a:pt x="2" y="27"/>
                    <a:pt x="2" y="28"/>
                  </a:cubicBezTo>
                  <a:cubicBezTo>
                    <a:pt x="1" y="28"/>
                    <a:pt x="1" y="28"/>
                    <a:pt x="1" y="29"/>
                  </a:cubicBezTo>
                  <a:cubicBezTo>
                    <a:pt x="1" y="30"/>
                    <a:pt x="1" y="30"/>
                    <a:pt x="2" y="31"/>
                  </a:cubicBezTo>
                  <a:cubicBezTo>
                    <a:pt x="3" y="31"/>
                    <a:pt x="3" y="31"/>
                    <a:pt x="4" y="32"/>
                  </a:cubicBezTo>
                  <a:cubicBezTo>
                    <a:pt x="4" y="33"/>
                    <a:pt x="5" y="34"/>
                    <a:pt x="5" y="35"/>
                  </a:cubicBezTo>
                  <a:cubicBezTo>
                    <a:pt x="5" y="37"/>
                    <a:pt x="6" y="38"/>
                    <a:pt x="6" y="40"/>
                  </a:cubicBezTo>
                  <a:cubicBezTo>
                    <a:pt x="7" y="41"/>
                    <a:pt x="7" y="42"/>
                    <a:pt x="8" y="42"/>
                  </a:cubicBezTo>
                  <a:cubicBezTo>
                    <a:pt x="8" y="43"/>
                    <a:pt x="9" y="43"/>
                    <a:pt x="10" y="43"/>
                  </a:cubicBezTo>
                  <a:cubicBezTo>
                    <a:pt x="10" y="44"/>
                    <a:pt x="11" y="44"/>
                    <a:pt x="12" y="45"/>
                  </a:cubicBezTo>
                  <a:cubicBezTo>
                    <a:pt x="12" y="45"/>
                    <a:pt x="13" y="45"/>
                    <a:pt x="13" y="45"/>
                  </a:cubicBezTo>
                  <a:cubicBezTo>
                    <a:pt x="14" y="45"/>
                    <a:pt x="14" y="46"/>
                    <a:pt x="15" y="46"/>
                  </a:cubicBezTo>
                  <a:cubicBezTo>
                    <a:pt x="16" y="46"/>
                    <a:pt x="17" y="47"/>
                    <a:pt x="18" y="47"/>
                  </a:cubicBezTo>
                  <a:cubicBezTo>
                    <a:pt x="19" y="47"/>
                    <a:pt x="20" y="47"/>
                    <a:pt x="20" y="48"/>
                  </a:cubicBezTo>
                  <a:cubicBezTo>
                    <a:pt x="21" y="46"/>
                    <a:pt x="23" y="50"/>
                    <a:pt x="23" y="51"/>
                  </a:cubicBezTo>
                  <a:cubicBezTo>
                    <a:pt x="24" y="52"/>
                    <a:pt x="23" y="53"/>
                    <a:pt x="23" y="54"/>
                  </a:cubicBezTo>
                  <a:cubicBezTo>
                    <a:pt x="23" y="55"/>
                    <a:pt x="23" y="55"/>
                    <a:pt x="23" y="56"/>
                  </a:cubicBezTo>
                  <a:cubicBezTo>
                    <a:pt x="23" y="57"/>
                    <a:pt x="23" y="56"/>
                    <a:pt x="23" y="57"/>
                  </a:cubicBezTo>
                  <a:cubicBezTo>
                    <a:pt x="23" y="57"/>
                    <a:pt x="24" y="58"/>
                    <a:pt x="24" y="58"/>
                  </a:cubicBezTo>
                  <a:cubicBezTo>
                    <a:pt x="24" y="58"/>
                    <a:pt x="25" y="58"/>
                    <a:pt x="25" y="58"/>
                  </a:cubicBezTo>
                  <a:cubicBezTo>
                    <a:pt x="26" y="58"/>
                    <a:pt x="27" y="59"/>
                    <a:pt x="28" y="58"/>
                  </a:cubicBezTo>
                  <a:cubicBezTo>
                    <a:pt x="28" y="58"/>
                    <a:pt x="28" y="57"/>
                    <a:pt x="29" y="58"/>
                  </a:cubicBezTo>
                  <a:cubicBezTo>
                    <a:pt x="30" y="58"/>
                    <a:pt x="30" y="59"/>
                    <a:pt x="31" y="59"/>
                  </a:cubicBezTo>
                  <a:cubicBezTo>
                    <a:pt x="32" y="59"/>
                    <a:pt x="32" y="59"/>
                    <a:pt x="33" y="59"/>
                  </a:cubicBezTo>
                  <a:cubicBezTo>
                    <a:pt x="34" y="58"/>
                    <a:pt x="35" y="59"/>
                    <a:pt x="36" y="59"/>
                  </a:cubicBezTo>
                  <a:cubicBezTo>
                    <a:pt x="36" y="59"/>
                    <a:pt x="37" y="58"/>
                    <a:pt x="37" y="58"/>
                  </a:cubicBezTo>
                  <a:cubicBezTo>
                    <a:pt x="37" y="58"/>
                    <a:pt x="37" y="57"/>
                    <a:pt x="37" y="57"/>
                  </a:cubicBezTo>
                  <a:cubicBezTo>
                    <a:pt x="37" y="57"/>
                    <a:pt x="39" y="57"/>
                    <a:pt x="39" y="57"/>
                  </a:cubicBezTo>
                  <a:cubicBezTo>
                    <a:pt x="40" y="57"/>
                    <a:pt x="40" y="58"/>
                    <a:pt x="41" y="57"/>
                  </a:cubicBezTo>
                  <a:cubicBezTo>
                    <a:pt x="42" y="57"/>
                    <a:pt x="43" y="56"/>
                    <a:pt x="44" y="56"/>
                  </a:cubicBezTo>
                  <a:cubicBezTo>
                    <a:pt x="45" y="55"/>
                    <a:pt x="45" y="55"/>
                    <a:pt x="46" y="54"/>
                  </a:cubicBezTo>
                  <a:cubicBezTo>
                    <a:pt x="47" y="54"/>
                    <a:pt x="47" y="54"/>
                    <a:pt x="48" y="53"/>
                  </a:cubicBezTo>
                  <a:cubicBezTo>
                    <a:pt x="48" y="53"/>
                    <a:pt x="49" y="53"/>
                    <a:pt x="49" y="5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30" name="Rectangle 230">
              <a:extLst>
                <a:ext uri="{FF2B5EF4-FFF2-40B4-BE49-F238E27FC236}">
                  <a16:creationId xmlns:a16="http://schemas.microsoft.com/office/drawing/2014/main" id="{E8A88F28-8AC9-0D91-38AC-6E32D7CBF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4131" y="3084285"/>
              <a:ext cx="1587" cy="15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31" name="Freeform 231">
              <a:extLst>
                <a:ext uri="{FF2B5EF4-FFF2-40B4-BE49-F238E27FC236}">
                  <a16:creationId xmlns:a16="http://schemas.microsoft.com/office/drawing/2014/main" id="{BC988F9B-4049-5B23-8DE3-2D10170B5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9368" y="3312885"/>
              <a:ext cx="476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32" name="Freeform 232">
              <a:extLst>
                <a:ext uri="{FF2B5EF4-FFF2-40B4-BE49-F238E27FC236}">
                  <a16:creationId xmlns:a16="http://schemas.microsoft.com/office/drawing/2014/main" id="{18AA28A9-0F1C-A218-53F1-F1A48435B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143" y="3308122"/>
              <a:ext cx="65087" cy="193675"/>
            </a:xfrm>
            <a:custGeom>
              <a:avLst/>
              <a:gdLst>
                <a:gd name="T0" fmla="*/ 13 w 14"/>
                <a:gd name="T1" fmla="*/ 30 h 42"/>
                <a:gd name="T2" fmla="*/ 14 w 14"/>
                <a:gd name="T3" fmla="*/ 29 h 42"/>
                <a:gd name="T4" fmla="*/ 13 w 14"/>
                <a:gd name="T5" fmla="*/ 27 h 42"/>
                <a:gd name="T6" fmla="*/ 12 w 14"/>
                <a:gd name="T7" fmla="*/ 25 h 42"/>
                <a:gd name="T8" fmla="*/ 11 w 14"/>
                <a:gd name="T9" fmla="*/ 24 h 42"/>
                <a:gd name="T10" fmla="*/ 9 w 14"/>
                <a:gd name="T11" fmla="*/ 22 h 42"/>
                <a:gd name="T12" fmla="*/ 10 w 14"/>
                <a:gd name="T13" fmla="*/ 25 h 42"/>
                <a:gd name="T14" fmla="*/ 10 w 14"/>
                <a:gd name="T15" fmla="*/ 26 h 42"/>
                <a:gd name="T16" fmla="*/ 8 w 14"/>
                <a:gd name="T17" fmla="*/ 25 h 42"/>
                <a:gd name="T18" fmla="*/ 7 w 14"/>
                <a:gd name="T19" fmla="*/ 23 h 42"/>
                <a:gd name="T20" fmla="*/ 6 w 14"/>
                <a:gd name="T21" fmla="*/ 21 h 42"/>
                <a:gd name="T22" fmla="*/ 6 w 14"/>
                <a:gd name="T23" fmla="*/ 17 h 42"/>
                <a:gd name="T24" fmla="*/ 5 w 14"/>
                <a:gd name="T25" fmla="*/ 15 h 42"/>
                <a:gd name="T26" fmla="*/ 6 w 14"/>
                <a:gd name="T27" fmla="*/ 12 h 42"/>
                <a:gd name="T28" fmla="*/ 6 w 14"/>
                <a:gd name="T29" fmla="*/ 10 h 42"/>
                <a:gd name="T30" fmla="*/ 6 w 14"/>
                <a:gd name="T31" fmla="*/ 9 h 42"/>
                <a:gd name="T32" fmla="*/ 6 w 14"/>
                <a:gd name="T33" fmla="*/ 4 h 42"/>
                <a:gd name="T34" fmla="*/ 5 w 14"/>
                <a:gd name="T35" fmla="*/ 3 h 42"/>
                <a:gd name="T36" fmla="*/ 5 w 14"/>
                <a:gd name="T37" fmla="*/ 1 h 42"/>
                <a:gd name="T38" fmla="*/ 1 w 14"/>
                <a:gd name="T39" fmla="*/ 0 h 42"/>
                <a:gd name="T40" fmla="*/ 3 w 14"/>
                <a:gd name="T41" fmla="*/ 3 h 42"/>
                <a:gd name="T42" fmla="*/ 3 w 14"/>
                <a:gd name="T43" fmla="*/ 4 h 42"/>
                <a:gd name="T44" fmla="*/ 3 w 14"/>
                <a:gd name="T45" fmla="*/ 7 h 42"/>
                <a:gd name="T46" fmla="*/ 3 w 14"/>
                <a:gd name="T47" fmla="*/ 7 h 42"/>
                <a:gd name="T48" fmla="*/ 2 w 14"/>
                <a:gd name="T49" fmla="*/ 10 h 42"/>
                <a:gd name="T50" fmla="*/ 2 w 14"/>
                <a:gd name="T51" fmla="*/ 17 h 42"/>
                <a:gd name="T52" fmla="*/ 1 w 14"/>
                <a:gd name="T53" fmla="*/ 20 h 42"/>
                <a:gd name="T54" fmla="*/ 0 w 14"/>
                <a:gd name="T55" fmla="*/ 22 h 42"/>
                <a:gd name="T56" fmla="*/ 0 w 14"/>
                <a:gd name="T57" fmla="*/ 23 h 42"/>
                <a:gd name="T58" fmla="*/ 2 w 14"/>
                <a:gd name="T59" fmla="*/ 25 h 42"/>
                <a:gd name="T60" fmla="*/ 4 w 14"/>
                <a:gd name="T61" fmla="*/ 27 h 42"/>
                <a:gd name="T62" fmla="*/ 7 w 14"/>
                <a:gd name="T63" fmla="*/ 27 h 42"/>
                <a:gd name="T64" fmla="*/ 8 w 14"/>
                <a:gd name="T65" fmla="*/ 30 h 42"/>
                <a:gd name="T66" fmla="*/ 7 w 14"/>
                <a:gd name="T67" fmla="*/ 34 h 42"/>
                <a:gd name="T68" fmla="*/ 8 w 14"/>
                <a:gd name="T69" fmla="*/ 37 h 42"/>
                <a:gd name="T70" fmla="*/ 10 w 14"/>
                <a:gd name="T71" fmla="*/ 40 h 42"/>
                <a:gd name="T72" fmla="*/ 11 w 14"/>
                <a:gd name="T73" fmla="*/ 42 h 42"/>
                <a:gd name="T74" fmla="*/ 12 w 14"/>
                <a:gd name="T75" fmla="*/ 39 h 42"/>
                <a:gd name="T76" fmla="*/ 12 w 14"/>
                <a:gd name="T77" fmla="*/ 37 h 42"/>
                <a:gd name="T78" fmla="*/ 12 w 14"/>
                <a:gd name="T79" fmla="*/ 36 h 42"/>
                <a:gd name="T80" fmla="*/ 13 w 14"/>
                <a:gd name="T81" fmla="*/ 36 h 42"/>
                <a:gd name="T82" fmla="*/ 14 w 14"/>
                <a:gd name="T83" fmla="*/ 34 h 42"/>
                <a:gd name="T84" fmla="*/ 13 w 14"/>
                <a:gd name="T85" fmla="*/ 3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42">
                  <a:moveTo>
                    <a:pt x="13" y="30"/>
                  </a:moveTo>
                  <a:cubicBezTo>
                    <a:pt x="13" y="30"/>
                    <a:pt x="14" y="29"/>
                    <a:pt x="14" y="29"/>
                  </a:cubicBezTo>
                  <a:cubicBezTo>
                    <a:pt x="14" y="28"/>
                    <a:pt x="13" y="28"/>
                    <a:pt x="13" y="27"/>
                  </a:cubicBezTo>
                  <a:cubicBezTo>
                    <a:pt x="12" y="26"/>
                    <a:pt x="12" y="25"/>
                    <a:pt x="12" y="25"/>
                  </a:cubicBezTo>
                  <a:cubicBezTo>
                    <a:pt x="12" y="25"/>
                    <a:pt x="11" y="24"/>
                    <a:pt x="11" y="24"/>
                  </a:cubicBezTo>
                  <a:cubicBezTo>
                    <a:pt x="10" y="24"/>
                    <a:pt x="10" y="23"/>
                    <a:pt x="9" y="22"/>
                  </a:cubicBezTo>
                  <a:cubicBezTo>
                    <a:pt x="9" y="23"/>
                    <a:pt x="10" y="24"/>
                    <a:pt x="10" y="25"/>
                  </a:cubicBezTo>
                  <a:cubicBezTo>
                    <a:pt x="10" y="25"/>
                    <a:pt x="10" y="26"/>
                    <a:pt x="10" y="26"/>
                  </a:cubicBezTo>
                  <a:cubicBezTo>
                    <a:pt x="10" y="26"/>
                    <a:pt x="8" y="25"/>
                    <a:pt x="8" y="25"/>
                  </a:cubicBezTo>
                  <a:cubicBezTo>
                    <a:pt x="7" y="24"/>
                    <a:pt x="7" y="24"/>
                    <a:pt x="7" y="23"/>
                  </a:cubicBezTo>
                  <a:cubicBezTo>
                    <a:pt x="7" y="22"/>
                    <a:pt x="7" y="22"/>
                    <a:pt x="6" y="21"/>
                  </a:cubicBezTo>
                  <a:cubicBezTo>
                    <a:pt x="6" y="20"/>
                    <a:pt x="6" y="18"/>
                    <a:pt x="6" y="17"/>
                  </a:cubicBezTo>
                  <a:cubicBezTo>
                    <a:pt x="6" y="16"/>
                    <a:pt x="5" y="15"/>
                    <a:pt x="5" y="15"/>
                  </a:cubicBezTo>
                  <a:cubicBezTo>
                    <a:pt x="5" y="14"/>
                    <a:pt x="6" y="13"/>
                    <a:pt x="6" y="12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6" y="4"/>
                    <a:pt x="6" y="4"/>
                    <a:pt x="5" y="3"/>
                  </a:cubicBezTo>
                  <a:cubicBezTo>
                    <a:pt x="5" y="3"/>
                    <a:pt x="5" y="2"/>
                    <a:pt x="5" y="1"/>
                  </a:cubicBezTo>
                  <a:cubicBezTo>
                    <a:pt x="4" y="0"/>
                    <a:pt x="2" y="1"/>
                    <a:pt x="1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3" y="4"/>
                    <a:pt x="3" y="3"/>
                    <a:pt x="3" y="4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3" y="12"/>
                    <a:pt x="3" y="15"/>
                    <a:pt x="2" y="17"/>
                  </a:cubicBezTo>
                  <a:cubicBezTo>
                    <a:pt x="1" y="18"/>
                    <a:pt x="1" y="19"/>
                    <a:pt x="1" y="20"/>
                  </a:cubicBezTo>
                  <a:cubicBezTo>
                    <a:pt x="1" y="21"/>
                    <a:pt x="0" y="21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4"/>
                    <a:pt x="2" y="24"/>
                    <a:pt x="2" y="25"/>
                  </a:cubicBezTo>
                  <a:cubicBezTo>
                    <a:pt x="3" y="26"/>
                    <a:pt x="3" y="27"/>
                    <a:pt x="4" y="27"/>
                  </a:cubicBezTo>
                  <a:cubicBezTo>
                    <a:pt x="5" y="27"/>
                    <a:pt x="6" y="27"/>
                    <a:pt x="7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7" y="32"/>
                    <a:pt x="7" y="33"/>
                    <a:pt x="7" y="34"/>
                  </a:cubicBezTo>
                  <a:cubicBezTo>
                    <a:pt x="7" y="35"/>
                    <a:pt x="7" y="36"/>
                    <a:pt x="8" y="37"/>
                  </a:cubicBezTo>
                  <a:cubicBezTo>
                    <a:pt x="9" y="38"/>
                    <a:pt x="10" y="39"/>
                    <a:pt x="10" y="40"/>
                  </a:cubicBezTo>
                  <a:cubicBezTo>
                    <a:pt x="10" y="40"/>
                    <a:pt x="10" y="42"/>
                    <a:pt x="11" y="42"/>
                  </a:cubicBezTo>
                  <a:cubicBezTo>
                    <a:pt x="12" y="41"/>
                    <a:pt x="11" y="39"/>
                    <a:pt x="12" y="39"/>
                  </a:cubicBezTo>
                  <a:cubicBezTo>
                    <a:pt x="12" y="38"/>
                    <a:pt x="12" y="38"/>
                    <a:pt x="12" y="37"/>
                  </a:cubicBezTo>
                  <a:cubicBezTo>
                    <a:pt x="12" y="37"/>
                    <a:pt x="11" y="37"/>
                    <a:pt x="12" y="36"/>
                  </a:cubicBezTo>
                  <a:cubicBezTo>
                    <a:pt x="12" y="36"/>
                    <a:pt x="13" y="36"/>
                    <a:pt x="13" y="36"/>
                  </a:cubicBezTo>
                  <a:cubicBezTo>
                    <a:pt x="14" y="35"/>
                    <a:pt x="14" y="34"/>
                    <a:pt x="14" y="34"/>
                  </a:cubicBezTo>
                  <a:cubicBezTo>
                    <a:pt x="14" y="32"/>
                    <a:pt x="13" y="31"/>
                    <a:pt x="13" y="3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33" name="Freeform 233">
              <a:extLst>
                <a:ext uri="{FF2B5EF4-FFF2-40B4-BE49-F238E27FC236}">
                  <a16:creationId xmlns:a16="http://schemas.microsoft.com/office/drawing/2014/main" id="{1BC6657D-445B-BA49-2986-A52E22AA7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9368" y="3312885"/>
              <a:ext cx="476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34" name="Freeform 234">
              <a:extLst>
                <a:ext uri="{FF2B5EF4-FFF2-40B4-BE49-F238E27FC236}">
                  <a16:creationId xmlns:a16="http://schemas.microsoft.com/office/drawing/2014/main" id="{444379C8-DBFE-BA77-316C-1E7BD7F55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143" y="3308122"/>
              <a:ext cx="65087" cy="193675"/>
            </a:xfrm>
            <a:custGeom>
              <a:avLst/>
              <a:gdLst>
                <a:gd name="T0" fmla="*/ 13 w 14"/>
                <a:gd name="T1" fmla="*/ 30 h 42"/>
                <a:gd name="T2" fmla="*/ 14 w 14"/>
                <a:gd name="T3" fmla="*/ 29 h 42"/>
                <a:gd name="T4" fmla="*/ 13 w 14"/>
                <a:gd name="T5" fmla="*/ 27 h 42"/>
                <a:gd name="T6" fmla="*/ 12 w 14"/>
                <a:gd name="T7" fmla="*/ 25 h 42"/>
                <a:gd name="T8" fmla="*/ 11 w 14"/>
                <a:gd name="T9" fmla="*/ 24 h 42"/>
                <a:gd name="T10" fmla="*/ 9 w 14"/>
                <a:gd name="T11" fmla="*/ 22 h 42"/>
                <a:gd name="T12" fmla="*/ 10 w 14"/>
                <a:gd name="T13" fmla="*/ 25 h 42"/>
                <a:gd name="T14" fmla="*/ 10 w 14"/>
                <a:gd name="T15" fmla="*/ 26 h 42"/>
                <a:gd name="T16" fmla="*/ 8 w 14"/>
                <a:gd name="T17" fmla="*/ 25 h 42"/>
                <a:gd name="T18" fmla="*/ 7 w 14"/>
                <a:gd name="T19" fmla="*/ 23 h 42"/>
                <a:gd name="T20" fmla="*/ 6 w 14"/>
                <a:gd name="T21" fmla="*/ 21 h 42"/>
                <a:gd name="T22" fmla="*/ 6 w 14"/>
                <a:gd name="T23" fmla="*/ 17 h 42"/>
                <a:gd name="T24" fmla="*/ 5 w 14"/>
                <a:gd name="T25" fmla="*/ 15 h 42"/>
                <a:gd name="T26" fmla="*/ 6 w 14"/>
                <a:gd name="T27" fmla="*/ 12 h 42"/>
                <a:gd name="T28" fmla="*/ 6 w 14"/>
                <a:gd name="T29" fmla="*/ 10 h 42"/>
                <a:gd name="T30" fmla="*/ 6 w 14"/>
                <a:gd name="T31" fmla="*/ 9 h 42"/>
                <a:gd name="T32" fmla="*/ 6 w 14"/>
                <a:gd name="T33" fmla="*/ 4 h 42"/>
                <a:gd name="T34" fmla="*/ 5 w 14"/>
                <a:gd name="T35" fmla="*/ 3 h 42"/>
                <a:gd name="T36" fmla="*/ 5 w 14"/>
                <a:gd name="T37" fmla="*/ 1 h 42"/>
                <a:gd name="T38" fmla="*/ 1 w 14"/>
                <a:gd name="T39" fmla="*/ 0 h 42"/>
                <a:gd name="T40" fmla="*/ 3 w 14"/>
                <a:gd name="T41" fmla="*/ 3 h 42"/>
                <a:gd name="T42" fmla="*/ 3 w 14"/>
                <a:gd name="T43" fmla="*/ 4 h 42"/>
                <a:gd name="T44" fmla="*/ 3 w 14"/>
                <a:gd name="T45" fmla="*/ 7 h 42"/>
                <a:gd name="T46" fmla="*/ 3 w 14"/>
                <a:gd name="T47" fmla="*/ 7 h 42"/>
                <a:gd name="T48" fmla="*/ 2 w 14"/>
                <a:gd name="T49" fmla="*/ 10 h 42"/>
                <a:gd name="T50" fmla="*/ 2 w 14"/>
                <a:gd name="T51" fmla="*/ 17 h 42"/>
                <a:gd name="T52" fmla="*/ 1 w 14"/>
                <a:gd name="T53" fmla="*/ 20 h 42"/>
                <a:gd name="T54" fmla="*/ 0 w 14"/>
                <a:gd name="T55" fmla="*/ 22 h 42"/>
                <a:gd name="T56" fmla="*/ 0 w 14"/>
                <a:gd name="T57" fmla="*/ 23 h 42"/>
                <a:gd name="T58" fmla="*/ 2 w 14"/>
                <a:gd name="T59" fmla="*/ 25 h 42"/>
                <a:gd name="T60" fmla="*/ 4 w 14"/>
                <a:gd name="T61" fmla="*/ 27 h 42"/>
                <a:gd name="T62" fmla="*/ 7 w 14"/>
                <a:gd name="T63" fmla="*/ 27 h 42"/>
                <a:gd name="T64" fmla="*/ 8 w 14"/>
                <a:gd name="T65" fmla="*/ 30 h 42"/>
                <a:gd name="T66" fmla="*/ 7 w 14"/>
                <a:gd name="T67" fmla="*/ 34 h 42"/>
                <a:gd name="T68" fmla="*/ 8 w 14"/>
                <a:gd name="T69" fmla="*/ 37 h 42"/>
                <a:gd name="T70" fmla="*/ 10 w 14"/>
                <a:gd name="T71" fmla="*/ 40 h 42"/>
                <a:gd name="T72" fmla="*/ 11 w 14"/>
                <a:gd name="T73" fmla="*/ 42 h 42"/>
                <a:gd name="T74" fmla="*/ 12 w 14"/>
                <a:gd name="T75" fmla="*/ 39 h 42"/>
                <a:gd name="T76" fmla="*/ 12 w 14"/>
                <a:gd name="T77" fmla="*/ 37 h 42"/>
                <a:gd name="T78" fmla="*/ 12 w 14"/>
                <a:gd name="T79" fmla="*/ 36 h 42"/>
                <a:gd name="T80" fmla="*/ 13 w 14"/>
                <a:gd name="T81" fmla="*/ 36 h 42"/>
                <a:gd name="T82" fmla="*/ 14 w 14"/>
                <a:gd name="T83" fmla="*/ 34 h 42"/>
                <a:gd name="T84" fmla="*/ 13 w 14"/>
                <a:gd name="T85" fmla="*/ 3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42">
                  <a:moveTo>
                    <a:pt x="13" y="30"/>
                  </a:moveTo>
                  <a:cubicBezTo>
                    <a:pt x="13" y="30"/>
                    <a:pt x="14" y="29"/>
                    <a:pt x="14" y="29"/>
                  </a:cubicBezTo>
                  <a:cubicBezTo>
                    <a:pt x="14" y="28"/>
                    <a:pt x="13" y="28"/>
                    <a:pt x="13" y="27"/>
                  </a:cubicBezTo>
                  <a:cubicBezTo>
                    <a:pt x="12" y="26"/>
                    <a:pt x="12" y="25"/>
                    <a:pt x="12" y="25"/>
                  </a:cubicBezTo>
                  <a:cubicBezTo>
                    <a:pt x="12" y="25"/>
                    <a:pt x="11" y="24"/>
                    <a:pt x="11" y="24"/>
                  </a:cubicBezTo>
                  <a:cubicBezTo>
                    <a:pt x="10" y="24"/>
                    <a:pt x="10" y="23"/>
                    <a:pt x="9" y="22"/>
                  </a:cubicBezTo>
                  <a:cubicBezTo>
                    <a:pt x="9" y="23"/>
                    <a:pt x="10" y="24"/>
                    <a:pt x="10" y="25"/>
                  </a:cubicBezTo>
                  <a:cubicBezTo>
                    <a:pt x="10" y="25"/>
                    <a:pt x="10" y="26"/>
                    <a:pt x="10" y="26"/>
                  </a:cubicBezTo>
                  <a:cubicBezTo>
                    <a:pt x="10" y="26"/>
                    <a:pt x="8" y="25"/>
                    <a:pt x="8" y="25"/>
                  </a:cubicBezTo>
                  <a:cubicBezTo>
                    <a:pt x="7" y="24"/>
                    <a:pt x="7" y="24"/>
                    <a:pt x="7" y="23"/>
                  </a:cubicBezTo>
                  <a:cubicBezTo>
                    <a:pt x="7" y="22"/>
                    <a:pt x="7" y="22"/>
                    <a:pt x="6" y="21"/>
                  </a:cubicBezTo>
                  <a:cubicBezTo>
                    <a:pt x="6" y="20"/>
                    <a:pt x="6" y="18"/>
                    <a:pt x="6" y="17"/>
                  </a:cubicBezTo>
                  <a:cubicBezTo>
                    <a:pt x="6" y="16"/>
                    <a:pt x="5" y="15"/>
                    <a:pt x="5" y="15"/>
                  </a:cubicBezTo>
                  <a:cubicBezTo>
                    <a:pt x="5" y="14"/>
                    <a:pt x="6" y="13"/>
                    <a:pt x="6" y="12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6" y="4"/>
                    <a:pt x="6" y="4"/>
                    <a:pt x="5" y="3"/>
                  </a:cubicBezTo>
                  <a:cubicBezTo>
                    <a:pt x="5" y="3"/>
                    <a:pt x="5" y="2"/>
                    <a:pt x="5" y="1"/>
                  </a:cubicBezTo>
                  <a:cubicBezTo>
                    <a:pt x="4" y="0"/>
                    <a:pt x="2" y="1"/>
                    <a:pt x="1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3" y="4"/>
                    <a:pt x="3" y="3"/>
                    <a:pt x="3" y="4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3" y="12"/>
                    <a:pt x="3" y="15"/>
                    <a:pt x="2" y="17"/>
                  </a:cubicBezTo>
                  <a:cubicBezTo>
                    <a:pt x="1" y="18"/>
                    <a:pt x="1" y="19"/>
                    <a:pt x="1" y="20"/>
                  </a:cubicBezTo>
                  <a:cubicBezTo>
                    <a:pt x="1" y="21"/>
                    <a:pt x="0" y="21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4"/>
                    <a:pt x="2" y="24"/>
                    <a:pt x="2" y="25"/>
                  </a:cubicBezTo>
                  <a:cubicBezTo>
                    <a:pt x="3" y="26"/>
                    <a:pt x="3" y="27"/>
                    <a:pt x="4" y="27"/>
                  </a:cubicBezTo>
                  <a:cubicBezTo>
                    <a:pt x="5" y="27"/>
                    <a:pt x="6" y="27"/>
                    <a:pt x="7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7" y="32"/>
                    <a:pt x="7" y="33"/>
                    <a:pt x="7" y="34"/>
                  </a:cubicBezTo>
                  <a:cubicBezTo>
                    <a:pt x="7" y="35"/>
                    <a:pt x="7" y="36"/>
                    <a:pt x="8" y="37"/>
                  </a:cubicBezTo>
                  <a:cubicBezTo>
                    <a:pt x="9" y="38"/>
                    <a:pt x="10" y="39"/>
                    <a:pt x="10" y="40"/>
                  </a:cubicBezTo>
                  <a:cubicBezTo>
                    <a:pt x="10" y="40"/>
                    <a:pt x="10" y="42"/>
                    <a:pt x="11" y="42"/>
                  </a:cubicBezTo>
                  <a:cubicBezTo>
                    <a:pt x="12" y="41"/>
                    <a:pt x="11" y="39"/>
                    <a:pt x="12" y="39"/>
                  </a:cubicBezTo>
                  <a:cubicBezTo>
                    <a:pt x="12" y="38"/>
                    <a:pt x="12" y="38"/>
                    <a:pt x="12" y="37"/>
                  </a:cubicBezTo>
                  <a:cubicBezTo>
                    <a:pt x="12" y="37"/>
                    <a:pt x="11" y="37"/>
                    <a:pt x="12" y="36"/>
                  </a:cubicBezTo>
                  <a:cubicBezTo>
                    <a:pt x="12" y="36"/>
                    <a:pt x="13" y="36"/>
                    <a:pt x="13" y="36"/>
                  </a:cubicBezTo>
                  <a:cubicBezTo>
                    <a:pt x="14" y="35"/>
                    <a:pt x="14" y="34"/>
                    <a:pt x="14" y="34"/>
                  </a:cubicBezTo>
                  <a:cubicBezTo>
                    <a:pt x="14" y="32"/>
                    <a:pt x="13" y="31"/>
                    <a:pt x="13" y="3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35" name="Freeform 235">
              <a:extLst>
                <a:ext uri="{FF2B5EF4-FFF2-40B4-BE49-F238E27FC236}">
                  <a16:creationId xmlns:a16="http://schemas.microsoft.com/office/drawing/2014/main" id="{166EE3AF-C6CF-E413-A129-5F4ACD672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1581" y="3331935"/>
              <a:ext cx="222250" cy="412750"/>
            </a:xfrm>
            <a:custGeom>
              <a:avLst/>
              <a:gdLst>
                <a:gd name="T0" fmla="*/ 47 w 48"/>
                <a:gd name="T1" fmla="*/ 18 h 90"/>
                <a:gd name="T2" fmla="*/ 46 w 48"/>
                <a:gd name="T3" fmla="*/ 6 h 90"/>
                <a:gd name="T4" fmla="*/ 46 w 48"/>
                <a:gd name="T5" fmla="*/ 0 h 90"/>
                <a:gd name="T6" fmla="*/ 44 w 48"/>
                <a:gd name="T7" fmla="*/ 2 h 90"/>
                <a:gd name="T8" fmla="*/ 39 w 48"/>
                <a:gd name="T9" fmla="*/ 5 h 90"/>
                <a:gd name="T10" fmla="*/ 34 w 48"/>
                <a:gd name="T11" fmla="*/ 5 h 90"/>
                <a:gd name="T12" fmla="*/ 32 w 48"/>
                <a:gd name="T13" fmla="*/ 7 h 90"/>
                <a:gd name="T14" fmla="*/ 27 w 48"/>
                <a:gd name="T15" fmla="*/ 6 h 90"/>
                <a:gd name="T16" fmla="*/ 25 w 48"/>
                <a:gd name="T17" fmla="*/ 6 h 90"/>
                <a:gd name="T18" fmla="*/ 20 w 48"/>
                <a:gd name="T19" fmla="*/ 11 h 90"/>
                <a:gd name="T20" fmla="*/ 21 w 48"/>
                <a:gd name="T21" fmla="*/ 17 h 90"/>
                <a:gd name="T22" fmla="*/ 23 w 48"/>
                <a:gd name="T23" fmla="*/ 19 h 90"/>
                <a:gd name="T24" fmla="*/ 25 w 48"/>
                <a:gd name="T25" fmla="*/ 22 h 90"/>
                <a:gd name="T26" fmla="*/ 25 w 48"/>
                <a:gd name="T27" fmla="*/ 25 h 90"/>
                <a:gd name="T28" fmla="*/ 26 w 48"/>
                <a:gd name="T29" fmla="*/ 27 h 90"/>
                <a:gd name="T30" fmla="*/ 24 w 48"/>
                <a:gd name="T31" fmla="*/ 31 h 90"/>
                <a:gd name="T32" fmla="*/ 24 w 48"/>
                <a:gd name="T33" fmla="*/ 33 h 90"/>
                <a:gd name="T34" fmla="*/ 23 w 48"/>
                <a:gd name="T35" fmla="*/ 37 h 90"/>
                <a:gd name="T36" fmla="*/ 20 w 48"/>
                <a:gd name="T37" fmla="*/ 32 h 90"/>
                <a:gd name="T38" fmla="*/ 19 w 48"/>
                <a:gd name="T39" fmla="*/ 26 h 90"/>
                <a:gd name="T40" fmla="*/ 15 w 48"/>
                <a:gd name="T41" fmla="*/ 22 h 90"/>
                <a:gd name="T42" fmla="*/ 10 w 48"/>
                <a:gd name="T43" fmla="*/ 21 h 90"/>
                <a:gd name="T44" fmla="*/ 6 w 48"/>
                <a:gd name="T45" fmla="*/ 23 h 90"/>
                <a:gd name="T46" fmla="*/ 2 w 48"/>
                <a:gd name="T47" fmla="*/ 24 h 90"/>
                <a:gd name="T48" fmla="*/ 1 w 48"/>
                <a:gd name="T49" fmla="*/ 26 h 90"/>
                <a:gd name="T50" fmla="*/ 2 w 48"/>
                <a:gd name="T51" fmla="*/ 30 h 90"/>
                <a:gd name="T52" fmla="*/ 6 w 48"/>
                <a:gd name="T53" fmla="*/ 31 h 90"/>
                <a:gd name="T54" fmla="*/ 12 w 48"/>
                <a:gd name="T55" fmla="*/ 34 h 90"/>
                <a:gd name="T56" fmla="*/ 13 w 48"/>
                <a:gd name="T57" fmla="*/ 38 h 90"/>
                <a:gd name="T58" fmla="*/ 13 w 48"/>
                <a:gd name="T59" fmla="*/ 40 h 90"/>
                <a:gd name="T60" fmla="*/ 13 w 48"/>
                <a:gd name="T61" fmla="*/ 42 h 90"/>
                <a:gd name="T62" fmla="*/ 12 w 48"/>
                <a:gd name="T63" fmla="*/ 51 h 90"/>
                <a:gd name="T64" fmla="*/ 12 w 48"/>
                <a:gd name="T65" fmla="*/ 55 h 90"/>
                <a:gd name="T66" fmla="*/ 9 w 48"/>
                <a:gd name="T67" fmla="*/ 61 h 90"/>
                <a:gd name="T68" fmla="*/ 5 w 48"/>
                <a:gd name="T69" fmla="*/ 65 h 90"/>
                <a:gd name="T70" fmla="*/ 6 w 48"/>
                <a:gd name="T71" fmla="*/ 72 h 90"/>
                <a:gd name="T72" fmla="*/ 8 w 48"/>
                <a:gd name="T73" fmla="*/ 78 h 90"/>
                <a:gd name="T74" fmla="*/ 8 w 48"/>
                <a:gd name="T75" fmla="*/ 85 h 90"/>
                <a:gd name="T76" fmla="*/ 9 w 48"/>
                <a:gd name="T77" fmla="*/ 89 h 90"/>
                <a:gd name="T78" fmla="*/ 12 w 48"/>
                <a:gd name="T79" fmla="*/ 90 h 90"/>
                <a:gd name="T80" fmla="*/ 12 w 48"/>
                <a:gd name="T81" fmla="*/ 87 h 90"/>
                <a:gd name="T82" fmla="*/ 12 w 48"/>
                <a:gd name="T83" fmla="*/ 84 h 90"/>
                <a:gd name="T84" fmla="*/ 21 w 48"/>
                <a:gd name="T85" fmla="*/ 79 h 90"/>
                <a:gd name="T86" fmla="*/ 23 w 48"/>
                <a:gd name="T87" fmla="*/ 72 h 90"/>
                <a:gd name="T88" fmla="*/ 24 w 48"/>
                <a:gd name="T89" fmla="*/ 66 h 90"/>
                <a:gd name="T90" fmla="*/ 22 w 48"/>
                <a:gd name="T91" fmla="*/ 60 h 90"/>
                <a:gd name="T92" fmla="*/ 22 w 48"/>
                <a:gd name="T93" fmla="*/ 57 h 90"/>
                <a:gd name="T94" fmla="*/ 20 w 48"/>
                <a:gd name="T95" fmla="*/ 52 h 90"/>
                <a:gd name="T96" fmla="*/ 23 w 48"/>
                <a:gd name="T97" fmla="*/ 49 h 90"/>
                <a:gd name="T98" fmla="*/ 27 w 48"/>
                <a:gd name="T99" fmla="*/ 45 h 90"/>
                <a:gd name="T100" fmla="*/ 30 w 48"/>
                <a:gd name="T101" fmla="*/ 42 h 90"/>
                <a:gd name="T102" fmla="*/ 36 w 48"/>
                <a:gd name="T103" fmla="*/ 37 h 90"/>
                <a:gd name="T104" fmla="*/ 41 w 48"/>
                <a:gd name="T105" fmla="*/ 35 h 90"/>
                <a:gd name="T106" fmla="*/ 43 w 48"/>
                <a:gd name="T107" fmla="*/ 33 h 90"/>
                <a:gd name="T108" fmla="*/ 46 w 48"/>
                <a:gd name="T109" fmla="*/ 27 h 90"/>
                <a:gd name="T110" fmla="*/ 47 w 48"/>
                <a:gd name="T111" fmla="*/ 2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" h="90">
                  <a:moveTo>
                    <a:pt x="47" y="22"/>
                  </a:moveTo>
                  <a:cubicBezTo>
                    <a:pt x="46" y="21"/>
                    <a:pt x="47" y="20"/>
                    <a:pt x="47" y="18"/>
                  </a:cubicBezTo>
                  <a:cubicBezTo>
                    <a:pt x="47" y="16"/>
                    <a:pt x="47" y="14"/>
                    <a:pt x="46" y="12"/>
                  </a:cubicBezTo>
                  <a:cubicBezTo>
                    <a:pt x="46" y="10"/>
                    <a:pt x="46" y="8"/>
                    <a:pt x="46" y="6"/>
                  </a:cubicBezTo>
                  <a:cubicBezTo>
                    <a:pt x="46" y="5"/>
                    <a:pt x="46" y="4"/>
                    <a:pt x="46" y="3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6" y="0"/>
                    <a:pt x="45" y="1"/>
                  </a:cubicBezTo>
                  <a:cubicBezTo>
                    <a:pt x="45" y="1"/>
                    <a:pt x="45" y="1"/>
                    <a:pt x="44" y="2"/>
                  </a:cubicBezTo>
                  <a:cubicBezTo>
                    <a:pt x="44" y="2"/>
                    <a:pt x="43" y="3"/>
                    <a:pt x="42" y="3"/>
                  </a:cubicBezTo>
                  <a:cubicBezTo>
                    <a:pt x="41" y="4"/>
                    <a:pt x="40" y="4"/>
                    <a:pt x="39" y="5"/>
                  </a:cubicBezTo>
                  <a:cubicBezTo>
                    <a:pt x="37" y="6"/>
                    <a:pt x="37" y="5"/>
                    <a:pt x="36" y="5"/>
                  </a:cubicBezTo>
                  <a:cubicBezTo>
                    <a:pt x="35" y="5"/>
                    <a:pt x="35" y="5"/>
                    <a:pt x="34" y="5"/>
                  </a:cubicBezTo>
                  <a:cubicBezTo>
                    <a:pt x="34" y="5"/>
                    <a:pt x="34" y="6"/>
                    <a:pt x="34" y="6"/>
                  </a:cubicBezTo>
                  <a:cubicBezTo>
                    <a:pt x="33" y="7"/>
                    <a:pt x="32" y="7"/>
                    <a:pt x="32" y="7"/>
                  </a:cubicBezTo>
                  <a:cubicBezTo>
                    <a:pt x="31" y="7"/>
                    <a:pt x="30" y="7"/>
                    <a:pt x="30" y="7"/>
                  </a:cubicBezTo>
                  <a:cubicBezTo>
                    <a:pt x="29" y="7"/>
                    <a:pt x="28" y="7"/>
                    <a:pt x="27" y="6"/>
                  </a:cubicBezTo>
                  <a:cubicBezTo>
                    <a:pt x="27" y="6"/>
                    <a:pt x="26" y="5"/>
                    <a:pt x="26" y="5"/>
                  </a:cubicBezTo>
                  <a:cubicBezTo>
                    <a:pt x="25" y="5"/>
                    <a:pt x="25" y="6"/>
                    <a:pt x="25" y="6"/>
                  </a:cubicBezTo>
                  <a:cubicBezTo>
                    <a:pt x="24" y="7"/>
                    <a:pt x="22" y="6"/>
                    <a:pt x="21" y="6"/>
                  </a:cubicBezTo>
                  <a:cubicBezTo>
                    <a:pt x="22" y="8"/>
                    <a:pt x="20" y="10"/>
                    <a:pt x="20" y="11"/>
                  </a:cubicBezTo>
                  <a:cubicBezTo>
                    <a:pt x="20" y="12"/>
                    <a:pt x="20" y="12"/>
                    <a:pt x="20" y="13"/>
                  </a:cubicBezTo>
                  <a:cubicBezTo>
                    <a:pt x="20" y="14"/>
                    <a:pt x="20" y="16"/>
                    <a:pt x="21" y="17"/>
                  </a:cubicBezTo>
                  <a:cubicBezTo>
                    <a:pt x="21" y="18"/>
                    <a:pt x="22" y="18"/>
                    <a:pt x="22" y="18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3" y="20"/>
                    <a:pt x="24" y="20"/>
                    <a:pt x="24" y="20"/>
                  </a:cubicBezTo>
                  <a:cubicBezTo>
                    <a:pt x="24" y="20"/>
                    <a:pt x="24" y="21"/>
                    <a:pt x="25" y="22"/>
                  </a:cubicBezTo>
                  <a:cubicBezTo>
                    <a:pt x="25" y="23"/>
                    <a:pt x="26" y="23"/>
                    <a:pt x="26" y="24"/>
                  </a:cubicBezTo>
                  <a:cubicBezTo>
                    <a:pt x="26" y="24"/>
                    <a:pt x="25" y="24"/>
                    <a:pt x="25" y="25"/>
                  </a:cubicBezTo>
                  <a:cubicBezTo>
                    <a:pt x="25" y="25"/>
                    <a:pt x="25" y="26"/>
                    <a:pt x="25" y="26"/>
                  </a:cubicBezTo>
                  <a:cubicBezTo>
                    <a:pt x="25" y="27"/>
                    <a:pt x="26" y="27"/>
                    <a:pt x="26" y="27"/>
                  </a:cubicBezTo>
                  <a:cubicBezTo>
                    <a:pt x="26" y="28"/>
                    <a:pt x="26" y="30"/>
                    <a:pt x="25" y="30"/>
                  </a:cubicBezTo>
                  <a:cubicBezTo>
                    <a:pt x="25" y="31"/>
                    <a:pt x="24" y="31"/>
                    <a:pt x="24" y="31"/>
                  </a:cubicBezTo>
                  <a:cubicBezTo>
                    <a:pt x="23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3" y="34"/>
                    <a:pt x="23" y="35"/>
                    <a:pt x="23" y="36"/>
                  </a:cubicBezTo>
                  <a:cubicBezTo>
                    <a:pt x="23" y="36"/>
                    <a:pt x="23" y="37"/>
                    <a:pt x="23" y="37"/>
                  </a:cubicBezTo>
                  <a:cubicBezTo>
                    <a:pt x="22" y="36"/>
                    <a:pt x="22" y="35"/>
                    <a:pt x="22" y="34"/>
                  </a:cubicBezTo>
                  <a:cubicBezTo>
                    <a:pt x="21" y="33"/>
                    <a:pt x="20" y="33"/>
                    <a:pt x="20" y="32"/>
                  </a:cubicBezTo>
                  <a:cubicBezTo>
                    <a:pt x="19" y="31"/>
                    <a:pt x="19" y="31"/>
                    <a:pt x="19" y="29"/>
                  </a:cubicBezTo>
                  <a:cubicBezTo>
                    <a:pt x="19" y="28"/>
                    <a:pt x="19" y="28"/>
                    <a:pt x="19" y="26"/>
                  </a:cubicBezTo>
                  <a:cubicBezTo>
                    <a:pt x="20" y="25"/>
                    <a:pt x="20" y="24"/>
                    <a:pt x="20" y="23"/>
                  </a:cubicBezTo>
                  <a:cubicBezTo>
                    <a:pt x="19" y="21"/>
                    <a:pt x="17" y="22"/>
                    <a:pt x="15" y="22"/>
                  </a:cubicBezTo>
                  <a:cubicBezTo>
                    <a:pt x="14" y="21"/>
                    <a:pt x="14" y="18"/>
                    <a:pt x="12" y="20"/>
                  </a:cubicBezTo>
                  <a:cubicBezTo>
                    <a:pt x="11" y="20"/>
                    <a:pt x="11" y="21"/>
                    <a:pt x="10" y="21"/>
                  </a:cubicBezTo>
                  <a:cubicBezTo>
                    <a:pt x="9" y="21"/>
                    <a:pt x="8" y="22"/>
                    <a:pt x="7" y="22"/>
                  </a:cubicBezTo>
                  <a:cubicBezTo>
                    <a:pt x="6" y="22"/>
                    <a:pt x="7" y="22"/>
                    <a:pt x="6" y="23"/>
                  </a:cubicBezTo>
                  <a:cubicBezTo>
                    <a:pt x="6" y="23"/>
                    <a:pt x="4" y="23"/>
                    <a:pt x="4" y="24"/>
                  </a:cubicBezTo>
                  <a:cubicBezTo>
                    <a:pt x="3" y="24"/>
                    <a:pt x="3" y="23"/>
                    <a:pt x="2" y="24"/>
                  </a:cubicBezTo>
                  <a:cubicBezTo>
                    <a:pt x="2" y="24"/>
                    <a:pt x="1" y="25"/>
                    <a:pt x="0" y="25"/>
                  </a:cubicBezTo>
                  <a:cubicBezTo>
                    <a:pt x="0" y="26"/>
                    <a:pt x="1" y="26"/>
                    <a:pt x="1" y="26"/>
                  </a:cubicBezTo>
                  <a:cubicBezTo>
                    <a:pt x="1" y="27"/>
                    <a:pt x="1" y="27"/>
                    <a:pt x="1" y="28"/>
                  </a:cubicBezTo>
                  <a:cubicBezTo>
                    <a:pt x="1" y="29"/>
                    <a:pt x="1" y="29"/>
                    <a:pt x="2" y="30"/>
                  </a:cubicBezTo>
                  <a:cubicBezTo>
                    <a:pt x="2" y="30"/>
                    <a:pt x="3" y="30"/>
                    <a:pt x="4" y="30"/>
                  </a:cubicBezTo>
                  <a:cubicBezTo>
                    <a:pt x="5" y="30"/>
                    <a:pt x="5" y="30"/>
                    <a:pt x="6" y="31"/>
                  </a:cubicBezTo>
                  <a:cubicBezTo>
                    <a:pt x="7" y="31"/>
                    <a:pt x="8" y="32"/>
                    <a:pt x="9" y="33"/>
                  </a:cubicBezTo>
                  <a:cubicBezTo>
                    <a:pt x="10" y="33"/>
                    <a:pt x="11" y="33"/>
                    <a:pt x="12" y="34"/>
                  </a:cubicBezTo>
                  <a:cubicBezTo>
                    <a:pt x="13" y="34"/>
                    <a:pt x="13" y="34"/>
                    <a:pt x="13" y="35"/>
                  </a:cubicBezTo>
                  <a:cubicBezTo>
                    <a:pt x="13" y="36"/>
                    <a:pt x="13" y="37"/>
                    <a:pt x="13" y="38"/>
                  </a:cubicBezTo>
                  <a:cubicBezTo>
                    <a:pt x="13" y="38"/>
                    <a:pt x="13" y="39"/>
                    <a:pt x="13" y="39"/>
                  </a:cubicBezTo>
                  <a:cubicBezTo>
                    <a:pt x="13" y="40"/>
                    <a:pt x="12" y="39"/>
                    <a:pt x="13" y="40"/>
                  </a:cubicBezTo>
                  <a:cubicBezTo>
                    <a:pt x="13" y="40"/>
                    <a:pt x="12" y="41"/>
                    <a:pt x="13" y="41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4" y="43"/>
                    <a:pt x="13" y="45"/>
                    <a:pt x="13" y="46"/>
                  </a:cubicBezTo>
                  <a:cubicBezTo>
                    <a:pt x="12" y="48"/>
                    <a:pt x="12" y="49"/>
                    <a:pt x="12" y="51"/>
                  </a:cubicBezTo>
                  <a:cubicBezTo>
                    <a:pt x="12" y="51"/>
                    <a:pt x="13" y="52"/>
                    <a:pt x="13" y="52"/>
                  </a:cubicBezTo>
                  <a:cubicBezTo>
                    <a:pt x="13" y="53"/>
                    <a:pt x="12" y="54"/>
                    <a:pt x="12" y="55"/>
                  </a:cubicBezTo>
                  <a:cubicBezTo>
                    <a:pt x="11" y="56"/>
                    <a:pt x="10" y="57"/>
                    <a:pt x="10" y="58"/>
                  </a:cubicBezTo>
                  <a:cubicBezTo>
                    <a:pt x="10" y="59"/>
                    <a:pt x="10" y="60"/>
                    <a:pt x="9" y="61"/>
                  </a:cubicBezTo>
                  <a:cubicBezTo>
                    <a:pt x="9" y="62"/>
                    <a:pt x="8" y="63"/>
                    <a:pt x="7" y="63"/>
                  </a:cubicBezTo>
                  <a:cubicBezTo>
                    <a:pt x="7" y="64"/>
                    <a:pt x="6" y="65"/>
                    <a:pt x="5" y="65"/>
                  </a:cubicBezTo>
                  <a:cubicBezTo>
                    <a:pt x="5" y="66"/>
                    <a:pt x="6" y="67"/>
                    <a:pt x="6" y="68"/>
                  </a:cubicBezTo>
                  <a:cubicBezTo>
                    <a:pt x="6" y="69"/>
                    <a:pt x="6" y="71"/>
                    <a:pt x="6" y="72"/>
                  </a:cubicBezTo>
                  <a:cubicBezTo>
                    <a:pt x="7" y="73"/>
                    <a:pt x="7" y="73"/>
                    <a:pt x="8" y="74"/>
                  </a:cubicBezTo>
                  <a:cubicBezTo>
                    <a:pt x="8" y="76"/>
                    <a:pt x="8" y="77"/>
                    <a:pt x="8" y="78"/>
                  </a:cubicBezTo>
                  <a:cubicBezTo>
                    <a:pt x="8" y="80"/>
                    <a:pt x="8" y="82"/>
                    <a:pt x="8" y="83"/>
                  </a:cubicBezTo>
                  <a:cubicBezTo>
                    <a:pt x="8" y="84"/>
                    <a:pt x="8" y="85"/>
                    <a:pt x="8" y="85"/>
                  </a:cubicBezTo>
                  <a:cubicBezTo>
                    <a:pt x="9" y="86"/>
                    <a:pt x="9" y="85"/>
                    <a:pt x="9" y="87"/>
                  </a:cubicBezTo>
                  <a:cubicBezTo>
                    <a:pt x="9" y="88"/>
                    <a:pt x="9" y="89"/>
                    <a:pt x="9" y="89"/>
                  </a:cubicBezTo>
                  <a:cubicBezTo>
                    <a:pt x="9" y="90"/>
                    <a:pt x="9" y="90"/>
                    <a:pt x="10" y="90"/>
                  </a:cubicBezTo>
                  <a:cubicBezTo>
                    <a:pt x="11" y="90"/>
                    <a:pt x="12" y="90"/>
                    <a:pt x="12" y="90"/>
                  </a:cubicBezTo>
                  <a:cubicBezTo>
                    <a:pt x="12" y="90"/>
                    <a:pt x="12" y="89"/>
                    <a:pt x="12" y="88"/>
                  </a:cubicBezTo>
                  <a:cubicBezTo>
                    <a:pt x="12" y="88"/>
                    <a:pt x="12" y="87"/>
                    <a:pt x="12" y="87"/>
                  </a:cubicBezTo>
                  <a:cubicBezTo>
                    <a:pt x="12" y="87"/>
                    <a:pt x="12" y="86"/>
                    <a:pt x="12" y="86"/>
                  </a:cubicBezTo>
                  <a:cubicBezTo>
                    <a:pt x="12" y="85"/>
                    <a:pt x="12" y="85"/>
                    <a:pt x="12" y="84"/>
                  </a:cubicBezTo>
                  <a:cubicBezTo>
                    <a:pt x="13" y="82"/>
                    <a:pt x="15" y="81"/>
                    <a:pt x="17" y="80"/>
                  </a:cubicBezTo>
                  <a:cubicBezTo>
                    <a:pt x="18" y="80"/>
                    <a:pt x="20" y="79"/>
                    <a:pt x="21" y="79"/>
                  </a:cubicBezTo>
                  <a:cubicBezTo>
                    <a:pt x="22" y="78"/>
                    <a:pt x="22" y="77"/>
                    <a:pt x="23" y="76"/>
                  </a:cubicBezTo>
                  <a:cubicBezTo>
                    <a:pt x="24" y="74"/>
                    <a:pt x="23" y="74"/>
                    <a:pt x="23" y="72"/>
                  </a:cubicBezTo>
                  <a:cubicBezTo>
                    <a:pt x="23" y="71"/>
                    <a:pt x="24" y="70"/>
                    <a:pt x="24" y="69"/>
                  </a:cubicBezTo>
                  <a:cubicBezTo>
                    <a:pt x="24" y="68"/>
                    <a:pt x="24" y="66"/>
                    <a:pt x="24" y="66"/>
                  </a:cubicBezTo>
                  <a:cubicBezTo>
                    <a:pt x="24" y="65"/>
                    <a:pt x="23" y="64"/>
                    <a:pt x="23" y="63"/>
                  </a:cubicBezTo>
                  <a:cubicBezTo>
                    <a:pt x="22" y="62"/>
                    <a:pt x="23" y="61"/>
                    <a:pt x="22" y="60"/>
                  </a:cubicBezTo>
                  <a:cubicBezTo>
                    <a:pt x="22" y="60"/>
                    <a:pt x="22" y="60"/>
                    <a:pt x="22" y="59"/>
                  </a:cubicBezTo>
                  <a:cubicBezTo>
                    <a:pt x="22" y="58"/>
                    <a:pt x="22" y="57"/>
                    <a:pt x="22" y="57"/>
                  </a:cubicBezTo>
                  <a:cubicBezTo>
                    <a:pt x="21" y="56"/>
                    <a:pt x="20" y="55"/>
                    <a:pt x="20" y="54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2" y="50"/>
                    <a:pt x="22" y="50"/>
                    <a:pt x="23" y="49"/>
                  </a:cubicBezTo>
                  <a:cubicBezTo>
                    <a:pt x="24" y="49"/>
                    <a:pt x="24" y="48"/>
                    <a:pt x="25" y="48"/>
                  </a:cubicBezTo>
                  <a:cubicBezTo>
                    <a:pt x="25" y="47"/>
                    <a:pt x="27" y="46"/>
                    <a:pt x="27" y="45"/>
                  </a:cubicBezTo>
                  <a:cubicBezTo>
                    <a:pt x="28" y="44"/>
                    <a:pt x="29" y="44"/>
                    <a:pt x="30" y="43"/>
                  </a:cubicBezTo>
                  <a:cubicBezTo>
                    <a:pt x="30" y="43"/>
                    <a:pt x="30" y="42"/>
                    <a:pt x="30" y="42"/>
                  </a:cubicBezTo>
                  <a:cubicBezTo>
                    <a:pt x="31" y="41"/>
                    <a:pt x="31" y="40"/>
                    <a:pt x="32" y="40"/>
                  </a:cubicBezTo>
                  <a:cubicBezTo>
                    <a:pt x="33" y="39"/>
                    <a:pt x="35" y="38"/>
                    <a:pt x="36" y="37"/>
                  </a:cubicBezTo>
                  <a:cubicBezTo>
                    <a:pt x="38" y="37"/>
                    <a:pt x="39" y="36"/>
                    <a:pt x="40" y="35"/>
                  </a:cubicBezTo>
                  <a:cubicBezTo>
                    <a:pt x="40" y="35"/>
                    <a:pt x="40" y="35"/>
                    <a:pt x="41" y="35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2" y="34"/>
                    <a:pt x="42" y="33"/>
                    <a:pt x="43" y="33"/>
                  </a:cubicBezTo>
                  <a:cubicBezTo>
                    <a:pt x="44" y="31"/>
                    <a:pt x="45" y="30"/>
                    <a:pt x="45" y="29"/>
                  </a:cubicBezTo>
                  <a:cubicBezTo>
                    <a:pt x="45" y="28"/>
                    <a:pt x="46" y="28"/>
                    <a:pt x="46" y="27"/>
                  </a:cubicBezTo>
                  <a:cubicBezTo>
                    <a:pt x="46" y="27"/>
                    <a:pt x="47" y="27"/>
                    <a:pt x="47" y="26"/>
                  </a:cubicBezTo>
                  <a:cubicBezTo>
                    <a:pt x="47" y="25"/>
                    <a:pt x="48" y="23"/>
                    <a:pt x="47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36" name="Freeform 236">
              <a:extLst>
                <a:ext uri="{FF2B5EF4-FFF2-40B4-BE49-F238E27FC236}">
                  <a16:creationId xmlns:a16="http://schemas.microsoft.com/office/drawing/2014/main" id="{900B6BD9-5082-C2F8-E1D8-142BFBD79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0132" y="3276372"/>
              <a:ext cx="244475" cy="247650"/>
            </a:xfrm>
            <a:custGeom>
              <a:avLst/>
              <a:gdLst>
                <a:gd name="T0" fmla="*/ 38 w 53"/>
                <a:gd name="T1" fmla="*/ 36 h 54"/>
                <a:gd name="T2" fmla="*/ 40 w 53"/>
                <a:gd name="T3" fmla="*/ 36 h 54"/>
                <a:gd name="T4" fmla="*/ 43 w 53"/>
                <a:gd name="T5" fmla="*/ 35 h 54"/>
                <a:gd name="T6" fmla="*/ 46 w 53"/>
                <a:gd name="T7" fmla="*/ 33 h 54"/>
                <a:gd name="T8" fmla="*/ 50 w 53"/>
                <a:gd name="T9" fmla="*/ 31 h 54"/>
                <a:gd name="T10" fmla="*/ 49 w 53"/>
                <a:gd name="T11" fmla="*/ 29 h 54"/>
                <a:gd name="T12" fmla="*/ 50 w 53"/>
                <a:gd name="T13" fmla="*/ 25 h 54"/>
                <a:gd name="T14" fmla="*/ 51 w 53"/>
                <a:gd name="T15" fmla="*/ 21 h 54"/>
                <a:gd name="T16" fmla="*/ 52 w 53"/>
                <a:gd name="T17" fmla="*/ 14 h 54"/>
                <a:gd name="T18" fmla="*/ 52 w 53"/>
                <a:gd name="T19" fmla="*/ 10 h 54"/>
                <a:gd name="T20" fmla="*/ 50 w 53"/>
                <a:gd name="T21" fmla="*/ 7 h 54"/>
                <a:gd name="T22" fmla="*/ 46 w 53"/>
                <a:gd name="T23" fmla="*/ 5 h 54"/>
                <a:gd name="T24" fmla="*/ 43 w 53"/>
                <a:gd name="T25" fmla="*/ 3 h 54"/>
                <a:gd name="T26" fmla="*/ 41 w 53"/>
                <a:gd name="T27" fmla="*/ 1 h 54"/>
                <a:gd name="T28" fmla="*/ 36 w 53"/>
                <a:gd name="T29" fmla="*/ 1 h 54"/>
                <a:gd name="T30" fmla="*/ 34 w 53"/>
                <a:gd name="T31" fmla="*/ 1 h 54"/>
                <a:gd name="T32" fmla="*/ 33 w 53"/>
                <a:gd name="T33" fmla="*/ 2 h 54"/>
                <a:gd name="T34" fmla="*/ 30 w 53"/>
                <a:gd name="T35" fmla="*/ 5 h 54"/>
                <a:gd name="T36" fmla="*/ 30 w 53"/>
                <a:gd name="T37" fmla="*/ 11 h 54"/>
                <a:gd name="T38" fmla="*/ 29 w 53"/>
                <a:gd name="T39" fmla="*/ 18 h 54"/>
                <a:gd name="T40" fmla="*/ 32 w 53"/>
                <a:gd name="T41" fmla="*/ 21 h 54"/>
                <a:gd name="T42" fmla="*/ 35 w 53"/>
                <a:gd name="T43" fmla="*/ 22 h 54"/>
                <a:gd name="T44" fmla="*/ 36 w 53"/>
                <a:gd name="T45" fmla="*/ 27 h 54"/>
                <a:gd name="T46" fmla="*/ 35 w 53"/>
                <a:gd name="T47" fmla="*/ 28 h 54"/>
                <a:gd name="T48" fmla="*/ 31 w 53"/>
                <a:gd name="T49" fmla="*/ 27 h 54"/>
                <a:gd name="T50" fmla="*/ 30 w 53"/>
                <a:gd name="T51" fmla="*/ 25 h 54"/>
                <a:gd name="T52" fmla="*/ 27 w 53"/>
                <a:gd name="T53" fmla="*/ 23 h 54"/>
                <a:gd name="T54" fmla="*/ 25 w 53"/>
                <a:gd name="T55" fmla="*/ 20 h 54"/>
                <a:gd name="T56" fmla="*/ 22 w 53"/>
                <a:gd name="T57" fmla="*/ 21 h 54"/>
                <a:gd name="T58" fmla="*/ 18 w 53"/>
                <a:gd name="T59" fmla="*/ 19 h 54"/>
                <a:gd name="T60" fmla="*/ 15 w 53"/>
                <a:gd name="T61" fmla="*/ 17 h 54"/>
                <a:gd name="T62" fmla="*/ 11 w 53"/>
                <a:gd name="T63" fmla="*/ 16 h 54"/>
                <a:gd name="T64" fmla="*/ 10 w 53"/>
                <a:gd name="T65" fmla="*/ 15 h 54"/>
                <a:gd name="T66" fmla="*/ 9 w 53"/>
                <a:gd name="T67" fmla="*/ 20 h 54"/>
                <a:gd name="T68" fmla="*/ 9 w 53"/>
                <a:gd name="T69" fmla="*/ 25 h 54"/>
                <a:gd name="T70" fmla="*/ 6 w 53"/>
                <a:gd name="T71" fmla="*/ 26 h 54"/>
                <a:gd name="T72" fmla="*/ 1 w 53"/>
                <a:gd name="T73" fmla="*/ 34 h 54"/>
                <a:gd name="T74" fmla="*/ 2 w 53"/>
                <a:gd name="T75" fmla="*/ 46 h 54"/>
                <a:gd name="T76" fmla="*/ 6 w 53"/>
                <a:gd name="T77" fmla="*/ 50 h 54"/>
                <a:gd name="T78" fmla="*/ 14 w 53"/>
                <a:gd name="T79" fmla="*/ 52 h 54"/>
                <a:gd name="T80" fmla="*/ 18 w 53"/>
                <a:gd name="T81" fmla="*/ 52 h 54"/>
                <a:gd name="T82" fmla="*/ 19 w 53"/>
                <a:gd name="T83" fmla="*/ 53 h 54"/>
                <a:gd name="T84" fmla="*/ 24 w 53"/>
                <a:gd name="T85" fmla="*/ 51 h 54"/>
                <a:gd name="T86" fmla="*/ 31 w 53"/>
                <a:gd name="T87" fmla="*/ 44 h 54"/>
                <a:gd name="T88" fmla="*/ 38 w 53"/>
                <a:gd name="T89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3" h="54">
                  <a:moveTo>
                    <a:pt x="38" y="39"/>
                  </a:moveTo>
                  <a:cubicBezTo>
                    <a:pt x="39" y="38"/>
                    <a:pt x="36" y="38"/>
                    <a:pt x="38" y="36"/>
                  </a:cubicBezTo>
                  <a:cubicBezTo>
                    <a:pt x="38" y="36"/>
                    <a:pt x="39" y="36"/>
                    <a:pt x="39" y="35"/>
                  </a:cubicBezTo>
                  <a:cubicBezTo>
                    <a:pt x="40" y="35"/>
                    <a:pt x="40" y="36"/>
                    <a:pt x="40" y="36"/>
                  </a:cubicBezTo>
                  <a:cubicBezTo>
                    <a:pt x="41" y="36"/>
                    <a:pt x="41" y="35"/>
                    <a:pt x="42" y="35"/>
                  </a:cubicBezTo>
                  <a:cubicBezTo>
                    <a:pt x="42" y="35"/>
                    <a:pt x="43" y="35"/>
                    <a:pt x="43" y="35"/>
                  </a:cubicBezTo>
                  <a:cubicBezTo>
                    <a:pt x="43" y="35"/>
                    <a:pt x="43" y="34"/>
                    <a:pt x="43" y="34"/>
                  </a:cubicBezTo>
                  <a:cubicBezTo>
                    <a:pt x="44" y="33"/>
                    <a:pt x="45" y="34"/>
                    <a:pt x="46" y="33"/>
                  </a:cubicBezTo>
                  <a:cubicBezTo>
                    <a:pt x="47" y="33"/>
                    <a:pt x="47" y="33"/>
                    <a:pt x="48" y="33"/>
                  </a:cubicBezTo>
                  <a:cubicBezTo>
                    <a:pt x="49" y="32"/>
                    <a:pt x="49" y="31"/>
                    <a:pt x="50" y="31"/>
                  </a:cubicBezTo>
                  <a:cubicBezTo>
                    <a:pt x="50" y="31"/>
                    <a:pt x="50" y="30"/>
                    <a:pt x="49" y="30"/>
                  </a:cubicBezTo>
                  <a:cubicBezTo>
                    <a:pt x="49" y="30"/>
                    <a:pt x="49" y="30"/>
                    <a:pt x="49" y="29"/>
                  </a:cubicBezTo>
                  <a:cubicBezTo>
                    <a:pt x="49" y="28"/>
                    <a:pt x="50" y="28"/>
                    <a:pt x="50" y="27"/>
                  </a:cubicBezTo>
                  <a:cubicBezTo>
                    <a:pt x="50" y="26"/>
                    <a:pt x="50" y="26"/>
                    <a:pt x="50" y="25"/>
                  </a:cubicBezTo>
                  <a:cubicBezTo>
                    <a:pt x="50" y="24"/>
                    <a:pt x="51" y="24"/>
                    <a:pt x="51" y="23"/>
                  </a:cubicBezTo>
                  <a:cubicBezTo>
                    <a:pt x="51" y="23"/>
                    <a:pt x="51" y="22"/>
                    <a:pt x="51" y="21"/>
                  </a:cubicBezTo>
                  <a:cubicBezTo>
                    <a:pt x="51" y="19"/>
                    <a:pt x="51" y="18"/>
                    <a:pt x="51" y="16"/>
                  </a:cubicBezTo>
                  <a:cubicBezTo>
                    <a:pt x="51" y="15"/>
                    <a:pt x="51" y="15"/>
                    <a:pt x="52" y="14"/>
                  </a:cubicBezTo>
                  <a:cubicBezTo>
                    <a:pt x="52" y="14"/>
                    <a:pt x="53" y="11"/>
                    <a:pt x="52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1" y="10"/>
                    <a:pt x="51" y="9"/>
                    <a:pt x="51" y="8"/>
                  </a:cubicBezTo>
                  <a:cubicBezTo>
                    <a:pt x="51" y="8"/>
                    <a:pt x="51" y="7"/>
                    <a:pt x="50" y="7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7" y="5"/>
                    <a:pt x="47" y="5"/>
                    <a:pt x="46" y="5"/>
                  </a:cubicBezTo>
                  <a:cubicBezTo>
                    <a:pt x="45" y="4"/>
                    <a:pt x="45" y="4"/>
                    <a:pt x="44" y="4"/>
                  </a:cubicBezTo>
                  <a:cubicBezTo>
                    <a:pt x="44" y="4"/>
                    <a:pt x="44" y="3"/>
                    <a:pt x="43" y="3"/>
                  </a:cubicBezTo>
                  <a:cubicBezTo>
                    <a:pt x="43" y="3"/>
                    <a:pt x="42" y="3"/>
                    <a:pt x="42" y="2"/>
                  </a:cubicBezTo>
                  <a:cubicBezTo>
                    <a:pt x="41" y="2"/>
                    <a:pt x="41" y="1"/>
                    <a:pt x="41" y="1"/>
                  </a:cubicBezTo>
                  <a:cubicBezTo>
                    <a:pt x="41" y="0"/>
                    <a:pt x="40" y="1"/>
                    <a:pt x="39" y="1"/>
                  </a:cubicBezTo>
                  <a:cubicBezTo>
                    <a:pt x="38" y="1"/>
                    <a:pt x="37" y="0"/>
                    <a:pt x="36" y="1"/>
                  </a:cubicBezTo>
                  <a:cubicBezTo>
                    <a:pt x="36" y="1"/>
                    <a:pt x="36" y="1"/>
                    <a:pt x="35" y="1"/>
                  </a:cubicBezTo>
                  <a:cubicBezTo>
                    <a:pt x="35" y="1"/>
                    <a:pt x="34" y="1"/>
                    <a:pt x="34" y="1"/>
                  </a:cubicBezTo>
                  <a:cubicBezTo>
                    <a:pt x="34" y="1"/>
                    <a:pt x="33" y="1"/>
                    <a:pt x="33" y="1"/>
                  </a:cubicBezTo>
                  <a:cubicBezTo>
                    <a:pt x="33" y="1"/>
                    <a:pt x="33" y="1"/>
                    <a:pt x="33" y="2"/>
                  </a:cubicBezTo>
                  <a:cubicBezTo>
                    <a:pt x="32" y="2"/>
                    <a:pt x="31" y="3"/>
                    <a:pt x="31" y="4"/>
                  </a:cubicBezTo>
                  <a:cubicBezTo>
                    <a:pt x="31" y="4"/>
                    <a:pt x="30" y="4"/>
                    <a:pt x="30" y="5"/>
                  </a:cubicBezTo>
                  <a:cubicBezTo>
                    <a:pt x="30" y="6"/>
                    <a:pt x="30" y="6"/>
                    <a:pt x="30" y="7"/>
                  </a:cubicBezTo>
                  <a:cubicBezTo>
                    <a:pt x="30" y="8"/>
                    <a:pt x="30" y="10"/>
                    <a:pt x="30" y="11"/>
                  </a:cubicBezTo>
                  <a:cubicBezTo>
                    <a:pt x="30" y="12"/>
                    <a:pt x="30" y="14"/>
                    <a:pt x="30" y="15"/>
                  </a:cubicBezTo>
                  <a:cubicBezTo>
                    <a:pt x="30" y="16"/>
                    <a:pt x="29" y="16"/>
                    <a:pt x="29" y="18"/>
                  </a:cubicBezTo>
                  <a:cubicBezTo>
                    <a:pt x="29" y="18"/>
                    <a:pt x="30" y="19"/>
                    <a:pt x="30" y="19"/>
                  </a:cubicBezTo>
                  <a:cubicBezTo>
                    <a:pt x="31" y="20"/>
                    <a:pt x="31" y="20"/>
                    <a:pt x="32" y="21"/>
                  </a:cubicBezTo>
                  <a:cubicBezTo>
                    <a:pt x="32" y="22"/>
                    <a:pt x="32" y="22"/>
                    <a:pt x="33" y="22"/>
                  </a:cubicBezTo>
                  <a:cubicBezTo>
                    <a:pt x="34" y="22"/>
                    <a:pt x="35" y="20"/>
                    <a:pt x="35" y="22"/>
                  </a:cubicBezTo>
                  <a:cubicBezTo>
                    <a:pt x="36" y="22"/>
                    <a:pt x="35" y="23"/>
                    <a:pt x="35" y="24"/>
                  </a:cubicBezTo>
                  <a:cubicBezTo>
                    <a:pt x="35" y="25"/>
                    <a:pt x="36" y="26"/>
                    <a:pt x="36" y="27"/>
                  </a:cubicBezTo>
                  <a:cubicBezTo>
                    <a:pt x="36" y="27"/>
                    <a:pt x="36" y="28"/>
                    <a:pt x="36" y="28"/>
                  </a:cubicBezTo>
                  <a:cubicBezTo>
                    <a:pt x="35" y="29"/>
                    <a:pt x="35" y="28"/>
                    <a:pt x="35" y="28"/>
                  </a:cubicBezTo>
                  <a:cubicBezTo>
                    <a:pt x="34" y="28"/>
                    <a:pt x="34" y="28"/>
                    <a:pt x="33" y="28"/>
                  </a:cubicBezTo>
                  <a:cubicBezTo>
                    <a:pt x="32" y="28"/>
                    <a:pt x="32" y="27"/>
                    <a:pt x="31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5"/>
                    <a:pt x="30" y="25"/>
                  </a:cubicBezTo>
                  <a:cubicBezTo>
                    <a:pt x="29" y="25"/>
                    <a:pt x="30" y="24"/>
                    <a:pt x="29" y="24"/>
                  </a:cubicBezTo>
                  <a:cubicBezTo>
                    <a:pt x="29" y="23"/>
                    <a:pt x="28" y="23"/>
                    <a:pt x="27" y="23"/>
                  </a:cubicBezTo>
                  <a:cubicBezTo>
                    <a:pt x="27" y="22"/>
                    <a:pt x="26" y="22"/>
                    <a:pt x="26" y="22"/>
                  </a:cubicBezTo>
                  <a:cubicBezTo>
                    <a:pt x="25" y="21"/>
                    <a:pt x="25" y="21"/>
                    <a:pt x="25" y="20"/>
                  </a:cubicBezTo>
                  <a:cubicBezTo>
                    <a:pt x="25" y="20"/>
                    <a:pt x="25" y="17"/>
                    <a:pt x="23" y="18"/>
                  </a:cubicBezTo>
                  <a:cubicBezTo>
                    <a:pt x="23" y="18"/>
                    <a:pt x="23" y="21"/>
                    <a:pt x="22" y="21"/>
                  </a:cubicBezTo>
                  <a:cubicBezTo>
                    <a:pt x="22" y="21"/>
                    <a:pt x="21" y="20"/>
                    <a:pt x="21" y="20"/>
                  </a:cubicBezTo>
                  <a:cubicBezTo>
                    <a:pt x="20" y="20"/>
                    <a:pt x="19" y="20"/>
                    <a:pt x="18" y="19"/>
                  </a:cubicBezTo>
                  <a:cubicBezTo>
                    <a:pt x="17" y="19"/>
                    <a:pt x="16" y="19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4" y="16"/>
                    <a:pt x="14" y="17"/>
                  </a:cubicBezTo>
                  <a:cubicBezTo>
                    <a:pt x="12" y="17"/>
                    <a:pt x="11" y="17"/>
                    <a:pt x="11" y="16"/>
                  </a:cubicBezTo>
                  <a:cubicBezTo>
                    <a:pt x="11" y="15"/>
                    <a:pt x="11" y="15"/>
                    <a:pt x="10" y="15"/>
                  </a:cubicBezTo>
                  <a:cubicBezTo>
                    <a:pt x="9" y="14"/>
                    <a:pt x="9" y="15"/>
                    <a:pt x="10" y="15"/>
                  </a:cubicBezTo>
                  <a:cubicBezTo>
                    <a:pt x="10" y="16"/>
                    <a:pt x="10" y="17"/>
                    <a:pt x="10" y="18"/>
                  </a:cubicBezTo>
                  <a:cubicBezTo>
                    <a:pt x="10" y="18"/>
                    <a:pt x="10" y="19"/>
                    <a:pt x="9" y="20"/>
                  </a:cubicBezTo>
                  <a:cubicBezTo>
                    <a:pt x="9" y="21"/>
                    <a:pt x="10" y="21"/>
                    <a:pt x="10" y="22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9" y="26"/>
                    <a:pt x="9" y="25"/>
                    <a:pt x="9" y="26"/>
                  </a:cubicBezTo>
                  <a:cubicBezTo>
                    <a:pt x="8" y="26"/>
                    <a:pt x="7" y="26"/>
                    <a:pt x="6" y="26"/>
                  </a:cubicBezTo>
                  <a:cubicBezTo>
                    <a:pt x="4" y="26"/>
                    <a:pt x="2" y="26"/>
                    <a:pt x="1" y="26"/>
                  </a:cubicBezTo>
                  <a:cubicBezTo>
                    <a:pt x="1" y="29"/>
                    <a:pt x="1" y="31"/>
                    <a:pt x="1" y="34"/>
                  </a:cubicBezTo>
                  <a:cubicBezTo>
                    <a:pt x="1" y="38"/>
                    <a:pt x="0" y="41"/>
                    <a:pt x="1" y="44"/>
                  </a:cubicBezTo>
                  <a:cubicBezTo>
                    <a:pt x="2" y="45"/>
                    <a:pt x="2" y="45"/>
                    <a:pt x="2" y="46"/>
                  </a:cubicBezTo>
                  <a:cubicBezTo>
                    <a:pt x="3" y="46"/>
                    <a:pt x="3" y="47"/>
                    <a:pt x="3" y="47"/>
                  </a:cubicBezTo>
                  <a:cubicBezTo>
                    <a:pt x="4" y="48"/>
                    <a:pt x="5" y="49"/>
                    <a:pt x="6" y="50"/>
                  </a:cubicBezTo>
                  <a:cubicBezTo>
                    <a:pt x="7" y="50"/>
                    <a:pt x="8" y="50"/>
                    <a:pt x="10" y="50"/>
                  </a:cubicBezTo>
                  <a:cubicBezTo>
                    <a:pt x="11" y="50"/>
                    <a:pt x="12" y="51"/>
                    <a:pt x="14" y="52"/>
                  </a:cubicBezTo>
                  <a:cubicBezTo>
                    <a:pt x="15" y="52"/>
                    <a:pt x="16" y="52"/>
                    <a:pt x="16" y="52"/>
                  </a:cubicBezTo>
                  <a:cubicBezTo>
                    <a:pt x="17" y="52"/>
                    <a:pt x="17" y="52"/>
                    <a:pt x="18" y="52"/>
                  </a:cubicBezTo>
                  <a:cubicBezTo>
                    <a:pt x="18" y="52"/>
                    <a:pt x="18" y="53"/>
                    <a:pt x="18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0" y="53"/>
                    <a:pt x="21" y="54"/>
                    <a:pt x="22" y="53"/>
                  </a:cubicBezTo>
                  <a:cubicBezTo>
                    <a:pt x="24" y="53"/>
                    <a:pt x="24" y="52"/>
                    <a:pt x="24" y="51"/>
                  </a:cubicBezTo>
                  <a:cubicBezTo>
                    <a:pt x="25" y="49"/>
                    <a:pt x="26" y="47"/>
                    <a:pt x="27" y="47"/>
                  </a:cubicBezTo>
                  <a:cubicBezTo>
                    <a:pt x="29" y="46"/>
                    <a:pt x="30" y="46"/>
                    <a:pt x="31" y="44"/>
                  </a:cubicBezTo>
                  <a:cubicBezTo>
                    <a:pt x="31" y="42"/>
                    <a:pt x="32" y="41"/>
                    <a:pt x="33" y="41"/>
                  </a:cubicBezTo>
                  <a:cubicBezTo>
                    <a:pt x="35" y="40"/>
                    <a:pt x="37" y="40"/>
                    <a:pt x="38" y="40"/>
                  </a:cubicBezTo>
                  <a:cubicBezTo>
                    <a:pt x="38" y="40"/>
                    <a:pt x="38" y="40"/>
                    <a:pt x="38" y="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37" name="Freeform 237">
              <a:extLst>
                <a:ext uri="{FF2B5EF4-FFF2-40B4-BE49-F238E27FC236}">
                  <a16:creationId xmlns:a16="http://schemas.microsoft.com/office/drawing/2014/main" id="{BF767C45-7E80-2B53-6231-71BC8169A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743" y="3460522"/>
              <a:ext cx="161925" cy="173038"/>
            </a:xfrm>
            <a:custGeom>
              <a:avLst/>
              <a:gdLst>
                <a:gd name="T0" fmla="*/ 26 w 35"/>
                <a:gd name="T1" fmla="*/ 37 h 38"/>
                <a:gd name="T2" fmla="*/ 29 w 35"/>
                <a:gd name="T3" fmla="*/ 35 h 38"/>
                <a:gd name="T4" fmla="*/ 31 w 35"/>
                <a:gd name="T5" fmla="*/ 32 h 38"/>
                <a:gd name="T6" fmla="*/ 31 w 35"/>
                <a:gd name="T7" fmla="*/ 30 h 38"/>
                <a:gd name="T8" fmla="*/ 33 w 35"/>
                <a:gd name="T9" fmla="*/ 26 h 38"/>
                <a:gd name="T10" fmla="*/ 34 w 35"/>
                <a:gd name="T11" fmla="*/ 25 h 38"/>
                <a:gd name="T12" fmla="*/ 33 w 35"/>
                <a:gd name="T13" fmla="*/ 23 h 38"/>
                <a:gd name="T14" fmla="*/ 34 w 35"/>
                <a:gd name="T15" fmla="*/ 18 h 38"/>
                <a:gd name="T16" fmla="*/ 34 w 35"/>
                <a:gd name="T17" fmla="*/ 14 h 38"/>
                <a:gd name="T18" fmla="*/ 34 w 35"/>
                <a:gd name="T19" fmla="*/ 13 h 38"/>
                <a:gd name="T20" fmla="*/ 34 w 35"/>
                <a:gd name="T21" fmla="*/ 12 h 38"/>
                <a:gd name="T22" fmla="*/ 34 w 35"/>
                <a:gd name="T23" fmla="*/ 11 h 38"/>
                <a:gd name="T24" fmla="*/ 34 w 35"/>
                <a:gd name="T25" fmla="*/ 10 h 38"/>
                <a:gd name="T26" fmla="*/ 34 w 35"/>
                <a:gd name="T27" fmla="*/ 7 h 38"/>
                <a:gd name="T28" fmla="*/ 34 w 35"/>
                <a:gd name="T29" fmla="*/ 6 h 38"/>
                <a:gd name="T30" fmla="*/ 33 w 35"/>
                <a:gd name="T31" fmla="*/ 6 h 38"/>
                <a:gd name="T32" fmla="*/ 30 w 35"/>
                <a:gd name="T33" fmla="*/ 5 h 38"/>
                <a:gd name="T34" fmla="*/ 27 w 35"/>
                <a:gd name="T35" fmla="*/ 3 h 38"/>
                <a:gd name="T36" fmla="*/ 25 w 35"/>
                <a:gd name="T37" fmla="*/ 2 h 38"/>
                <a:gd name="T38" fmla="*/ 23 w 35"/>
                <a:gd name="T39" fmla="*/ 2 h 38"/>
                <a:gd name="T40" fmla="*/ 22 w 35"/>
                <a:gd name="T41" fmla="*/ 0 h 38"/>
                <a:gd name="T42" fmla="*/ 18 w 35"/>
                <a:gd name="T43" fmla="*/ 0 h 38"/>
                <a:gd name="T44" fmla="*/ 15 w 35"/>
                <a:gd name="T45" fmla="*/ 3 h 38"/>
                <a:gd name="T46" fmla="*/ 13 w 35"/>
                <a:gd name="T47" fmla="*/ 6 h 38"/>
                <a:gd name="T48" fmla="*/ 10 w 35"/>
                <a:gd name="T49" fmla="*/ 8 h 38"/>
                <a:gd name="T50" fmla="*/ 8 w 35"/>
                <a:gd name="T51" fmla="*/ 12 h 38"/>
                <a:gd name="T52" fmla="*/ 5 w 35"/>
                <a:gd name="T53" fmla="*/ 13 h 38"/>
                <a:gd name="T54" fmla="*/ 4 w 35"/>
                <a:gd name="T55" fmla="*/ 13 h 38"/>
                <a:gd name="T56" fmla="*/ 2 w 35"/>
                <a:gd name="T57" fmla="*/ 13 h 38"/>
                <a:gd name="T58" fmla="*/ 1 w 35"/>
                <a:gd name="T59" fmla="*/ 12 h 38"/>
                <a:gd name="T60" fmla="*/ 0 w 35"/>
                <a:gd name="T61" fmla="*/ 12 h 38"/>
                <a:gd name="T62" fmla="*/ 0 w 35"/>
                <a:gd name="T63" fmla="*/ 13 h 38"/>
                <a:gd name="T64" fmla="*/ 1 w 35"/>
                <a:gd name="T65" fmla="*/ 16 h 38"/>
                <a:gd name="T66" fmla="*/ 3 w 35"/>
                <a:gd name="T67" fmla="*/ 18 h 38"/>
                <a:gd name="T68" fmla="*/ 2 w 35"/>
                <a:gd name="T69" fmla="*/ 20 h 38"/>
                <a:gd name="T70" fmla="*/ 3 w 35"/>
                <a:gd name="T71" fmla="*/ 21 h 38"/>
                <a:gd name="T72" fmla="*/ 4 w 35"/>
                <a:gd name="T73" fmla="*/ 23 h 38"/>
                <a:gd name="T74" fmla="*/ 6 w 35"/>
                <a:gd name="T75" fmla="*/ 24 h 38"/>
                <a:gd name="T76" fmla="*/ 8 w 35"/>
                <a:gd name="T77" fmla="*/ 25 h 38"/>
                <a:gd name="T78" fmla="*/ 8 w 35"/>
                <a:gd name="T79" fmla="*/ 27 h 38"/>
                <a:gd name="T80" fmla="*/ 9 w 35"/>
                <a:gd name="T81" fmla="*/ 28 h 38"/>
                <a:gd name="T82" fmla="*/ 11 w 35"/>
                <a:gd name="T83" fmla="*/ 31 h 38"/>
                <a:gd name="T84" fmla="*/ 14 w 35"/>
                <a:gd name="T85" fmla="*/ 33 h 38"/>
                <a:gd name="T86" fmla="*/ 15 w 35"/>
                <a:gd name="T87" fmla="*/ 34 h 38"/>
                <a:gd name="T88" fmla="*/ 16 w 35"/>
                <a:gd name="T89" fmla="*/ 34 h 38"/>
                <a:gd name="T90" fmla="*/ 17 w 35"/>
                <a:gd name="T91" fmla="*/ 36 h 38"/>
                <a:gd name="T92" fmla="*/ 19 w 35"/>
                <a:gd name="T93" fmla="*/ 37 h 38"/>
                <a:gd name="T94" fmla="*/ 21 w 35"/>
                <a:gd name="T95" fmla="*/ 37 h 38"/>
                <a:gd name="T96" fmla="*/ 23 w 35"/>
                <a:gd name="T97" fmla="*/ 38 h 38"/>
                <a:gd name="T98" fmla="*/ 24 w 35"/>
                <a:gd name="T99" fmla="*/ 37 h 38"/>
                <a:gd name="T100" fmla="*/ 26 w 35"/>
                <a:gd name="T101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8">
                  <a:moveTo>
                    <a:pt x="26" y="37"/>
                  </a:moveTo>
                  <a:cubicBezTo>
                    <a:pt x="27" y="36"/>
                    <a:pt x="28" y="36"/>
                    <a:pt x="29" y="35"/>
                  </a:cubicBezTo>
                  <a:cubicBezTo>
                    <a:pt x="29" y="34"/>
                    <a:pt x="30" y="33"/>
                    <a:pt x="31" y="32"/>
                  </a:cubicBezTo>
                  <a:cubicBezTo>
                    <a:pt x="31" y="31"/>
                    <a:pt x="31" y="31"/>
                    <a:pt x="31" y="30"/>
                  </a:cubicBezTo>
                  <a:cubicBezTo>
                    <a:pt x="31" y="28"/>
                    <a:pt x="32" y="27"/>
                    <a:pt x="33" y="26"/>
                  </a:cubicBezTo>
                  <a:cubicBezTo>
                    <a:pt x="33" y="26"/>
                    <a:pt x="33" y="25"/>
                    <a:pt x="34" y="25"/>
                  </a:cubicBezTo>
                  <a:cubicBezTo>
                    <a:pt x="34" y="24"/>
                    <a:pt x="33" y="24"/>
                    <a:pt x="33" y="23"/>
                  </a:cubicBezTo>
                  <a:cubicBezTo>
                    <a:pt x="33" y="21"/>
                    <a:pt x="33" y="20"/>
                    <a:pt x="34" y="18"/>
                  </a:cubicBezTo>
                  <a:cubicBezTo>
                    <a:pt x="34" y="17"/>
                    <a:pt x="35" y="16"/>
                    <a:pt x="34" y="14"/>
                  </a:cubicBezTo>
                  <a:cubicBezTo>
                    <a:pt x="34" y="14"/>
                    <a:pt x="34" y="14"/>
                    <a:pt x="34" y="13"/>
                  </a:cubicBezTo>
                  <a:cubicBezTo>
                    <a:pt x="33" y="13"/>
                    <a:pt x="34" y="12"/>
                    <a:pt x="34" y="12"/>
                  </a:cubicBezTo>
                  <a:cubicBezTo>
                    <a:pt x="33" y="11"/>
                    <a:pt x="34" y="12"/>
                    <a:pt x="34" y="11"/>
                  </a:cubicBezTo>
                  <a:cubicBezTo>
                    <a:pt x="34" y="11"/>
                    <a:pt x="34" y="10"/>
                    <a:pt x="34" y="10"/>
                  </a:cubicBezTo>
                  <a:cubicBezTo>
                    <a:pt x="34" y="9"/>
                    <a:pt x="34" y="8"/>
                    <a:pt x="34" y="7"/>
                  </a:cubicBezTo>
                  <a:cubicBezTo>
                    <a:pt x="34" y="7"/>
                    <a:pt x="34" y="7"/>
                    <a:pt x="34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5"/>
                    <a:pt x="31" y="5"/>
                    <a:pt x="30" y="5"/>
                  </a:cubicBezTo>
                  <a:cubicBezTo>
                    <a:pt x="29" y="4"/>
                    <a:pt x="28" y="4"/>
                    <a:pt x="27" y="3"/>
                  </a:cubicBezTo>
                  <a:cubicBezTo>
                    <a:pt x="27" y="3"/>
                    <a:pt x="26" y="2"/>
                    <a:pt x="25" y="2"/>
                  </a:cubicBezTo>
                  <a:cubicBezTo>
                    <a:pt x="25" y="2"/>
                    <a:pt x="24" y="2"/>
                    <a:pt x="23" y="2"/>
                  </a:cubicBezTo>
                  <a:cubicBezTo>
                    <a:pt x="22" y="2"/>
                    <a:pt x="22" y="1"/>
                    <a:pt x="22" y="0"/>
                  </a:cubicBezTo>
                  <a:cubicBezTo>
                    <a:pt x="22" y="0"/>
                    <a:pt x="19" y="0"/>
                    <a:pt x="18" y="0"/>
                  </a:cubicBezTo>
                  <a:cubicBezTo>
                    <a:pt x="17" y="1"/>
                    <a:pt x="16" y="1"/>
                    <a:pt x="15" y="3"/>
                  </a:cubicBezTo>
                  <a:cubicBezTo>
                    <a:pt x="14" y="4"/>
                    <a:pt x="14" y="5"/>
                    <a:pt x="13" y="6"/>
                  </a:cubicBezTo>
                  <a:cubicBezTo>
                    <a:pt x="12" y="6"/>
                    <a:pt x="10" y="7"/>
                    <a:pt x="10" y="8"/>
                  </a:cubicBezTo>
                  <a:cubicBezTo>
                    <a:pt x="9" y="9"/>
                    <a:pt x="8" y="11"/>
                    <a:pt x="8" y="12"/>
                  </a:cubicBezTo>
                  <a:cubicBezTo>
                    <a:pt x="7" y="13"/>
                    <a:pt x="7" y="14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3" y="13"/>
                    <a:pt x="2" y="13"/>
                  </a:cubicBezTo>
                  <a:cubicBezTo>
                    <a:pt x="2" y="13"/>
                    <a:pt x="2" y="12"/>
                    <a:pt x="1" y="12"/>
                  </a:cubicBezTo>
                  <a:cubicBezTo>
                    <a:pt x="1" y="12"/>
                    <a:pt x="0" y="12"/>
                    <a:pt x="0" y="12"/>
                  </a:cubicBezTo>
                  <a:cubicBezTo>
                    <a:pt x="0" y="13"/>
                    <a:pt x="0" y="12"/>
                    <a:pt x="0" y="13"/>
                  </a:cubicBezTo>
                  <a:cubicBezTo>
                    <a:pt x="0" y="14"/>
                    <a:pt x="1" y="15"/>
                    <a:pt x="1" y="16"/>
                  </a:cubicBezTo>
                  <a:cubicBezTo>
                    <a:pt x="1" y="17"/>
                    <a:pt x="2" y="17"/>
                    <a:pt x="3" y="18"/>
                  </a:cubicBezTo>
                  <a:cubicBezTo>
                    <a:pt x="3" y="19"/>
                    <a:pt x="2" y="20"/>
                    <a:pt x="2" y="20"/>
                  </a:cubicBezTo>
                  <a:cubicBezTo>
                    <a:pt x="3" y="20"/>
                    <a:pt x="3" y="20"/>
                    <a:pt x="3" y="21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5" y="24"/>
                    <a:pt x="6" y="24"/>
                    <a:pt x="6" y="24"/>
                  </a:cubicBezTo>
                  <a:cubicBezTo>
                    <a:pt x="7" y="25"/>
                    <a:pt x="8" y="25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9" y="28"/>
                    <a:pt x="9" y="27"/>
                    <a:pt x="9" y="28"/>
                  </a:cubicBezTo>
                  <a:cubicBezTo>
                    <a:pt x="11" y="28"/>
                    <a:pt x="10" y="30"/>
                    <a:pt x="11" y="31"/>
                  </a:cubicBezTo>
                  <a:cubicBezTo>
                    <a:pt x="11" y="32"/>
                    <a:pt x="12" y="33"/>
                    <a:pt x="14" y="33"/>
                  </a:cubicBezTo>
                  <a:cubicBezTo>
                    <a:pt x="14" y="34"/>
                    <a:pt x="15" y="34"/>
                    <a:pt x="15" y="34"/>
                  </a:cubicBezTo>
                  <a:cubicBezTo>
                    <a:pt x="16" y="35"/>
                    <a:pt x="16" y="34"/>
                    <a:pt x="16" y="34"/>
                  </a:cubicBezTo>
                  <a:cubicBezTo>
                    <a:pt x="17" y="35"/>
                    <a:pt x="16" y="36"/>
                    <a:pt x="17" y="36"/>
                  </a:cubicBezTo>
                  <a:cubicBezTo>
                    <a:pt x="18" y="36"/>
                    <a:pt x="18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2" y="37"/>
                    <a:pt x="22" y="38"/>
                    <a:pt x="23" y="38"/>
                  </a:cubicBezTo>
                  <a:cubicBezTo>
                    <a:pt x="24" y="38"/>
                    <a:pt x="24" y="37"/>
                    <a:pt x="24" y="37"/>
                  </a:cubicBezTo>
                  <a:cubicBezTo>
                    <a:pt x="25" y="37"/>
                    <a:pt x="26" y="38"/>
                    <a:pt x="26" y="37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38" name="Freeform 238">
              <a:extLst>
                <a:ext uri="{FF2B5EF4-FFF2-40B4-BE49-F238E27FC236}">
                  <a16:creationId xmlns:a16="http://schemas.microsoft.com/office/drawing/2014/main" id="{943F2ED9-A2F8-9474-7874-987BB88B9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3619" y="3514497"/>
              <a:ext cx="188912" cy="234950"/>
            </a:xfrm>
            <a:custGeom>
              <a:avLst/>
              <a:gdLst>
                <a:gd name="T0" fmla="*/ 41 w 41"/>
                <a:gd name="T1" fmla="*/ 24 h 51"/>
                <a:gd name="T2" fmla="*/ 40 w 41"/>
                <a:gd name="T3" fmla="*/ 22 h 51"/>
                <a:gd name="T4" fmla="*/ 39 w 41"/>
                <a:gd name="T5" fmla="*/ 22 h 51"/>
                <a:gd name="T6" fmla="*/ 38 w 41"/>
                <a:gd name="T7" fmla="*/ 22 h 51"/>
                <a:gd name="T8" fmla="*/ 36 w 41"/>
                <a:gd name="T9" fmla="*/ 21 h 51"/>
                <a:gd name="T10" fmla="*/ 35 w 41"/>
                <a:gd name="T11" fmla="*/ 19 h 51"/>
                <a:gd name="T12" fmla="*/ 34 w 41"/>
                <a:gd name="T13" fmla="*/ 16 h 51"/>
                <a:gd name="T14" fmla="*/ 33 w 41"/>
                <a:gd name="T15" fmla="*/ 15 h 51"/>
                <a:gd name="T16" fmla="*/ 32 w 41"/>
                <a:gd name="T17" fmla="*/ 13 h 51"/>
                <a:gd name="T18" fmla="*/ 30 w 41"/>
                <a:gd name="T19" fmla="*/ 12 h 51"/>
                <a:gd name="T20" fmla="*/ 28 w 41"/>
                <a:gd name="T21" fmla="*/ 10 h 51"/>
                <a:gd name="T22" fmla="*/ 28 w 41"/>
                <a:gd name="T23" fmla="*/ 9 h 51"/>
                <a:gd name="T24" fmla="*/ 27 w 41"/>
                <a:gd name="T25" fmla="*/ 8 h 51"/>
                <a:gd name="T26" fmla="*/ 26 w 41"/>
                <a:gd name="T27" fmla="*/ 8 h 51"/>
                <a:gd name="T28" fmla="*/ 27 w 41"/>
                <a:gd name="T29" fmla="*/ 6 h 51"/>
                <a:gd name="T30" fmla="*/ 25 w 41"/>
                <a:gd name="T31" fmla="*/ 4 h 51"/>
                <a:gd name="T32" fmla="*/ 24 w 41"/>
                <a:gd name="T33" fmla="*/ 2 h 51"/>
                <a:gd name="T34" fmla="*/ 23 w 41"/>
                <a:gd name="T35" fmla="*/ 0 h 51"/>
                <a:gd name="T36" fmla="*/ 22 w 41"/>
                <a:gd name="T37" fmla="*/ 1 h 51"/>
                <a:gd name="T38" fmla="*/ 19 w 41"/>
                <a:gd name="T39" fmla="*/ 1 h 51"/>
                <a:gd name="T40" fmla="*/ 15 w 41"/>
                <a:gd name="T41" fmla="*/ 3 h 51"/>
                <a:gd name="T42" fmla="*/ 15 w 41"/>
                <a:gd name="T43" fmla="*/ 2 h 51"/>
                <a:gd name="T44" fmla="*/ 13 w 41"/>
                <a:gd name="T45" fmla="*/ 1 h 51"/>
                <a:gd name="T46" fmla="*/ 8 w 41"/>
                <a:gd name="T47" fmla="*/ 3 h 51"/>
                <a:gd name="T48" fmla="*/ 4 w 41"/>
                <a:gd name="T49" fmla="*/ 5 h 51"/>
                <a:gd name="T50" fmla="*/ 4 w 41"/>
                <a:gd name="T51" fmla="*/ 10 h 51"/>
                <a:gd name="T52" fmla="*/ 4 w 41"/>
                <a:gd name="T53" fmla="*/ 24 h 51"/>
                <a:gd name="T54" fmla="*/ 0 w 41"/>
                <a:gd name="T55" fmla="*/ 24 h 51"/>
                <a:gd name="T56" fmla="*/ 0 w 41"/>
                <a:gd name="T57" fmla="*/ 27 h 51"/>
                <a:gd name="T58" fmla="*/ 0 w 41"/>
                <a:gd name="T59" fmla="*/ 38 h 51"/>
                <a:gd name="T60" fmla="*/ 2 w 41"/>
                <a:gd name="T61" fmla="*/ 41 h 51"/>
                <a:gd name="T62" fmla="*/ 2 w 41"/>
                <a:gd name="T63" fmla="*/ 42 h 51"/>
                <a:gd name="T64" fmla="*/ 3 w 41"/>
                <a:gd name="T65" fmla="*/ 44 h 51"/>
                <a:gd name="T66" fmla="*/ 3 w 41"/>
                <a:gd name="T67" fmla="*/ 46 h 51"/>
                <a:gd name="T68" fmla="*/ 3 w 41"/>
                <a:gd name="T69" fmla="*/ 49 h 51"/>
                <a:gd name="T70" fmla="*/ 4 w 41"/>
                <a:gd name="T71" fmla="*/ 51 h 51"/>
                <a:gd name="T72" fmla="*/ 5 w 41"/>
                <a:gd name="T73" fmla="*/ 51 h 51"/>
                <a:gd name="T74" fmla="*/ 8 w 41"/>
                <a:gd name="T75" fmla="*/ 51 h 51"/>
                <a:gd name="T76" fmla="*/ 11 w 41"/>
                <a:gd name="T77" fmla="*/ 48 h 51"/>
                <a:gd name="T78" fmla="*/ 12 w 41"/>
                <a:gd name="T79" fmla="*/ 45 h 51"/>
                <a:gd name="T80" fmla="*/ 13 w 41"/>
                <a:gd name="T81" fmla="*/ 44 h 51"/>
                <a:gd name="T82" fmla="*/ 14 w 41"/>
                <a:gd name="T83" fmla="*/ 42 h 51"/>
                <a:gd name="T84" fmla="*/ 16 w 41"/>
                <a:gd name="T85" fmla="*/ 43 h 51"/>
                <a:gd name="T86" fmla="*/ 19 w 41"/>
                <a:gd name="T87" fmla="*/ 45 h 51"/>
                <a:gd name="T88" fmla="*/ 21 w 41"/>
                <a:gd name="T89" fmla="*/ 45 h 51"/>
                <a:gd name="T90" fmla="*/ 24 w 41"/>
                <a:gd name="T91" fmla="*/ 44 h 51"/>
                <a:gd name="T92" fmla="*/ 26 w 41"/>
                <a:gd name="T93" fmla="*/ 42 h 51"/>
                <a:gd name="T94" fmla="*/ 26 w 41"/>
                <a:gd name="T95" fmla="*/ 38 h 51"/>
                <a:gd name="T96" fmla="*/ 29 w 41"/>
                <a:gd name="T97" fmla="*/ 37 h 51"/>
                <a:gd name="T98" fmla="*/ 30 w 41"/>
                <a:gd name="T99" fmla="*/ 35 h 51"/>
                <a:gd name="T100" fmla="*/ 32 w 41"/>
                <a:gd name="T101" fmla="*/ 31 h 51"/>
                <a:gd name="T102" fmla="*/ 34 w 41"/>
                <a:gd name="T103" fmla="*/ 30 h 51"/>
                <a:gd name="T104" fmla="*/ 36 w 41"/>
                <a:gd name="T105" fmla="*/ 28 h 51"/>
                <a:gd name="T106" fmla="*/ 38 w 41"/>
                <a:gd name="T107" fmla="*/ 27 h 51"/>
                <a:gd name="T108" fmla="*/ 39 w 41"/>
                <a:gd name="T109" fmla="*/ 27 h 51"/>
                <a:gd name="T110" fmla="*/ 39 w 41"/>
                <a:gd name="T111" fmla="*/ 26 h 51"/>
                <a:gd name="T112" fmla="*/ 41 w 41"/>
                <a:gd name="T113" fmla="*/ 24 h 51"/>
                <a:gd name="T114" fmla="*/ 41 w 41"/>
                <a:gd name="T115" fmla="*/ 2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1" h="51">
                  <a:moveTo>
                    <a:pt x="41" y="24"/>
                  </a:moveTo>
                  <a:cubicBezTo>
                    <a:pt x="40" y="23"/>
                    <a:pt x="40" y="22"/>
                    <a:pt x="40" y="22"/>
                  </a:cubicBezTo>
                  <a:cubicBezTo>
                    <a:pt x="40" y="22"/>
                    <a:pt x="40" y="22"/>
                    <a:pt x="39" y="22"/>
                  </a:cubicBezTo>
                  <a:cubicBezTo>
                    <a:pt x="39" y="22"/>
                    <a:pt x="39" y="22"/>
                    <a:pt x="38" y="22"/>
                  </a:cubicBezTo>
                  <a:cubicBezTo>
                    <a:pt x="38" y="21"/>
                    <a:pt x="37" y="21"/>
                    <a:pt x="36" y="21"/>
                  </a:cubicBezTo>
                  <a:cubicBezTo>
                    <a:pt x="36" y="20"/>
                    <a:pt x="35" y="19"/>
                    <a:pt x="35" y="19"/>
                  </a:cubicBezTo>
                  <a:cubicBezTo>
                    <a:pt x="34" y="18"/>
                    <a:pt x="35" y="17"/>
                    <a:pt x="34" y="16"/>
                  </a:cubicBezTo>
                  <a:cubicBezTo>
                    <a:pt x="34" y="15"/>
                    <a:pt x="33" y="16"/>
                    <a:pt x="33" y="15"/>
                  </a:cubicBezTo>
                  <a:cubicBezTo>
                    <a:pt x="32" y="15"/>
                    <a:pt x="32" y="13"/>
                    <a:pt x="32" y="13"/>
                  </a:cubicBezTo>
                  <a:cubicBezTo>
                    <a:pt x="31" y="12"/>
                    <a:pt x="30" y="13"/>
                    <a:pt x="30" y="12"/>
                  </a:cubicBezTo>
                  <a:cubicBezTo>
                    <a:pt x="29" y="12"/>
                    <a:pt x="28" y="11"/>
                    <a:pt x="28" y="10"/>
                  </a:cubicBezTo>
                  <a:cubicBezTo>
                    <a:pt x="28" y="10"/>
                    <a:pt x="28" y="9"/>
                    <a:pt x="28" y="9"/>
                  </a:cubicBezTo>
                  <a:cubicBezTo>
                    <a:pt x="27" y="9"/>
                    <a:pt x="27" y="9"/>
                    <a:pt x="27" y="8"/>
                  </a:cubicBezTo>
                  <a:cubicBezTo>
                    <a:pt x="27" y="8"/>
                    <a:pt x="27" y="8"/>
                    <a:pt x="26" y="8"/>
                  </a:cubicBezTo>
                  <a:cubicBezTo>
                    <a:pt x="26" y="7"/>
                    <a:pt x="27" y="7"/>
                    <a:pt x="27" y="6"/>
                  </a:cubicBezTo>
                  <a:cubicBezTo>
                    <a:pt x="26" y="5"/>
                    <a:pt x="25" y="5"/>
                    <a:pt x="25" y="4"/>
                  </a:cubicBezTo>
                  <a:cubicBezTo>
                    <a:pt x="25" y="3"/>
                    <a:pt x="24" y="2"/>
                    <a:pt x="24" y="2"/>
                  </a:cubicBezTo>
                  <a:cubicBezTo>
                    <a:pt x="23" y="1"/>
                    <a:pt x="24" y="1"/>
                    <a:pt x="23" y="0"/>
                  </a:cubicBezTo>
                  <a:cubicBezTo>
                    <a:pt x="23" y="0"/>
                    <a:pt x="22" y="0"/>
                    <a:pt x="22" y="1"/>
                  </a:cubicBezTo>
                  <a:cubicBezTo>
                    <a:pt x="21" y="1"/>
                    <a:pt x="20" y="1"/>
                    <a:pt x="19" y="1"/>
                  </a:cubicBezTo>
                  <a:cubicBezTo>
                    <a:pt x="18" y="2"/>
                    <a:pt x="16" y="4"/>
                    <a:pt x="15" y="3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1" y="1"/>
                    <a:pt x="10" y="2"/>
                    <a:pt x="8" y="3"/>
                  </a:cubicBezTo>
                  <a:cubicBezTo>
                    <a:pt x="6" y="3"/>
                    <a:pt x="4" y="2"/>
                    <a:pt x="4" y="5"/>
                  </a:cubicBezTo>
                  <a:cubicBezTo>
                    <a:pt x="4" y="7"/>
                    <a:pt x="4" y="8"/>
                    <a:pt x="4" y="10"/>
                  </a:cubicBezTo>
                  <a:cubicBezTo>
                    <a:pt x="4" y="15"/>
                    <a:pt x="4" y="19"/>
                    <a:pt x="4" y="24"/>
                  </a:cubicBezTo>
                  <a:cubicBezTo>
                    <a:pt x="4" y="23"/>
                    <a:pt x="1" y="23"/>
                    <a:pt x="0" y="24"/>
                  </a:cubicBezTo>
                  <a:cubicBezTo>
                    <a:pt x="0" y="24"/>
                    <a:pt x="0" y="26"/>
                    <a:pt x="0" y="27"/>
                  </a:cubicBezTo>
                  <a:cubicBezTo>
                    <a:pt x="0" y="31"/>
                    <a:pt x="0" y="35"/>
                    <a:pt x="0" y="38"/>
                  </a:cubicBezTo>
                  <a:cubicBezTo>
                    <a:pt x="0" y="40"/>
                    <a:pt x="1" y="39"/>
                    <a:pt x="2" y="41"/>
                  </a:cubicBezTo>
                  <a:cubicBezTo>
                    <a:pt x="2" y="41"/>
                    <a:pt x="2" y="42"/>
                    <a:pt x="2" y="42"/>
                  </a:cubicBezTo>
                  <a:cubicBezTo>
                    <a:pt x="2" y="43"/>
                    <a:pt x="3" y="44"/>
                    <a:pt x="3" y="44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3" y="47"/>
                    <a:pt x="3" y="48"/>
                    <a:pt x="3" y="49"/>
                  </a:cubicBezTo>
                  <a:cubicBezTo>
                    <a:pt x="3" y="50"/>
                    <a:pt x="3" y="51"/>
                    <a:pt x="4" y="51"/>
                  </a:cubicBezTo>
                  <a:cubicBezTo>
                    <a:pt x="4" y="51"/>
                    <a:pt x="5" y="51"/>
                    <a:pt x="5" y="51"/>
                  </a:cubicBezTo>
                  <a:cubicBezTo>
                    <a:pt x="6" y="51"/>
                    <a:pt x="7" y="51"/>
                    <a:pt x="8" y="51"/>
                  </a:cubicBezTo>
                  <a:cubicBezTo>
                    <a:pt x="9" y="50"/>
                    <a:pt x="10" y="49"/>
                    <a:pt x="11" y="48"/>
                  </a:cubicBezTo>
                  <a:cubicBezTo>
                    <a:pt x="11" y="47"/>
                    <a:pt x="12" y="46"/>
                    <a:pt x="12" y="45"/>
                  </a:cubicBezTo>
                  <a:cubicBezTo>
                    <a:pt x="13" y="45"/>
                    <a:pt x="13" y="45"/>
                    <a:pt x="13" y="44"/>
                  </a:cubicBezTo>
                  <a:cubicBezTo>
                    <a:pt x="13" y="43"/>
                    <a:pt x="13" y="42"/>
                    <a:pt x="14" y="42"/>
                  </a:cubicBezTo>
                  <a:cubicBezTo>
                    <a:pt x="15" y="42"/>
                    <a:pt x="16" y="43"/>
                    <a:pt x="16" y="43"/>
                  </a:cubicBezTo>
                  <a:cubicBezTo>
                    <a:pt x="17" y="44"/>
                    <a:pt x="18" y="45"/>
                    <a:pt x="19" y="45"/>
                  </a:cubicBezTo>
                  <a:cubicBezTo>
                    <a:pt x="20" y="45"/>
                    <a:pt x="21" y="45"/>
                    <a:pt x="21" y="45"/>
                  </a:cubicBezTo>
                  <a:cubicBezTo>
                    <a:pt x="22" y="44"/>
                    <a:pt x="24" y="45"/>
                    <a:pt x="24" y="44"/>
                  </a:cubicBezTo>
                  <a:cubicBezTo>
                    <a:pt x="25" y="44"/>
                    <a:pt x="25" y="42"/>
                    <a:pt x="26" y="42"/>
                  </a:cubicBezTo>
                  <a:cubicBezTo>
                    <a:pt x="26" y="41"/>
                    <a:pt x="27" y="40"/>
                    <a:pt x="26" y="38"/>
                  </a:cubicBezTo>
                  <a:cubicBezTo>
                    <a:pt x="27" y="38"/>
                    <a:pt x="28" y="38"/>
                    <a:pt x="29" y="37"/>
                  </a:cubicBezTo>
                  <a:cubicBezTo>
                    <a:pt x="30" y="36"/>
                    <a:pt x="30" y="36"/>
                    <a:pt x="30" y="35"/>
                  </a:cubicBezTo>
                  <a:cubicBezTo>
                    <a:pt x="31" y="34"/>
                    <a:pt x="31" y="32"/>
                    <a:pt x="32" y="31"/>
                  </a:cubicBezTo>
                  <a:cubicBezTo>
                    <a:pt x="32" y="31"/>
                    <a:pt x="33" y="31"/>
                    <a:pt x="34" y="30"/>
                  </a:cubicBezTo>
                  <a:cubicBezTo>
                    <a:pt x="35" y="30"/>
                    <a:pt x="35" y="30"/>
                    <a:pt x="36" y="28"/>
                  </a:cubicBezTo>
                  <a:cubicBezTo>
                    <a:pt x="36" y="27"/>
                    <a:pt x="37" y="27"/>
                    <a:pt x="38" y="27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40" y="26"/>
                    <a:pt x="39" y="26"/>
                    <a:pt x="39" y="26"/>
                  </a:cubicBezTo>
                  <a:cubicBezTo>
                    <a:pt x="40" y="25"/>
                    <a:pt x="41" y="25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39" name="Freeform 239">
              <a:extLst>
                <a:ext uri="{FF2B5EF4-FFF2-40B4-BE49-F238E27FC236}">
                  <a16:creationId xmlns:a16="http://schemas.microsoft.com/office/drawing/2014/main" id="{863015CF-3825-3E87-A7BF-CFF937FFA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868" y="3716110"/>
              <a:ext cx="26987" cy="41275"/>
            </a:xfrm>
            <a:custGeom>
              <a:avLst/>
              <a:gdLst>
                <a:gd name="T0" fmla="*/ 6 w 6"/>
                <a:gd name="T1" fmla="*/ 5 h 9"/>
                <a:gd name="T2" fmla="*/ 6 w 6"/>
                <a:gd name="T3" fmla="*/ 2 h 9"/>
                <a:gd name="T4" fmla="*/ 4 w 6"/>
                <a:gd name="T5" fmla="*/ 1 h 9"/>
                <a:gd name="T6" fmla="*/ 1 w 6"/>
                <a:gd name="T7" fmla="*/ 1 h 9"/>
                <a:gd name="T8" fmla="*/ 1 w 6"/>
                <a:gd name="T9" fmla="*/ 3 h 9"/>
                <a:gd name="T10" fmla="*/ 0 w 6"/>
                <a:gd name="T11" fmla="*/ 5 h 9"/>
                <a:gd name="T12" fmla="*/ 1 w 6"/>
                <a:gd name="T13" fmla="*/ 7 h 9"/>
                <a:gd name="T14" fmla="*/ 4 w 6"/>
                <a:gd name="T15" fmla="*/ 9 h 9"/>
                <a:gd name="T16" fmla="*/ 5 w 6"/>
                <a:gd name="T17" fmla="*/ 8 h 9"/>
                <a:gd name="T18" fmla="*/ 5 w 6"/>
                <a:gd name="T19" fmla="*/ 7 h 9"/>
                <a:gd name="T20" fmla="*/ 6 w 6"/>
                <a:gd name="T21" fmla="*/ 6 h 9"/>
                <a:gd name="T22" fmla="*/ 6 w 6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9">
                  <a:moveTo>
                    <a:pt x="6" y="5"/>
                  </a:moveTo>
                  <a:cubicBezTo>
                    <a:pt x="6" y="5"/>
                    <a:pt x="6" y="3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3" y="9"/>
                    <a:pt x="4" y="9"/>
                  </a:cubicBezTo>
                  <a:cubicBezTo>
                    <a:pt x="5" y="9"/>
                    <a:pt x="4" y="9"/>
                    <a:pt x="5" y="8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6" y="6"/>
                    <a:pt x="6" y="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40" name="Freeform 240">
              <a:extLst>
                <a:ext uri="{FF2B5EF4-FFF2-40B4-BE49-F238E27FC236}">
                  <a16:creationId xmlns:a16="http://schemas.microsoft.com/office/drawing/2014/main" id="{26FC9BBA-0C0B-68E7-E3C6-D5E27B39C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4243" y="3625622"/>
              <a:ext cx="347662" cy="334963"/>
            </a:xfrm>
            <a:custGeom>
              <a:avLst/>
              <a:gdLst>
                <a:gd name="T0" fmla="*/ 71 w 75"/>
                <a:gd name="T1" fmla="*/ 27 h 73"/>
                <a:gd name="T2" fmla="*/ 69 w 75"/>
                <a:gd name="T3" fmla="*/ 29 h 73"/>
                <a:gd name="T4" fmla="*/ 66 w 75"/>
                <a:gd name="T5" fmla="*/ 27 h 73"/>
                <a:gd name="T6" fmla="*/ 65 w 75"/>
                <a:gd name="T7" fmla="*/ 24 h 73"/>
                <a:gd name="T8" fmla="*/ 66 w 75"/>
                <a:gd name="T9" fmla="*/ 21 h 73"/>
                <a:gd name="T10" fmla="*/ 70 w 75"/>
                <a:gd name="T11" fmla="*/ 15 h 73"/>
                <a:gd name="T12" fmla="*/ 68 w 75"/>
                <a:gd name="T13" fmla="*/ 6 h 73"/>
                <a:gd name="T14" fmla="*/ 65 w 75"/>
                <a:gd name="T15" fmla="*/ 1 h 73"/>
                <a:gd name="T16" fmla="*/ 61 w 75"/>
                <a:gd name="T17" fmla="*/ 1 h 73"/>
                <a:gd name="T18" fmla="*/ 57 w 75"/>
                <a:gd name="T19" fmla="*/ 1 h 73"/>
                <a:gd name="T20" fmla="*/ 53 w 75"/>
                <a:gd name="T21" fmla="*/ 4 h 73"/>
                <a:gd name="T22" fmla="*/ 49 w 75"/>
                <a:gd name="T23" fmla="*/ 7 h 73"/>
                <a:gd name="T24" fmla="*/ 46 w 75"/>
                <a:gd name="T25" fmla="*/ 13 h 73"/>
                <a:gd name="T26" fmla="*/ 42 w 75"/>
                <a:gd name="T27" fmla="*/ 18 h 73"/>
                <a:gd name="T28" fmla="*/ 37 w 75"/>
                <a:gd name="T29" fmla="*/ 21 h 73"/>
                <a:gd name="T30" fmla="*/ 30 w 75"/>
                <a:gd name="T31" fmla="*/ 19 h 73"/>
                <a:gd name="T32" fmla="*/ 29 w 75"/>
                <a:gd name="T33" fmla="*/ 22 h 73"/>
                <a:gd name="T34" fmla="*/ 24 w 75"/>
                <a:gd name="T35" fmla="*/ 27 h 73"/>
                <a:gd name="T36" fmla="*/ 20 w 75"/>
                <a:gd name="T37" fmla="*/ 26 h 73"/>
                <a:gd name="T38" fmla="*/ 20 w 75"/>
                <a:gd name="T39" fmla="*/ 20 h 73"/>
                <a:gd name="T40" fmla="*/ 19 w 75"/>
                <a:gd name="T41" fmla="*/ 18 h 73"/>
                <a:gd name="T42" fmla="*/ 17 w 75"/>
                <a:gd name="T43" fmla="*/ 15 h 73"/>
                <a:gd name="T44" fmla="*/ 17 w 75"/>
                <a:gd name="T45" fmla="*/ 33 h 73"/>
                <a:gd name="T46" fmla="*/ 15 w 75"/>
                <a:gd name="T47" fmla="*/ 36 h 73"/>
                <a:gd name="T48" fmla="*/ 13 w 75"/>
                <a:gd name="T49" fmla="*/ 38 h 73"/>
                <a:gd name="T50" fmla="*/ 11 w 75"/>
                <a:gd name="T51" fmla="*/ 38 h 73"/>
                <a:gd name="T52" fmla="*/ 6 w 75"/>
                <a:gd name="T53" fmla="*/ 37 h 73"/>
                <a:gd name="T54" fmla="*/ 2 w 75"/>
                <a:gd name="T55" fmla="*/ 34 h 73"/>
                <a:gd name="T56" fmla="*/ 0 w 75"/>
                <a:gd name="T57" fmla="*/ 36 h 73"/>
                <a:gd name="T58" fmla="*/ 3 w 75"/>
                <a:gd name="T59" fmla="*/ 42 h 73"/>
                <a:gd name="T60" fmla="*/ 9 w 75"/>
                <a:gd name="T61" fmla="*/ 55 h 73"/>
                <a:gd name="T62" fmla="*/ 9 w 75"/>
                <a:gd name="T63" fmla="*/ 61 h 73"/>
                <a:gd name="T64" fmla="*/ 8 w 75"/>
                <a:gd name="T65" fmla="*/ 64 h 73"/>
                <a:gd name="T66" fmla="*/ 10 w 75"/>
                <a:gd name="T67" fmla="*/ 68 h 73"/>
                <a:gd name="T68" fmla="*/ 11 w 75"/>
                <a:gd name="T69" fmla="*/ 69 h 73"/>
                <a:gd name="T70" fmla="*/ 13 w 75"/>
                <a:gd name="T71" fmla="*/ 71 h 73"/>
                <a:gd name="T72" fmla="*/ 18 w 75"/>
                <a:gd name="T73" fmla="*/ 72 h 73"/>
                <a:gd name="T74" fmla="*/ 23 w 75"/>
                <a:gd name="T75" fmla="*/ 71 h 73"/>
                <a:gd name="T76" fmla="*/ 31 w 75"/>
                <a:gd name="T77" fmla="*/ 69 h 73"/>
                <a:gd name="T78" fmla="*/ 37 w 75"/>
                <a:gd name="T79" fmla="*/ 69 h 73"/>
                <a:gd name="T80" fmla="*/ 40 w 75"/>
                <a:gd name="T81" fmla="*/ 68 h 73"/>
                <a:gd name="T82" fmla="*/ 42 w 75"/>
                <a:gd name="T83" fmla="*/ 66 h 73"/>
                <a:gd name="T84" fmla="*/ 51 w 75"/>
                <a:gd name="T85" fmla="*/ 63 h 73"/>
                <a:gd name="T86" fmla="*/ 58 w 75"/>
                <a:gd name="T87" fmla="*/ 55 h 73"/>
                <a:gd name="T88" fmla="*/ 64 w 75"/>
                <a:gd name="T89" fmla="*/ 47 h 73"/>
                <a:gd name="T90" fmla="*/ 69 w 75"/>
                <a:gd name="T91" fmla="*/ 39 h 73"/>
                <a:gd name="T92" fmla="*/ 72 w 75"/>
                <a:gd name="T93" fmla="*/ 37 h 73"/>
                <a:gd name="T94" fmla="*/ 72 w 75"/>
                <a:gd name="T95" fmla="*/ 35 h 73"/>
                <a:gd name="T96" fmla="*/ 74 w 75"/>
                <a:gd name="T97" fmla="*/ 30 h 73"/>
                <a:gd name="T98" fmla="*/ 74 w 75"/>
                <a:gd name="T99" fmla="*/ 26 h 73"/>
                <a:gd name="T100" fmla="*/ 74 w 75"/>
                <a:gd name="T101" fmla="*/ 2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5" h="73">
                  <a:moveTo>
                    <a:pt x="74" y="26"/>
                  </a:moveTo>
                  <a:cubicBezTo>
                    <a:pt x="73" y="27"/>
                    <a:pt x="72" y="26"/>
                    <a:pt x="71" y="27"/>
                  </a:cubicBezTo>
                  <a:cubicBezTo>
                    <a:pt x="70" y="27"/>
                    <a:pt x="70" y="28"/>
                    <a:pt x="70" y="28"/>
                  </a:cubicBezTo>
                  <a:cubicBezTo>
                    <a:pt x="69" y="29"/>
                    <a:pt x="70" y="29"/>
                    <a:pt x="69" y="29"/>
                  </a:cubicBezTo>
                  <a:cubicBezTo>
                    <a:pt x="69" y="29"/>
                    <a:pt x="68" y="29"/>
                    <a:pt x="68" y="29"/>
                  </a:cubicBezTo>
                  <a:cubicBezTo>
                    <a:pt x="67" y="28"/>
                    <a:pt x="66" y="27"/>
                    <a:pt x="66" y="27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5"/>
                    <a:pt x="65" y="25"/>
                    <a:pt x="65" y="24"/>
                  </a:cubicBezTo>
                  <a:cubicBezTo>
                    <a:pt x="65" y="24"/>
                    <a:pt x="66" y="23"/>
                    <a:pt x="66" y="23"/>
                  </a:cubicBezTo>
                  <a:cubicBezTo>
                    <a:pt x="66" y="22"/>
                    <a:pt x="66" y="22"/>
                    <a:pt x="66" y="21"/>
                  </a:cubicBezTo>
                  <a:cubicBezTo>
                    <a:pt x="67" y="18"/>
                    <a:pt x="70" y="22"/>
                    <a:pt x="71" y="22"/>
                  </a:cubicBezTo>
                  <a:cubicBezTo>
                    <a:pt x="70" y="21"/>
                    <a:pt x="70" y="16"/>
                    <a:pt x="70" y="15"/>
                  </a:cubicBezTo>
                  <a:cubicBezTo>
                    <a:pt x="70" y="13"/>
                    <a:pt x="70" y="12"/>
                    <a:pt x="70" y="10"/>
                  </a:cubicBezTo>
                  <a:cubicBezTo>
                    <a:pt x="69" y="9"/>
                    <a:pt x="68" y="7"/>
                    <a:pt x="68" y="6"/>
                  </a:cubicBezTo>
                  <a:cubicBezTo>
                    <a:pt x="68" y="4"/>
                    <a:pt x="68" y="3"/>
                    <a:pt x="67" y="1"/>
                  </a:cubicBezTo>
                  <a:cubicBezTo>
                    <a:pt x="67" y="1"/>
                    <a:pt x="66" y="1"/>
                    <a:pt x="65" y="1"/>
                  </a:cubicBezTo>
                  <a:cubicBezTo>
                    <a:pt x="65" y="1"/>
                    <a:pt x="64" y="2"/>
                    <a:pt x="63" y="2"/>
                  </a:cubicBezTo>
                  <a:cubicBezTo>
                    <a:pt x="62" y="1"/>
                    <a:pt x="62" y="1"/>
                    <a:pt x="61" y="1"/>
                  </a:cubicBezTo>
                  <a:cubicBezTo>
                    <a:pt x="60" y="1"/>
                    <a:pt x="59" y="1"/>
                    <a:pt x="58" y="0"/>
                  </a:cubicBezTo>
                  <a:cubicBezTo>
                    <a:pt x="58" y="1"/>
                    <a:pt x="57" y="1"/>
                    <a:pt x="57" y="1"/>
                  </a:cubicBezTo>
                  <a:cubicBezTo>
                    <a:pt x="56" y="2"/>
                    <a:pt x="57" y="2"/>
                    <a:pt x="55" y="3"/>
                  </a:cubicBezTo>
                  <a:cubicBezTo>
                    <a:pt x="54" y="3"/>
                    <a:pt x="53" y="3"/>
                    <a:pt x="53" y="4"/>
                  </a:cubicBezTo>
                  <a:cubicBezTo>
                    <a:pt x="52" y="5"/>
                    <a:pt x="53" y="5"/>
                    <a:pt x="51" y="6"/>
                  </a:cubicBezTo>
                  <a:cubicBezTo>
                    <a:pt x="51" y="7"/>
                    <a:pt x="49" y="7"/>
                    <a:pt x="49" y="7"/>
                  </a:cubicBezTo>
                  <a:cubicBezTo>
                    <a:pt x="48" y="8"/>
                    <a:pt x="48" y="10"/>
                    <a:pt x="48" y="11"/>
                  </a:cubicBezTo>
                  <a:cubicBezTo>
                    <a:pt x="47" y="12"/>
                    <a:pt x="47" y="12"/>
                    <a:pt x="46" y="13"/>
                  </a:cubicBezTo>
                  <a:cubicBezTo>
                    <a:pt x="45" y="14"/>
                    <a:pt x="45" y="14"/>
                    <a:pt x="43" y="14"/>
                  </a:cubicBezTo>
                  <a:cubicBezTo>
                    <a:pt x="44" y="16"/>
                    <a:pt x="43" y="17"/>
                    <a:pt x="42" y="18"/>
                  </a:cubicBezTo>
                  <a:cubicBezTo>
                    <a:pt x="42" y="20"/>
                    <a:pt x="41" y="21"/>
                    <a:pt x="40" y="21"/>
                  </a:cubicBezTo>
                  <a:cubicBezTo>
                    <a:pt x="39" y="20"/>
                    <a:pt x="38" y="21"/>
                    <a:pt x="37" y="21"/>
                  </a:cubicBezTo>
                  <a:cubicBezTo>
                    <a:pt x="35" y="21"/>
                    <a:pt x="35" y="21"/>
                    <a:pt x="34" y="20"/>
                  </a:cubicBezTo>
                  <a:cubicBezTo>
                    <a:pt x="33" y="19"/>
                    <a:pt x="31" y="17"/>
                    <a:pt x="30" y="19"/>
                  </a:cubicBezTo>
                  <a:cubicBezTo>
                    <a:pt x="30" y="20"/>
                    <a:pt x="30" y="20"/>
                    <a:pt x="30" y="21"/>
                  </a:cubicBezTo>
                  <a:cubicBezTo>
                    <a:pt x="30" y="21"/>
                    <a:pt x="29" y="21"/>
                    <a:pt x="29" y="22"/>
                  </a:cubicBezTo>
                  <a:cubicBezTo>
                    <a:pt x="28" y="23"/>
                    <a:pt x="28" y="24"/>
                    <a:pt x="27" y="25"/>
                  </a:cubicBezTo>
                  <a:cubicBezTo>
                    <a:pt x="26" y="25"/>
                    <a:pt x="25" y="26"/>
                    <a:pt x="24" y="27"/>
                  </a:cubicBezTo>
                  <a:cubicBezTo>
                    <a:pt x="24" y="27"/>
                    <a:pt x="22" y="27"/>
                    <a:pt x="21" y="27"/>
                  </a:cubicBezTo>
                  <a:cubicBezTo>
                    <a:pt x="20" y="27"/>
                    <a:pt x="20" y="27"/>
                    <a:pt x="20" y="26"/>
                  </a:cubicBezTo>
                  <a:cubicBezTo>
                    <a:pt x="20" y="26"/>
                    <a:pt x="20" y="25"/>
                    <a:pt x="20" y="24"/>
                  </a:cubicBezTo>
                  <a:cubicBezTo>
                    <a:pt x="20" y="23"/>
                    <a:pt x="20" y="21"/>
                    <a:pt x="20" y="20"/>
                  </a:cubicBezTo>
                  <a:cubicBezTo>
                    <a:pt x="20" y="20"/>
                    <a:pt x="20" y="20"/>
                    <a:pt x="19" y="19"/>
                  </a:cubicBezTo>
                  <a:cubicBezTo>
                    <a:pt x="19" y="19"/>
                    <a:pt x="19" y="18"/>
                    <a:pt x="19" y="18"/>
                  </a:cubicBezTo>
                  <a:cubicBezTo>
                    <a:pt x="19" y="17"/>
                    <a:pt x="18" y="16"/>
                    <a:pt x="18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9"/>
                    <a:pt x="17" y="22"/>
                    <a:pt x="17" y="26"/>
                  </a:cubicBezTo>
                  <a:cubicBezTo>
                    <a:pt x="17" y="28"/>
                    <a:pt x="17" y="30"/>
                    <a:pt x="17" y="33"/>
                  </a:cubicBezTo>
                  <a:cubicBezTo>
                    <a:pt x="17" y="34"/>
                    <a:pt x="17" y="35"/>
                    <a:pt x="17" y="36"/>
                  </a:cubicBezTo>
                  <a:cubicBezTo>
                    <a:pt x="16" y="36"/>
                    <a:pt x="15" y="36"/>
                    <a:pt x="15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7"/>
                    <a:pt x="14" y="37"/>
                    <a:pt x="13" y="38"/>
                  </a:cubicBezTo>
                  <a:cubicBezTo>
                    <a:pt x="13" y="39"/>
                    <a:pt x="13" y="39"/>
                    <a:pt x="12" y="39"/>
                  </a:cubicBezTo>
                  <a:cubicBezTo>
                    <a:pt x="12" y="39"/>
                    <a:pt x="11" y="38"/>
                    <a:pt x="11" y="38"/>
                  </a:cubicBezTo>
                  <a:cubicBezTo>
                    <a:pt x="11" y="38"/>
                    <a:pt x="10" y="39"/>
                    <a:pt x="10" y="39"/>
                  </a:cubicBezTo>
                  <a:cubicBezTo>
                    <a:pt x="8" y="39"/>
                    <a:pt x="7" y="38"/>
                    <a:pt x="6" y="37"/>
                  </a:cubicBezTo>
                  <a:cubicBezTo>
                    <a:pt x="5" y="37"/>
                    <a:pt x="5" y="37"/>
                    <a:pt x="5" y="35"/>
                  </a:cubicBezTo>
                  <a:cubicBezTo>
                    <a:pt x="5" y="34"/>
                    <a:pt x="3" y="33"/>
                    <a:pt x="2" y="34"/>
                  </a:cubicBezTo>
                  <a:cubicBezTo>
                    <a:pt x="2" y="35"/>
                    <a:pt x="2" y="36"/>
                    <a:pt x="2" y="36"/>
                  </a:cubicBezTo>
                  <a:cubicBezTo>
                    <a:pt x="2" y="37"/>
                    <a:pt x="0" y="36"/>
                    <a:pt x="0" y="36"/>
                  </a:cubicBezTo>
                  <a:cubicBezTo>
                    <a:pt x="0" y="37"/>
                    <a:pt x="1" y="38"/>
                    <a:pt x="2" y="38"/>
                  </a:cubicBezTo>
                  <a:cubicBezTo>
                    <a:pt x="2" y="39"/>
                    <a:pt x="3" y="41"/>
                    <a:pt x="3" y="42"/>
                  </a:cubicBezTo>
                  <a:cubicBezTo>
                    <a:pt x="4" y="44"/>
                    <a:pt x="5" y="46"/>
                    <a:pt x="5" y="48"/>
                  </a:cubicBezTo>
                  <a:cubicBezTo>
                    <a:pt x="6" y="50"/>
                    <a:pt x="8" y="52"/>
                    <a:pt x="9" y="55"/>
                  </a:cubicBezTo>
                  <a:cubicBezTo>
                    <a:pt x="9" y="56"/>
                    <a:pt x="9" y="57"/>
                    <a:pt x="9" y="58"/>
                  </a:cubicBezTo>
                  <a:cubicBezTo>
                    <a:pt x="9" y="59"/>
                    <a:pt x="9" y="60"/>
                    <a:pt x="9" y="61"/>
                  </a:cubicBezTo>
                  <a:cubicBezTo>
                    <a:pt x="8" y="61"/>
                    <a:pt x="7" y="61"/>
                    <a:pt x="7" y="62"/>
                  </a:cubicBezTo>
                  <a:cubicBezTo>
                    <a:pt x="7" y="62"/>
                    <a:pt x="8" y="63"/>
                    <a:pt x="8" y="64"/>
                  </a:cubicBezTo>
                  <a:cubicBezTo>
                    <a:pt x="9" y="64"/>
                    <a:pt x="9" y="65"/>
                    <a:pt x="9" y="65"/>
                  </a:cubicBezTo>
                  <a:cubicBezTo>
                    <a:pt x="10" y="66"/>
                    <a:pt x="10" y="67"/>
                    <a:pt x="10" y="68"/>
                  </a:cubicBezTo>
                  <a:cubicBezTo>
                    <a:pt x="9" y="69"/>
                    <a:pt x="9" y="69"/>
                    <a:pt x="1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70"/>
                    <a:pt x="12" y="70"/>
                  </a:cubicBezTo>
                  <a:cubicBezTo>
                    <a:pt x="12" y="70"/>
                    <a:pt x="13" y="70"/>
                    <a:pt x="13" y="71"/>
                  </a:cubicBezTo>
                  <a:cubicBezTo>
                    <a:pt x="14" y="72"/>
                    <a:pt x="14" y="73"/>
                    <a:pt x="15" y="73"/>
                  </a:cubicBezTo>
                  <a:cubicBezTo>
                    <a:pt x="16" y="73"/>
                    <a:pt x="17" y="73"/>
                    <a:pt x="18" y="72"/>
                  </a:cubicBezTo>
                  <a:cubicBezTo>
                    <a:pt x="18" y="72"/>
                    <a:pt x="19" y="71"/>
                    <a:pt x="20" y="70"/>
                  </a:cubicBezTo>
                  <a:cubicBezTo>
                    <a:pt x="21" y="70"/>
                    <a:pt x="22" y="71"/>
                    <a:pt x="23" y="71"/>
                  </a:cubicBezTo>
                  <a:cubicBezTo>
                    <a:pt x="24" y="70"/>
                    <a:pt x="25" y="70"/>
                    <a:pt x="25" y="69"/>
                  </a:cubicBezTo>
                  <a:cubicBezTo>
                    <a:pt x="27" y="68"/>
                    <a:pt x="29" y="69"/>
                    <a:pt x="31" y="69"/>
                  </a:cubicBezTo>
                  <a:cubicBezTo>
                    <a:pt x="32" y="69"/>
                    <a:pt x="33" y="68"/>
                    <a:pt x="34" y="68"/>
                  </a:cubicBezTo>
                  <a:cubicBezTo>
                    <a:pt x="35" y="69"/>
                    <a:pt x="36" y="70"/>
                    <a:pt x="37" y="69"/>
                  </a:cubicBezTo>
                  <a:cubicBezTo>
                    <a:pt x="38" y="69"/>
                    <a:pt x="38" y="69"/>
                    <a:pt x="38" y="68"/>
                  </a:cubicBezTo>
                  <a:cubicBezTo>
                    <a:pt x="39" y="68"/>
                    <a:pt x="40" y="68"/>
                    <a:pt x="40" y="68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1" y="66"/>
                    <a:pt x="42" y="66"/>
                    <a:pt x="42" y="66"/>
                  </a:cubicBezTo>
                  <a:cubicBezTo>
                    <a:pt x="44" y="66"/>
                    <a:pt x="45" y="67"/>
                    <a:pt x="46" y="66"/>
                  </a:cubicBezTo>
                  <a:cubicBezTo>
                    <a:pt x="48" y="66"/>
                    <a:pt x="50" y="64"/>
                    <a:pt x="51" y="63"/>
                  </a:cubicBezTo>
                  <a:cubicBezTo>
                    <a:pt x="53" y="62"/>
                    <a:pt x="54" y="60"/>
                    <a:pt x="56" y="58"/>
                  </a:cubicBezTo>
                  <a:cubicBezTo>
                    <a:pt x="57" y="57"/>
                    <a:pt x="58" y="56"/>
                    <a:pt x="58" y="55"/>
                  </a:cubicBezTo>
                  <a:cubicBezTo>
                    <a:pt x="59" y="54"/>
                    <a:pt x="60" y="54"/>
                    <a:pt x="61" y="53"/>
                  </a:cubicBezTo>
                  <a:cubicBezTo>
                    <a:pt x="62" y="51"/>
                    <a:pt x="63" y="49"/>
                    <a:pt x="64" y="47"/>
                  </a:cubicBezTo>
                  <a:cubicBezTo>
                    <a:pt x="66" y="46"/>
                    <a:pt x="66" y="44"/>
                    <a:pt x="67" y="42"/>
                  </a:cubicBezTo>
                  <a:cubicBezTo>
                    <a:pt x="67" y="41"/>
                    <a:pt x="68" y="40"/>
                    <a:pt x="69" y="39"/>
                  </a:cubicBezTo>
                  <a:cubicBezTo>
                    <a:pt x="69" y="39"/>
                    <a:pt x="70" y="38"/>
                    <a:pt x="70" y="38"/>
                  </a:cubicBezTo>
                  <a:cubicBezTo>
                    <a:pt x="71" y="38"/>
                    <a:pt x="71" y="38"/>
                    <a:pt x="72" y="37"/>
                  </a:cubicBezTo>
                  <a:cubicBezTo>
                    <a:pt x="71" y="38"/>
                    <a:pt x="71" y="37"/>
                    <a:pt x="71" y="36"/>
                  </a:cubicBezTo>
                  <a:cubicBezTo>
                    <a:pt x="72" y="36"/>
                    <a:pt x="72" y="36"/>
                    <a:pt x="72" y="35"/>
                  </a:cubicBezTo>
                  <a:cubicBezTo>
                    <a:pt x="73" y="34"/>
                    <a:pt x="73" y="33"/>
                    <a:pt x="73" y="31"/>
                  </a:cubicBezTo>
                  <a:cubicBezTo>
                    <a:pt x="73" y="31"/>
                    <a:pt x="74" y="30"/>
                    <a:pt x="74" y="30"/>
                  </a:cubicBezTo>
                  <a:cubicBezTo>
                    <a:pt x="74" y="30"/>
                    <a:pt x="74" y="29"/>
                    <a:pt x="74" y="29"/>
                  </a:cubicBezTo>
                  <a:cubicBezTo>
                    <a:pt x="74" y="28"/>
                    <a:pt x="75" y="27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3" y="26"/>
                    <a:pt x="74" y="26"/>
                    <a:pt x="74" y="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41" name="Freeform 241">
              <a:extLst>
                <a:ext uri="{FF2B5EF4-FFF2-40B4-BE49-F238E27FC236}">
                  <a16:creationId xmlns:a16="http://schemas.microsoft.com/office/drawing/2014/main" id="{A8925807-69DF-D2DD-0781-C0ABE1398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143" y="37446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42" name="Freeform 242">
              <a:extLst>
                <a:ext uri="{FF2B5EF4-FFF2-40B4-BE49-F238E27FC236}">
                  <a16:creationId xmlns:a16="http://schemas.microsoft.com/office/drawing/2014/main" id="{BC264F48-3613-2816-BD5D-6F7FBF87F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2169" y="3492272"/>
              <a:ext cx="277812" cy="311150"/>
            </a:xfrm>
            <a:custGeom>
              <a:avLst/>
              <a:gdLst>
                <a:gd name="T0" fmla="*/ 23 w 60"/>
                <a:gd name="T1" fmla="*/ 63 h 68"/>
                <a:gd name="T2" fmla="*/ 27 w 60"/>
                <a:gd name="T3" fmla="*/ 66 h 68"/>
                <a:gd name="T4" fmla="*/ 32 w 60"/>
                <a:gd name="T5" fmla="*/ 68 h 68"/>
                <a:gd name="T6" fmla="*/ 35 w 60"/>
                <a:gd name="T7" fmla="*/ 66 h 68"/>
                <a:gd name="T8" fmla="*/ 37 w 60"/>
                <a:gd name="T9" fmla="*/ 65 h 68"/>
                <a:gd name="T10" fmla="*/ 37 w 60"/>
                <a:gd name="T11" fmla="*/ 55 h 68"/>
                <a:gd name="T12" fmla="*/ 37 w 60"/>
                <a:gd name="T13" fmla="*/ 45 h 68"/>
                <a:gd name="T14" fmla="*/ 37 w 60"/>
                <a:gd name="T15" fmla="*/ 30 h 68"/>
                <a:gd name="T16" fmla="*/ 41 w 60"/>
                <a:gd name="T17" fmla="*/ 29 h 68"/>
                <a:gd name="T18" fmla="*/ 41 w 60"/>
                <a:gd name="T19" fmla="*/ 11 h 68"/>
                <a:gd name="T20" fmla="*/ 45 w 60"/>
                <a:gd name="T21" fmla="*/ 8 h 68"/>
                <a:gd name="T22" fmla="*/ 51 w 60"/>
                <a:gd name="T23" fmla="*/ 6 h 68"/>
                <a:gd name="T24" fmla="*/ 54 w 60"/>
                <a:gd name="T25" fmla="*/ 8 h 68"/>
                <a:gd name="T26" fmla="*/ 58 w 60"/>
                <a:gd name="T27" fmla="*/ 6 h 68"/>
                <a:gd name="T28" fmla="*/ 57 w 60"/>
                <a:gd name="T29" fmla="*/ 4 h 68"/>
                <a:gd name="T30" fmla="*/ 54 w 60"/>
                <a:gd name="T31" fmla="*/ 4 h 68"/>
                <a:gd name="T32" fmla="*/ 44 w 60"/>
                <a:gd name="T33" fmla="*/ 6 h 68"/>
                <a:gd name="T34" fmla="*/ 37 w 60"/>
                <a:gd name="T35" fmla="*/ 6 h 68"/>
                <a:gd name="T36" fmla="*/ 31 w 60"/>
                <a:gd name="T37" fmla="*/ 5 h 68"/>
                <a:gd name="T38" fmla="*/ 26 w 60"/>
                <a:gd name="T39" fmla="*/ 4 h 68"/>
                <a:gd name="T40" fmla="*/ 13 w 60"/>
                <a:gd name="T41" fmla="*/ 4 h 68"/>
                <a:gd name="T42" fmla="*/ 8 w 60"/>
                <a:gd name="T43" fmla="*/ 1 h 68"/>
                <a:gd name="T44" fmla="*/ 1 w 60"/>
                <a:gd name="T45" fmla="*/ 1 h 68"/>
                <a:gd name="T46" fmla="*/ 0 w 60"/>
                <a:gd name="T47" fmla="*/ 6 h 68"/>
                <a:gd name="T48" fmla="*/ 3 w 60"/>
                <a:gd name="T49" fmla="*/ 10 h 68"/>
                <a:gd name="T50" fmla="*/ 5 w 60"/>
                <a:gd name="T51" fmla="*/ 16 h 68"/>
                <a:gd name="T52" fmla="*/ 7 w 60"/>
                <a:gd name="T53" fmla="*/ 21 h 68"/>
                <a:gd name="T54" fmla="*/ 11 w 60"/>
                <a:gd name="T55" fmla="*/ 30 h 68"/>
                <a:gd name="T56" fmla="*/ 12 w 60"/>
                <a:gd name="T57" fmla="*/ 41 h 68"/>
                <a:gd name="T58" fmla="*/ 14 w 60"/>
                <a:gd name="T59" fmla="*/ 51 h 68"/>
                <a:gd name="T60" fmla="*/ 14 w 60"/>
                <a:gd name="T61" fmla="*/ 53 h 68"/>
                <a:gd name="T62" fmla="*/ 15 w 60"/>
                <a:gd name="T63" fmla="*/ 56 h 68"/>
                <a:gd name="T64" fmla="*/ 17 w 60"/>
                <a:gd name="T65" fmla="*/ 60 h 68"/>
                <a:gd name="T66" fmla="*/ 21 w 60"/>
                <a:gd name="T67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" h="68">
                  <a:moveTo>
                    <a:pt x="21" y="65"/>
                  </a:moveTo>
                  <a:cubicBezTo>
                    <a:pt x="23" y="65"/>
                    <a:pt x="22" y="63"/>
                    <a:pt x="23" y="63"/>
                  </a:cubicBezTo>
                  <a:cubicBezTo>
                    <a:pt x="24" y="63"/>
                    <a:pt x="25" y="64"/>
                    <a:pt x="25" y="65"/>
                  </a:cubicBezTo>
                  <a:cubicBezTo>
                    <a:pt x="25" y="66"/>
                    <a:pt x="25" y="66"/>
                    <a:pt x="27" y="66"/>
                  </a:cubicBezTo>
                  <a:cubicBezTo>
                    <a:pt x="28" y="67"/>
                    <a:pt x="29" y="68"/>
                    <a:pt x="30" y="68"/>
                  </a:cubicBezTo>
                  <a:cubicBezTo>
                    <a:pt x="31" y="67"/>
                    <a:pt x="31" y="68"/>
                    <a:pt x="32" y="68"/>
                  </a:cubicBezTo>
                  <a:cubicBezTo>
                    <a:pt x="33" y="68"/>
                    <a:pt x="33" y="67"/>
                    <a:pt x="34" y="67"/>
                  </a:cubicBezTo>
                  <a:cubicBezTo>
                    <a:pt x="34" y="66"/>
                    <a:pt x="34" y="66"/>
                    <a:pt x="35" y="66"/>
                  </a:cubicBezTo>
                  <a:cubicBezTo>
                    <a:pt x="35" y="66"/>
                    <a:pt x="35" y="66"/>
                    <a:pt x="35" y="65"/>
                  </a:cubicBezTo>
                  <a:cubicBezTo>
                    <a:pt x="35" y="65"/>
                    <a:pt x="36" y="65"/>
                    <a:pt x="37" y="65"/>
                  </a:cubicBezTo>
                  <a:cubicBezTo>
                    <a:pt x="37" y="64"/>
                    <a:pt x="37" y="63"/>
                    <a:pt x="37" y="62"/>
                  </a:cubicBezTo>
                  <a:cubicBezTo>
                    <a:pt x="37" y="59"/>
                    <a:pt x="37" y="57"/>
                    <a:pt x="37" y="55"/>
                  </a:cubicBezTo>
                  <a:cubicBezTo>
                    <a:pt x="37" y="51"/>
                    <a:pt x="37" y="48"/>
                    <a:pt x="37" y="44"/>
                  </a:cubicBezTo>
                  <a:cubicBezTo>
                    <a:pt x="37" y="44"/>
                    <a:pt x="37" y="44"/>
                    <a:pt x="37" y="45"/>
                  </a:cubicBezTo>
                  <a:cubicBezTo>
                    <a:pt x="37" y="41"/>
                    <a:pt x="37" y="37"/>
                    <a:pt x="37" y="33"/>
                  </a:cubicBezTo>
                  <a:cubicBezTo>
                    <a:pt x="37" y="32"/>
                    <a:pt x="37" y="31"/>
                    <a:pt x="37" y="30"/>
                  </a:cubicBezTo>
                  <a:cubicBezTo>
                    <a:pt x="37" y="30"/>
                    <a:pt x="37" y="29"/>
                    <a:pt x="37" y="29"/>
                  </a:cubicBezTo>
                  <a:cubicBezTo>
                    <a:pt x="38" y="28"/>
                    <a:pt x="40" y="28"/>
                    <a:pt x="41" y="29"/>
                  </a:cubicBezTo>
                  <a:cubicBezTo>
                    <a:pt x="41" y="24"/>
                    <a:pt x="41" y="19"/>
                    <a:pt x="41" y="14"/>
                  </a:cubicBezTo>
                  <a:cubicBezTo>
                    <a:pt x="41" y="13"/>
                    <a:pt x="41" y="12"/>
                    <a:pt x="41" y="11"/>
                  </a:cubicBezTo>
                  <a:cubicBezTo>
                    <a:pt x="41" y="10"/>
                    <a:pt x="41" y="9"/>
                    <a:pt x="41" y="9"/>
                  </a:cubicBezTo>
                  <a:cubicBezTo>
                    <a:pt x="42" y="8"/>
                    <a:pt x="44" y="8"/>
                    <a:pt x="45" y="8"/>
                  </a:cubicBezTo>
                  <a:cubicBezTo>
                    <a:pt x="46" y="7"/>
                    <a:pt x="46" y="7"/>
                    <a:pt x="47" y="7"/>
                  </a:cubicBezTo>
                  <a:cubicBezTo>
                    <a:pt x="48" y="6"/>
                    <a:pt x="50" y="6"/>
                    <a:pt x="51" y="6"/>
                  </a:cubicBezTo>
                  <a:cubicBezTo>
                    <a:pt x="52" y="6"/>
                    <a:pt x="52" y="6"/>
                    <a:pt x="52" y="8"/>
                  </a:cubicBezTo>
                  <a:cubicBezTo>
                    <a:pt x="53" y="8"/>
                    <a:pt x="53" y="9"/>
                    <a:pt x="54" y="8"/>
                  </a:cubicBezTo>
                  <a:cubicBezTo>
                    <a:pt x="55" y="8"/>
                    <a:pt x="55" y="6"/>
                    <a:pt x="56" y="6"/>
                  </a:cubicBezTo>
                  <a:cubicBezTo>
                    <a:pt x="57" y="6"/>
                    <a:pt x="57" y="6"/>
                    <a:pt x="58" y="6"/>
                  </a:cubicBezTo>
                  <a:cubicBezTo>
                    <a:pt x="59" y="6"/>
                    <a:pt x="59" y="5"/>
                    <a:pt x="60" y="5"/>
                  </a:cubicBezTo>
                  <a:cubicBezTo>
                    <a:pt x="59" y="5"/>
                    <a:pt x="58" y="4"/>
                    <a:pt x="57" y="4"/>
                  </a:cubicBezTo>
                  <a:cubicBezTo>
                    <a:pt x="57" y="4"/>
                    <a:pt x="56" y="3"/>
                    <a:pt x="56" y="3"/>
                  </a:cubicBezTo>
                  <a:cubicBezTo>
                    <a:pt x="55" y="3"/>
                    <a:pt x="54" y="4"/>
                    <a:pt x="54" y="4"/>
                  </a:cubicBezTo>
                  <a:cubicBezTo>
                    <a:pt x="52" y="5"/>
                    <a:pt x="50" y="5"/>
                    <a:pt x="47" y="6"/>
                  </a:cubicBezTo>
                  <a:cubicBezTo>
                    <a:pt x="46" y="6"/>
                    <a:pt x="45" y="6"/>
                    <a:pt x="44" y="6"/>
                  </a:cubicBezTo>
                  <a:cubicBezTo>
                    <a:pt x="43" y="6"/>
                    <a:pt x="41" y="7"/>
                    <a:pt x="40" y="7"/>
                  </a:cubicBezTo>
                  <a:cubicBezTo>
                    <a:pt x="39" y="7"/>
                    <a:pt x="39" y="6"/>
                    <a:pt x="37" y="6"/>
                  </a:cubicBezTo>
                  <a:cubicBezTo>
                    <a:pt x="36" y="6"/>
                    <a:pt x="35" y="6"/>
                    <a:pt x="34" y="6"/>
                  </a:cubicBezTo>
                  <a:cubicBezTo>
                    <a:pt x="33" y="6"/>
                    <a:pt x="32" y="6"/>
                    <a:pt x="31" y="5"/>
                  </a:cubicBezTo>
                  <a:cubicBezTo>
                    <a:pt x="30" y="5"/>
                    <a:pt x="30" y="4"/>
                    <a:pt x="29" y="3"/>
                  </a:cubicBezTo>
                  <a:cubicBezTo>
                    <a:pt x="29" y="3"/>
                    <a:pt x="27" y="4"/>
                    <a:pt x="26" y="4"/>
                  </a:cubicBezTo>
                  <a:cubicBezTo>
                    <a:pt x="25" y="3"/>
                    <a:pt x="23" y="4"/>
                    <a:pt x="22" y="4"/>
                  </a:cubicBezTo>
                  <a:cubicBezTo>
                    <a:pt x="19" y="4"/>
                    <a:pt x="16" y="3"/>
                    <a:pt x="13" y="4"/>
                  </a:cubicBezTo>
                  <a:cubicBezTo>
                    <a:pt x="12" y="4"/>
                    <a:pt x="11" y="4"/>
                    <a:pt x="10" y="3"/>
                  </a:cubicBezTo>
                  <a:cubicBezTo>
                    <a:pt x="9" y="2"/>
                    <a:pt x="9" y="1"/>
                    <a:pt x="8" y="1"/>
                  </a:cubicBezTo>
                  <a:cubicBezTo>
                    <a:pt x="6" y="0"/>
                    <a:pt x="5" y="3"/>
                    <a:pt x="2" y="2"/>
                  </a:cubicBezTo>
                  <a:cubicBezTo>
                    <a:pt x="2" y="2"/>
                    <a:pt x="2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9"/>
                    <a:pt x="2" y="9"/>
                    <a:pt x="3" y="10"/>
                  </a:cubicBezTo>
                  <a:cubicBezTo>
                    <a:pt x="3" y="11"/>
                    <a:pt x="4" y="12"/>
                    <a:pt x="4" y="13"/>
                  </a:cubicBezTo>
                  <a:cubicBezTo>
                    <a:pt x="4" y="14"/>
                    <a:pt x="5" y="15"/>
                    <a:pt x="5" y="16"/>
                  </a:cubicBezTo>
                  <a:cubicBezTo>
                    <a:pt x="6" y="17"/>
                    <a:pt x="6" y="18"/>
                    <a:pt x="6" y="19"/>
                  </a:cubicBezTo>
                  <a:cubicBezTo>
                    <a:pt x="6" y="20"/>
                    <a:pt x="7" y="20"/>
                    <a:pt x="7" y="21"/>
                  </a:cubicBezTo>
                  <a:cubicBezTo>
                    <a:pt x="8" y="23"/>
                    <a:pt x="9" y="26"/>
                    <a:pt x="10" y="28"/>
                  </a:cubicBezTo>
                  <a:cubicBezTo>
                    <a:pt x="10" y="28"/>
                    <a:pt x="11" y="29"/>
                    <a:pt x="11" y="30"/>
                  </a:cubicBezTo>
                  <a:cubicBezTo>
                    <a:pt x="12" y="31"/>
                    <a:pt x="12" y="32"/>
                    <a:pt x="12" y="33"/>
                  </a:cubicBezTo>
                  <a:cubicBezTo>
                    <a:pt x="12" y="36"/>
                    <a:pt x="12" y="39"/>
                    <a:pt x="12" y="41"/>
                  </a:cubicBezTo>
                  <a:cubicBezTo>
                    <a:pt x="13" y="44"/>
                    <a:pt x="13" y="46"/>
                    <a:pt x="14" y="49"/>
                  </a:cubicBezTo>
                  <a:cubicBezTo>
                    <a:pt x="14" y="49"/>
                    <a:pt x="14" y="50"/>
                    <a:pt x="14" y="51"/>
                  </a:cubicBezTo>
                  <a:cubicBezTo>
                    <a:pt x="14" y="51"/>
                    <a:pt x="14" y="51"/>
                    <a:pt x="14" y="52"/>
                  </a:cubicBezTo>
                  <a:cubicBezTo>
                    <a:pt x="14" y="52"/>
                    <a:pt x="14" y="53"/>
                    <a:pt x="14" y="53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5"/>
                    <a:pt x="15" y="55"/>
                    <a:pt x="15" y="56"/>
                  </a:cubicBezTo>
                  <a:cubicBezTo>
                    <a:pt x="15" y="57"/>
                    <a:pt x="16" y="57"/>
                    <a:pt x="16" y="57"/>
                  </a:cubicBezTo>
                  <a:cubicBezTo>
                    <a:pt x="16" y="58"/>
                    <a:pt x="16" y="59"/>
                    <a:pt x="17" y="60"/>
                  </a:cubicBezTo>
                  <a:cubicBezTo>
                    <a:pt x="18" y="62"/>
                    <a:pt x="19" y="66"/>
                    <a:pt x="21" y="65"/>
                  </a:cubicBezTo>
                  <a:cubicBezTo>
                    <a:pt x="22" y="65"/>
                    <a:pt x="21" y="65"/>
                    <a:pt x="21" y="6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43" name="Rectangle 243">
              <a:extLst>
                <a:ext uri="{FF2B5EF4-FFF2-40B4-BE49-F238E27FC236}">
                  <a16:creationId xmlns:a16="http://schemas.microsoft.com/office/drawing/2014/main" id="{E93561C6-127E-9ED4-F541-13DE0378A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3293" y="3831997"/>
              <a:ext cx="1587" cy="15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44" name="Freeform 244">
              <a:extLst>
                <a:ext uri="{FF2B5EF4-FFF2-40B4-BE49-F238E27FC236}">
                  <a16:creationId xmlns:a16="http://schemas.microsoft.com/office/drawing/2014/main" id="{3B781E9E-1F98-897C-60FA-6C5664CF0D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2169" y="3184297"/>
              <a:ext cx="254000" cy="339725"/>
            </a:xfrm>
            <a:custGeom>
              <a:avLst/>
              <a:gdLst>
                <a:gd name="T0" fmla="*/ 2 w 55"/>
                <a:gd name="T1" fmla="*/ 1 h 74"/>
                <a:gd name="T2" fmla="*/ 5 w 55"/>
                <a:gd name="T3" fmla="*/ 1 h 74"/>
                <a:gd name="T4" fmla="*/ 2 w 55"/>
                <a:gd name="T5" fmla="*/ 7 h 74"/>
                <a:gd name="T6" fmla="*/ 0 w 55"/>
                <a:gd name="T7" fmla="*/ 66 h 74"/>
                <a:gd name="T8" fmla="*/ 1 w 55"/>
                <a:gd name="T9" fmla="*/ 68 h 74"/>
                <a:gd name="T10" fmla="*/ 6 w 55"/>
                <a:gd name="T11" fmla="*/ 68 h 74"/>
                <a:gd name="T12" fmla="*/ 11 w 55"/>
                <a:gd name="T13" fmla="*/ 70 h 74"/>
                <a:gd name="T14" fmla="*/ 20 w 55"/>
                <a:gd name="T15" fmla="*/ 71 h 74"/>
                <a:gd name="T16" fmla="*/ 29 w 55"/>
                <a:gd name="T17" fmla="*/ 70 h 74"/>
                <a:gd name="T18" fmla="*/ 33 w 55"/>
                <a:gd name="T19" fmla="*/ 73 h 74"/>
                <a:gd name="T20" fmla="*/ 40 w 55"/>
                <a:gd name="T21" fmla="*/ 74 h 74"/>
                <a:gd name="T22" fmla="*/ 48 w 55"/>
                <a:gd name="T23" fmla="*/ 72 h 74"/>
                <a:gd name="T24" fmla="*/ 55 w 55"/>
                <a:gd name="T25" fmla="*/ 70 h 74"/>
                <a:gd name="T26" fmla="*/ 48 w 55"/>
                <a:gd name="T27" fmla="*/ 67 h 74"/>
                <a:gd name="T28" fmla="*/ 46 w 55"/>
                <a:gd name="T29" fmla="*/ 61 h 74"/>
                <a:gd name="T30" fmla="*/ 46 w 55"/>
                <a:gd name="T31" fmla="*/ 46 h 74"/>
                <a:gd name="T32" fmla="*/ 53 w 55"/>
                <a:gd name="T33" fmla="*/ 46 h 74"/>
                <a:gd name="T34" fmla="*/ 54 w 55"/>
                <a:gd name="T35" fmla="*/ 41 h 74"/>
                <a:gd name="T36" fmla="*/ 55 w 55"/>
                <a:gd name="T37" fmla="*/ 36 h 74"/>
                <a:gd name="T38" fmla="*/ 47 w 55"/>
                <a:gd name="T39" fmla="*/ 36 h 74"/>
                <a:gd name="T40" fmla="*/ 46 w 55"/>
                <a:gd name="T41" fmla="*/ 30 h 74"/>
                <a:gd name="T42" fmla="*/ 45 w 55"/>
                <a:gd name="T43" fmla="*/ 21 h 74"/>
                <a:gd name="T44" fmla="*/ 45 w 55"/>
                <a:gd name="T45" fmla="*/ 17 h 74"/>
                <a:gd name="T46" fmla="*/ 43 w 55"/>
                <a:gd name="T47" fmla="*/ 15 h 74"/>
                <a:gd name="T48" fmla="*/ 38 w 55"/>
                <a:gd name="T49" fmla="*/ 13 h 74"/>
                <a:gd name="T50" fmla="*/ 35 w 55"/>
                <a:gd name="T51" fmla="*/ 15 h 74"/>
                <a:gd name="T52" fmla="*/ 34 w 55"/>
                <a:gd name="T53" fmla="*/ 19 h 74"/>
                <a:gd name="T54" fmla="*/ 25 w 55"/>
                <a:gd name="T55" fmla="*/ 18 h 74"/>
                <a:gd name="T56" fmla="*/ 23 w 55"/>
                <a:gd name="T57" fmla="*/ 13 h 74"/>
                <a:gd name="T58" fmla="*/ 22 w 55"/>
                <a:gd name="T59" fmla="*/ 9 h 74"/>
                <a:gd name="T60" fmla="*/ 17 w 55"/>
                <a:gd name="T61" fmla="*/ 7 h 74"/>
                <a:gd name="T62" fmla="*/ 12 w 55"/>
                <a:gd name="T63" fmla="*/ 6 h 74"/>
                <a:gd name="T64" fmla="*/ 6 w 55"/>
                <a:gd name="T65" fmla="*/ 7 h 74"/>
                <a:gd name="T66" fmla="*/ 3 w 55"/>
                <a:gd name="T67" fmla="*/ 9 h 74"/>
                <a:gd name="T68" fmla="*/ 4 w 55"/>
                <a:gd name="T69" fmla="*/ 12 h 74"/>
                <a:gd name="T70" fmla="*/ 5 w 55"/>
                <a:gd name="T71" fmla="*/ 16 h 74"/>
                <a:gd name="T72" fmla="*/ 7 w 55"/>
                <a:gd name="T73" fmla="*/ 26 h 74"/>
                <a:gd name="T74" fmla="*/ 9 w 55"/>
                <a:gd name="T75" fmla="*/ 33 h 74"/>
                <a:gd name="T76" fmla="*/ 9 w 55"/>
                <a:gd name="T77" fmla="*/ 40 h 74"/>
                <a:gd name="T78" fmla="*/ 4 w 55"/>
                <a:gd name="T79" fmla="*/ 47 h 74"/>
                <a:gd name="T80" fmla="*/ 3 w 55"/>
                <a:gd name="T81" fmla="*/ 51 h 74"/>
                <a:gd name="T82" fmla="*/ 1 w 55"/>
                <a:gd name="T83" fmla="*/ 61 h 74"/>
                <a:gd name="T84" fmla="*/ 0 w 55"/>
                <a:gd name="T85" fmla="*/ 6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" h="74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3" y="1"/>
                    <a:pt x="4" y="0"/>
                  </a:cubicBezTo>
                  <a:cubicBezTo>
                    <a:pt x="5" y="0"/>
                    <a:pt x="6" y="0"/>
                    <a:pt x="5" y="1"/>
                  </a:cubicBezTo>
                  <a:cubicBezTo>
                    <a:pt x="4" y="2"/>
                    <a:pt x="4" y="3"/>
                    <a:pt x="3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6"/>
                    <a:pt x="1" y="2"/>
                    <a:pt x="1" y="2"/>
                  </a:cubicBezTo>
                  <a:close/>
                  <a:moveTo>
                    <a:pt x="0" y="66"/>
                  </a:moveTo>
                  <a:cubicBezTo>
                    <a:pt x="0" y="67"/>
                    <a:pt x="0" y="68"/>
                    <a:pt x="0" y="69"/>
                  </a:cubicBezTo>
                  <a:cubicBezTo>
                    <a:pt x="1" y="69"/>
                    <a:pt x="1" y="68"/>
                    <a:pt x="1" y="68"/>
                  </a:cubicBezTo>
                  <a:cubicBezTo>
                    <a:pt x="2" y="68"/>
                    <a:pt x="2" y="69"/>
                    <a:pt x="3" y="69"/>
                  </a:cubicBezTo>
                  <a:cubicBezTo>
                    <a:pt x="4" y="70"/>
                    <a:pt x="5" y="68"/>
                    <a:pt x="6" y="68"/>
                  </a:cubicBezTo>
                  <a:cubicBezTo>
                    <a:pt x="7" y="68"/>
                    <a:pt x="8" y="68"/>
                    <a:pt x="9" y="68"/>
                  </a:cubicBezTo>
                  <a:cubicBezTo>
                    <a:pt x="10" y="69"/>
                    <a:pt x="10" y="70"/>
                    <a:pt x="11" y="70"/>
                  </a:cubicBezTo>
                  <a:cubicBezTo>
                    <a:pt x="12" y="71"/>
                    <a:pt x="14" y="71"/>
                    <a:pt x="15" y="71"/>
                  </a:cubicBezTo>
                  <a:cubicBezTo>
                    <a:pt x="16" y="71"/>
                    <a:pt x="18" y="71"/>
                    <a:pt x="20" y="71"/>
                  </a:cubicBezTo>
                  <a:cubicBezTo>
                    <a:pt x="21" y="71"/>
                    <a:pt x="23" y="71"/>
                    <a:pt x="24" y="71"/>
                  </a:cubicBezTo>
                  <a:cubicBezTo>
                    <a:pt x="26" y="71"/>
                    <a:pt x="27" y="70"/>
                    <a:pt x="29" y="70"/>
                  </a:cubicBezTo>
                  <a:cubicBezTo>
                    <a:pt x="30" y="70"/>
                    <a:pt x="29" y="71"/>
                    <a:pt x="30" y="72"/>
                  </a:cubicBezTo>
                  <a:cubicBezTo>
                    <a:pt x="31" y="72"/>
                    <a:pt x="32" y="73"/>
                    <a:pt x="33" y="73"/>
                  </a:cubicBezTo>
                  <a:cubicBezTo>
                    <a:pt x="35" y="73"/>
                    <a:pt x="36" y="73"/>
                    <a:pt x="37" y="73"/>
                  </a:cubicBezTo>
                  <a:cubicBezTo>
                    <a:pt x="38" y="73"/>
                    <a:pt x="39" y="74"/>
                    <a:pt x="40" y="74"/>
                  </a:cubicBezTo>
                  <a:cubicBezTo>
                    <a:pt x="42" y="74"/>
                    <a:pt x="43" y="73"/>
                    <a:pt x="45" y="73"/>
                  </a:cubicBezTo>
                  <a:cubicBezTo>
                    <a:pt x="46" y="73"/>
                    <a:pt x="47" y="73"/>
                    <a:pt x="48" y="72"/>
                  </a:cubicBezTo>
                  <a:cubicBezTo>
                    <a:pt x="50" y="72"/>
                    <a:pt x="51" y="72"/>
                    <a:pt x="52" y="71"/>
                  </a:cubicBezTo>
                  <a:cubicBezTo>
                    <a:pt x="53" y="71"/>
                    <a:pt x="54" y="71"/>
                    <a:pt x="55" y="70"/>
                  </a:cubicBezTo>
                  <a:cubicBezTo>
                    <a:pt x="53" y="70"/>
                    <a:pt x="52" y="70"/>
                    <a:pt x="50" y="69"/>
                  </a:cubicBezTo>
                  <a:cubicBezTo>
                    <a:pt x="50" y="68"/>
                    <a:pt x="49" y="68"/>
                    <a:pt x="48" y="67"/>
                  </a:cubicBezTo>
                  <a:cubicBezTo>
                    <a:pt x="48" y="66"/>
                    <a:pt x="47" y="66"/>
                    <a:pt x="47" y="65"/>
                  </a:cubicBezTo>
                  <a:cubicBezTo>
                    <a:pt x="46" y="64"/>
                    <a:pt x="46" y="62"/>
                    <a:pt x="46" y="61"/>
                  </a:cubicBezTo>
                  <a:cubicBezTo>
                    <a:pt x="45" y="60"/>
                    <a:pt x="46" y="60"/>
                    <a:pt x="46" y="59"/>
                  </a:cubicBezTo>
                  <a:cubicBezTo>
                    <a:pt x="46" y="54"/>
                    <a:pt x="46" y="50"/>
                    <a:pt x="46" y="46"/>
                  </a:cubicBezTo>
                  <a:cubicBezTo>
                    <a:pt x="47" y="46"/>
                    <a:pt x="49" y="46"/>
                    <a:pt x="51" y="46"/>
                  </a:cubicBezTo>
                  <a:cubicBezTo>
                    <a:pt x="52" y="46"/>
                    <a:pt x="53" y="46"/>
                    <a:pt x="53" y="46"/>
                  </a:cubicBezTo>
                  <a:cubicBezTo>
                    <a:pt x="54" y="46"/>
                    <a:pt x="54" y="46"/>
                    <a:pt x="54" y="45"/>
                  </a:cubicBezTo>
                  <a:cubicBezTo>
                    <a:pt x="55" y="43"/>
                    <a:pt x="55" y="42"/>
                    <a:pt x="54" y="41"/>
                  </a:cubicBezTo>
                  <a:cubicBezTo>
                    <a:pt x="54" y="40"/>
                    <a:pt x="55" y="39"/>
                    <a:pt x="55" y="38"/>
                  </a:cubicBezTo>
                  <a:cubicBezTo>
                    <a:pt x="55" y="37"/>
                    <a:pt x="55" y="36"/>
                    <a:pt x="55" y="36"/>
                  </a:cubicBezTo>
                  <a:cubicBezTo>
                    <a:pt x="54" y="35"/>
                    <a:pt x="53" y="35"/>
                    <a:pt x="52" y="35"/>
                  </a:cubicBezTo>
                  <a:cubicBezTo>
                    <a:pt x="51" y="35"/>
                    <a:pt x="48" y="37"/>
                    <a:pt x="47" y="36"/>
                  </a:cubicBezTo>
                  <a:cubicBezTo>
                    <a:pt x="46" y="35"/>
                    <a:pt x="47" y="33"/>
                    <a:pt x="47" y="32"/>
                  </a:cubicBezTo>
                  <a:cubicBezTo>
                    <a:pt x="47" y="32"/>
                    <a:pt x="47" y="31"/>
                    <a:pt x="46" y="30"/>
                  </a:cubicBezTo>
                  <a:cubicBezTo>
                    <a:pt x="46" y="29"/>
                    <a:pt x="45" y="28"/>
                    <a:pt x="45" y="27"/>
                  </a:cubicBezTo>
                  <a:cubicBezTo>
                    <a:pt x="45" y="25"/>
                    <a:pt x="45" y="23"/>
                    <a:pt x="45" y="21"/>
                  </a:cubicBezTo>
                  <a:cubicBezTo>
                    <a:pt x="45" y="21"/>
                    <a:pt x="44" y="20"/>
                    <a:pt x="44" y="19"/>
                  </a:cubicBezTo>
                  <a:cubicBezTo>
                    <a:pt x="44" y="18"/>
                    <a:pt x="45" y="18"/>
                    <a:pt x="45" y="17"/>
                  </a:cubicBezTo>
                  <a:cubicBezTo>
                    <a:pt x="45" y="17"/>
                    <a:pt x="45" y="16"/>
                    <a:pt x="45" y="15"/>
                  </a:cubicBezTo>
                  <a:cubicBezTo>
                    <a:pt x="45" y="15"/>
                    <a:pt x="44" y="15"/>
                    <a:pt x="43" y="15"/>
                  </a:cubicBezTo>
                  <a:cubicBezTo>
                    <a:pt x="42" y="16"/>
                    <a:pt x="40" y="16"/>
                    <a:pt x="39" y="15"/>
                  </a:cubicBezTo>
                  <a:cubicBezTo>
                    <a:pt x="38" y="14"/>
                    <a:pt x="39" y="13"/>
                    <a:pt x="38" y="13"/>
                  </a:cubicBezTo>
                  <a:cubicBezTo>
                    <a:pt x="37" y="13"/>
                    <a:pt x="36" y="13"/>
                    <a:pt x="35" y="13"/>
                  </a:cubicBezTo>
                  <a:cubicBezTo>
                    <a:pt x="35" y="14"/>
                    <a:pt x="35" y="15"/>
                    <a:pt x="35" y="15"/>
                  </a:cubicBezTo>
                  <a:cubicBezTo>
                    <a:pt x="35" y="16"/>
                    <a:pt x="34" y="16"/>
                    <a:pt x="34" y="17"/>
                  </a:cubicBezTo>
                  <a:cubicBezTo>
                    <a:pt x="34" y="17"/>
                    <a:pt x="34" y="18"/>
                    <a:pt x="34" y="19"/>
                  </a:cubicBezTo>
                  <a:cubicBezTo>
                    <a:pt x="33" y="20"/>
                    <a:pt x="30" y="19"/>
                    <a:pt x="29" y="19"/>
                  </a:cubicBezTo>
                  <a:cubicBezTo>
                    <a:pt x="27" y="19"/>
                    <a:pt x="26" y="19"/>
                    <a:pt x="25" y="18"/>
                  </a:cubicBezTo>
                  <a:cubicBezTo>
                    <a:pt x="25" y="17"/>
                    <a:pt x="24" y="16"/>
                    <a:pt x="24" y="16"/>
                  </a:cubicBezTo>
                  <a:cubicBezTo>
                    <a:pt x="23" y="15"/>
                    <a:pt x="23" y="14"/>
                    <a:pt x="23" y="13"/>
                  </a:cubicBezTo>
                  <a:cubicBezTo>
                    <a:pt x="23" y="12"/>
                    <a:pt x="22" y="12"/>
                    <a:pt x="22" y="11"/>
                  </a:cubicBezTo>
                  <a:cubicBezTo>
                    <a:pt x="22" y="10"/>
                    <a:pt x="22" y="10"/>
                    <a:pt x="22" y="9"/>
                  </a:cubicBezTo>
                  <a:cubicBezTo>
                    <a:pt x="22" y="8"/>
                    <a:pt x="21" y="7"/>
                    <a:pt x="19" y="7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7"/>
                    <a:pt x="13" y="6"/>
                    <a:pt x="12" y="6"/>
                  </a:cubicBezTo>
                  <a:cubicBezTo>
                    <a:pt x="11" y="7"/>
                    <a:pt x="10" y="7"/>
                    <a:pt x="9" y="7"/>
                  </a:cubicBezTo>
                  <a:cubicBezTo>
                    <a:pt x="8" y="7"/>
                    <a:pt x="7" y="7"/>
                    <a:pt x="6" y="7"/>
                  </a:cubicBezTo>
                  <a:cubicBezTo>
                    <a:pt x="6" y="7"/>
                    <a:pt x="5" y="7"/>
                    <a:pt x="5" y="8"/>
                  </a:cubicBezTo>
                  <a:cubicBezTo>
                    <a:pt x="4" y="8"/>
                    <a:pt x="3" y="9"/>
                    <a:pt x="3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4" y="11"/>
                    <a:pt x="3" y="11"/>
                    <a:pt x="4" y="12"/>
                  </a:cubicBezTo>
                  <a:cubicBezTo>
                    <a:pt x="4" y="13"/>
                    <a:pt x="4" y="13"/>
                    <a:pt x="5" y="14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6" y="19"/>
                    <a:pt x="8" y="21"/>
                    <a:pt x="7" y="24"/>
                  </a:cubicBezTo>
                  <a:cubicBezTo>
                    <a:pt x="6" y="25"/>
                    <a:pt x="6" y="25"/>
                    <a:pt x="7" y="26"/>
                  </a:cubicBezTo>
                  <a:cubicBezTo>
                    <a:pt x="7" y="27"/>
                    <a:pt x="7" y="29"/>
                    <a:pt x="7" y="30"/>
                  </a:cubicBezTo>
                  <a:cubicBezTo>
                    <a:pt x="8" y="31"/>
                    <a:pt x="8" y="32"/>
                    <a:pt x="9" y="33"/>
                  </a:cubicBezTo>
                  <a:cubicBezTo>
                    <a:pt x="9" y="34"/>
                    <a:pt x="9" y="34"/>
                    <a:pt x="9" y="36"/>
                  </a:cubicBezTo>
                  <a:cubicBezTo>
                    <a:pt x="9" y="37"/>
                    <a:pt x="10" y="39"/>
                    <a:pt x="9" y="40"/>
                  </a:cubicBezTo>
                  <a:cubicBezTo>
                    <a:pt x="9" y="42"/>
                    <a:pt x="8" y="43"/>
                    <a:pt x="7" y="44"/>
                  </a:cubicBezTo>
                  <a:cubicBezTo>
                    <a:pt x="6" y="45"/>
                    <a:pt x="5" y="46"/>
                    <a:pt x="4" y="47"/>
                  </a:cubicBezTo>
                  <a:cubicBezTo>
                    <a:pt x="4" y="48"/>
                    <a:pt x="4" y="48"/>
                    <a:pt x="3" y="49"/>
                  </a:cubicBezTo>
                  <a:cubicBezTo>
                    <a:pt x="3" y="50"/>
                    <a:pt x="3" y="51"/>
                    <a:pt x="3" y="51"/>
                  </a:cubicBezTo>
                  <a:cubicBezTo>
                    <a:pt x="3" y="53"/>
                    <a:pt x="2" y="54"/>
                    <a:pt x="2" y="56"/>
                  </a:cubicBezTo>
                  <a:cubicBezTo>
                    <a:pt x="2" y="57"/>
                    <a:pt x="1" y="59"/>
                    <a:pt x="1" y="61"/>
                  </a:cubicBezTo>
                  <a:cubicBezTo>
                    <a:pt x="0" y="61"/>
                    <a:pt x="0" y="62"/>
                    <a:pt x="0" y="63"/>
                  </a:cubicBezTo>
                  <a:cubicBezTo>
                    <a:pt x="0" y="64"/>
                    <a:pt x="0" y="65"/>
                    <a:pt x="0" y="66"/>
                  </a:cubicBezTo>
                  <a:cubicBezTo>
                    <a:pt x="0" y="66"/>
                    <a:pt x="0" y="65"/>
                    <a:pt x="0" y="66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45" name="Freeform 245">
              <a:extLst>
                <a:ext uri="{FF2B5EF4-FFF2-40B4-BE49-F238E27FC236}">
                  <a16:creationId xmlns:a16="http://schemas.microsoft.com/office/drawing/2014/main" id="{B60F77EF-50DB-7461-6763-8DF878EB6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694" y="2936647"/>
              <a:ext cx="387350" cy="473075"/>
            </a:xfrm>
            <a:custGeom>
              <a:avLst/>
              <a:gdLst>
                <a:gd name="T0" fmla="*/ 77 w 84"/>
                <a:gd name="T1" fmla="*/ 66 h 103"/>
                <a:gd name="T2" fmla="*/ 75 w 84"/>
                <a:gd name="T3" fmla="*/ 55 h 103"/>
                <a:gd name="T4" fmla="*/ 75 w 84"/>
                <a:gd name="T5" fmla="*/ 50 h 103"/>
                <a:gd name="T6" fmla="*/ 74 w 84"/>
                <a:gd name="T7" fmla="*/ 43 h 103"/>
                <a:gd name="T8" fmla="*/ 77 w 84"/>
                <a:gd name="T9" fmla="*/ 38 h 103"/>
                <a:gd name="T10" fmla="*/ 78 w 84"/>
                <a:gd name="T11" fmla="*/ 30 h 103"/>
                <a:gd name="T12" fmla="*/ 80 w 84"/>
                <a:gd name="T13" fmla="*/ 25 h 103"/>
                <a:gd name="T14" fmla="*/ 83 w 84"/>
                <a:gd name="T15" fmla="*/ 20 h 103"/>
                <a:gd name="T16" fmla="*/ 84 w 84"/>
                <a:gd name="T17" fmla="*/ 13 h 103"/>
                <a:gd name="T18" fmla="*/ 82 w 84"/>
                <a:gd name="T19" fmla="*/ 10 h 103"/>
                <a:gd name="T20" fmla="*/ 80 w 84"/>
                <a:gd name="T21" fmla="*/ 7 h 103"/>
                <a:gd name="T22" fmla="*/ 76 w 84"/>
                <a:gd name="T23" fmla="*/ 5 h 103"/>
                <a:gd name="T24" fmla="*/ 73 w 84"/>
                <a:gd name="T25" fmla="*/ 6 h 103"/>
                <a:gd name="T26" fmla="*/ 67 w 84"/>
                <a:gd name="T27" fmla="*/ 2 h 103"/>
                <a:gd name="T28" fmla="*/ 61 w 84"/>
                <a:gd name="T29" fmla="*/ 2 h 103"/>
                <a:gd name="T30" fmla="*/ 58 w 84"/>
                <a:gd name="T31" fmla="*/ 3 h 103"/>
                <a:gd name="T32" fmla="*/ 51 w 84"/>
                <a:gd name="T33" fmla="*/ 4 h 103"/>
                <a:gd name="T34" fmla="*/ 47 w 84"/>
                <a:gd name="T35" fmla="*/ 5 h 103"/>
                <a:gd name="T36" fmla="*/ 39 w 84"/>
                <a:gd name="T37" fmla="*/ 6 h 103"/>
                <a:gd name="T38" fmla="*/ 36 w 84"/>
                <a:gd name="T39" fmla="*/ 3 h 103"/>
                <a:gd name="T40" fmla="*/ 28 w 84"/>
                <a:gd name="T41" fmla="*/ 9 h 103"/>
                <a:gd name="T42" fmla="*/ 28 w 84"/>
                <a:gd name="T43" fmla="*/ 15 h 103"/>
                <a:gd name="T44" fmla="*/ 26 w 84"/>
                <a:gd name="T45" fmla="*/ 23 h 103"/>
                <a:gd name="T46" fmla="*/ 23 w 84"/>
                <a:gd name="T47" fmla="*/ 34 h 103"/>
                <a:gd name="T48" fmla="*/ 17 w 84"/>
                <a:gd name="T49" fmla="*/ 45 h 103"/>
                <a:gd name="T50" fmla="*/ 15 w 84"/>
                <a:gd name="T51" fmla="*/ 52 h 103"/>
                <a:gd name="T52" fmla="*/ 10 w 84"/>
                <a:gd name="T53" fmla="*/ 53 h 103"/>
                <a:gd name="T54" fmla="*/ 6 w 84"/>
                <a:gd name="T55" fmla="*/ 55 h 103"/>
                <a:gd name="T56" fmla="*/ 1 w 84"/>
                <a:gd name="T57" fmla="*/ 60 h 103"/>
                <a:gd name="T58" fmla="*/ 4 w 84"/>
                <a:gd name="T59" fmla="*/ 61 h 103"/>
                <a:gd name="T60" fmla="*/ 13 w 84"/>
                <a:gd name="T61" fmla="*/ 61 h 103"/>
                <a:gd name="T62" fmla="*/ 20 w 84"/>
                <a:gd name="T63" fmla="*/ 62 h 103"/>
                <a:gd name="T64" fmla="*/ 21 w 84"/>
                <a:gd name="T65" fmla="*/ 69 h 103"/>
                <a:gd name="T66" fmla="*/ 28 w 84"/>
                <a:gd name="T67" fmla="*/ 73 h 103"/>
                <a:gd name="T68" fmla="*/ 33 w 84"/>
                <a:gd name="T69" fmla="*/ 70 h 103"/>
                <a:gd name="T70" fmla="*/ 37 w 84"/>
                <a:gd name="T71" fmla="*/ 67 h 103"/>
                <a:gd name="T72" fmla="*/ 41 w 84"/>
                <a:gd name="T73" fmla="*/ 69 h 103"/>
                <a:gd name="T74" fmla="*/ 43 w 84"/>
                <a:gd name="T75" fmla="*/ 75 h 103"/>
                <a:gd name="T76" fmla="*/ 44 w 84"/>
                <a:gd name="T77" fmla="*/ 84 h 103"/>
                <a:gd name="T78" fmla="*/ 49 w 84"/>
                <a:gd name="T79" fmla="*/ 90 h 103"/>
                <a:gd name="T80" fmla="*/ 53 w 84"/>
                <a:gd name="T81" fmla="*/ 89 h 103"/>
                <a:gd name="T82" fmla="*/ 58 w 84"/>
                <a:gd name="T83" fmla="*/ 92 h 103"/>
                <a:gd name="T84" fmla="*/ 67 w 84"/>
                <a:gd name="T85" fmla="*/ 92 h 103"/>
                <a:gd name="T86" fmla="*/ 72 w 84"/>
                <a:gd name="T87" fmla="*/ 98 h 103"/>
                <a:gd name="T88" fmla="*/ 74 w 84"/>
                <a:gd name="T89" fmla="*/ 101 h 103"/>
                <a:gd name="T90" fmla="*/ 77 w 84"/>
                <a:gd name="T91" fmla="*/ 102 h 103"/>
                <a:gd name="T92" fmla="*/ 78 w 84"/>
                <a:gd name="T93" fmla="*/ 95 h 103"/>
                <a:gd name="T94" fmla="*/ 74 w 84"/>
                <a:gd name="T95" fmla="*/ 94 h 103"/>
                <a:gd name="T96" fmla="*/ 73 w 84"/>
                <a:gd name="T97" fmla="*/ 90 h 103"/>
                <a:gd name="T98" fmla="*/ 74 w 84"/>
                <a:gd name="T99" fmla="*/ 78 h 103"/>
                <a:gd name="T100" fmla="*/ 78 w 84"/>
                <a:gd name="T101" fmla="*/ 75 h 103"/>
                <a:gd name="T102" fmla="*/ 81 w 84"/>
                <a:gd name="T103" fmla="*/ 7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" h="103">
                  <a:moveTo>
                    <a:pt x="81" y="72"/>
                  </a:moveTo>
                  <a:cubicBezTo>
                    <a:pt x="80" y="72"/>
                    <a:pt x="80" y="70"/>
                    <a:pt x="80" y="69"/>
                  </a:cubicBezTo>
                  <a:cubicBezTo>
                    <a:pt x="79" y="68"/>
                    <a:pt x="78" y="67"/>
                    <a:pt x="77" y="66"/>
                  </a:cubicBezTo>
                  <a:cubicBezTo>
                    <a:pt x="77" y="65"/>
                    <a:pt x="77" y="63"/>
                    <a:pt x="76" y="62"/>
                  </a:cubicBezTo>
                  <a:cubicBezTo>
                    <a:pt x="76" y="61"/>
                    <a:pt x="76" y="60"/>
                    <a:pt x="76" y="59"/>
                  </a:cubicBezTo>
                  <a:cubicBezTo>
                    <a:pt x="76" y="58"/>
                    <a:pt x="75" y="57"/>
                    <a:pt x="75" y="55"/>
                  </a:cubicBezTo>
                  <a:cubicBezTo>
                    <a:pt x="75" y="54"/>
                    <a:pt x="76" y="53"/>
                    <a:pt x="76" y="52"/>
                  </a:cubicBezTo>
                  <a:cubicBezTo>
                    <a:pt x="76" y="51"/>
                    <a:pt x="75" y="52"/>
                    <a:pt x="75" y="51"/>
                  </a:cubicBezTo>
                  <a:cubicBezTo>
                    <a:pt x="75" y="51"/>
                    <a:pt x="75" y="50"/>
                    <a:pt x="75" y="50"/>
                  </a:cubicBezTo>
                  <a:cubicBezTo>
                    <a:pt x="75" y="49"/>
                    <a:pt x="75" y="48"/>
                    <a:pt x="75" y="47"/>
                  </a:cubicBezTo>
                  <a:cubicBezTo>
                    <a:pt x="75" y="47"/>
                    <a:pt x="75" y="45"/>
                    <a:pt x="75" y="44"/>
                  </a:cubicBezTo>
                  <a:cubicBezTo>
                    <a:pt x="75" y="44"/>
                    <a:pt x="74" y="44"/>
                    <a:pt x="74" y="43"/>
                  </a:cubicBezTo>
                  <a:cubicBezTo>
                    <a:pt x="74" y="43"/>
                    <a:pt x="74" y="42"/>
                    <a:pt x="75" y="42"/>
                  </a:cubicBezTo>
                  <a:cubicBezTo>
                    <a:pt x="76" y="41"/>
                    <a:pt x="75" y="40"/>
                    <a:pt x="76" y="39"/>
                  </a:cubicBezTo>
                  <a:cubicBezTo>
                    <a:pt x="76" y="38"/>
                    <a:pt x="77" y="38"/>
                    <a:pt x="77" y="38"/>
                  </a:cubicBezTo>
                  <a:cubicBezTo>
                    <a:pt x="78" y="37"/>
                    <a:pt x="78" y="37"/>
                    <a:pt x="78" y="36"/>
                  </a:cubicBezTo>
                  <a:cubicBezTo>
                    <a:pt x="78" y="34"/>
                    <a:pt x="78" y="33"/>
                    <a:pt x="78" y="32"/>
                  </a:cubicBezTo>
                  <a:cubicBezTo>
                    <a:pt x="78" y="31"/>
                    <a:pt x="78" y="30"/>
                    <a:pt x="78" y="30"/>
                  </a:cubicBezTo>
                  <a:cubicBezTo>
                    <a:pt x="78" y="29"/>
                    <a:pt x="78" y="28"/>
                    <a:pt x="79" y="28"/>
                  </a:cubicBezTo>
                  <a:cubicBezTo>
                    <a:pt x="79" y="27"/>
                    <a:pt x="79" y="26"/>
                    <a:pt x="79" y="26"/>
                  </a:cubicBezTo>
                  <a:cubicBezTo>
                    <a:pt x="79" y="25"/>
                    <a:pt x="79" y="25"/>
                    <a:pt x="80" y="25"/>
                  </a:cubicBezTo>
                  <a:cubicBezTo>
                    <a:pt x="80" y="25"/>
                    <a:pt x="81" y="23"/>
                    <a:pt x="81" y="2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22"/>
                    <a:pt x="82" y="21"/>
                    <a:pt x="83" y="20"/>
                  </a:cubicBezTo>
                  <a:cubicBezTo>
                    <a:pt x="83" y="20"/>
                    <a:pt x="84" y="19"/>
                    <a:pt x="84" y="19"/>
                  </a:cubicBezTo>
                  <a:cubicBezTo>
                    <a:pt x="84" y="17"/>
                    <a:pt x="82" y="16"/>
                    <a:pt x="83" y="15"/>
                  </a:cubicBezTo>
                  <a:cubicBezTo>
                    <a:pt x="83" y="14"/>
                    <a:pt x="83" y="14"/>
                    <a:pt x="84" y="13"/>
                  </a:cubicBezTo>
                  <a:cubicBezTo>
                    <a:pt x="84" y="13"/>
                    <a:pt x="83" y="12"/>
                    <a:pt x="83" y="12"/>
                  </a:cubicBezTo>
                  <a:cubicBezTo>
                    <a:pt x="83" y="11"/>
                    <a:pt x="84" y="10"/>
                    <a:pt x="83" y="10"/>
                  </a:cubicBezTo>
                  <a:cubicBezTo>
                    <a:pt x="82" y="9"/>
                    <a:pt x="83" y="10"/>
                    <a:pt x="82" y="10"/>
                  </a:cubicBezTo>
                  <a:cubicBezTo>
                    <a:pt x="82" y="9"/>
                    <a:pt x="82" y="9"/>
                    <a:pt x="81" y="9"/>
                  </a:cubicBezTo>
                  <a:cubicBezTo>
                    <a:pt x="81" y="8"/>
                    <a:pt x="81" y="9"/>
                    <a:pt x="80" y="8"/>
                  </a:cubicBezTo>
                  <a:cubicBezTo>
                    <a:pt x="80" y="8"/>
                    <a:pt x="80" y="7"/>
                    <a:pt x="80" y="7"/>
                  </a:cubicBezTo>
                  <a:cubicBezTo>
                    <a:pt x="79" y="6"/>
                    <a:pt x="79" y="6"/>
                    <a:pt x="78" y="5"/>
                  </a:cubicBezTo>
                  <a:cubicBezTo>
                    <a:pt x="78" y="5"/>
                    <a:pt x="78" y="5"/>
                    <a:pt x="78" y="4"/>
                  </a:cubicBezTo>
                  <a:cubicBezTo>
                    <a:pt x="77" y="4"/>
                    <a:pt x="77" y="5"/>
                    <a:pt x="76" y="5"/>
                  </a:cubicBezTo>
                  <a:cubicBezTo>
                    <a:pt x="76" y="6"/>
                    <a:pt x="76" y="6"/>
                    <a:pt x="75" y="6"/>
                  </a:cubicBezTo>
                  <a:cubicBezTo>
                    <a:pt x="75" y="6"/>
                    <a:pt x="75" y="5"/>
                    <a:pt x="74" y="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2" y="6"/>
                    <a:pt x="72" y="6"/>
                    <a:pt x="71" y="6"/>
                  </a:cubicBezTo>
                  <a:cubicBezTo>
                    <a:pt x="70" y="6"/>
                    <a:pt x="69" y="4"/>
                    <a:pt x="68" y="3"/>
                  </a:cubicBezTo>
                  <a:cubicBezTo>
                    <a:pt x="68" y="3"/>
                    <a:pt x="67" y="2"/>
                    <a:pt x="67" y="2"/>
                  </a:cubicBezTo>
                  <a:cubicBezTo>
                    <a:pt x="66" y="2"/>
                    <a:pt x="66" y="2"/>
                    <a:pt x="65" y="2"/>
                  </a:cubicBezTo>
                  <a:cubicBezTo>
                    <a:pt x="64" y="3"/>
                    <a:pt x="63" y="2"/>
                    <a:pt x="63" y="2"/>
                  </a:cubicBezTo>
                  <a:cubicBezTo>
                    <a:pt x="62" y="2"/>
                    <a:pt x="62" y="2"/>
                    <a:pt x="61" y="2"/>
                  </a:cubicBezTo>
                  <a:cubicBezTo>
                    <a:pt x="61" y="2"/>
                    <a:pt x="61" y="1"/>
                    <a:pt x="60" y="1"/>
                  </a:cubicBezTo>
                  <a:cubicBezTo>
                    <a:pt x="60" y="1"/>
                    <a:pt x="59" y="0"/>
                    <a:pt x="58" y="1"/>
                  </a:cubicBezTo>
                  <a:cubicBezTo>
                    <a:pt x="58" y="1"/>
                    <a:pt x="58" y="2"/>
                    <a:pt x="58" y="3"/>
                  </a:cubicBezTo>
                  <a:cubicBezTo>
                    <a:pt x="57" y="4"/>
                    <a:pt x="56" y="3"/>
                    <a:pt x="55" y="3"/>
                  </a:cubicBezTo>
                  <a:cubicBezTo>
                    <a:pt x="54" y="3"/>
                    <a:pt x="54" y="3"/>
                    <a:pt x="53" y="3"/>
                  </a:cubicBezTo>
                  <a:cubicBezTo>
                    <a:pt x="53" y="4"/>
                    <a:pt x="52" y="4"/>
                    <a:pt x="51" y="4"/>
                  </a:cubicBezTo>
                  <a:cubicBezTo>
                    <a:pt x="51" y="4"/>
                    <a:pt x="50" y="4"/>
                    <a:pt x="49" y="4"/>
                  </a:cubicBezTo>
                  <a:cubicBezTo>
                    <a:pt x="49" y="4"/>
                    <a:pt x="48" y="4"/>
                    <a:pt x="48" y="4"/>
                  </a:cubicBezTo>
                  <a:cubicBezTo>
                    <a:pt x="48" y="4"/>
                    <a:pt x="47" y="5"/>
                    <a:pt x="47" y="5"/>
                  </a:cubicBezTo>
                  <a:cubicBezTo>
                    <a:pt x="46" y="7"/>
                    <a:pt x="46" y="7"/>
                    <a:pt x="44" y="7"/>
                  </a:cubicBezTo>
                  <a:cubicBezTo>
                    <a:pt x="43" y="7"/>
                    <a:pt x="42" y="7"/>
                    <a:pt x="41" y="7"/>
                  </a:cubicBezTo>
                  <a:cubicBezTo>
                    <a:pt x="40" y="7"/>
                    <a:pt x="40" y="6"/>
                    <a:pt x="39" y="6"/>
                  </a:cubicBezTo>
                  <a:cubicBezTo>
                    <a:pt x="39" y="6"/>
                    <a:pt x="38" y="6"/>
                    <a:pt x="37" y="5"/>
                  </a:cubicBezTo>
                  <a:cubicBezTo>
                    <a:pt x="37" y="5"/>
                    <a:pt x="36" y="5"/>
                    <a:pt x="36" y="4"/>
                  </a:cubicBezTo>
                  <a:cubicBezTo>
                    <a:pt x="36" y="4"/>
                    <a:pt x="36" y="3"/>
                    <a:pt x="36" y="3"/>
                  </a:cubicBezTo>
                  <a:cubicBezTo>
                    <a:pt x="35" y="3"/>
                    <a:pt x="33" y="3"/>
                    <a:pt x="33" y="3"/>
                  </a:cubicBezTo>
                  <a:cubicBezTo>
                    <a:pt x="29" y="3"/>
                    <a:pt x="30" y="6"/>
                    <a:pt x="29" y="8"/>
                  </a:cubicBezTo>
                  <a:cubicBezTo>
                    <a:pt x="29" y="8"/>
                    <a:pt x="29" y="9"/>
                    <a:pt x="28" y="9"/>
                  </a:cubicBezTo>
                  <a:cubicBezTo>
                    <a:pt x="28" y="10"/>
                    <a:pt x="28" y="9"/>
                    <a:pt x="28" y="10"/>
                  </a:cubicBezTo>
                  <a:cubicBezTo>
                    <a:pt x="28" y="11"/>
                    <a:pt x="29" y="12"/>
                    <a:pt x="28" y="12"/>
                  </a:cubicBezTo>
                  <a:cubicBezTo>
                    <a:pt x="28" y="13"/>
                    <a:pt x="28" y="14"/>
                    <a:pt x="28" y="15"/>
                  </a:cubicBezTo>
                  <a:cubicBezTo>
                    <a:pt x="27" y="16"/>
                    <a:pt x="26" y="17"/>
                    <a:pt x="26" y="19"/>
                  </a:cubicBezTo>
                  <a:cubicBezTo>
                    <a:pt x="26" y="20"/>
                    <a:pt x="26" y="20"/>
                    <a:pt x="26" y="21"/>
                  </a:cubicBezTo>
                  <a:cubicBezTo>
                    <a:pt x="26" y="21"/>
                    <a:pt x="26" y="22"/>
                    <a:pt x="26" y="23"/>
                  </a:cubicBezTo>
                  <a:cubicBezTo>
                    <a:pt x="25" y="24"/>
                    <a:pt x="25" y="25"/>
                    <a:pt x="25" y="26"/>
                  </a:cubicBezTo>
                  <a:cubicBezTo>
                    <a:pt x="25" y="28"/>
                    <a:pt x="25" y="29"/>
                    <a:pt x="25" y="31"/>
                  </a:cubicBezTo>
                  <a:cubicBezTo>
                    <a:pt x="25" y="32"/>
                    <a:pt x="24" y="33"/>
                    <a:pt x="23" y="34"/>
                  </a:cubicBezTo>
                  <a:cubicBezTo>
                    <a:pt x="22" y="35"/>
                    <a:pt x="21" y="36"/>
                    <a:pt x="20" y="37"/>
                  </a:cubicBezTo>
                  <a:cubicBezTo>
                    <a:pt x="19" y="38"/>
                    <a:pt x="19" y="39"/>
                    <a:pt x="18" y="41"/>
                  </a:cubicBezTo>
                  <a:cubicBezTo>
                    <a:pt x="17" y="42"/>
                    <a:pt x="17" y="43"/>
                    <a:pt x="17" y="45"/>
                  </a:cubicBezTo>
                  <a:cubicBezTo>
                    <a:pt x="17" y="46"/>
                    <a:pt x="17" y="47"/>
                    <a:pt x="17" y="48"/>
                  </a:cubicBezTo>
                  <a:cubicBezTo>
                    <a:pt x="17" y="48"/>
                    <a:pt x="16" y="50"/>
                    <a:pt x="16" y="50"/>
                  </a:cubicBezTo>
                  <a:cubicBezTo>
                    <a:pt x="16" y="51"/>
                    <a:pt x="15" y="51"/>
                    <a:pt x="15" y="52"/>
                  </a:cubicBezTo>
                  <a:cubicBezTo>
                    <a:pt x="14" y="52"/>
                    <a:pt x="13" y="53"/>
                    <a:pt x="13" y="54"/>
                  </a:cubicBezTo>
                  <a:cubicBezTo>
                    <a:pt x="12" y="55"/>
                    <a:pt x="10" y="57"/>
                    <a:pt x="10" y="54"/>
                  </a:cubicBezTo>
                  <a:cubicBezTo>
                    <a:pt x="10" y="53"/>
                    <a:pt x="11" y="53"/>
                    <a:pt x="10" y="53"/>
                  </a:cubicBezTo>
                  <a:cubicBezTo>
                    <a:pt x="10" y="53"/>
                    <a:pt x="9" y="53"/>
                    <a:pt x="9" y="54"/>
                  </a:cubicBezTo>
                  <a:cubicBezTo>
                    <a:pt x="8" y="54"/>
                    <a:pt x="7" y="53"/>
                    <a:pt x="7" y="54"/>
                  </a:cubicBezTo>
                  <a:cubicBezTo>
                    <a:pt x="6" y="54"/>
                    <a:pt x="7" y="55"/>
                    <a:pt x="6" y="55"/>
                  </a:cubicBezTo>
                  <a:cubicBezTo>
                    <a:pt x="5" y="55"/>
                    <a:pt x="5" y="55"/>
                    <a:pt x="4" y="55"/>
                  </a:cubicBezTo>
                  <a:cubicBezTo>
                    <a:pt x="3" y="55"/>
                    <a:pt x="3" y="55"/>
                    <a:pt x="2" y="56"/>
                  </a:cubicBezTo>
                  <a:cubicBezTo>
                    <a:pt x="1" y="57"/>
                    <a:pt x="2" y="58"/>
                    <a:pt x="1" y="60"/>
                  </a:cubicBezTo>
                  <a:cubicBezTo>
                    <a:pt x="1" y="60"/>
                    <a:pt x="0" y="60"/>
                    <a:pt x="0" y="61"/>
                  </a:cubicBezTo>
                  <a:cubicBezTo>
                    <a:pt x="0" y="61"/>
                    <a:pt x="1" y="62"/>
                    <a:pt x="1" y="63"/>
                  </a:cubicBezTo>
                  <a:cubicBezTo>
                    <a:pt x="2" y="62"/>
                    <a:pt x="3" y="61"/>
                    <a:pt x="4" y="61"/>
                  </a:cubicBezTo>
                  <a:cubicBezTo>
                    <a:pt x="5" y="61"/>
                    <a:pt x="6" y="61"/>
                    <a:pt x="7" y="61"/>
                  </a:cubicBezTo>
                  <a:cubicBezTo>
                    <a:pt x="8" y="61"/>
                    <a:pt x="9" y="61"/>
                    <a:pt x="10" y="60"/>
                  </a:cubicBezTo>
                  <a:cubicBezTo>
                    <a:pt x="11" y="60"/>
                    <a:pt x="12" y="61"/>
                    <a:pt x="13" y="61"/>
                  </a:cubicBezTo>
                  <a:cubicBezTo>
                    <a:pt x="14" y="61"/>
                    <a:pt x="14" y="61"/>
                    <a:pt x="15" y="61"/>
                  </a:cubicBezTo>
                  <a:cubicBezTo>
                    <a:pt x="16" y="61"/>
                    <a:pt x="16" y="61"/>
                    <a:pt x="17" y="61"/>
                  </a:cubicBezTo>
                  <a:cubicBezTo>
                    <a:pt x="18" y="61"/>
                    <a:pt x="19" y="61"/>
                    <a:pt x="20" y="62"/>
                  </a:cubicBezTo>
                  <a:cubicBezTo>
                    <a:pt x="20" y="63"/>
                    <a:pt x="20" y="64"/>
                    <a:pt x="20" y="64"/>
                  </a:cubicBezTo>
                  <a:cubicBezTo>
                    <a:pt x="20" y="65"/>
                    <a:pt x="21" y="66"/>
                    <a:pt x="21" y="67"/>
                  </a:cubicBezTo>
                  <a:cubicBezTo>
                    <a:pt x="21" y="67"/>
                    <a:pt x="21" y="68"/>
                    <a:pt x="21" y="69"/>
                  </a:cubicBezTo>
                  <a:cubicBezTo>
                    <a:pt x="21" y="69"/>
                    <a:pt x="22" y="70"/>
                    <a:pt x="22" y="71"/>
                  </a:cubicBezTo>
                  <a:cubicBezTo>
                    <a:pt x="23" y="72"/>
                    <a:pt x="24" y="73"/>
                    <a:pt x="25" y="73"/>
                  </a:cubicBezTo>
                  <a:cubicBezTo>
                    <a:pt x="26" y="73"/>
                    <a:pt x="27" y="73"/>
                    <a:pt x="28" y="73"/>
                  </a:cubicBezTo>
                  <a:cubicBezTo>
                    <a:pt x="29" y="73"/>
                    <a:pt x="30" y="73"/>
                    <a:pt x="31" y="73"/>
                  </a:cubicBezTo>
                  <a:cubicBezTo>
                    <a:pt x="32" y="73"/>
                    <a:pt x="32" y="73"/>
                    <a:pt x="32" y="72"/>
                  </a:cubicBezTo>
                  <a:cubicBezTo>
                    <a:pt x="32" y="71"/>
                    <a:pt x="32" y="71"/>
                    <a:pt x="33" y="70"/>
                  </a:cubicBezTo>
                  <a:cubicBezTo>
                    <a:pt x="33" y="69"/>
                    <a:pt x="33" y="68"/>
                    <a:pt x="34" y="67"/>
                  </a:cubicBezTo>
                  <a:cubicBezTo>
                    <a:pt x="34" y="67"/>
                    <a:pt x="35" y="67"/>
                    <a:pt x="36" y="67"/>
                  </a:cubicBezTo>
                  <a:cubicBezTo>
                    <a:pt x="37" y="67"/>
                    <a:pt x="36" y="67"/>
                    <a:pt x="37" y="67"/>
                  </a:cubicBezTo>
                  <a:cubicBezTo>
                    <a:pt x="37" y="68"/>
                    <a:pt x="37" y="69"/>
                    <a:pt x="37" y="69"/>
                  </a:cubicBezTo>
                  <a:cubicBezTo>
                    <a:pt x="38" y="69"/>
                    <a:pt x="38" y="69"/>
                    <a:pt x="39" y="69"/>
                  </a:cubicBezTo>
                  <a:cubicBezTo>
                    <a:pt x="40" y="70"/>
                    <a:pt x="41" y="70"/>
                    <a:pt x="41" y="69"/>
                  </a:cubicBezTo>
                  <a:cubicBezTo>
                    <a:pt x="42" y="69"/>
                    <a:pt x="42" y="69"/>
                    <a:pt x="43" y="70"/>
                  </a:cubicBezTo>
                  <a:cubicBezTo>
                    <a:pt x="43" y="70"/>
                    <a:pt x="42" y="72"/>
                    <a:pt x="42" y="73"/>
                  </a:cubicBezTo>
                  <a:cubicBezTo>
                    <a:pt x="42" y="74"/>
                    <a:pt x="43" y="74"/>
                    <a:pt x="43" y="75"/>
                  </a:cubicBezTo>
                  <a:cubicBezTo>
                    <a:pt x="43" y="76"/>
                    <a:pt x="43" y="77"/>
                    <a:pt x="43" y="78"/>
                  </a:cubicBezTo>
                  <a:cubicBezTo>
                    <a:pt x="43" y="80"/>
                    <a:pt x="43" y="81"/>
                    <a:pt x="43" y="82"/>
                  </a:cubicBezTo>
                  <a:cubicBezTo>
                    <a:pt x="43" y="83"/>
                    <a:pt x="44" y="83"/>
                    <a:pt x="44" y="84"/>
                  </a:cubicBezTo>
                  <a:cubicBezTo>
                    <a:pt x="45" y="86"/>
                    <a:pt x="44" y="88"/>
                    <a:pt x="44" y="89"/>
                  </a:cubicBezTo>
                  <a:cubicBezTo>
                    <a:pt x="45" y="90"/>
                    <a:pt x="45" y="90"/>
                    <a:pt x="46" y="90"/>
                  </a:cubicBezTo>
                  <a:cubicBezTo>
                    <a:pt x="46" y="90"/>
                    <a:pt x="48" y="90"/>
                    <a:pt x="49" y="90"/>
                  </a:cubicBezTo>
                  <a:cubicBezTo>
                    <a:pt x="49" y="89"/>
                    <a:pt x="50" y="89"/>
                    <a:pt x="51" y="89"/>
                  </a:cubicBezTo>
                  <a:cubicBezTo>
                    <a:pt x="51" y="89"/>
                    <a:pt x="52" y="89"/>
                    <a:pt x="53" y="89"/>
                  </a:cubicBezTo>
                  <a:cubicBezTo>
                    <a:pt x="52" y="89"/>
                    <a:pt x="53" y="88"/>
                    <a:pt x="53" y="89"/>
                  </a:cubicBezTo>
                  <a:cubicBezTo>
                    <a:pt x="54" y="89"/>
                    <a:pt x="54" y="90"/>
                    <a:pt x="54" y="90"/>
                  </a:cubicBezTo>
                  <a:cubicBezTo>
                    <a:pt x="54" y="92"/>
                    <a:pt x="56" y="91"/>
                    <a:pt x="57" y="90"/>
                  </a:cubicBezTo>
                  <a:cubicBezTo>
                    <a:pt x="59" y="90"/>
                    <a:pt x="58" y="91"/>
                    <a:pt x="58" y="92"/>
                  </a:cubicBezTo>
                  <a:cubicBezTo>
                    <a:pt x="59" y="94"/>
                    <a:pt x="62" y="94"/>
                    <a:pt x="63" y="94"/>
                  </a:cubicBezTo>
                  <a:cubicBezTo>
                    <a:pt x="65" y="95"/>
                    <a:pt x="66" y="95"/>
                    <a:pt x="66" y="93"/>
                  </a:cubicBezTo>
                  <a:cubicBezTo>
                    <a:pt x="66" y="93"/>
                    <a:pt x="66" y="92"/>
                    <a:pt x="67" y="92"/>
                  </a:cubicBezTo>
                  <a:cubicBezTo>
                    <a:pt x="68" y="92"/>
                    <a:pt x="68" y="93"/>
                    <a:pt x="68" y="94"/>
                  </a:cubicBezTo>
                  <a:cubicBezTo>
                    <a:pt x="68" y="96"/>
                    <a:pt x="68" y="96"/>
                    <a:pt x="70" y="97"/>
                  </a:cubicBezTo>
                  <a:cubicBezTo>
                    <a:pt x="71" y="97"/>
                    <a:pt x="72" y="97"/>
                    <a:pt x="72" y="98"/>
                  </a:cubicBezTo>
                  <a:cubicBezTo>
                    <a:pt x="73" y="98"/>
                    <a:pt x="73" y="99"/>
                    <a:pt x="73" y="99"/>
                  </a:cubicBezTo>
                  <a:cubicBezTo>
                    <a:pt x="73" y="100"/>
                    <a:pt x="74" y="100"/>
                    <a:pt x="74" y="100"/>
                  </a:cubicBezTo>
                  <a:cubicBezTo>
                    <a:pt x="74" y="100"/>
                    <a:pt x="74" y="101"/>
                    <a:pt x="74" y="101"/>
                  </a:cubicBezTo>
                  <a:cubicBezTo>
                    <a:pt x="75" y="101"/>
                    <a:pt x="75" y="101"/>
                    <a:pt x="75" y="102"/>
                  </a:cubicBezTo>
                  <a:cubicBezTo>
                    <a:pt x="75" y="102"/>
                    <a:pt x="76" y="102"/>
                    <a:pt x="76" y="102"/>
                  </a:cubicBezTo>
                  <a:cubicBezTo>
                    <a:pt x="76" y="102"/>
                    <a:pt x="76" y="102"/>
                    <a:pt x="77" y="102"/>
                  </a:cubicBezTo>
                  <a:cubicBezTo>
                    <a:pt x="78" y="102"/>
                    <a:pt x="78" y="103"/>
                    <a:pt x="79" y="102"/>
                  </a:cubicBezTo>
                  <a:cubicBezTo>
                    <a:pt x="79" y="102"/>
                    <a:pt x="78" y="98"/>
                    <a:pt x="78" y="97"/>
                  </a:cubicBezTo>
                  <a:cubicBezTo>
                    <a:pt x="78" y="97"/>
                    <a:pt x="79" y="95"/>
                    <a:pt x="78" y="95"/>
                  </a:cubicBezTo>
                  <a:cubicBezTo>
                    <a:pt x="77" y="94"/>
                    <a:pt x="77" y="95"/>
                    <a:pt x="76" y="96"/>
                  </a:cubicBezTo>
                  <a:cubicBezTo>
                    <a:pt x="75" y="96"/>
                    <a:pt x="75" y="96"/>
                    <a:pt x="75" y="95"/>
                  </a:cubicBezTo>
                  <a:cubicBezTo>
                    <a:pt x="75" y="95"/>
                    <a:pt x="74" y="94"/>
                    <a:pt x="74" y="94"/>
                  </a:cubicBezTo>
                  <a:cubicBezTo>
                    <a:pt x="74" y="94"/>
                    <a:pt x="74" y="93"/>
                    <a:pt x="73" y="93"/>
                  </a:cubicBezTo>
                  <a:cubicBezTo>
                    <a:pt x="73" y="92"/>
                    <a:pt x="72" y="92"/>
                    <a:pt x="72" y="91"/>
                  </a:cubicBezTo>
                  <a:cubicBezTo>
                    <a:pt x="72" y="90"/>
                    <a:pt x="72" y="90"/>
                    <a:pt x="73" y="90"/>
                  </a:cubicBezTo>
                  <a:cubicBezTo>
                    <a:pt x="73" y="89"/>
                    <a:pt x="73" y="88"/>
                    <a:pt x="73" y="87"/>
                  </a:cubicBezTo>
                  <a:cubicBezTo>
                    <a:pt x="73" y="86"/>
                    <a:pt x="73" y="84"/>
                    <a:pt x="73" y="83"/>
                  </a:cubicBezTo>
                  <a:cubicBezTo>
                    <a:pt x="73" y="81"/>
                    <a:pt x="72" y="79"/>
                    <a:pt x="74" y="78"/>
                  </a:cubicBezTo>
                  <a:cubicBezTo>
                    <a:pt x="74" y="77"/>
                    <a:pt x="75" y="76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7" y="75"/>
                    <a:pt x="78" y="75"/>
                  </a:cubicBezTo>
                  <a:cubicBezTo>
                    <a:pt x="78" y="75"/>
                    <a:pt x="79" y="75"/>
                    <a:pt x="79" y="75"/>
                  </a:cubicBezTo>
                  <a:cubicBezTo>
                    <a:pt x="80" y="74"/>
                    <a:pt x="81" y="75"/>
                    <a:pt x="81" y="74"/>
                  </a:cubicBezTo>
                  <a:cubicBezTo>
                    <a:pt x="82" y="74"/>
                    <a:pt x="81" y="73"/>
                    <a:pt x="81" y="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46" name="Freeform 246">
              <a:extLst>
                <a:ext uri="{FF2B5EF4-FFF2-40B4-BE49-F238E27FC236}">
                  <a16:creationId xmlns:a16="http://schemas.microsoft.com/office/drawing/2014/main" id="{FD4FC563-795D-060C-24B5-4CD5058FF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169" y="2771547"/>
              <a:ext cx="246062" cy="215900"/>
            </a:xfrm>
            <a:custGeom>
              <a:avLst/>
              <a:gdLst>
                <a:gd name="T0" fmla="*/ 0 w 53"/>
                <a:gd name="T1" fmla="*/ 21 h 47"/>
                <a:gd name="T2" fmla="*/ 3 w 53"/>
                <a:gd name="T3" fmla="*/ 22 h 47"/>
                <a:gd name="T4" fmla="*/ 6 w 53"/>
                <a:gd name="T5" fmla="*/ 26 h 47"/>
                <a:gd name="T6" fmla="*/ 10 w 53"/>
                <a:gd name="T7" fmla="*/ 30 h 47"/>
                <a:gd name="T8" fmla="*/ 13 w 53"/>
                <a:gd name="T9" fmla="*/ 34 h 47"/>
                <a:gd name="T10" fmla="*/ 14 w 53"/>
                <a:gd name="T11" fmla="*/ 38 h 47"/>
                <a:gd name="T12" fmla="*/ 19 w 53"/>
                <a:gd name="T13" fmla="*/ 42 h 47"/>
                <a:gd name="T14" fmla="*/ 22 w 53"/>
                <a:gd name="T15" fmla="*/ 42 h 47"/>
                <a:gd name="T16" fmla="*/ 25 w 53"/>
                <a:gd name="T17" fmla="*/ 41 h 47"/>
                <a:gd name="T18" fmla="*/ 28 w 53"/>
                <a:gd name="T19" fmla="*/ 45 h 47"/>
                <a:gd name="T20" fmla="*/ 30 w 53"/>
                <a:gd name="T21" fmla="*/ 46 h 47"/>
                <a:gd name="T22" fmla="*/ 33 w 53"/>
                <a:gd name="T23" fmla="*/ 46 h 47"/>
                <a:gd name="T24" fmla="*/ 39 w 53"/>
                <a:gd name="T25" fmla="*/ 45 h 47"/>
                <a:gd name="T26" fmla="*/ 44 w 53"/>
                <a:gd name="T27" fmla="*/ 43 h 47"/>
                <a:gd name="T28" fmla="*/ 44 w 53"/>
                <a:gd name="T29" fmla="*/ 42 h 47"/>
                <a:gd name="T30" fmla="*/ 47 w 53"/>
                <a:gd name="T31" fmla="*/ 41 h 47"/>
                <a:gd name="T32" fmla="*/ 52 w 53"/>
                <a:gd name="T33" fmla="*/ 42 h 47"/>
                <a:gd name="T34" fmla="*/ 52 w 53"/>
                <a:gd name="T35" fmla="*/ 40 h 47"/>
                <a:gd name="T36" fmla="*/ 52 w 53"/>
                <a:gd name="T37" fmla="*/ 37 h 47"/>
                <a:gd name="T38" fmla="*/ 50 w 53"/>
                <a:gd name="T39" fmla="*/ 36 h 47"/>
                <a:gd name="T40" fmla="*/ 48 w 53"/>
                <a:gd name="T41" fmla="*/ 32 h 47"/>
                <a:gd name="T42" fmla="*/ 46 w 53"/>
                <a:gd name="T43" fmla="*/ 29 h 47"/>
                <a:gd name="T44" fmla="*/ 44 w 53"/>
                <a:gd name="T45" fmla="*/ 25 h 47"/>
                <a:gd name="T46" fmla="*/ 40 w 53"/>
                <a:gd name="T47" fmla="*/ 23 h 47"/>
                <a:gd name="T48" fmla="*/ 43 w 53"/>
                <a:gd name="T49" fmla="*/ 20 h 47"/>
                <a:gd name="T50" fmla="*/ 45 w 53"/>
                <a:gd name="T51" fmla="*/ 18 h 47"/>
                <a:gd name="T52" fmla="*/ 43 w 53"/>
                <a:gd name="T53" fmla="*/ 14 h 47"/>
                <a:gd name="T54" fmla="*/ 41 w 53"/>
                <a:gd name="T55" fmla="*/ 7 h 47"/>
                <a:gd name="T56" fmla="*/ 39 w 53"/>
                <a:gd name="T57" fmla="*/ 0 h 47"/>
                <a:gd name="T58" fmla="*/ 37 w 53"/>
                <a:gd name="T59" fmla="*/ 2 h 47"/>
                <a:gd name="T60" fmla="*/ 35 w 53"/>
                <a:gd name="T61" fmla="*/ 8 h 47"/>
                <a:gd name="T62" fmla="*/ 33 w 53"/>
                <a:gd name="T63" fmla="*/ 11 h 47"/>
                <a:gd name="T64" fmla="*/ 27 w 53"/>
                <a:gd name="T65" fmla="*/ 12 h 47"/>
                <a:gd name="T66" fmla="*/ 21 w 53"/>
                <a:gd name="T67" fmla="*/ 12 h 47"/>
                <a:gd name="T68" fmla="*/ 19 w 53"/>
                <a:gd name="T69" fmla="*/ 13 h 47"/>
                <a:gd name="T70" fmla="*/ 18 w 53"/>
                <a:gd name="T71" fmla="*/ 15 h 47"/>
                <a:gd name="T72" fmla="*/ 15 w 53"/>
                <a:gd name="T73" fmla="*/ 15 h 47"/>
                <a:gd name="T74" fmla="*/ 11 w 53"/>
                <a:gd name="T75" fmla="*/ 11 h 47"/>
                <a:gd name="T76" fmla="*/ 5 w 53"/>
                <a:gd name="T77" fmla="*/ 11 h 47"/>
                <a:gd name="T78" fmla="*/ 3 w 53"/>
                <a:gd name="T79" fmla="*/ 17 h 47"/>
                <a:gd name="T80" fmla="*/ 1 w 53"/>
                <a:gd name="T81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" h="47">
                  <a:moveTo>
                    <a:pt x="1" y="19"/>
                  </a:moveTo>
                  <a:cubicBezTo>
                    <a:pt x="1" y="20"/>
                    <a:pt x="0" y="20"/>
                    <a:pt x="0" y="21"/>
                  </a:cubicBezTo>
                  <a:cubicBezTo>
                    <a:pt x="1" y="21"/>
                    <a:pt x="2" y="21"/>
                    <a:pt x="2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4" y="23"/>
                    <a:pt x="4" y="23"/>
                    <a:pt x="5" y="23"/>
                  </a:cubicBezTo>
                  <a:cubicBezTo>
                    <a:pt x="6" y="24"/>
                    <a:pt x="5" y="25"/>
                    <a:pt x="6" y="26"/>
                  </a:cubicBezTo>
                  <a:cubicBezTo>
                    <a:pt x="7" y="26"/>
                    <a:pt x="7" y="27"/>
                    <a:pt x="8" y="28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0" y="32"/>
                    <a:pt x="11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3" y="34"/>
                    <a:pt x="13" y="35"/>
                    <a:pt x="14" y="35"/>
                  </a:cubicBezTo>
                  <a:cubicBezTo>
                    <a:pt x="14" y="35"/>
                    <a:pt x="14" y="37"/>
                    <a:pt x="14" y="38"/>
                  </a:cubicBezTo>
                  <a:cubicBezTo>
                    <a:pt x="15" y="38"/>
                    <a:pt x="15" y="39"/>
                    <a:pt x="16" y="40"/>
                  </a:cubicBezTo>
                  <a:cubicBezTo>
                    <a:pt x="17" y="41"/>
                    <a:pt x="17" y="42"/>
                    <a:pt x="19" y="42"/>
                  </a:cubicBezTo>
                  <a:cubicBezTo>
                    <a:pt x="20" y="43"/>
                    <a:pt x="20" y="41"/>
                    <a:pt x="21" y="41"/>
                  </a:cubicBezTo>
                  <a:cubicBezTo>
                    <a:pt x="22" y="41"/>
                    <a:pt x="22" y="42"/>
                    <a:pt x="22" y="42"/>
                  </a:cubicBezTo>
                  <a:cubicBezTo>
                    <a:pt x="23" y="42"/>
                    <a:pt x="23" y="42"/>
                    <a:pt x="23" y="41"/>
                  </a:cubicBezTo>
                  <a:cubicBezTo>
                    <a:pt x="24" y="41"/>
                    <a:pt x="24" y="40"/>
                    <a:pt x="25" y="41"/>
                  </a:cubicBezTo>
                  <a:cubicBezTo>
                    <a:pt x="26" y="42"/>
                    <a:pt x="26" y="43"/>
                    <a:pt x="27" y="44"/>
                  </a:cubicBezTo>
                  <a:cubicBezTo>
                    <a:pt x="27" y="44"/>
                    <a:pt x="28" y="44"/>
                    <a:pt x="28" y="45"/>
                  </a:cubicBezTo>
                  <a:cubicBezTo>
                    <a:pt x="29" y="45"/>
                    <a:pt x="29" y="46"/>
                    <a:pt x="29" y="46"/>
                  </a:cubicBezTo>
                  <a:cubicBezTo>
                    <a:pt x="29" y="46"/>
                    <a:pt x="30" y="46"/>
                    <a:pt x="30" y="46"/>
                  </a:cubicBezTo>
                  <a:cubicBezTo>
                    <a:pt x="31" y="46"/>
                    <a:pt x="30" y="46"/>
                    <a:pt x="31" y="47"/>
                  </a:cubicBezTo>
                  <a:cubicBezTo>
                    <a:pt x="31" y="46"/>
                    <a:pt x="32" y="45"/>
                    <a:pt x="33" y="46"/>
                  </a:cubicBezTo>
                  <a:cubicBezTo>
                    <a:pt x="34" y="46"/>
                    <a:pt x="35" y="46"/>
                    <a:pt x="36" y="46"/>
                  </a:cubicBezTo>
                  <a:cubicBezTo>
                    <a:pt x="37" y="46"/>
                    <a:pt x="38" y="45"/>
                    <a:pt x="39" y="45"/>
                  </a:cubicBezTo>
                  <a:cubicBezTo>
                    <a:pt x="40" y="45"/>
                    <a:pt x="40" y="45"/>
                    <a:pt x="42" y="45"/>
                  </a:cubicBezTo>
                  <a:cubicBezTo>
                    <a:pt x="42" y="45"/>
                    <a:pt x="43" y="44"/>
                    <a:pt x="44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3"/>
                    <a:pt x="44" y="43"/>
                    <a:pt x="44" y="42"/>
                  </a:cubicBezTo>
                  <a:cubicBezTo>
                    <a:pt x="45" y="42"/>
                    <a:pt x="45" y="42"/>
                    <a:pt x="46" y="42"/>
                  </a:cubicBezTo>
                  <a:cubicBezTo>
                    <a:pt x="46" y="41"/>
                    <a:pt x="46" y="41"/>
                    <a:pt x="47" y="41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0" y="41"/>
                    <a:pt x="51" y="41"/>
                    <a:pt x="52" y="42"/>
                  </a:cubicBezTo>
                  <a:cubicBezTo>
                    <a:pt x="53" y="41"/>
                    <a:pt x="53" y="41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39"/>
                    <a:pt x="53" y="38"/>
                    <a:pt x="52" y="37"/>
                  </a:cubicBezTo>
                  <a:cubicBezTo>
                    <a:pt x="52" y="37"/>
                    <a:pt x="51" y="37"/>
                    <a:pt x="51" y="37"/>
                  </a:cubicBezTo>
                  <a:cubicBezTo>
                    <a:pt x="50" y="36"/>
                    <a:pt x="51" y="36"/>
                    <a:pt x="50" y="36"/>
                  </a:cubicBezTo>
                  <a:cubicBezTo>
                    <a:pt x="50" y="36"/>
                    <a:pt x="49" y="35"/>
                    <a:pt x="49" y="35"/>
                  </a:cubicBezTo>
                  <a:cubicBezTo>
                    <a:pt x="48" y="34"/>
                    <a:pt x="48" y="33"/>
                    <a:pt x="48" y="32"/>
                  </a:cubicBezTo>
                  <a:cubicBezTo>
                    <a:pt x="48" y="31"/>
                    <a:pt x="48" y="30"/>
                    <a:pt x="47" y="29"/>
                  </a:cubicBezTo>
                  <a:cubicBezTo>
                    <a:pt x="47" y="29"/>
                    <a:pt x="46" y="29"/>
                    <a:pt x="46" y="29"/>
                  </a:cubicBezTo>
                  <a:cubicBezTo>
                    <a:pt x="46" y="28"/>
                    <a:pt x="45" y="28"/>
                    <a:pt x="45" y="27"/>
                  </a:cubicBezTo>
                  <a:cubicBezTo>
                    <a:pt x="44" y="27"/>
                    <a:pt x="44" y="26"/>
                    <a:pt x="44" y="25"/>
                  </a:cubicBezTo>
                  <a:cubicBezTo>
                    <a:pt x="43" y="25"/>
                    <a:pt x="42" y="24"/>
                    <a:pt x="41" y="24"/>
                  </a:cubicBezTo>
                  <a:cubicBezTo>
                    <a:pt x="41" y="24"/>
                    <a:pt x="40" y="24"/>
                    <a:pt x="40" y="23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1" y="19"/>
                    <a:pt x="42" y="20"/>
                    <a:pt x="43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5" y="19"/>
                    <a:pt x="45" y="18"/>
                    <a:pt x="45" y="18"/>
                  </a:cubicBezTo>
                  <a:cubicBezTo>
                    <a:pt x="45" y="17"/>
                    <a:pt x="45" y="16"/>
                    <a:pt x="44" y="15"/>
                  </a:cubicBezTo>
                  <a:cubicBezTo>
                    <a:pt x="44" y="14"/>
                    <a:pt x="43" y="15"/>
                    <a:pt x="43" y="14"/>
                  </a:cubicBezTo>
                  <a:cubicBezTo>
                    <a:pt x="43" y="12"/>
                    <a:pt x="44" y="10"/>
                    <a:pt x="43" y="9"/>
                  </a:cubicBezTo>
                  <a:cubicBezTo>
                    <a:pt x="43" y="8"/>
                    <a:pt x="41" y="8"/>
                    <a:pt x="41" y="7"/>
                  </a:cubicBezTo>
                  <a:cubicBezTo>
                    <a:pt x="40" y="6"/>
                    <a:pt x="40" y="5"/>
                    <a:pt x="40" y="3"/>
                  </a:cubicBezTo>
                  <a:cubicBezTo>
                    <a:pt x="40" y="3"/>
                    <a:pt x="40" y="0"/>
                    <a:pt x="39" y="0"/>
                  </a:cubicBezTo>
                  <a:cubicBezTo>
                    <a:pt x="39" y="0"/>
                    <a:pt x="39" y="1"/>
                    <a:pt x="39" y="1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5"/>
                    <a:pt x="37" y="6"/>
                  </a:cubicBezTo>
                  <a:cubicBezTo>
                    <a:pt x="37" y="7"/>
                    <a:pt x="36" y="8"/>
                    <a:pt x="35" y="8"/>
                  </a:cubicBezTo>
                  <a:cubicBezTo>
                    <a:pt x="35" y="9"/>
                    <a:pt x="35" y="9"/>
                    <a:pt x="35" y="10"/>
                  </a:cubicBezTo>
                  <a:cubicBezTo>
                    <a:pt x="34" y="10"/>
                    <a:pt x="34" y="11"/>
                    <a:pt x="33" y="11"/>
                  </a:cubicBezTo>
                  <a:cubicBezTo>
                    <a:pt x="32" y="12"/>
                    <a:pt x="31" y="12"/>
                    <a:pt x="30" y="13"/>
                  </a:cubicBezTo>
                  <a:cubicBezTo>
                    <a:pt x="28" y="13"/>
                    <a:pt x="28" y="13"/>
                    <a:pt x="27" y="12"/>
                  </a:cubicBezTo>
                  <a:cubicBezTo>
                    <a:pt x="26" y="12"/>
                    <a:pt x="25" y="11"/>
                    <a:pt x="24" y="11"/>
                  </a:cubicBezTo>
                  <a:cubicBezTo>
                    <a:pt x="23" y="11"/>
                    <a:pt x="21" y="12"/>
                    <a:pt x="21" y="12"/>
                  </a:cubicBezTo>
                  <a:cubicBezTo>
                    <a:pt x="21" y="13"/>
                    <a:pt x="21" y="13"/>
                    <a:pt x="20" y="13"/>
                  </a:cubicBezTo>
                  <a:cubicBezTo>
                    <a:pt x="20" y="14"/>
                    <a:pt x="20" y="14"/>
                    <a:pt x="19" y="13"/>
                  </a:cubicBezTo>
                  <a:cubicBezTo>
                    <a:pt x="19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5"/>
                  </a:cubicBezTo>
                  <a:cubicBezTo>
                    <a:pt x="18" y="15"/>
                    <a:pt x="17" y="15"/>
                    <a:pt x="17" y="15"/>
                  </a:cubicBezTo>
                  <a:cubicBezTo>
                    <a:pt x="17" y="15"/>
                    <a:pt x="16" y="15"/>
                    <a:pt x="15" y="15"/>
                  </a:cubicBezTo>
                  <a:cubicBezTo>
                    <a:pt x="14" y="15"/>
                    <a:pt x="15" y="14"/>
                    <a:pt x="13" y="13"/>
                  </a:cubicBezTo>
                  <a:cubicBezTo>
                    <a:pt x="12" y="13"/>
                    <a:pt x="12" y="13"/>
                    <a:pt x="11" y="11"/>
                  </a:cubicBezTo>
                  <a:cubicBezTo>
                    <a:pt x="11" y="10"/>
                    <a:pt x="10" y="10"/>
                    <a:pt x="9" y="9"/>
                  </a:cubicBezTo>
                  <a:cubicBezTo>
                    <a:pt x="7" y="9"/>
                    <a:pt x="6" y="10"/>
                    <a:pt x="5" y="11"/>
                  </a:cubicBezTo>
                  <a:cubicBezTo>
                    <a:pt x="4" y="11"/>
                    <a:pt x="4" y="12"/>
                    <a:pt x="4" y="13"/>
                  </a:cubicBezTo>
                  <a:cubicBezTo>
                    <a:pt x="4" y="15"/>
                    <a:pt x="3" y="16"/>
                    <a:pt x="3" y="17"/>
                  </a:cubicBezTo>
                  <a:cubicBezTo>
                    <a:pt x="3" y="18"/>
                    <a:pt x="2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47" name="Freeform 247">
              <a:extLst>
                <a:ext uri="{FF2B5EF4-FFF2-40B4-BE49-F238E27FC236}">
                  <a16:creationId xmlns:a16="http://schemas.microsoft.com/office/drawing/2014/main" id="{0E9EA231-997F-EA5E-CF80-6A3887791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5219" y="25238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48" name="Freeform 248">
              <a:extLst>
                <a:ext uri="{FF2B5EF4-FFF2-40B4-BE49-F238E27FC236}">
                  <a16:creationId xmlns:a16="http://schemas.microsoft.com/office/drawing/2014/main" id="{5F4B9754-0070-4B45-FDD4-3E79D4CEE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369" y="2523897"/>
              <a:ext cx="350837" cy="334963"/>
            </a:xfrm>
            <a:custGeom>
              <a:avLst/>
              <a:gdLst>
                <a:gd name="T0" fmla="*/ 3 w 76"/>
                <a:gd name="T1" fmla="*/ 52 h 73"/>
                <a:gd name="T2" fmla="*/ 4 w 76"/>
                <a:gd name="T3" fmla="*/ 55 h 73"/>
                <a:gd name="T4" fmla="*/ 5 w 76"/>
                <a:gd name="T5" fmla="*/ 61 h 73"/>
                <a:gd name="T6" fmla="*/ 6 w 76"/>
                <a:gd name="T7" fmla="*/ 62 h 73"/>
                <a:gd name="T8" fmla="*/ 8 w 76"/>
                <a:gd name="T9" fmla="*/ 64 h 73"/>
                <a:gd name="T10" fmla="*/ 9 w 76"/>
                <a:gd name="T11" fmla="*/ 69 h 73"/>
                <a:gd name="T12" fmla="*/ 9 w 76"/>
                <a:gd name="T13" fmla="*/ 72 h 73"/>
                <a:gd name="T14" fmla="*/ 14 w 76"/>
                <a:gd name="T15" fmla="*/ 72 h 73"/>
                <a:gd name="T16" fmla="*/ 15 w 76"/>
                <a:gd name="T17" fmla="*/ 68 h 73"/>
                <a:gd name="T18" fmla="*/ 19 w 76"/>
                <a:gd name="T19" fmla="*/ 63 h 73"/>
                <a:gd name="T20" fmla="*/ 24 w 76"/>
                <a:gd name="T21" fmla="*/ 67 h 73"/>
                <a:gd name="T22" fmla="*/ 27 w 76"/>
                <a:gd name="T23" fmla="*/ 69 h 73"/>
                <a:gd name="T24" fmla="*/ 29 w 76"/>
                <a:gd name="T25" fmla="*/ 68 h 73"/>
                <a:gd name="T26" fmla="*/ 31 w 76"/>
                <a:gd name="T27" fmla="*/ 68 h 73"/>
                <a:gd name="T28" fmla="*/ 32 w 76"/>
                <a:gd name="T29" fmla="*/ 66 h 73"/>
                <a:gd name="T30" fmla="*/ 39 w 76"/>
                <a:gd name="T31" fmla="*/ 67 h 73"/>
                <a:gd name="T32" fmla="*/ 48 w 76"/>
                <a:gd name="T33" fmla="*/ 60 h 73"/>
                <a:gd name="T34" fmla="*/ 49 w 76"/>
                <a:gd name="T35" fmla="*/ 56 h 73"/>
                <a:gd name="T36" fmla="*/ 51 w 76"/>
                <a:gd name="T37" fmla="*/ 55 h 73"/>
                <a:gd name="T38" fmla="*/ 54 w 76"/>
                <a:gd name="T39" fmla="*/ 62 h 73"/>
                <a:gd name="T40" fmla="*/ 54 w 76"/>
                <a:gd name="T41" fmla="*/ 68 h 73"/>
                <a:gd name="T42" fmla="*/ 55 w 76"/>
                <a:gd name="T43" fmla="*/ 69 h 73"/>
                <a:gd name="T44" fmla="*/ 56 w 76"/>
                <a:gd name="T45" fmla="*/ 65 h 73"/>
                <a:gd name="T46" fmla="*/ 59 w 76"/>
                <a:gd name="T47" fmla="*/ 61 h 73"/>
                <a:gd name="T48" fmla="*/ 60 w 76"/>
                <a:gd name="T49" fmla="*/ 56 h 73"/>
                <a:gd name="T50" fmla="*/ 62 w 76"/>
                <a:gd name="T51" fmla="*/ 52 h 73"/>
                <a:gd name="T52" fmla="*/ 65 w 76"/>
                <a:gd name="T53" fmla="*/ 51 h 73"/>
                <a:gd name="T54" fmla="*/ 66 w 76"/>
                <a:gd name="T55" fmla="*/ 47 h 73"/>
                <a:gd name="T56" fmla="*/ 66 w 76"/>
                <a:gd name="T57" fmla="*/ 37 h 73"/>
                <a:gd name="T58" fmla="*/ 68 w 76"/>
                <a:gd name="T59" fmla="*/ 30 h 73"/>
                <a:gd name="T60" fmla="*/ 69 w 76"/>
                <a:gd name="T61" fmla="*/ 27 h 73"/>
                <a:gd name="T62" fmla="*/ 71 w 76"/>
                <a:gd name="T63" fmla="*/ 25 h 73"/>
                <a:gd name="T64" fmla="*/ 73 w 76"/>
                <a:gd name="T65" fmla="*/ 24 h 73"/>
                <a:gd name="T66" fmla="*/ 75 w 76"/>
                <a:gd name="T67" fmla="*/ 22 h 73"/>
                <a:gd name="T68" fmla="*/ 74 w 76"/>
                <a:gd name="T69" fmla="*/ 20 h 73"/>
                <a:gd name="T70" fmla="*/ 72 w 76"/>
                <a:gd name="T71" fmla="*/ 18 h 73"/>
                <a:gd name="T72" fmla="*/ 70 w 76"/>
                <a:gd name="T73" fmla="*/ 16 h 73"/>
                <a:gd name="T74" fmla="*/ 69 w 76"/>
                <a:gd name="T75" fmla="*/ 12 h 73"/>
                <a:gd name="T76" fmla="*/ 69 w 76"/>
                <a:gd name="T77" fmla="*/ 6 h 73"/>
                <a:gd name="T78" fmla="*/ 68 w 76"/>
                <a:gd name="T79" fmla="*/ 2 h 73"/>
                <a:gd name="T80" fmla="*/ 57 w 76"/>
                <a:gd name="T81" fmla="*/ 0 h 73"/>
                <a:gd name="T82" fmla="*/ 18 w 76"/>
                <a:gd name="T83" fmla="*/ 0 h 73"/>
                <a:gd name="T84" fmla="*/ 15 w 76"/>
                <a:gd name="T85" fmla="*/ 4 h 73"/>
                <a:gd name="T86" fmla="*/ 14 w 76"/>
                <a:gd name="T87" fmla="*/ 11 h 73"/>
                <a:gd name="T88" fmla="*/ 10 w 76"/>
                <a:gd name="T89" fmla="*/ 12 h 73"/>
                <a:gd name="T90" fmla="*/ 10 w 76"/>
                <a:gd name="T91" fmla="*/ 33 h 73"/>
                <a:gd name="T92" fmla="*/ 8 w 76"/>
                <a:gd name="T93" fmla="*/ 35 h 73"/>
                <a:gd name="T94" fmla="*/ 6 w 76"/>
                <a:gd name="T95" fmla="*/ 36 h 73"/>
                <a:gd name="T96" fmla="*/ 4 w 76"/>
                <a:gd name="T97" fmla="*/ 39 h 73"/>
                <a:gd name="T98" fmla="*/ 4 w 76"/>
                <a:gd name="T99" fmla="*/ 43 h 73"/>
                <a:gd name="T100" fmla="*/ 2 w 76"/>
                <a:gd name="T101" fmla="*/ 46 h 73"/>
                <a:gd name="T102" fmla="*/ 1 w 76"/>
                <a:gd name="T103" fmla="*/ 4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6" h="73">
                  <a:moveTo>
                    <a:pt x="2" y="52"/>
                  </a:moveTo>
                  <a:cubicBezTo>
                    <a:pt x="2" y="52"/>
                    <a:pt x="3" y="52"/>
                    <a:pt x="3" y="52"/>
                  </a:cubicBezTo>
                  <a:cubicBezTo>
                    <a:pt x="4" y="52"/>
                    <a:pt x="3" y="52"/>
                    <a:pt x="4" y="53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7"/>
                    <a:pt x="4" y="57"/>
                    <a:pt x="5" y="58"/>
                  </a:cubicBezTo>
                  <a:cubicBezTo>
                    <a:pt x="6" y="59"/>
                    <a:pt x="6" y="60"/>
                    <a:pt x="5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6" y="62"/>
                    <a:pt x="6" y="62"/>
                  </a:cubicBezTo>
                  <a:cubicBezTo>
                    <a:pt x="6" y="62"/>
                    <a:pt x="7" y="62"/>
                    <a:pt x="7" y="63"/>
                  </a:cubicBezTo>
                  <a:cubicBezTo>
                    <a:pt x="8" y="63"/>
                    <a:pt x="8" y="64"/>
                    <a:pt x="8" y="64"/>
                  </a:cubicBezTo>
                  <a:cubicBezTo>
                    <a:pt x="8" y="65"/>
                    <a:pt x="9" y="66"/>
                    <a:pt x="9" y="67"/>
                  </a:cubicBezTo>
                  <a:cubicBezTo>
                    <a:pt x="9" y="68"/>
                    <a:pt x="9" y="68"/>
                    <a:pt x="9" y="69"/>
                  </a:cubicBezTo>
                  <a:cubicBezTo>
                    <a:pt x="9" y="70"/>
                    <a:pt x="8" y="70"/>
                    <a:pt x="9" y="71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10" y="72"/>
                    <a:pt x="11" y="72"/>
                  </a:cubicBezTo>
                  <a:cubicBezTo>
                    <a:pt x="12" y="73"/>
                    <a:pt x="13" y="72"/>
                    <a:pt x="14" y="72"/>
                  </a:cubicBezTo>
                  <a:cubicBezTo>
                    <a:pt x="14" y="71"/>
                    <a:pt x="14" y="71"/>
                    <a:pt x="14" y="70"/>
                  </a:cubicBezTo>
                  <a:cubicBezTo>
                    <a:pt x="14" y="69"/>
                    <a:pt x="15" y="69"/>
                    <a:pt x="15" y="68"/>
                  </a:cubicBezTo>
                  <a:cubicBezTo>
                    <a:pt x="15" y="67"/>
                    <a:pt x="15" y="66"/>
                    <a:pt x="16" y="65"/>
                  </a:cubicBezTo>
                  <a:cubicBezTo>
                    <a:pt x="16" y="64"/>
                    <a:pt x="18" y="64"/>
                    <a:pt x="19" y="63"/>
                  </a:cubicBezTo>
                  <a:cubicBezTo>
                    <a:pt x="20" y="63"/>
                    <a:pt x="22" y="64"/>
                    <a:pt x="22" y="65"/>
                  </a:cubicBezTo>
                  <a:cubicBezTo>
                    <a:pt x="23" y="67"/>
                    <a:pt x="23" y="67"/>
                    <a:pt x="24" y="67"/>
                  </a:cubicBezTo>
                  <a:cubicBezTo>
                    <a:pt x="25" y="68"/>
                    <a:pt x="25" y="67"/>
                    <a:pt x="25" y="68"/>
                  </a:cubicBezTo>
                  <a:cubicBezTo>
                    <a:pt x="26" y="69"/>
                    <a:pt x="26" y="69"/>
                    <a:pt x="27" y="69"/>
                  </a:cubicBezTo>
                  <a:cubicBezTo>
                    <a:pt x="27" y="69"/>
                    <a:pt x="28" y="69"/>
                    <a:pt x="28" y="69"/>
                  </a:cubicBezTo>
                  <a:cubicBezTo>
                    <a:pt x="29" y="69"/>
                    <a:pt x="29" y="69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7"/>
                    <a:pt x="30" y="68"/>
                    <a:pt x="31" y="68"/>
                  </a:cubicBezTo>
                  <a:cubicBezTo>
                    <a:pt x="31" y="67"/>
                    <a:pt x="31" y="68"/>
                    <a:pt x="31" y="67"/>
                  </a:cubicBezTo>
                  <a:cubicBezTo>
                    <a:pt x="32" y="67"/>
                    <a:pt x="32" y="66"/>
                    <a:pt x="32" y="66"/>
                  </a:cubicBezTo>
                  <a:cubicBezTo>
                    <a:pt x="33" y="65"/>
                    <a:pt x="35" y="65"/>
                    <a:pt x="35" y="65"/>
                  </a:cubicBezTo>
                  <a:cubicBezTo>
                    <a:pt x="36" y="65"/>
                    <a:pt x="37" y="67"/>
                    <a:pt x="39" y="67"/>
                  </a:cubicBezTo>
                  <a:cubicBezTo>
                    <a:pt x="41" y="68"/>
                    <a:pt x="45" y="65"/>
                    <a:pt x="46" y="63"/>
                  </a:cubicBezTo>
                  <a:cubicBezTo>
                    <a:pt x="46" y="62"/>
                    <a:pt x="48" y="62"/>
                    <a:pt x="48" y="60"/>
                  </a:cubicBezTo>
                  <a:cubicBezTo>
                    <a:pt x="48" y="60"/>
                    <a:pt x="49" y="56"/>
                    <a:pt x="48" y="56"/>
                  </a:cubicBezTo>
                  <a:cubicBezTo>
                    <a:pt x="48" y="56"/>
                    <a:pt x="49" y="56"/>
                    <a:pt x="49" y="56"/>
                  </a:cubicBezTo>
                  <a:cubicBezTo>
                    <a:pt x="50" y="55"/>
                    <a:pt x="49" y="55"/>
                    <a:pt x="50" y="55"/>
                  </a:cubicBezTo>
                  <a:cubicBezTo>
                    <a:pt x="50" y="54"/>
                    <a:pt x="51" y="54"/>
                    <a:pt x="51" y="55"/>
                  </a:cubicBezTo>
                  <a:cubicBezTo>
                    <a:pt x="51" y="57"/>
                    <a:pt x="50" y="59"/>
                    <a:pt x="51" y="61"/>
                  </a:cubicBezTo>
                  <a:cubicBezTo>
                    <a:pt x="52" y="61"/>
                    <a:pt x="53" y="61"/>
                    <a:pt x="54" y="62"/>
                  </a:cubicBezTo>
                  <a:cubicBezTo>
                    <a:pt x="55" y="63"/>
                    <a:pt x="54" y="63"/>
                    <a:pt x="54" y="65"/>
                  </a:cubicBezTo>
                  <a:cubicBezTo>
                    <a:pt x="54" y="66"/>
                    <a:pt x="54" y="67"/>
                    <a:pt x="54" y="68"/>
                  </a:cubicBezTo>
                  <a:cubicBezTo>
                    <a:pt x="54" y="68"/>
                    <a:pt x="54" y="69"/>
                    <a:pt x="55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69"/>
                    <a:pt x="56" y="68"/>
                    <a:pt x="56" y="67"/>
                  </a:cubicBezTo>
                  <a:cubicBezTo>
                    <a:pt x="56" y="67"/>
                    <a:pt x="56" y="66"/>
                    <a:pt x="56" y="65"/>
                  </a:cubicBezTo>
                  <a:cubicBezTo>
                    <a:pt x="57" y="64"/>
                    <a:pt x="57" y="61"/>
                    <a:pt x="58" y="61"/>
                  </a:cubicBezTo>
                  <a:cubicBezTo>
                    <a:pt x="58" y="61"/>
                    <a:pt x="59" y="62"/>
                    <a:pt x="59" y="61"/>
                  </a:cubicBezTo>
                  <a:cubicBezTo>
                    <a:pt x="60" y="61"/>
                    <a:pt x="60" y="60"/>
                    <a:pt x="60" y="59"/>
                  </a:cubicBezTo>
                  <a:cubicBezTo>
                    <a:pt x="60" y="58"/>
                    <a:pt x="60" y="57"/>
                    <a:pt x="60" y="56"/>
                  </a:cubicBezTo>
                  <a:cubicBezTo>
                    <a:pt x="60" y="55"/>
                    <a:pt x="61" y="55"/>
                    <a:pt x="61" y="54"/>
                  </a:cubicBezTo>
                  <a:cubicBezTo>
                    <a:pt x="62" y="53"/>
                    <a:pt x="62" y="53"/>
                    <a:pt x="62" y="52"/>
                  </a:cubicBezTo>
                  <a:cubicBezTo>
                    <a:pt x="62" y="52"/>
                    <a:pt x="61" y="52"/>
                    <a:pt x="62" y="51"/>
                  </a:cubicBezTo>
                  <a:cubicBezTo>
                    <a:pt x="63" y="51"/>
                    <a:pt x="64" y="51"/>
                    <a:pt x="65" y="51"/>
                  </a:cubicBezTo>
                  <a:cubicBezTo>
                    <a:pt x="65" y="50"/>
                    <a:pt x="64" y="49"/>
                    <a:pt x="65" y="48"/>
                  </a:cubicBezTo>
                  <a:cubicBezTo>
                    <a:pt x="65" y="48"/>
                    <a:pt x="66" y="48"/>
                    <a:pt x="66" y="47"/>
                  </a:cubicBezTo>
                  <a:cubicBezTo>
                    <a:pt x="66" y="45"/>
                    <a:pt x="66" y="44"/>
                    <a:pt x="66" y="43"/>
                  </a:cubicBezTo>
                  <a:cubicBezTo>
                    <a:pt x="67" y="41"/>
                    <a:pt x="66" y="39"/>
                    <a:pt x="66" y="37"/>
                  </a:cubicBezTo>
                  <a:cubicBezTo>
                    <a:pt x="67" y="36"/>
                    <a:pt x="68" y="34"/>
                    <a:pt x="68" y="32"/>
                  </a:cubicBezTo>
                  <a:cubicBezTo>
                    <a:pt x="68" y="32"/>
                    <a:pt x="68" y="31"/>
                    <a:pt x="68" y="30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8" y="28"/>
                    <a:pt x="68" y="28"/>
                    <a:pt x="69" y="27"/>
                  </a:cubicBezTo>
                  <a:cubicBezTo>
                    <a:pt x="69" y="27"/>
                    <a:pt x="69" y="27"/>
                    <a:pt x="70" y="27"/>
                  </a:cubicBezTo>
                  <a:cubicBezTo>
                    <a:pt x="71" y="27"/>
                    <a:pt x="71" y="26"/>
                    <a:pt x="71" y="25"/>
                  </a:cubicBezTo>
                  <a:cubicBezTo>
                    <a:pt x="72" y="25"/>
                    <a:pt x="72" y="25"/>
                    <a:pt x="73" y="25"/>
                  </a:cubicBezTo>
                  <a:cubicBezTo>
                    <a:pt x="73" y="25"/>
                    <a:pt x="73" y="25"/>
                    <a:pt x="73" y="24"/>
                  </a:cubicBezTo>
                  <a:cubicBezTo>
                    <a:pt x="73" y="24"/>
                    <a:pt x="74" y="25"/>
                    <a:pt x="74" y="25"/>
                  </a:cubicBezTo>
                  <a:cubicBezTo>
                    <a:pt x="75" y="24"/>
                    <a:pt x="75" y="23"/>
                    <a:pt x="75" y="22"/>
                  </a:cubicBezTo>
                  <a:cubicBezTo>
                    <a:pt x="76" y="21"/>
                    <a:pt x="76" y="21"/>
                    <a:pt x="75" y="21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3" y="20"/>
                    <a:pt x="73" y="20"/>
                    <a:pt x="73" y="19"/>
                  </a:cubicBezTo>
                  <a:cubicBezTo>
                    <a:pt x="73" y="19"/>
                    <a:pt x="72" y="18"/>
                    <a:pt x="72" y="18"/>
                  </a:cubicBezTo>
                  <a:cubicBezTo>
                    <a:pt x="71" y="18"/>
                    <a:pt x="71" y="18"/>
                    <a:pt x="70" y="17"/>
                  </a:cubicBezTo>
                  <a:cubicBezTo>
                    <a:pt x="70" y="17"/>
                    <a:pt x="70" y="16"/>
                    <a:pt x="70" y="16"/>
                  </a:cubicBezTo>
                  <a:cubicBezTo>
                    <a:pt x="70" y="16"/>
                    <a:pt x="70" y="15"/>
                    <a:pt x="70" y="14"/>
                  </a:cubicBezTo>
                  <a:cubicBezTo>
                    <a:pt x="70" y="13"/>
                    <a:pt x="69" y="13"/>
                    <a:pt x="69" y="12"/>
                  </a:cubicBezTo>
                  <a:cubicBezTo>
                    <a:pt x="69" y="10"/>
                    <a:pt x="69" y="8"/>
                    <a:pt x="69" y="7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9" y="5"/>
                    <a:pt x="69" y="5"/>
                    <a:pt x="69" y="4"/>
                  </a:cubicBezTo>
                  <a:cubicBezTo>
                    <a:pt x="69" y="4"/>
                    <a:pt x="68" y="3"/>
                    <a:pt x="68" y="2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3" y="0"/>
                    <a:pt x="60" y="0"/>
                    <a:pt x="57" y="0"/>
                  </a:cubicBezTo>
                  <a:cubicBezTo>
                    <a:pt x="46" y="0"/>
                    <a:pt x="35" y="0"/>
                    <a:pt x="25" y="0"/>
                  </a:cubicBezTo>
                  <a:cubicBezTo>
                    <a:pt x="23" y="0"/>
                    <a:pt x="21" y="0"/>
                    <a:pt x="18" y="0"/>
                  </a:cubicBezTo>
                  <a:cubicBezTo>
                    <a:pt x="18" y="0"/>
                    <a:pt x="16" y="0"/>
                    <a:pt x="15" y="0"/>
                  </a:cubicBezTo>
                  <a:cubicBezTo>
                    <a:pt x="15" y="0"/>
                    <a:pt x="15" y="3"/>
                    <a:pt x="15" y="4"/>
                  </a:cubicBezTo>
                  <a:cubicBezTo>
                    <a:pt x="15" y="6"/>
                    <a:pt x="15" y="9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3" y="11"/>
                    <a:pt x="11" y="11"/>
                    <a:pt x="11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6"/>
                    <a:pt x="10" y="19"/>
                    <a:pt x="10" y="23"/>
                  </a:cubicBezTo>
                  <a:cubicBezTo>
                    <a:pt x="10" y="26"/>
                    <a:pt x="10" y="30"/>
                    <a:pt x="10" y="33"/>
                  </a:cubicBezTo>
                  <a:cubicBezTo>
                    <a:pt x="10" y="35"/>
                    <a:pt x="9" y="34"/>
                    <a:pt x="8" y="34"/>
                  </a:cubicBezTo>
                  <a:cubicBezTo>
                    <a:pt x="8" y="34"/>
                    <a:pt x="8" y="35"/>
                    <a:pt x="8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5"/>
                    <a:pt x="6" y="36"/>
                    <a:pt x="6" y="36"/>
                  </a:cubicBezTo>
                  <a:cubicBezTo>
                    <a:pt x="6" y="36"/>
                    <a:pt x="6" y="37"/>
                    <a:pt x="6" y="38"/>
                  </a:cubicBezTo>
                  <a:cubicBezTo>
                    <a:pt x="6" y="38"/>
                    <a:pt x="5" y="39"/>
                    <a:pt x="4" y="39"/>
                  </a:cubicBezTo>
                  <a:cubicBezTo>
                    <a:pt x="4" y="40"/>
                    <a:pt x="3" y="41"/>
                    <a:pt x="3" y="41"/>
                  </a:cubicBezTo>
                  <a:cubicBezTo>
                    <a:pt x="3" y="42"/>
                    <a:pt x="4" y="42"/>
                    <a:pt x="4" y="43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2" y="45"/>
                    <a:pt x="2" y="45"/>
                    <a:pt x="2" y="46"/>
                  </a:cubicBezTo>
                  <a:cubicBezTo>
                    <a:pt x="2" y="46"/>
                    <a:pt x="2" y="47"/>
                    <a:pt x="2" y="47"/>
                  </a:cubicBezTo>
                  <a:cubicBezTo>
                    <a:pt x="2" y="48"/>
                    <a:pt x="2" y="48"/>
                    <a:pt x="1" y="49"/>
                  </a:cubicBezTo>
                  <a:cubicBezTo>
                    <a:pt x="1" y="50"/>
                    <a:pt x="0" y="52"/>
                    <a:pt x="2" y="52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49" name="Freeform 249">
              <a:extLst>
                <a:ext uri="{FF2B5EF4-FFF2-40B4-BE49-F238E27FC236}">
                  <a16:creationId xmlns:a16="http://schemas.microsoft.com/office/drawing/2014/main" id="{BC1FD316-16B0-FFB6-BE5B-AC4256527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0456" y="2271485"/>
              <a:ext cx="249237" cy="252413"/>
            </a:xfrm>
            <a:custGeom>
              <a:avLst/>
              <a:gdLst>
                <a:gd name="T0" fmla="*/ 1 w 54"/>
                <a:gd name="T1" fmla="*/ 12 h 55"/>
                <a:gd name="T2" fmla="*/ 1 w 54"/>
                <a:gd name="T3" fmla="*/ 16 h 55"/>
                <a:gd name="T4" fmla="*/ 1 w 54"/>
                <a:gd name="T5" fmla="*/ 52 h 55"/>
                <a:gd name="T6" fmla="*/ 2 w 54"/>
                <a:gd name="T7" fmla="*/ 55 h 55"/>
                <a:gd name="T8" fmla="*/ 8 w 54"/>
                <a:gd name="T9" fmla="*/ 55 h 55"/>
                <a:gd name="T10" fmla="*/ 54 w 54"/>
                <a:gd name="T11" fmla="*/ 55 h 55"/>
                <a:gd name="T12" fmla="*/ 49 w 54"/>
                <a:gd name="T13" fmla="*/ 50 h 55"/>
                <a:gd name="T14" fmla="*/ 47 w 54"/>
                <a:gd name="T15" fmla="*/ 45 h 55"/>
                <a:gd name="T16" fmla="*/ 48 w 54"/>
                <a:gd name="T17" fmla="*/ 43 h 55"/>
                <a:gd name="T18" fmla="*/ 46 w 54"/>
                <a:gd name="T19" fmla="*/ 40 h 55"/>
                <a:gd name="T20" fmla="*/ 44 w 54"/>
                <a:gd name="T21" fmla="*/ 35 h 55"/>
                <a:gd name="T22" fmla="*/ 41 w 54"/>
                <a:gd name="T23" fmla="*/ 28 h 55"/>
                <a:gd name="T24" fmla="*/ 40 w 54"/>
                <a:gd name="T25" fmla="*/ 27 h 55"/>
                <a:gd name="T26" fmla="*/ 39 w 54"/>
                <a:gd name="T27" fmla="*/ 23 h 55"/>
                <a:gd name="T28" fmla="*/ 35 w 54"/>
                <a:gd name="T29" fmla="*/ 16 h 55"/>
                <a:gd name="T30" fmla="*/ 34 w 54"/>
                <a:gd name="T31" fmla="*/ 12 h 55"/>
                <a:gd name="T32" fmla="*/ 35 w 54"/>
                <a:gd name="T33" fmla="*/ 12 h 55"/>
                <a:gd name="T34" fmla="*/ 38 w 54"/>
                <a:gd name="T35" fmla="*/ 15 h 55"/>
                <a:gd name="T36" fmla="*/ 39 w 54"/>
                <a:gd name="T37" fmla="*/ 19 h 55"/>
                <a:gd name="T38" fmla="*/ 42 w 54"/>
                <a:gd name="T39" fmla="*/ 22 h 55"/>
                <a:gd name="T40" fmla="*/ 44 w 54"/>
                <a:gd name="T41" fmla="*/ 14 h 55"/>
                <a:gd name="T42" fmla="*/ 44 w 54"/>
                <a:gd name="T43" fmla="*/ 9 h 55"/>
                <a:gd name="T44" fmla="*/ 42 w 54"/>
                <a:gd name="T45" fmla="*/ 2 h 55"/>
                <a:gd name="T46" fmla="*/ 39 w 54"/>
                <a:gd name="T47" fmla="*/ 3 h 55"/>
                <a:gd name="T48" fmla="*/ 34 w 54"/>
                <a:gd name="T49" fmla="*/ 3 h 55"/>
                <a:gd name="T50" fmla="*/ 31 w 54"/>
                <a:gd name="T51" fmla="*/ 1 h 55"/>
                <a:gd name="T52" fmla="*/ 26 w 54"/>
                <a:gd name="T53" fmla="*/ 1 h 55"/>
                <a:gd name="T54" fmla="*/ 22 w 54"/>
                <a:gd name="T55" fmla="*/ 4 h 55"/>
                <a:gd name="T56" fmla="*/ 15 w 54"/>
                <a:gd name="T57" fmla="*/ 3 h 55"/>
                <a:gd name="T58" fmla="*/ 9 w 54"/>
                <a:gd name="T59" fmla="*/ 1 h 55"/>
                <a:gd name="T60" fmla="*/ 3 w 54"/>
                <a:gd name="T61" fmla="*/ 1 h 55"/>
                <a:gd name="T62" fmla="*/ 2 w 54"/>
                <a:gd name="T63" fmla="*/ 0 h 55"/>
                <a:gd name="T64" fmla="*/ 1 w 54"/>
                <a:gd name="T65" fmla="*/ 2 h 55"/>
                <a:gd name="T66" fmla="*/ 0 w 54"/>
                <a:gd name="T67" fmla="*/ 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5">
                  <a:moveTo>
                    <a:pt x="0" y="8"/>
                  </a:moveTo>
                  <a:cubicBezTo>
                    <a:pt x="0" y="9"/>
                    <a:pt x="1" y="10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4"/>
                    <a:pt x="1" y="15"/>
                    <a:pt x="1" y="16"/>
                  </a:cubicBezTo>
                  <a:cubicBezTo>
                    <a:pt x="1" y="20"/>
                    <a:pt x="1" y="24"/>
                    <a:pt x="1" y="27"/>
                  </a:cubicBezTo>
                  <a:cubicBezTo>
                    <a:pt x="1" y="36"/>
                    <a:pt x="1" y="44"/>
                    <a:pt x="1" y="52"/>
                  </a:cubicBezTo>
                  <a:cubicBezTo>
                    <a:pt x="1" y="53"/>
                    <a:pt x="1" y="54"/>
                    <a:pt x="1" y="54"/>
                  </a:cubicBezTo>
                  <a:cubicBezTo>
                    <a:pt x="1" y="55"/>
                    <a:pt x="1" y="55"/>
                    <a:pt x="2" y="55"/>
                  </a:cubicBezTo>
                  <a:cubicBezTo>
                    <a:pt x="2" y="55"/>
                    <a:pt x="3" y="55"/>
                    <a:pt x="4" y="55"/>
                  </a:cubicBezTo>
                  <a:cubicBezTo>
                    <a:pt x="6" y="55"/>
                    <a:pt x="7" y="55"/>
                    <a:pt x="8" y="55"/>
                  </a:cubicBezTo>
                  <a:cubicBezTo>
                    <a:pt x="17" y="55"/>
                    <a:pt x="26" y="55"/>
                    <a:pt x="35" y="55"/>
                  </a:cubicBezTo>
                  <a:cubicBezTo>
                    <a:pt x="41" y="55"/>
                    <a:pt x="47" y="55"/>
                    <a:pt x="54" y="55"/>
                  </a:cubicBezTo>
                  <a:cubicBezTo>
                    <a:pt x="53" y="54"/>
                    <a:pt x="52" y="53"/>
                    <a:pt x="52" y="52"/>
                  </a:cubicBezTo>
                  <a:cubicBezTo>
                    <a:pt x="51" y="51"/>
                    <a:pt x="50" y="51"/>
                    <a:pt x="49" y="50"/>
                  </a:cubicBezTo>
                  <a:cubicBezTo>
                    <a:pt x="48" y="49"/>
                    <a:pt x="48" y="48"/>
                    <a:pt x="48" y="47"/>
                  </a:cubicBezTo>
                  <a:cubicBezTo>
                    <a:pt x="47" y="46"/>
                    <a:pt x="47" y="46"/>
                    <a:pt x="47" y="45"/>
                  </a:cubicBezTo>
                  <a:cubicBezTo>
                    <a:pt x="47" y="44"/>
                    <a:pt x="48" y="44"/>
                    <a:pt x="48" y="44"/>
                  </a:cubicBezTo>
                  <a:cubicBezTo>
                    <a:pt x="48" y="44"/>
                    <a:pt x="48" y="44"/>
                    <a:pt x="48" y="43"/>
                  </a:cubicBezTo>
                  <a:cubicBezTo>
                    <a:pt x="48" y="43"/>
                    <a:pt x="47" y="42"/>
                    <a:pt x="47" y="42"/>
                  </a:cubicBezTo>
                  <a:cubicBezTo>
                    <a:pt x="47" y="41"/>
                    <a:pt x="46" y="41"/>
                    <a:pt x="46" y="40"/>
                  </a:cubicBezTo>
                  <a:cubicBezTo>
                    <a:pt x="46" y="39"/>
                    <a:pt x="46" y="39"/>
                    <a:pt x="45" y="38"/>
                  </a:cubicBezTo>
                  <a:cubicBezTo>
                    <a:pt x="45" y="37"/>
                    <a:pt x="45" y="36"/>
                    <a:pt x="44" y="35"/>
                  </a:cubicBezTo>
                  <a:cubicBezTo>
                    <a:pt x="43" y="33"/>
                    <a:pt x="42" y="32"/>
                    <a:pt x="42" y="31"/>
                  </a:cubicBezTo>
                  <a:cubicBezTo>
                    <a:pt x="42" y="30"/>
                    <a:pt x="42" y="29"/>
                    <a:pt x="41" y="28"/>
                  </a:cubicBezTo>
                  <a:cubicBezTo>
                    <a:pt x="41" y="28"/>
                    <a:pt x="42" y="28"/>
                    <a:pt x="41" y="28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40" y="26"/>
                    <a:pt x="40" y="25"/>
                    <a:pt x="39" y="25"/>
                  </a:cubicBezTo>
                  <a:cubicBezTo>
                    <a:pt x="39" y="24"/>
                    <a:pt x="39" y="24"/>
                    <a:pt x="39" y="23"/>
                  </a:cubicBezTo>
                  <a:cubicBezTo>
                    <a:pt x="39" y="21"/>
                    <a:pt x="38" y="20"/>
                    <a:pt x="37" y="19"/>
                  </a:cubicBezTo>
                  <a:cubicBezTo>
                    <a:pt x="37" y="18"/>
                    <a:pt x="36" y="17"/>
                    <a:pt x="35" y="16"/>
                  </a:cubicBezTo>
                  <a:cubicBezTo>
                    <a:pt x="35" y="15"/>
                    <a:pt x="35" y="14"/>
                    <a:pt x="35" y="14"/>
                  </a:cubicBezTo>
                  <a:cubicBezTo>
                    <a:pt x="34" y="13"/>
                    <a:pt x="34" y="13"/>
                    <a:pt x="34" y="12"/>
                  </a:cubicBezTo>
                  <a:cubicBezTo>
                    <a:pt x="34" y="12"/>
                    <a:pt x="34" y="10"/>
                    <a:pt x="34" y="10"/>
                  </a:cubicBezTo>
                  <a:cubicBezTo>
                    <a:pt x="35" y="10"/>
                    <a:pt x="35" y="11"/>
                    <a:pt x="35" y="12"/>
                  </a:cubicBezTo>
                  <a:cubicBezTo>
                    <a:pt x="36" y="12"/>
                    <a:pt x="36" y="13"/>
                    <a:pt x="36" y="13"/>
                  </a:cubicBezTo>
                  <a:cubicBezTo>
                    <a:pt x="37" y="14"/>
                    <a:pt x="38" y="14"/>
                    <a:pt x="38" y="15"/>
                  </a:cubicBezTo>
                  <a:cubicBezTo>
                    <a:pt x="38" y="16"/>
                    <a:pt x="38" y="16"/>
                    <a:pt x="38" y="17"/>
                  </a:cubicBezTo>
                  <a:cubicBezTo>
                    <a:pt x="38" y="18"/>
                    <a:pt x="39" y="19"/>
                    <a:pt x="39" y="19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1" y="21"/>
                    <a:pt x="41" y="22"/>
                    <a:pt x="42" y="22"/>
                  </a:cubicBezTo>
                  <a:cubicBezTo>
                    <a:pt x="43" y="21"/>
                    <a:pt x="43" y="18"/>
                    <a:pt x="43" y="17"/>
                  </a:cubicBezTo>
                  <a:cubicBezTo>
                    <a:pt x="44" y="16"/>
                    <a:pt x="44" y="15"/>
                    <a:pt x="44" y="14"/>
                  </a:cubicBezTo>
                  <a:cubicBezTo>
                    <a:pt x="44" y="13"/>
                    <a:pt x="45" y="12"/>
                    <a:pt x="45" y="12"/>
                  </a:cubicBezTo>
                  <a:cubicBezTo>
                    <a:pt x="45" y="11"/>
                    <a:pt x="44" y="10"/>
                    <a:pt x="44" y="9"/>
                  </a:cubicBezTo>
                  <a:cubicBezTo>
                    <a:pt x="44" y="8"/>
                    <a:pt x="44" y="7"/>
                    <a:pt x="43" y="6"/>
                  </a:cubicBezTo>
                  <a:cubicBezTo>
                    <a:pt x="43" y="4"/>
                    <a:pt x="43" y="3"/>
                    <a:pt x="42" y="2"/>
                  </a:cubicBezTo>
                  <a:cubicBezTo>
                    <a:pt x="42" y="2"/>
                    <a:pt x="41" y="3"/>
                    <a:pt x="41" y="3"/>
                  </a:cubicBezTo>
                  <a:cubicBezTo>
                    <a:pt x="40" y="3"/>
                    <a:pt x="40" y="3"/>
                    <a:pt x="39" y="3"/>
                  </a:cubicBezTo>
                  <a:cubicBezTo>
                    <a:pt x="38" y="3"/>
                    <a:pt x="37" y="3"/>
                    <a:pt x="36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2" y="2"/>
                    <a:pt x="31" y="1"/>
                    <a:pt x="31" y="1"/>
                  </a:cubicBezTo>
                  <a:cubicBezTo>
                    <a:pt x="30" y="0"/>
                    <a:pt x="29" y="1"/>
                    <a:pt x="28" y="1"/>
                  </a:cubicBezTo>
                  <a:cubicBezTo>
                    <a:pt x="27" y="1"/>
                    <a:pt x="26" y="1"/>
                    <a:pt x="26" y="1"/>
                  </a:cubicBezTo>
                  <a:cubicBezTo>
                    <a:pt x="25" y="1"/>
                    <a:pt x="25" y="1"/>
                    <a:pt x="24" y="2"/>
                  </a:cubicBezTo>
                  <a:cubicBezTo>
                    <a:pt x="24" y="2"/>
                    <a:pt x="23" y="3"/>
                    <a:pt x="22" y="4"/>
                  </a:cubicBezTo>
                  <a:cubicBezTo>
                    <a:pt x="21" y="5"/>
                    <a:pt x="20" y="4"/>
                    <a:pt x="18" y="4"/>
                  </a:cubicBezTo>
                  <a:cubicBezTo>
                    <a:pt x="17" y="3"/>
                    <a:pt x="16" y="3"/>
                    <a:pt x="15" y="3"/>
                  </a:cubicBezTo>
                  <a:cubicBezTo>
                    <a:pt x="14" y="3"/>
                    <a:pt x="13" y="2"/>
                    <a:pt x="12" y="2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4"/>
                    <a:pt x="2" y="4"/>
                    <a:pt x="1" y="6"/>
                  </a:cubicBezTo>
                  <a:cubicBezTo>
                    <a:pt x="1" y="7"/>
                    <a:pt x="0" y="7"/>
                    <a:pt x="0" y="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50" name="Freeform 250">
              <a:extLst>
                <a:ext uri="{FF2B5EF4-FFF2-40B4-BE49-F238E27FC236}">
                  <a16:creationId xmlns:a16="http://schemas.microsoft.com/office/drawing/2014/main" id="{56CACC4A-4124-C1BB-5594-A62920513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1369" y="2230210"/>
              <a:ext cx="323850" cy="354013"/>
            </a:xfrm>
            <a:custGeom>
              <a:avLst/>
              <a:gdLst>
                <a:gd name="T0" fmla="*/ 70 w 70"/>
                <a:gd name="T1" fmla="*/ 75 h 77"/>
                <a:gd name="T2" fmla="*/ 70 w 70"/>
                <a:gd name="T3" fmla="*/ 22 h 77"/>
                <a:gd name="T4" fmla="*/ 69 w 70"/>
                <a:gd name="T5" fmla="*/ 17 h 77"/>
                <a:gd name="T6" fmla="*/ 70 w 70"/>
                <a:gd name="T7" fmla="*/ 13 h 77"/>
                <a:gd name="T8" fmla="*/ 70 w 70"/>
                <a:gd name="T9" fmla="*/ 8 h 77"/>
                <a:gd name="T10" fmla="*/ 64 w 70"/>
                <a:gd name="T11" fmla="*/ 6 h 77"/>
                <a:gd name="T12" fmla="*/ 59 w 70"/>
                <a:gd name="T13" fmla="*/ 3 h 77"/>
                <a:gd name="T14" fmla="*/ 54 w 70"/>
                <a:gd name="T15" fmla="*/ 2 h 77"/>
                <a:gd name="T16" fmla="*/ 49 w 70"/>
                <a:gd name="T17" fmla="*/ 5 h 77"/>
                <a:gd name="T18" fmla="*/ 48 w 70"/>
                <a:gd name="T19" fmla="*/ 11 h 77"/>
                <a:gd name="T20" fmla="*/ 47 w 70"/>
                <a:gd name="T21" fmla="*/ 16 h 77"/>
                <a:gd name="T22" fmla="*/ 41 w 70"/>
                <a:gd name="T23" fmla="*/ 16 h 77"/>
                <a:gd name="T24" fmla="*/ 35 w 70"/>
                <a:gd name="T25" fmla="*/ 12 h 77"/>
                <a:gd name="T26" fmla="*/ 28 w 70"/>
                <a:gd name="T27" fmla="*/ 9 h 77"/>
                <a:gd name="T28" fmla="*/ 23 w 70"/>
                <a:gd name="T29" fmla="*/ 4 h 77"/>
                <a:gd name="T30" fmla="*/ 21 w 70"/>
                <a:gd name="T31" fmla="*/ 3 h 77"/>
                <a:gd name="T32" fmla="*/ 15 w 70"/>
                <a:gd name="T33" fmla="*/ 2 h 77"/>
                <a:gd name="T34" fmla="*/ 10 w 70"/>
                <a:gd name="T35" fmla="*/ 0 h 77"/>
                <a:gd name="T36" fmla="*/ 9 w 70"/>
                <a:gd name="T37" fmla="*/ 5 h 77"/>
                <a:gd name="T38" fmla="*/ 3 w 70"/>
                <a:gd name="T39" fmla="*/ 10 h 77"/>
                <a:gd name="T40" fmla="*/ 4 w 70"/>
                <a:gd name="T41" fmla="*/ 12 h 77"/>
                <a:gd name="T42" fmla="*/ 3 w 70"/>
                <a:gd name="T43" fmla="*/ 16 h 77"/>
                <a:gd name="T44" fmla="*/ 1 w 70"/>
                <a:gd name="T45" fmla="*/ 17 h 77"/>
                <a:gd name="T46" fmla="*/ 1 w 70"/>
                <a:gd name="T47" fmla="*/ 20 h 77"/>
                <a:gd name="T48" fmla="*/ 2 w 70"/>
                <a:gd name="T49" fmla="*/ 28 h 77"/>
                <a:gd name="T50" fmla="*/ 2 w 70"/>
                <a:gd name="T51" fmla="*/ 33 h 77"/>
                <a:gd name="T52" fmla="*/ 2 w 70"/>
                <a:gd name="T53" fmla="*/ 38 h 77"/>
                <a:gd name="T54" fmla="*/ 3 w 70"/>
                <a:gd name="T55" fmla="*/ 44 h 77"/>
                <a:gd name="T56" fmla="*/ 4 w 70"/>
                <a:gd name="T57" fmla="*/ 49 h 77"/>
                <a:gd name="T58" fmla="*/ 10 w 70"/>
                <a:gd name="T59" fmla="*/ 51 h 77"/>
                <a:gd name="T60" fmla="*/ 12 w 70"/>
                <a:gd name="T61" fmla="*/ 55 h 77"/>
                <a:gd name="T62" fmla="*/ 16 w 70"/>
                <a:gd name="T63" fmla="*/ 56 h 77"/>
                <a:gd name="T64" fmla="*/ 24 w 70"/>
                <a:gd name="T65" fmla="*/ 60 h 77"/>
                <a:gd name="T66" fmla="*/ 30 w 70"/>
                <a:gd name="T67" fmla="*/ 56 h 77"/>
                <a:gd name="T68" fmla="*/ 53 w 70"/>
                <a:gd name="T69" fmla="*/ 69 h 77"/>
                <a:gd name="T70" fmla="*/ 65 w 70"/>
                <a:gd name="T71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0" h="77">
                  <a:moveTo>
                    <a:pt x="65" y="75"/>
                  </a:moveTo>
                  <a:cubicBezTo>
                    <a:pt x="67" y="75"/>
                    <a:pt x="69" y="75"/>
                    <a:pt x="70" y="75"/>
                  </a:cubicBezTo>
                  <a:cubicBezTo>
                    <a:pt x="70" y="58"/>
                    <a:pt x="70" y="41"/>
                    <a:pt x="70" y="25"/>
                  </a:cubicBezTo>
                  <a:cubicBezTo>
                    <a:pt x="70" y="24"/>
                    <a:pt x="70" y="23"/>
                    <a:pt x="70" y="22"/>
                  </a:cubicBezTo>
                  <a:cubicBezTo>
                    <a:pt x="70" y="21"/>
                    <a:pt x="70" y="20"/>
                    <a:pt x="70" y="19"/>
                  </a:cubicBezTo>
                  <a:cubicBezTo>
                    <a:pt x="70" y="18"/>
                    <a:pt x="69" y="18"/>
                    <a:pt x="69" y="17"/>
                  </a:cubicBezTo>
                  <a:cubicBezTo>
                    <a:pt x="69" y="16"/>
                    <a:pt x="69" y="16"/>
                    <a:pt x="70" y="15"/>
                  </a:cubicBezTo>
                  <a:cubicBezTo>
                    <a:pt x="70" y="14"/>
                    <a:pt x="70" y="14"/>
                    <a:pt x="70" y="13"/>
                  </a:cubicBezTo>
                  <a:cubicBezTo>
                    <a:pt x="70" y="12"/>
                    <a:pt x="69" y="11"/>
                    <a:pt x="70" y="10"/>
                  </a:cubicBezTo>
                  <a:cubicBezTo>
                    <a:pt x="70" y="10"/>
                    <a:pt x="70" y="9"/>
                    <a:pt x="70" y="8"/>
                  </a:cubicBezTo>
                  <a:cubicBezTo>
                    <a:pt x="70" y="6"/>
                    <a:pt x="67" y="8"/>
                    <a:pt x="66" y="7"/>
                  </a:cubicBezTo>
                  <a:cubicBezTo>
                    <a:pt x="65" y="6"/>
                    <a:pt x="65" y="6"/>
                    <a:pt x="64" y="6"/>
                  </a:cubicBezTo>
                  <a:cubicBezTo>
                    <a:pt x="63" y="5"/>
                    <a:pt x="62" y="5"/>
                    <a:pt x="62" y="5"/>
                  </a:cubicBezTo>
                  <a:cubicBezTo>
                    <a:pt x="61" y="4"/>
                    <a:pt x="60" y="3"/>
                    <a:pt x="59" y="3"/>
                  </a:cubicBezTo>
                  <a:cubicBezTo>
                    <a:pt x="58" y="2"/>
                    <a:pt x="58" y="1"/>
                    <a:pt x="57" y="1"/>
                  </a:cubicBezTo>
                  <a:cubicBezTo>
                    <a:pt x="56" y="1"/>
                    <a:pt x="55" y="2"/>
                    <a:pt x="54" y="2"/>
                  </a:cubicBezTo>
                  <a:cubicBezTo>
                    <a:pt x="53" y="3"/>
                    <a:pt x="52" y="3"/>
                    <a:pt x="51" y="4"/>
                  </a:cubicBezTo>
                  <a:cubicBezTo>
                    <a:pt x="51" y="4"/>
                    <a:pt x="50" y="5"/>
                    <a:pt x="49" y="5"/>
                  </a:cubicBezTo>
                  <a:cubicBezTo>
                    <a:pt x="48" y="6"/>
                    <a:pt x="48" y="7"/>
                    <a:pt x="48" y="8"/>
                  </a:cubicBezTo>
                  <a:cubicBezTo>
                    <a:pt x="48" y="9"/>
                    <a:pt x="48" y="10"/>
                    <a:pt x="48" y="11"/>
                  </a:cubicBezTo>
                  <a:cubicBezTo>
                    <a:pt x="48" y="12"/>
                    <a:pt x="48" y="12"/>
                    <a:pt x="48" y="13"/>
                  </a:cubicBezTo>
                  <a:cubicBezTo>
                    <a:pt x="48" y="14"/>
                    <a:pt x="47" y="15"/>
                    <a:pt x="47" y="16"/>
                  </a:cubicBezTo>
                  <a:cubicBezTo>
                    <a:pt x="46" y="17"/>
                    <a:pt x="45" y="17"/>
                    <a:pt x="43" y="17"/>
                  </a:cubicBezTo>
                  <a:cubicBezTo>
                    <a:pt x="43" y="17"/>
                    <a:pt x="42" y="16"/>
                    <a:pt x="41" y="16"/>
                  </a:cubicBezTo>
                  <a:cubicBezTo>
                    <a:pt x="41" y="15"/>
                    <a:pt x="40" y="15"/>
                    <a:pt x="40" y="14"/>
                  </a:cubicBezTo>
                  <a:cubicBezTo>
                    <a:pt x="38" y="13"/>
                    <a:pt x="36" y="13"/>
                    <a:pt x="35" y="12"/>
                  </a:cubicBezTo>
                  <a:cubicBezTo>
                    <a:pt x="33" y="11"/>
                    <a:pt x="31" y="12"/>
                    <a:pt x="30" y="11"/>
                  </a:cubicBezTo>
                  <a:cubicBezTo>
                    <a:pt x="29" y="10"/>
                    <a:pt x="28" y="10"/>
                    <a:pt x="28" y="9"/>
                  </a:cubicBezTo>
                  <a:cubicBezTo>
                    <a:pt x="27" y="8"/>
                    <a:pt x="27" y="7"/>
                    <a:pt x="27" y="6"/>
                  </a:cubicBezTo>
                  <a:cubicBezTo>
                    <a:pt x="27" y="4"/>
                    <a:pt x="24" y="5"/>
                    <a:pt x="23" y="4"/>
                  </a:cubicBezTo>
                  <a:cubicBezTo>
                    <a:pt x="23" y="4"/>
                    <a:pt x="23" y="3"/>
                    <a:pt x="22" y="3"/>
                  </a:cubicBezTo>
                  <a:cubicBezTo>
                    <a:pt x="22" y="3"/>
                    <a:pt x="21" y="3"/>
                    <a:pt x="21" y="3"/>
                  </a:cubicBezTo>
                  <a:cubicBezTo>
                    <a:pt x="20" y="2"/>
                    <a:pt x="19" y="2"/>
                    <a:pt x="18" y="2"/>
                  </a:cubicBezTo>
                  <a:cubicBezTo>
                    <a:pt x="17" y="2"/>
                    <a:pt x="16" y="2"/>
                    <a:pt x="15" y="2"/>
                  </a:cubicBezTo>
                  <a:cubicBezTo>
                    <a:pt x="13" y="2"/>
                    <a:pt x="13" y="2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3"/>
                    <a:pt x="10" y="4"/>
                    <a:pt x="9" y="5"/>
                  </a:cubicBezTo>
                  <a:cubicBezTo>
                    <a:pt x="8" y="6"/>
                    <a:pt x="8" y="6"/>
                    <a:pt x="7" y="7"/>
                  </a:cubicBezTo>
                  <a:cubicBezTo>
                    <a:pt x="6" y="7"/>
                    <a:pt x="3" y="8"/>
                    <a:pt x="3" y="10"/>
                  </a:cubicBezTo>
                  <a:cubicBezTo>
                    <a:pt x="3" y="10"/>
                    <a:pt x="4" y="10"/>
                    <a:pt x="4" y="11"/>
                  </a:cubicBezTo>
                  <a:cubicBezTo>
                    <a:pt x="4" y="11"/>
                    <a:pt x="4" y="12"/>
                    <a:pt x="4" y="12"/>
                  </a:cubicBezTo>
                  <a:cubicBezTo>
                    <a:pt x="5" y="13"/>
                    <a:pt x="5" y="14"/>
                    <a:pt x="4" y="15"/>
                  </a:cubicBezTo>
                  <a:cubicBezTo>
                    <a:pt x="4" y="16"/>
                    <a:pt x="3" y="15"/>
                    <a:pt x="3" y="16"/>
                  </a:cubicBezTo>
                  <a:cubicBezTo>
                    <a:pt x="3" y="16"/>
                    <a:pt x="3" y="17"/>
                    <a:pt x="2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8"/>
                    <a:pt x="1" y="19"/>
                    <a:pt x="1" y="20"/>
                  </a:cubicBezTo>
                  <a:cubicBezTo>
                    <a:pt x="2" y="21"/>
                    <a:pt x="3" y="22"/>
                    <a:pt x="3" y="23"/>
                  </a:cubicBezTo>
                  <a:cubicBezTo>
                    <a:pt x="3" y="25"/>
                    <a:pt x="2" y="27"/>
                    <a:pt x="2" y="28"/>
                  </a:cubicBezTo>
                  <a:cubicBezTo>
                    <a:pt x="3" y="29"/>
                    <a:pt x="3" y="30"/>
                    <a:pt x="2" y="32"/>
                  </a:cubicBezTo>
                  <a:cubicBezTo>
                    <a:pt x="2" y="32"/>
                    <a:pt x="2" y="33"/>
                    <a:pt x="2" y="33"/>
                  </a:cubicBezTo>
                  <a:cubicBezTo>
                    <a:pt x="2" y="34"/>
                    <a:pt x="2" y="34"/>
                    <a:pt x="2" y="35"/>
                  </a:cubicBezTo>
                  <a:cubicBezTo>
                    <a:pt x="2" y="36"/>
                    <a:pt x="2" y="37"/>
                    <a:pt x="2" y="38"/>
                  </a:cubicBezTo>
                  <a:cubicBezTo>
                    <a:pt x="2" y="39"/>
                    <a:pt x="1" y="39"/>
                    <a:pt x="1" y="40"/>
                  </a:cubicBezTo>
                  <a:cubicBezTo>
                    <a:pt x="0" y="41"/>
                    <a:pt x="2" y="43"/>
                    <a:pt x="3" y="44"/>
                  </a:cubicBezTo>
                  <a:cubicBezTo>
                    <a:pt x="3" y="45"/>
                    <a:pt x="3" y="46"/>
                    <a:pt x="4" y="47"/>
                  </a:cubicBezTo>
                  <a:cubicBezTo>
                    <a:pt x="4" y="48"/>
                    <a:pt x="4" y="49"/>
                    <a:pt x="4" y="49"/>
                  </a:cubicBezTo>
                  <a:cubicBezTo>
                    <a:pt x="5" y="50"/>
                    <a:pt x="5" y="49"/>
                    <a:pt x="6" y="49"/>
                  </a:cubicBezTo>
                  <a:cubicBezTo>
                    <a:pt x="7" y="49"/>
                    <a:pt x="8" y="50"/>
                    <a:pt x="10" y="51"/>
                  </a:cubicBezTo>
                  <a:cubicBezTo>
                    <a:pt x="11" y="51"/>
                    <a:pt x="11" y="52"/>
                    <a:pt x="11" y="53"/>
                  </a:cubicBezTo>
                  <a:cubicBezTo>
                    <a:pt x="12" y="54"/>
                    <a:pt x="12" y="55"/>
                    <a:pt x="12" y="55"/>
                  </a:cubicBezTo>
                  <a:cubicBezTo>
                    <a:pt x="12" y="55"/>
                    <a:pt x="13" y="55"/>
                    <a:pt x="13" y="55"/>
                  </a:cubicBezTo>
                  <a:cubicBezTo>
                    <a:pt x="14" y="56"/>
                    <a:pt x="15" y="56"/>
                    <a:pt x="16" y="56"/>
                  </a:cubicBezTo>
                  <a:cubicBezTo>
                    <a:pt x="18" y="57"/>
                    <a:pt x="20" y="58"/>
                    <a:pt x="22" y="60"/>
                  </a:cubicBezTo>
                  <a:cubicBezTo>
                    <a:pt x="23" y="61"/>
                    <a:pt x="23" y="60"/>
                    <a:pt x="24" y="60"/>
                  </a:cubicBezTo>
                  <a:cubicBezTo>
                    <a:pt x="25" y="59"/>
                    <a:pt x="25" y="58"/>
                    <a:pt x="27" y="57"/>
                  </a:cubicBezTo>
                  <a:cubicBezTo>
                    <a:pt x="28" y="57"/>
                    <a:pt x="29" y="56"/>
                    <a:pt x="30" y="56"/>
                  </a:cubicBezTo>
                  <a:cubicBezTo>
                    <a:pt x="32" y="56"/>
                    <a:pt x="33" y="58"/>
                    <a:pt x="35" y="59"/>
                  </a:cubicBezTo>
                  <a:cubicBezTo>
                    <a:pt x="41" y="62"/>
                    <a:pt x="47" y="66"/>
                    <a:pt x="53" y="69"/>
                  </a:cubicBezTo>
                  <a:cubicBezTo>
                    <a:pt x="57" y="72"/>
                    <a:pt x="61" y="75"/>
                    <a:pt x="65" y="77"/>
                  </a:cubicBezTo>
                  <a:cubicBezTo>
                    <a:pt x="65" y="76"/>
                    <a:pt x="65" y="76"/>
                    <a:pt x="65" y="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51" name="Freeform 251">
              <a:extLst>
                <a:ext uri="{FF2B5EF4-FFF2-40B4-BE49-F238E27FC236}">
                  <a16:creationId xmlns:a16="http://schemas.microsoft.com/office/drawing/2014/main" id="{8FFE3324-621A-0D46-4D2B-FCF560E68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857" y="2115910"/>
              <a:ext cx="87312" cy="196850"/>
            </a:xfrm>
            <a:custGeom>
              <a:avLst/>
              <a:gdLst>
                <a:gd name="T0" fmla="*/ 8 w 19"/>
                <a:gd name="T1" fmla="*/ 39 h 43"/>
                <a:gd name="T2" fmla="*/ 9 w 19"/>
                <a:gd name="T3" fmla="*/ 42 h 43"/>
                <a:gd name="T4" fmla="*/ 10 w 19"/>
                <a:gd name="T5" fmla="*/ 41 h 43"/>
                <a:gd name="T6" fmla="*/ 12 w 19"/>
                <a:gd name="T7" fmla="*/ 40 h 43"/>
                <a:gd name="T8" fmla="*/ 12 w 19"/>
                <a:gd name="T9" fmla="*/ 37 h 43"/>
                <a:gd name="T10" fmla="*/ 12 w 19"/>
                <a:gd name="T11" fmla="*/ 36 h 43"/>
                <a:gd name="T12" fmla="*/ 11 w 19"/>
                <a:gd name="T13" fmla="*/ 34 h 43"/>
                <a:gd name="T14" fmla="*/ 14 w 19"/>
                <a:gd name="T15" fmla="*/ 32 h 43"/>
                <a:gd name="T16" fmla="*/ 16 w 19"/>
                <a:gd name="T17" fmla="*/ 31 h 43"/>
                <a:gd name="T18" fmla="*/ 18 w 19"/>
                <a:gd name="T19" fmla="*/ 27 h 43"/>
                <a:gd name="T20" fmla="*/ 18 w 19"/>
                <a:gd name="T21" fmla="*/ 25 h 43"/>
                <a:gd name="T22" fmla="*/ 17 w 19"/>
                <a:gd name="T23" fmla="*/ 24 h 43"/>
                <a:gd name="T24" fmla="*/ 16 w 19"/>
                <a:gd name="T25" fmla="*/ 23 h 43"/>
                <a:gd name="T26" fmla="*/ 14 w 19"/>
                <a:gd name="T27" fmla="*/ 23 h 43"/>
                <a:gd name="T28" fmla="*/ 13 w 19"/>
                <a:gd name="T29" fmla="*/ 22 h 43"/>
                <a:gd name="T30" fmla="*/ 11 w 19"/>
                <a:gd name="T31" fmla="*/ 22 h 43"/>
                <a:gd name="T32" fmla="*/ 12 w 19"/>
                <a:gd name="T33" fmla="*/ 18 h 43"/>
                <a:gd name="T34" fmla="*/ 15 w 19"/>
                <a:gd name="T35" fmla="*/ 16 h 43"/>
                <a:gd name="T36" fmla="*/ 16 w 19"/>
                <a:gd name="T37" fmla="*/ 12 h 43"/>
                <a:gd name="T38" fmla="*/ 16 w 19"/>
                <a:gd name="T39" fmla="*/ 10 h 43"/>
                <a:gd name="T40" fmla="*/ 15 w 19"/>
                <a:gd name="T41" fmla="*/ 9 h 43"/>
                <a:gd name="T42" fmla="*/ 14 w 19"/>
                <a:gd name="T43" fmla="*/ 8 h 43"/>
                <a:gd name="T44" fmla="*/ 13 w 19"/>
                <a:gd name="T45" fmla="*/ 7 h 43"/>
                <a:gd name="T46" fmla="*/ 15 w 19"/>
                <a:gd name="T47" fmla="*/ 5 h 43"/>
                <a:gd name="T48" fmla="*/ 16 w 19"/>
                <a:gd name="T49" fmla="*/ 2 h 43"/>
                <a:gd name="T50" fmla="*/ 14 w 19"/>
                <a:gd name="T51" fmla="*/ 3 h 43"/>
                <a:gd name="T52" fmla="*/ 12 w 19"/>
                <a:gd name="T53" fmla="*/ 3 h 43"/>
                <a:gd name="T54" fmla="*/ 12 w 19"/>
                <a:gd name="T55" fmla="*/ 1 h 43"/>
                <a:gd name="T56" fmla="*/ 11 w 19"/>
                <a:gd name="T57" fmla="*/ 1 h 43"/>
                <a:gd name="T58" fmla="*/ 9 w 19"/>
                <a:gd name="T59" fmla="*/ 1 h 43"/>
                <a:gd name="T60" fmla="*/ 7 w 19"/>
                <a:gd name="T61" fmla="*/ 2 h 43"/>
                <a:gd name="T62" fmla="*/ 5 w 19"/>
                <a:gd name="T63" fmla="*/ 3 h 43"/>
                <a:gd name="T64" fmla="*/ 4 w 19"/>
                <a:gd name="T65" fmla="*/ 5 h 43"/>
                <a:gd name="T66" fmla="*/ 3 w 19"/>
                <a:gd name="T67" fmla="*/ 5 h 43"/>
                <a:gd name="T68" fmla="*/ 4 w 19"/>
                <a:gd name="T69" fmla="*/ 6 h 43"/>
                <a:gd name="T70" fmla="*/ 3 w 19"/>
                <a:gd name="T71" fmla="*/ 9 h 43"/>
                <a:gd name="T72" fmla="*/ 4 w 19"/>
                <a:gd name="T73" fmla="*/ 10 h 43"/>
                <a:gd name="T74" fmla="*/ 4 w 19"/>
                <a:gd name="T75" fmla="*/ 11 h 43"/>
                <a:gd name="T76" fmla="*/ 4 w 19"/>
                <a:gd name="T77" fmla="*/ 14 h 43"/>
                <a:gd name="T78" fmla="*/ 3 w 19"/>
                <a:gd name="T79" fmla="*/ 17 h 43"/>
                <a:gd name="T80" fmla="*/ 2 w 19"/>
                <a:gd name="T81" fmla="*/ 17 h 43"/>
                <a:gd name="T82" fmla="*/ 2 w 19"/>
                <a:gd name="T83" fmla="*/ 18 h 43"/>
                <a:gd name="T84" fmla="*/ 0 w 19"/>
                <a:gd name="T85" fmla="*/ 20 h 43"/>
                <a:gd name="T86" fmla="*/ 1 w 19"/>
                <a:gd name="T87" fmla="*/ 23 h 43"/>
                <a:gd name="T88" fmla="*/ 1 w 19"/>
                <a:gd name="T89" fmla="*/ 23 h 43"/>
                <a:gd name="T90" fmla="*/ 1 w 19"/>
                <a:gd name="T91" fmla="*/ 25 h 43"/>
                <a:gd name="T92" fmla="*/ 3 w 19"/>
                <a:gd name="T93" fmla="*/ 26 h 43"/>
                <a:gd name="T94" fmla="*/ 4 w 19"/>
                <a:gd name="T95" fmla="*/ 30 h 43"/>
                <a:gd name="T96" fmla="*/ 6 w 19"/>
                <a:gd name="T97" fmla="*/ 31 h 43"/>
                <a:gd name="T98" fmla="*/ 7 w 19"/>
                <a:gd name="T99" fmla="*/ 34 h 43"/>
                <a:gd name="T100" fmla="*/ 8 w 19"/>
                <a:gd name="T101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" h="43">
                  <a:moveTo>
                    <a:pt x="8" y="39"/>
                  </a:moveTo>
                  <a:cubicBezTo>
                    <a:pt x="9" y="39"/>
                    <a:pt x="9" y="42"/>
                    <a:pt x="9" y="42"/>
                  </a:cubicBezTo>
                  <a:cubicBezTo>
                    <a:pt x="10" y="43"/>
                    <a:pt x="10" y="42"/>
                    <a:pt x="10" y="41"/>
                  </a:cubicBezTo>
                  <a:cubicBezTo>
                    <a:pt x="11" y="41"/>
                    <a:pt x="11" y="41"/>
                    <a:pt x="12" y="40"/>
                  </a:cubicBezTo>
                  <a:cubicBezTo>
                    <a:pt x="13" y="39"/>
                    <a:pt x="13" y="38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2" y="33"/>
                    <a:pt x="13" y="33"/>
                    <a:pt x="14" y="32"/>
                  </a:cubicBezTo>
                  <a:cubicBezTo>
                    <a:pt x="15" y="32"/>
                    <a:pt x="16" y="31"/>
                    <a:pt x="16" y="31"/>
                  </a:cubicBezTo>
                  <a:cubicBezTo>
                    <a:pt x="18" y="30"/>
                    <a:pt x="18" y="29"/>
                    <a:pt x="18" y="27"/>
                  </a:cubicBezTo>
                  <a:cubicBezTo>
                    <a:pt x="18" y="27"/>
                    <a:pt x="18" y="25"/>
                    <a:pt x="18" y="25"/>
                  </a:cubicBezTo>
                  <a:cubicBezTo>
                    <a:pt x="19" y="25"/>
                    <a:pt x="17" y="25"/>
                    <a:pt x="17" y="24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5" y="23"/>
                    <a:pt x="15" y="23"/>
                    <a:pt x="14" y="23"/>
                  </a:cubicBezTo>
                  <a:cubicBezTo>
                    <a:pt x="14" y="23"/>
                    <a:pt x="14" y="22"/>
                    <a:pt x="13" y="22"/>
                  </a:cubicBezTo>
                  <a:cubicBezTo>
                    <a:pt x="13" y="22"/>
                    <a:pt x="12" y="22"/>
                    <a:pt x="11" y="22"/>
                  </a:cubicBezTo>
                  <a:cubicBezTo>
                    <a:pt x="11" y="22"/>
                    <a:pt x="11" y="18"/>
                    <a:pt x="12" y="18"/>
                  </a:cubicBezTo>
                  <a:cubicBezTo>
                    <a:pt x="12" y="17"/>
                    <a:pt x="14" y="17"/>
                    <a:pt x="15" y="16"/>
                  </a:cubicBezTo>
                  <a:cubicBezTo>
                    <a:pt x="16" y="15"/>
                    <a:pt x="16" y="13"/>
                    <a:pt x="16" y="12"/>
                  </a:cubicBezTo>
                  <a:cubicBezTo>
                    <a:pt x="16" y="12"/>
                    <a:pt x="16" y="11"/>
                    <a:pt x="16" y="10"/>
                  </a:cubicBezTo>
                  <a:cubicBezTo>
                    <a:pt x="16" y="10"/>
                    <a:pt x="15" y="10"/>
                    <a:pt x="15" y="9"/>
                  </a:cubicBezTo>
                  <a:cubicBezTo>
                    <a:pt x="14" y="9"/>
                    <a:pt x="14" y="9"/>
                    <a:pt x="14" y="8"/>
                  </a:cubicBezTo>
                  <a:cubicBezTo>
                    <a:pt x="14" y="8"/>
                    <a:pt x="13" y="8"/>
                    <a:pt x="13" y="7"/>
                  </a:cubicBezTo>
                  <a:cubicBezTo>
                    <a:pt x="12" y="6"/>
                    <a:pt x="15" y="5"/>
                    <a:pt x="15" y="5"/>
                  </a:cubicBezTo>
                  <a:cubicBezTo>
                    <a:pt x="16" y="4"/>
                    <a:pt x="16" y="3"/>
                    <a:pt x="16" y="2"/>
                  </a:cubicBezTo>
                  <a:cubicBezTo>
                    <a:pt x="15" y="2"/>
                    <a:pt x="13" y="3"/>
                    <a:pt x="14" y="3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0"/>
                    <a:pt x="10" y="0"/>
                    <a:pt x="9" y="1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6" y="2"/>
                    <a:pt x="5" y="3"/>
                    <a:pt x="5" y="3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6"/>
                    <a:pt x="4" y="6"/>
                  </a:cubicBezTo>
                  <a:cubicBezTo>
                    <a:pt x="4" y="7"/>
                    <a:pt x="3" y="8"/>
                    <a:pt x="3" y="9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12"/>
                    <a:pt x="4" y="13"/>
                    <a:pt x="4" y="14"/>
                  </a:cubicBezTo>
                  <a:cubicBezTo>
                    <a:pt x="3" y="15"/>
                    <a:pt x="4" y="16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9"/>
                    <a:pt x="1" y="19"/>
                    <a:pt x="0" y="20"/>
                  </a:cubicBezTo>
                  <a:cubicBezTo>
                    <a:pt x="0" y="21"/>
                    <a:pt x="0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4" y="27"/>
                    <a:pt x="3" y="29"/>
                    <a:pt x="4" y="30"/>
                  </a:cubicBezTo>
                  <a:cubicBezTo>
                    <a:pt x="5" y="30"/>
                    <a:pt x="6" y="30"/>
                    <a:pt x="6" y="31"/>
                  </a:cubicBezTo>
                  <a:cubicBezTo>
                    <a:pt x="7" y="31"/>
                    <a:pt x="7" y="33"/>
                    <a:pt x="7" y="34"/>
                  </a:cubicBezTo>
                  <a:cubicBezTo>
                    <a:pt x="8" y="36"/>
                    <a:pt x="8" y="37"/>
                    <a:pt x="8" y="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52" name="Freeform 252">
              <a:extLst>
                <a:ext uri="{FF2B5EF4-FFF2-40B4-BE49-F238E27FC236}">
                  <a16:creationId xmlns:a16="http://schemas.microsoft.com/office/drawing/2014/main" id="{86D8DFA9-E17A-4DB3-FBBC-5BBD7A249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807" y="2698522"/>
              <a:ext cx="171450" cy="141288"/>
            </a:xfrm>
            <a:custGeom>
              <a:avLst/>
              <a:gdLst>
                <a:gd name="T0" fmla="*/ 1 w 37"/>
                <a:gd name="T1" fmla="*/ 26 h 31"/>
                <a:gd name="T2" fmla="*/ 3 w 37"/>
                <a:gd name="T3" fmla="*/ 27 h 31"/>
                <a:gd name="T4" fmla="*/ 4 w 37"/>
                <a:gd name="T5" fmla="*/ 28 h 31"/>
                <a:gd name="T6" fmla="*/ 7 w 37"/>
                <a:gd name="T7" fmla="*/ 29 h 31"/>
                <a:gd name="T8" fmla="*/ 8 w 37"/>
                <a:gd name="T9" fmla="*/ 29 h 31"/>
                <a:gd name="T10" fmla="*/ 11 w 37"/>
                <a:gd name="T11" fmla="*/ 28 h 31"/>
                <a:gd name="T12" fmla="*/ 12 w 37"/>
                <a:gd name="T13" fmla="*/ 29 h 31"/>
                <a:gd name="T14" fmla="*/ 13 w 37"/>
                <a:gd name="T15" fmla="*/ 31 h 31"/>
                <a:gd name="T16" fmla="*/ 13 w 37"/>
                <a:gd name="T17" fmla="*/ 28 h 31"/>
                <a:gd name="T18" fmla="*/ 13 w 37"/>
                <a:gd name="T19" fmla="*/ 25 h 31"/>
                <a:gd name="T20" fmla="*/ 13 w 37"/>
                <a:gd name="T21" fmla="*/ 23 h 31"/>
                <a:gd name="T22" fmla="*/ 15 w 37"/>
                <a:gd name="T23" fmla="*/ 23 h 31"/>
                <a:gd name="T24" fmla="*/ 19 w 37"/>
                <a:gd name="T25" fmla="*/ 22 h 31"/>
                <a:gd name="T26" fmla="*/ 23 w 37"/>
                <a:gd name="T27" fmla="*/ 22 h 31"/>
                <a:gd name="T28" fmla="*/ 25 w 37"/>
                <a:gd name="T29" fmla="*/ 21 h 31"/>
                <a:gd name="T30" fmla="*/ 26 w 37"/>
                <a:gd name="T31" fmla="*/ 22 h 31"/>
                <a:gd name="T32" fmla="*/ 29 w 37"/>
                <a:gd name="T33" fmla="*/ 23 h 31"/>
                <a:gd name="T34" fmla="*/ 31 w 37"/>
                <a:gd name="T35" fmla="*/ 22 h 31"/>
                <a:gd name="T36" fmla="*/ 32 w 37"/>
                <a:gd name="T37" fmla="*/ 20 h 31"/>
                <a:gd name="T38" fmla="*/ 36 w 37"/>
                <a:gd name="T39" fmla="*/ 19 h 31"/>
                <a:gd name="T40" fmla="*/ 35 w 37"/>
                <a:gd name="T41" fmla="*/ 15 h 31"/>
                <a:gd name="T42" fmla="*/ 35 w 37"/>
                <a:gd name="T43" fmla="*/ 13 h 31"/>
                <a:gd name="T44" fmla="*/ 34 w 37"/>
                <a:gd name="T45" fmla="*/ 13 h 31"/>
                <a:gd name="T46" fmla="*/ 32 w 37"/>
                <a:gd name="T47" fmla="*/ 13 h 31"/>
                <a:gd name="T48" fmla="*/ 30 w 37"/>
                <a:gd name="T49" fmla="*/ 11 h 31"/>
                <a:gd name="T50" fmla="*/ 29 w 37"/>
                <a:gd name="T51" fmla="*/ 9 h 31"/>
                <a:gd name="T52" fmla="*/ 30 w 37"/>
                <a:gd name="T53" fmla="*/ 9 h 31"/>
                <a:gd name="T54" fmla="*/ 29 w 37"/>
                <a:gd name="T55" fmla="*/ 8 h 31"/>
                <a:gd name="T56" fmla="*/ 27 w 37"/>
                <a:gd name="T57" fmla="*/ 5 h 31"/>
                <a:gd name="T58" fmla="*/ 26 w 37"/>
                <a:gd name="T59" fmla="*/ 3 h 31"/>
                <a:gd name="T60" fmla="*/ 26 w 37"/>
                <a:gd name="T61" fmla="*/ 1 h 31"/>
                <a:gd name="T62" fmla="*/ 25 w 37"/>
                <a:gd name="T63" fmla="*/ 0 h 31"/>
                <a:gd name="T64" fmla="*/ 23 w 37"/>
                <a:gd name="T65" fmla="*/ 0 h 31"/>
                <a:gd name="T66" fmla="*/ 22 w 37"/>
                <a:gd name="T67" fmla="*/ 0 h 31"/>
                <a:gd name="T68" fmla="*/ 21 w 37"/>
                <a:gd name="T69" fmla="*/ 1 h 31"/>
                <a:gd name="T70" fmla="*/ 19 w 37"/>
                <a:gd name="T71" fmla="*/ 2 h 31"/>
                <a:gd name="T72" fmla="*/ 17 w 37"/>
                <a:gd name="T73" fmla="*/ 3 h 31"/>
                <a:gd name="T74" fmla="*/ 16 w 37"/>
                <a:gd name="T75" fmla="*/ 5 h 31"/>
                <a:gd name="T76" fmla="*/ 14 w 37"/>
                <a:gd name="T77" fmla="*/ 5 h 31"/>
                <a:gd name="T78" fmla="*/ 13 w 37"/>
                <a:gd name="T79" fmla="*/ 6 h 31"/>
                <a:gd name="T80" fmla="*/ 12 w 37"/>
                <a:gd name="T81" fmla="*/ 8 h 31"/>
                <a:gd name="T82" fmla="*/ 12 w 37"/>
                <a:gd name="T83" fmla="*/ 8 h 31"/>
                <a:gd name="T84" fmla="*/ 11 w 37"/>
                <a:gd name="T85" fmla="*/ 10 h 31"/>
                <a:gd name="T86" fmla="*/ 9 w 37"/>
                <a:gd name="T87" fmla="*/ 10 h 31"/>
                <a:gd name="T88" fmla="*/ 8 w 37"/>
                <a:gd name="T89" fmla="*/ 9 h 31"/>
                <a:gd name="T90" fmla="*/ 6 w 37"/>
                <a:gd name="T91" fmla="*/ 13 h 31"/>
                <a:gd name="T92" fmla="*/ 5 w 37"/>
                <a:gd name="T93" fmla="*/ 16 h 31"/>
                <a:gd name="T94" fmla="*/ 5 w 37"/>
                <a:gd name="T95" fmla="*/ 16 h 31"/>
                <a:gd name="T96" fmla="*/ 4 w 37"/>
                <a:gd name="T97" fmla="*/ 17 h 31"/>
                <a:gd name="T98" fmla="*/ 2 w 37"/>
                <a:gd name="T99" fmla="*/ 17 h 31"/>
                <a:gd name="T100" fmla="*/ 2 w 37"/>
                <a:gd name="T101" fmla="*/ 20 h 31"/>
                <a:gd name="T102" fmla="*/ 1 w 37"/>
                <a:gd name="T103" fmla="*/ 26 h 31"/>
                <a:gd name="T104" fmla="*/ 1 w 37"/>
                <a:gd name="T10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" h="31">
                  <a:moveTo>
                    <a:pt x="1" y="26"/>
                  </a:moveTo>
                  <a:cubicBezTo>
                    <a:pt x="2" y="26"/>
                    <a:pt x="2" y="26"/>
                    <a:pt x="3" y="27"/>
                  </a:cubicBezTo>
                  <a:cubicBezTo>
                    <a:pt x="3" y="27"/>
                    <a:pt x="3" y="27"/>
                    <a:pt x="4" y="28"/>
                  </a:cubicBezTo>
                  <a:cubicBezTo>
                    <a:pt x="4" y="29"/>
                    <a:pt x="6" y="30"/>
                    <a:pt x="7" y="29"/>
                  </a:cubicBezTo>
                  <a:cubicBezTo>
                    <a:pt x="7" y="29"/>
                    <a:pt x="7" y="29"/>
                    <a:pt x="8" y="29"/>
                  </a:cubicBezTo>
                  <a:cubicBezTo>
                    <a:pt x="9" y="28"/>
                    <a:pt x="10" y="28"/>
                    <a:pt x="11" y="28"/>
                  </a:cubicBezTo>
                  <a:cubicBezTo>
                    <a:pt x="11" y="29"/>
                    <a:pt x="11" y="29"/>
                    <a:pt x="12" y="29"/>
                  </a:cubicBezTo>
                  <a:cubicBezTo>
                    <a:pt x="12" y="30"/>
                    <a:pt x="13" y="30"/>
                    <a:pt x="13" y="31"/>
                  </a:cubicBezTo>
                  <a:cubicBezTo>
                    <a:pt x="13" y="31"/>
                    <a:pt x="13" y="29"/>
                    <a:pt x="13" y="28"/>
                  </a:cubicBezTo>
                  <a:cubicBezTo>
                    <a:pt x="13" y="27"/>
                    <a:pt x="13" y="26"/>
                    <a:pt x="13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4" y="22"/>
                    <a:pt x="14" y="23"/>
                    <a:pt x="15" y="23"/>
                  </a:cubicBezTo>
                  <a:cubicBezTo>
                    <a:pt x="16" y="23"/>
                    <a:pt x="18" y="22"/>
                    <a:pt x="19" y="22"/>
                  </a:cubicBezTo>
                  <a:cubicBezTo>
                    <a:pt x="21" y="22"/>
                    <a:pt x="22" y="23"/>
                    <a:pt x="23" y="22"/>
                  </a:cubicBezTo>
                  <a:cubicBezTo>
                    <a:pt x="23" y="22"/>
                    <a:pt x="24" y="21"/>
                    <a:pt x="25" y="21"/>
                  </a:cubicBezTo>
                  <a:cubicBezTo>
                    <a:pt x="25" y="21"/>
                    <a:pt x="27" y="22"/>
                    <a:pt x="26" y="22"/>
                  </a:cubicBezTo>
                  <a:cubicBezTo>
                    <a:pt x="27" y="23"/>
                    <a:pt x="29" y="23"/>
                    <a:pt x="29" y="23"/>
                  </a:cubicBezTo>
                  <a:cubicBezTo>
                    <a:pt x="30" y="22"/>
                    <a:pt x="30" y="22"/>
                    <a:pt x="31" y="22"/>
                  </a:cubicBezTo>
                  <a:cubicBezTo>
                    <a:pt x="31" y="21"/>
                    <a:pt x="31" y="20"/>
                    <a:pt x="32" y="20"/>
                  </a:cubicBezTo>
                  <a:cubicBezTo>
                    <a:pt x="33" y="19"/>
                    <a:pt x="35" y="21"/>
                    <a:pt x="36" y="19"/>
                  </a:cubicBezTo>
                  <a:cubicBezTo>
                    <a:pt x="37" y="17"/>
                    <a:pt x="35" y="17"/>
                    <a:pt x="35" y="15"/>
                  </a:cubicBezTo>
                  <a:cubicBezTo>
                    <a:pt x="35" y="14"/>
                    <a:pt x="36" y="14"/>
                    <a:pt x="35" y="13"/>
                  </a:cubicBezTo>
                  <a:cubicBezTo>
                    <a:pt x="34" y="12"/>
                    <a:pt x="35" y="13"/>
                    <a:pt x="34" y="13"/>
                  </a:cubicBezTo>
                  <a:cubicBezTo>
                    <a:pt x="33" y="14"/>
                    <a:pt x="33" y="13"/>
                    <a:pt x="32" y="13"/>
                  </a:cubicBezTo>
                  <a:cubicBezTo>
                    <a:pt x="31" y="12"/>
                    <a:pt x="31" y="12"/>
                    <a:pt x="30" y="11"/>
                  </a:cubicBezTo>
                  <a:cubicBezTo>
                    <a:pt x="30" y="10"/>
                    <a:pt x="29" y="10"/>
                    <a:pt x="29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29" y="8"/>
                    <a:pt x="29" y="8"/>
                  </a:cubicBezTo>
                  <a:cubicBezTo>
                    <a:pt x="28" y="7"/>
                    <a:pt x="28" y="6"/>
                    <a:pt x="27" y="5"/>
                  </a:cubicBezTo>
                  <a:cubicBezTo>
                    <a:pt x="27" y="4"/>
                    <a:pt x="26" y="4"/>
                    <a:pt x="26" y="3"/>
                  </a:cubicBezTo>
                  <a:cubicBezTo>
                    <a:pt x="26" y="3"/>
                    <a:pt x="26" y="2"/>
                    <a:pt x="26" y="1"/>
                  </a:cubicBezTo>
                  <a:cubicBezTo>
                    <a:pt x="26" y="0"/>
                    <a:pt x="26" y="0"/>
                    <a:pt x="25" y="0"/>
                  </a:cubicBezTo>
                  <a:cubicBezTo>
                    <a:pt x="25" y="0"/>
                    <a:pt x="24" y="1"/>
                    <a:pt x="23" y="0"/>
                  </a:cubicBezTo>
                  <a:cubicBezTo>
                    <a:pt x="23" y="0"/>
                    <a:pt x="22" y="0"/>
                    <a:pt x="22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8" y="2"/>
                    <a:pt x="18" y="3"/>
                    <a:pt x="17" y="3"/>
                  </a:cubicBezTo>
                  <a:cubicBezTo>
                    <a:pt x="17" y="3"/>
                    <a:pt x="16" y="4"/>
                    <a:pt x="16" y="5"/>
                  </a:cubicBezTo>
                  <a:cubicBezTo>
                    <a:pt x="16" y="5"/>
                    <a:pt x="15" y="4"/>
                    <a:pt x="14" y="5"/>
                  </a:cubicBezTo>
                  <a:cubicBezTo>
                    <a:pt x="14" y="5"/>
                    <a:pt x="13" y="6"/>
                    <a:pt x="13" y="6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0" y="11"/>
                    <a:pt x="10" y="11"/>
                    <a:pt x="9" y="10"/>
                  </a:cubicBezTo>
                  <a:cubicBezTo>
                    <a:pt x="8" y="10"/>
                    <a:pt x="8" y="9"/>
                    <a:pt x="8" y="9"/>
                  </a:cubicBezTo>
                  <a:cubicBezTo>
                    <a:pt x="6" y="8"/>
                    <a:pt x="6" y="12"/>
                    <a:pt x="6" y="13"/>
                  </a:cubicBezTo>
                  <a:cubicBezTo>
                    <a:pt x="6" y="14"/>
                    <a:pt x="6" y="15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5" y="17"/>
                    <a:pt x="4" y="17"/>
                  </a:cubicBezTo>
                  <a:cubicBezTo>
                    <a:pt x="3" y="17"/>
                    <a:pt x="3" y="17"/>
                    <a:pt x="2" y="17"/>
                  </a:cubicBezTo>
                  <a:cubicBezTo>
                    <a:pt x="1" y="17"/>
                    <a:pt x="2" y="20"/>
                    <a:pt x="2" y="20"/>
                  </a:cubicBezTo>
                  <a:cubicBezTo>
                    <a:pt x="2" y="22"/>
                    <a:pt x="0" y="24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solidFill>
              <a:schemeClr val="accent6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53" name="Freeform 253">
              <a:extLst>
                <a:ext uri="{FF2B5EF4-FFF2-40B4-BE49-F238E27FC236}">
                  <a16:creationId xmlns:a16="http://schemas.microsoft.com/office/drawing/2014/main" id="{E65C310E-1681-46D0-D976-BE5F5D5D6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669" y="2754085"/>
              <a:ext cx="155575" cy="274638"/>
            </a:xfrm>
            <a:custGeom>
              <a:avLst/>
              <a:gdLst>
                <a:gd name="T0" fmla="*/ 33 w 34"/>
                <a:gd name="T1" fmla="*/ 56 h 60"/>
                <a:gd name="T2" fmla="*/ 32 w 34"/>
                <a:gd name="T3" fmla="*/ 53 h 60"/>
                <a:gd name="T4" fmla="*/ 29 w 34"/>
                <a:gd name="T5" fmla="*/ 47 h 60"/>
                <a:gd name="T6" fmla="*/ 27 w 34"/>
                <a:gd name="T7" fmla="*/ 45 h 60"/>
                <a:gd name="T8" fmla="*/ 27 w 34"/>
                <a:gd name="T9" fmla="*/ 41 h 60"/>
                <a:gd name="T10" fmla="*/ 27 w 34"/>
                <a:gd name="T11" fmla="*/ 37 h 60"/>
                <a:gd name="T12" fmla="*/ 30 w 34"/>
                <a:gd name="T13" fmla="*/ 30 h 60"/>
                <a:gd name="T14" fmla="*/ 27 w 34"/>
                <a:gd name="T15" fmla="*/ 21 h 60"/>
                <a:gd name="T16" fmla="*/ 25 w 34"/>
                <a:gd name="T17" fmla="*/ 16 h 60"/>
                <a:gd name="T18" fmla="*/ 28 w 34"/>
                <a:gd name="T19" fmla="*/ 16 h 60"/>
                <a:gd name="T20" fmla="*/ 30 w 34"/>
                <a:gd name="T21" fmla="*/ 16 h 60"/>
                <a:gd name="T22" fmla="*/ 29 w 34"/>
                <a:gd name="T23" fmla="*/ 12 h 60"/>
                <a:gd name="T24" fmla="*/ 28 w 34"/>
                <a:gd name="T25" fmla="*/ 3 h 60"/>
                <a:gd name="T26" fmla="*/ 28 w 34"/>
                <a:gd name="T27" fmla="*/ 1 h 60"/>
                <a:gd name="T28" fmla="*/ 27 w 34"/>
                <a:gd name="T29" fmla="*/ 0 h 60"/>
                <a:gd name="T30" fmla="*/ 25 w 34"/>
                <a:gd name="T31" fmla="*/ 0 h 60"/>
                <a:gd name="T32" fmla="*/ 26 w 34"/>
                <a:gd name="T33" fmla="*/ 3 h 60"/>
                <a:gd name="T34" fmla="*/ 23 w 34"/>
                <a:gd name="T35" fmla="*/ 9 h 60"/>
                <a:gd name="T36" fmla="*/ 21 w 34"/>
                <a:gd name="T37" fmla="*/ 15 h 60"/>
                <a:gd name="T38" fmla="*/ 19 w 34"/>
                <a:gd name="T39" fmla="*/ 20 h 60"/>
                <a:gd name="T40" fmla="*/ 17 w 34"/>
                <a:gd name="T41" fmla="*/ 24 h 60"/>
                <a:gd name="T42" fmla="*/ 15 w 34"/>
                <a:gd name="T43" fmla="*/ 28 h 60"/>
                <a:gd name="T44" fmla="*/ 13 w 34"/>
                <a:gd name="T45" fmla="*/ 33 h 60"/>
                <a:gd name="T46" fmla="*/ 10 w 34"/>
                <a:gd name="T47" fmla="*/ 33 h 60"/>
                <a:gd name="T48" fmla="*/ 8 w 34"/>
                <a:gd name="T49" fmla="*/ 32 h 60"/>
                <a:gd name="T50" fmla="*/ 5 w 34"/>
                <a:gd name="T51" fmla="*/ 34 h 60"/>
                <a:gd name="T52" fmla="*/ 3 w 34"/>
                <a:gd name="T53" fmla="*/ 36 h 60"/>
                <a:gd name="T54" fmla="*/ 1 w 34"/>
                <a:gd name="T55" fmla="*/ 41 h 60"/>
                <a:gd name="T56" fmla="*/ 0 w 34"/>
                <a:gd name="T57" fmla="*/ 46 h 60"/>
                <a:gd name="T58" fmla="*/ 1 w 34"/>
                <a:gd name="T59" fmla="*/ 48 h 60"/>
                <a:gd name="T60" fmla="*/ 5 w 34"/>
                <a:gd name="T61" fmla="*/ 49 h 60"/>
                <a:gd name="T62" fmla="*/ 6 w 34"/>
                <a:gd name="T63" fmla="*/ 53 h 60"/>
                <a:gd name="T64" fmla="*/ 9 w 34"/>
                <a:gd name="T65" fmla="*/ 58 h 60"/>
                <a:gd name="T66" fmla="*/ 12 w 34"/>
                <a:gd name="T67" fmla="*/ 57 h 60"/>
                <a:gd name="T68" fmla="*/ 17 w 34"/>
                <a:gd name="T69" fmla="*/ 57 h 60"/>
                <a:gd name="T70" fmla="*/ 18 w 34"/>
                <a:gd name="T71" fmla="*/ 57 h 60"/>
                <a:gd name="T72" fmla="*/ 21 w 34"/>
                <a:gd name="T73" fmla="*/ 58 h 60"/>
                <a:gd name="T74" fmla="*/ 26 w 34"/>
                <a:gd name="T75" fmla="*/ 58 h 60"/>
                <a:gd name="T76" fmla="*/ 32 w 34"/>
                <a:gd name="T77" fmla="*/ 59 h 60"/>
                <a:gd name="T78" fmla="*/ 34 w 34"/>
                <a:gd name="T79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4" h="60">
                  <a:moveTo>
                    <a:pt x="34" y="57"/>
                  </a:move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3" y="54"/>
                    <a:pt x="33" y="54"/>
                  </a:cubicBezTo>
                  <a:cubicBezTo>
                    <a:pt x="33" y="53"/>
                    <a:pt x="32" y="53"/>
                    <a:pt x="32" y="53"/>
                  </a:cubicBezTo>
                  <a:cubicBezTo>
                    <a:pt x="31" y="52"/>
                    <a:pt x="31" y="52"/>
                    <a:pt x="30" y="51"/>
                  </a:cubicBezTo>
                  <a:cubicBezTo>
                    <a:pt x="30" y="50"/>
                    <a:pt x="29" y="49"/>
                    <a:pt x="29" y="47"/>
                  </a:cubicBezTo>
                  <a:cubicBezTo>
                    <a:pt x="29" y="47"/>
                    <a:pt x="29" y="47"/>
                    <a:pt x="28" y="46"/>
                  </a:cubicBezTo>
                  <a:cubicBezTo>
                    <a:pt x="28" y="46"/>
                    <a:pt x="28" y="46"/>
                    <a:pt x="27" y="45"/>
                  </a:cubicBezTo>
                  <a:cubicBezTo>
                    <a:pt x="27" y="45"/>
                    <a:pt x="27" y="44"/>
                    <a:pt x="27" y="43"/>
                  </a:cubicBezTo>
                  <a:cubicBezTo>
                    <a:pt x="27" y="42"/>
                    <a:pt x="27" y="42"/>
                    <a:pt x="27" y="41"/>
                  </a:cubicBezTo>
                  <a:cubicBezTo>
                    <a:pt x="27" y="40"/>
                    <a:pt x="27" y="40"/>
                    <a:pt x="27" y="39"/>
                  </a:cubicBezTo>
                  <a:cubicBezTo>
                    <a:pt x="27" y="38"/>
                    <a:pt x="27" y="38"/>
                    <a:pt x="27" y="37"/>
                  </a:cubicBezTo>
                  <a:cubicBezTo>
                    <a:pt x="27" y="36"/>
                    <a:pt x="28" y="34"/>
                    <a:pt x="28" y="33"/>
                  </a:cubicBezTo>
                  <a:cubicBezTo>
                    <a:pt x="29" y="32"/>
                    <a:pt x="29" y="31"/>
                    <a:pt x="30" y="30"/>
                  </a:cubicBezTo>
                  <a:cubicBezTo>
                    <a:pt x="31" y="28"/>
                    <a:pt x="30" y="25"/>
                    <a:pt x="29" y="23"/>
                  </a:cubicBezTo>
                  <a:cubicBezTo>
                    <a:pt x="28" y="22"/>
                    <a:pt x="27" y="21"/>
                    <a:pt x="27" y="21"/>
                  </a:cubicBezTo>
                  <a:cubicBezTo>
                    <a:pt x="26" y="20"/>
                    <a:pt x="24" y="18"/>
                    <a:pt x="24" y="17"/>
                  </a:cubicBezTo>
                  <a:cubicBezTo>
                    <a:pt x="24" y="17"/>
                    <a:pt x="25" y="16"/>
                    <a:pt x="25" y="16"/>
                  </a:cubicBezTo>
                  <a:cubicBezTo>
                    <a:pt x="26" y="15"/>
                    <a:pt x="26" y="16"/>
                    <a:pt x="26" y="16"/>
                  </a:cubicBezTo>
                  <a:cubicBezTo>
                    <a:pt x="27" y="16"/>
                    <a:pt x="28" y="16"/>
                    <a:pt x="28" y="16"/>
                  </a:cubicBezTo>
                  <a:cubicBezTo>
                    <a:pt x="28" y="16"/>
                    <a:pt x="29" y="16"/>
                    <a:pt x="29" y="16"/>
                  </a:cubicBezTo>
                  <a:cubicBezTo>
                    <a:pt x="29" y="16"/>
                    <a:pt x="30" y="16"/>
                    <a:pt x="30" y="16"/>
                  </a:cubicBezTo>
                  <a:cubicBezTo>
                    <a:pt x="32" y="16"/>
                    <a:pt x="30" y="15"/>
                    <a:pt x="30" y="14"/>
                  </a:cubicBezTo>
                  <a:cubicBezTo>
                    <a:pt x="30" y="13"/>
                    <a:pt x="29" y="13"/>
                    <a:pt x="29" y="12"/>
                  </a:cubicBezTo>
                  <a:cubicBezTo>
                    <a:pt x="28" y="10"/>
                    <a:pt x="29" y="9"/>
                    <a:pt x="29" y="7"/>
                  </a:cubicBezTo>
                  <a:cubicBezTo>
                    <a:pt x="29" y="6"/>
                    <a:pt x="29" y="4"/>
                    <a:pt x="28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1"/>
                    <a:pt x="28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"/>
                    <a:pt x="25" y="2"/>
                    <a:pt x="25" y="2"/>
                  </a:cubicBezTo>
                  <a:cubicBezTo>
                    <a:pt x="25" y="3"/>
                    <a:pt x="26" y="3"/>
                    <a:pt x="26" y="3"/>
                  </a:cubicBezTo>
                  <a:cubicBezTo>
                    <a:pt x="27" y="4"/>
                    <a:pt x="27" y="7"/>
                    <a:pt x="26" y="7"/>
                  </a:cubicBezTo>
                  <a:cubicBezTo>
                    <a:pt x="26" y="8"/>
                    <a:pt x="24" y="8"/>
                    <a:pt x="23" y="9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2" y="12"/>
                    <a:pt x="22" y="13"/>
                    <a:pt x="21" y="15"/>
                  </a:cubicBezTo>
                  <a:cubicBezTo>
                    <a:pt x="21" y="16"/>
                    <a:pt x="21" y="17"/>
                    <a:pt x="20" y="18"/>
                  </a:cubicBezTo>
                  <a:cubicBezTo>
                    <a:pt x="19" y="19"/>
                    <a:pt x="19" y="19"/>
                    <a:pt x="19" y="20"/>
                  </a:cubicBezTo>
                  <a:cubicBezTo>
                    <a:pt x="19" y="21"/>
                    <a:pt x="19" y="22"/>
                    <a:pt x="18" y="23"/>
                  </a:cubicBezTo>
                  <a:cubicBezTo>
                    <a:pt x="18" y="23"/>
                    <a:pt x="17" y="23"/>
                    <a:pt x="17" y="24"/>
                  </a:cubicBezTo>
                  <a:cubicBezTo>
                    <a:pt x="16" y="24"/>
                    <a:pt x="16" y="25"/>
                    <a:pt x="16" y="26"/>
                  </a:cubicBezTo>
                  <a:cubicBezTo>
                    <a:pt x="16" y="27"/>
                    <a:pt x="16" y="27"/>
                    <a:pt x="15" y="28"/>
                  </a:cubicBezTo>
                  <a:cubicBezTo>
                    <a:pt x="15" y="29"/>
                    <a:pt x="14" y="30"/>
                    <a:pt x="14" y="31"/>
                  </a:cubicBezTo>
                  <a:cubicBezTo>
                    <a:pt x="14" y="32"/>
                    <a:pt x="14" y="32"/>
                    <a:pt x="13" y="33"/>
                  </a:cubicBezTo>
                  <a:cubicBezTo>
                    <a:pt x="13" y="33"/>
                    <a:pt x="13" y="34"/>
                    <a:pt x="12" y="34"/>
                  </a:cubicBezTo>
                  <a:cubicBezTo>
                    <a:pt x="11" y="36"/>
                    <a:pt x="11" y="34"/>
                    <a:pt x="10" y="33"/>
                  </a:cubicBezTo>
                  <a:cubicBezTo>
                    <a:pt x="10" y="33"/>
                    <a:pt x="9" y="32"/>
                    <a:pt x="9" y="32"/>
                  </a:cubicBezTo>
                  <a:cubicBezTo>
                    <a:pt x="9" y="32"/>
                    <a:pt x="8" y="32"/>
                    <a:pt x="8" y="32"/>
                  </a:cubicBezTo>
                  <a:cubicBezTo>
                    <a:pt x="7" y="32"/>
                    <a:pt x="6" y="32"/>
                    <a:pt x="5" y="32"/>
                  </a:cubicBezTo>
                  <a:cubicBezTo>
                    <a:pt x="4" y="33"/>
                    <a:pt x="5" y="34"/>
                    <a:pt x="5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2" y="37"/>
                    <a:pt x="1" y="38"/>
                    <a:pt x="1" y="39"/>
                  </a:cubicBezTo>
                  <a:cubicBezTo>
                    <a:pt x="1" y="40"/>
                    <a:pt x="2" y="40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6"/>
                    <a:pt x="1" y="47"/>
                  </a:cubicBezTo>
                  <a:cubicBezTo>
                    <a:pt x="1" y="47"/>
                    <a:pt x="1" y="47"/>
                    <a:pt x="1" y="48"/>
                  </a:cubicBezTo>
                  <a:cubicBezTo>
                    <a:pt x="2" y="48"/>
                    <a:pt x="3" y="48"/>
                    <a:pt x="4" y="48"/>
                  </a:cubicBezTo>
                  <a:cubicBezTo>
                    <a:pt x="5" y="48"/>
                    <a:pt x="5" y="48"/>
                    <a:pt x="5" y="49"/>
                  </a:cubicBezTo>
                  <a:cubicBezTo>
                    <a:pt x="5" y="50"/>
                    <a:pt x="4" y="50"/>
                    <a:pt x="5" y="51"/>
                  </a:cubicBezTo>
                  <a:cubicBezTo>
                    <a:pt x="5" y="52"/>
                    <a:pt x="6" y="52"/>
                    <a:pt x="6" y="53"/>
                  </a:cubicBezTo>
                  <a:cubicBezTo>
                    <a:pt x="5" y="55"/>
                    <a:pt x="4" y="57"/>
                    <a:pt x="6" y="58"/>
                  </a:cubicBezTo>
                  <a:cubicBezTo>
                    <a:pt x="7" y="58"/>
                    <a:pt x="8" y="58"/>
                    <a:pt x="9" y="58"/>
                  </a:cubicBezTo>
                  <a:cubicBezTo>
                    <a:pt x="10" y="58"/>
                    <a:pt x="11" y="58"/>
                    <a:pt x="12" y="58"/>
                  </a:cubicBezTo>
                  <a:cubicBezTo>
                    <a:pt x="12" y="58"/>
                    <a:pt x="12" y="57"/>
                    <a:pt x="12" y="57"/>
                  </a:cubicBezTo>
                  <a:cubicBezTo>
                    <a:pt x="12" y="57"/>
                    <a:pt x="13" y="57"/>
                    <a:pt x="13" y="57"/>
                  </a:cubicBezTo>
                  <a:cubicBezTo>
                    <a:pt x="14" y="57"/>
                    <a:pt x="15" y="57"/>
                    <a:pt x="17" y="57"/>
                  </a:cubicBezTo>
                  <a:cubicBezTo>
                    <a:pt x="17" y="57"/>
                    <a:pt x="17" y="57"/>
                    <a:pt x="18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9" y="57"/>
                    <a:pt x="20" y="57"/>
                    <a:pt x="20" y="57"/>
                  </a:cubicBezTo>
                  <a:cubicBezTo>
                    <a:pt x="21" y="57"/>
                    <a:pt x="21" y="58"/>
                    <a:pt x="21" y="58"/>
                  </a:cubicBezTo>
                  <a:cubicBezTo>
                    <a:pt x="22" y="58"/>
                    <a:pt x="23" y="58"/>
                    <a:pt x="23" y="58"/>
                  </a:cubicBezTo>
                  <a:cubicBezTo>
                    <a:pt x="24" y="58"/>
                    <a:pt x="25" y="58"/>
                    <a:pt x="26" y="58"/>
                  </a:cubicBezTo>
                  <a:cubicBezTo>
                    <a:pt x="27" y="58"/>
                    <a:pt x="29" y="59"/>
                    <a:pt x="30" y="59"/>
                  </a:cubicBezTo>
                  <a:cubicBezTo>
                    <a:pt x="30" y="59"/>
                    <a:pt x="31" y="59"/>
                    <a:pt x="32" y="59"/>
                  </a:cubicBezTo>
                  <a:cubicBezTo>
                    <a:pt x="32" y="59"/>
                    <a:pt x="33" y="60"/>
                    <a:pt x="33" y="60"/>
                  </a:cubicBezTo>
                  <a:cubicBezTo>
                    <a:pt x="34" y="60"/>
                    <a:pt x="34" y="58"/>
                    <a:pt x="34" y="5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54" name="Freeform 254">
              <a:extLst>
                <a:ext uri="{FF2B5EF4-FFF2-40B4-BE49-F238E27FC236}">
                  <a16:creationId xmlns:a16="http://schemas.microsoft.com/office/drawing/2014/main" id="{5480408B-2F18-A2FD-8447-2CFE1B378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0268" y="2487385"/>
              <a:ext cx="215900" cy="398463"/>
            </a:xfrm>
            <a:custGeom>
              <a:avLst/>
              <a:gdLst>
                <a:gd name="T0" fmla="*/ 7 w 47"/>
                <a:gd name="T1" fmla="*/ 1 h 87"/>
                <a:gd name="T2" fmla="*/ 8 w 47"/>
                <a:gd name="T3" fmla="*/ 11 h 87"/>
                <a:gd name="T4" fmla="*/ 9 w 47"/>
                <a:gd name="T5" fmla="*/ 15 h 87"/>
                <a:gd name="T6" fmla="*/ 10 w 47"/>
                <a:gd name="T7" fmla="*/ 19 h 87"/>
                <a:gd name="T8" fmla="*/ 9 w 47"/>
                <a:gd name="T9" fmla="*/ 32 h 87"/>
                <a:gd name="T10" fmla="*/ 6 w 47"/>
                <a:gd name="T11" fmla="*/ 39 h 87"/>
                <a:gd name="T12" fmla="*/ 1 w 47"/>
                <a:gd name="T13" fmla="*/ 48 h 87"/>
                <a:gd name="T14" fmla="*/ 0 w 47"/>
                <a:gd name="T15" fmla="*/ 51 h 87"/>
                <a:gd name="T16" fmla="*/ 1 w 47"/>
                <a:gd name="T17" fmla="*/ 56 h 87"/>
                <a:gd name="T18" fmla="*/ 5 w 47"/>
                <a:gd name="T19" fmla="*/ 56 h 87"/>
                <a:gd name="T20" fmla="*/ 5 w 47"/>
                <a:gd name="T21" fmla="*/ 58 h 87"/>
                <a:gd name="T22" fmla="*/ 6 w 47"/>
                <a:gd name="T23" fmla="*/ 59 h 87"/>
                <a:gd name="T24" fmla="*/ 7 w 47"/>
                <a:gd name="T25" fmla="*/ 64 h 87"/>
                <a:gd name="T26" fmla="*/ 8 w 47"/>
                <a:gd name="T27" fmla="*/ 71 h 87"/>
                <a:gd name="T28" fmla="*/ 9 w 47"/>
                <a:gd name="T29" fmla="*/ 73 h 87"/>
                <a:gd name="T30" fmla="*/ 7 w 47"/>
                <a:gd name="T31" fmla="*/ 74 h 87"/>
                <a:gd name="T32" fmla="*/ 3 w 47"/>
                <a:gd name="T33" fmla="*/ 74 h 87"/>
                <a:gd name="T34" fmla="*/ 4 w 47"/>
                <a:gd name="T35" fmla="*/ 78 h 87"/>
                <a:gd name="T36" fmla="*/ 8 w 47"/>
                <a:gd name="T37" fmla="*/ 84 h 87"/>
                <a:gd name="T38" fmla="*/ 11 w 47"/>
                <a:gd name="T39" fmla="*/ 86 h 87"/>
                <a:gd name="T40" fmla="*/ 14 w 47"/>
                <a:gd name="T41" fmla="*/ 86 h 87"/>
                <a:gd name="T42" fmla="*/ 22 w 47"/>
                <a:gd name="T43" fmla="*/ 84 h 87"/>
                <a:gd name="T44" fmla="*/ 24 w 47"/>
                <a:gd name="T45" fmla="*/ 79 h 87"/>
                <a:gd name="T46" fmla="*/ 29 w 47"/>
                <a:gd name="T47" fmla="*/ 78 h 87"/>
                <a:gd name="T48" fmla="*/ 31 w 47"/>
                <a:gd name="T49" fmla="*/ 78 h 87"/>
                <a:gd name="T50" fmla="*/ 34 w 47"/>
                <a:gd name="T51" fmla="*/ 74 h 87"/>
                <a:gd name="T52" fmla="*/ 36 w 47"/>
                <a:gd name="T53" fmla="*/ 73 h 87"/>
                <a:gd name="T54" fmla="*/ 38 w 47"/>
                <a:gd name="T55" fmla="*/ 69 h 87"/>
                <a:gd name="T56" fmla="*/ 42 w 47"/>
                <a:gd name="T57" fmla="*/ 69 h 87"/>
                <a:gd name="T58" fmla="*/ 41 w 47"/>
                <a:gd name="T59" fmla="*/ 66 h 87"/>
                <a:gd name="T60" fmla="*/ 40 w 47"/>
                <a:gd name="T61" fmla="*/ 62 h 87"/>
                <a:gd name="T62" fmla="*/ 39 w 47"/>
                <a:gd name="T63" fmla="*/ 60 h 87"/>
                <a:gd name="T64" fmla="*/ 38 w 47"/>
                <a:gd name="T65" fmla="*/ 56 h 87"/>
                <a:gd name="T66" fmla="*/ 38 w 47"/>
                <a:gd name="T67" fmla="*/ 54 h 87"/>
                <a:gd name="T68" fmla="*/ 39 w 47"/>
                <a:gd name="T69" fmla="*/ 52 h 87"/>
                <a:gd name="T70" fmla="*/ 39 w 47"/>
                <a:gd name="T71" fmla="*/ 49 h 87"/>
                <a:gd name="T72" fmla="*/ 42 w 47"/>
                <a:gd name="T73" fmla="*/ 46 h 87"/>
                <a:gd name="T74" fmla="*/ 42 w 47"/>
                <a:gd name="T75" fmla="*/ 43 h 87"/>
                <a:gd name="T76" fmla="*/ 44 w 47"/>
                <a:gd name="T77" fmla="*/ 42 h 87"/>
                <a:gd name="T78" fmla="*/ 46 w 47"/>
                <a:gd name="T79" fmla="*/ 41 h 87"/>
                <a:gd name="T80" fmla="*/ 46 w 47"/>
                <a:gd name="T81" fmla="*/ 25 h 87"/>
                <a:gd name="T82" fmla="*/ 44 w 47"/>
                <a:gd name="T83" fmla="*/ 20 h 87"/>
                <a:gd name="T84" fmla="*/ 11 w 47"/>
                <a:gd name="T8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7" h="87">
                  <a:moveTo>
                    <a:pt x="11" y="0"/>
                  </a:moveTo>
                  <a:cubicBezTo>
                    <a:pt x="10" y="0"/>
                    <a:pt x="8" y="1"/>
                    <a:pt x="7" y="1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6"/>
                    <a:pt x="7" y="9"/>
                    <a:pt x="8" y="11"/>
                  </a:cubicBezTo>
                  <a:cubicBezTo>
                    <a:pt x="8" y="12"/>
                    <a:pt x="9" y="13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6"/>
                    <a:pt x="10" y="15"/>
                    <a:pt x="10" y="16"/>
                  </a:cubicBezTo>
                  <a:cubicBezTo>
                    <a:pt x="11" y="16"/>
                    <a:pt x="11" y="18"/>
                    <a:pt x="10" y="19"/>
                  </a:cubicBezTo>
                  <a:cubicBezTo>
                    <a:pt x="10" y="21"/>
                    <a:pt x="9" y="22"/>
                    <a:pt x="9" y="24"/>
                  </a:cubicBezTo>
                  <a:cubicBezTo>
                    <a:pt x="9" y="27"/>
                    <a:pt x="9" y="29"/>
                    <a:pt x="9" y="32"/>
                  </a:cubicBezTo>
                  <a:cubicBezTo>
                    <a:pt x="9" y="33"/>
                    <a:pt x="9" y="35"/>
                    <a:pt x="8" y="36"/>
                  </a:cubicBezTo>
                  <a:cubicBezTo>
                    <a:pt x="8" y="37"/>
                    <a:pt x="7" y="38"/>
                    <a:pt x="6" y="39"/>
                  </a:cubicBezTo>
                  <a:cubicBezTo>
                    <a:pt x="5" y="41"/>
                    <a:pt x="3" y="44"/>
                    <a:pt x="2" y="46"/>
                  </a:cubicBezTo>
                  <a:cubicBezTo>
                    <a:pt x="1" y="47"/>
                    <a:pt x="2" y="47"/>
                    <a:pt x="1" y="48"/>
                  </a:cubicBezTo>
                  <a:cubicBezTo>
                    <a:pt x="1" y="49"/>
                    <a:pt x="0" y="49"/>
                    <a:pt x="0" y="50"/>
                  </a:cubicBezTo>
                  <a:cubicBezTo>
                    <a:pt x="0" y="50"/>
                    <a:pt x="0" y="51"/>
                    <a:pt x="0" y="51"/>
                  </a:cubicBezTo>
                  <a:cubicBezTo>
                    <a:pt x="0" y="52"/>
                    <a:pt x="0" y="52"/>
                    <a:pt x="0" y="53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2" y="56"/>
                    <a:pt x="3" y="55"/>
                    <a:pt x="3" y="55"/>
                  </a:cubicBezTo>
                  <a:cubicBezTo>
                    <a:pt x="4" y="56"/>
                    <a:pt x="4" y="56"/>
                    <a:pt x="5" y="56"/>
                  </a:cubicBezTo>
                  <a:cubicBezTo>
                    <a:pt x="6" y="56"/>
                    <a:pt x="7" y="56"/>
                    <a:pt x="6" y="57"/>
                  </a:cubicBezTo>
                  <a:cubicBezTo>
                    <a:pt x="6" y="57"/>
                    <a:pt x="5" y="58"/>
                    <a:pt x="5" y="58"/>
                  </a:cubicBezTo>
                  <a:cubicBezTo>
                    <a:pt x="5" y="58"/>
                    <a:pt x="5" y="59"/>
                    <a:pt x="5" y="59"/>
                  </a:cubicBezTo>
                  <a:cubicBezTo>
                    <a:pt x="5" y="59"/>
                    <a:pt x="6" y="59"/>
                    <a:pt x="6" y="59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7" y="62"/>
                    <a:pt x="7" y="63"/>
                    <a:pt x="7" y="64"/>
                  </a:cubicBezTo>
                  <a:cubicBezTo>
                    <a:pt x="7" y="64"/>
                    <a:pt x="7" y="65"/>
                    <a:pt x="7" y="66"/>
                  </a:cubicBezTo>
                  <a:cubicBezTo>
                    <a:pt x="6" y="68"/>
                    <a:pt x="7" y="70"/>
                    <a:pt x="8" y="71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9" y="72"/>
                    <a:pt x="9" y="73"/>
                    <a:pt x="9" y="73"/>
                  </a:cubicBezTo>
                  <a:cubicBezTo>
                    <a:pt x="9" y="74"/>
                    <a:pt x="9" y="74"/>
                    <a:pt x="8" y="74"/>
                  </a:cubicBezTo>
                  <a:cubicBezTo>
                    <a:pt x="8" y="74"/>
                    <a:pt x="7" y="74"/>
                    <a:pt x="7" y="74"/>
                  </a:cubicBezTo>
                  <a:cubicBezTo>
                    <a:pt x="7" y="74"/>
                    <a:pt x="6" y="74"/>
                    <a:pt x="6" y="74"/>
                  </a:cubicBezTo>
                  <a:cubicBezTo>
                    <a:pt x="5" y="74"/>
                    <a:pt x="4" y="73"/>
                    <a:pt x="3" y="74"/>
                  </a:cubicBezTo>
                  <a:cubicBezTo>
                    <a:pt x="3" y="74"/>
                    <a:pt x="2" y="75"/>
                    <a:pt x="2" y="75"/>
                  </a:cubicBezTo>
                  <a:cubicBezTo>
                    <a:pt x="2" y="76"/>
                    <a:pt x="3" y="77"/>
                    <a:pt x="4" y="78"/>
                  </a:cubicBezTo>
                  <a:cubicBezTo>
                    <a:pt x="5" y="79"/>
                    <a:pt x="6" y="80"/>
                    <a:pt x="7" y="81"/>
                  </a:cubicBezTo>
                  <a:cubicBezTo>
                    <a:pt x="8" y="82"/>
                    <a:pt x="8" y="83"/>
                    <a:pt x="8" y="84"/>
                  </a:cubicBezTo>
                  <a:cubicBezTo>
                    <a:pt x="8" y="84"/>
                    <a:pt x="9" y="86"/>
                    <a:pt x="9" y="87"/>
                  </a:cubicBezTo>
                  <a:cubicBezTo>
                    <a:pt x="9" y="86"/>
                    <a:pt x="11" y="87"/>
                    <a:pt x="11" y="86"/>
                  </a:cubicBezTo>
                  <a:cubicBezTo>
                    <a:pt x="12" y="86"/>
                    <a:pt x="12" y="85"/>
                    <a:pt x="13" y="85"/>
                  </a:cubicBezTo>
                  <a:cubicBezTo>
                    <a:pt x="13" y="85"/>
                    <a:pt x="14" y="86"/>
                    <a:pt x="14" y="86"/>
                  </a:cubicBezTo>
                  <a:cubicBezTo>
                    <a:pt x="15" y="87"/>
                    <a:pt x="16" y="86"/>
                    <a:pt x="16" y="85"/>
                  </a:cubicBezTo>
                  <a:cubicBezTo>
                    <a:pt x="18" y="84"/>
                    <a:pt x="20" y="85"/>
                    <a:pt x="22" y="84"/>
                  </a:cubicBezTo>
                  <a:cubicBezTo>
                    <a:pt x="23" y="84"/>
                    <a:pt x="24" y="82"/>
                    <a:pt x="24" y="81"/>
                  </a:cubicBezTo>
                  <a:cubicBezTo>
                    <a:pt x="24" y="81"/>
                    <a:pt x="24" y="80"/>
                    <a:pt x="24" y="79"/>
                  </a:cubicBezTo>
                  <a:cubicBezTo>
                    <a:pt x="25" y="79"/>
                    <a:pt x="26" y="79"/>
                    <a:pt x="26" y="79"/>
                  </a:cubicBezTo>
                  <a:cubicBezTo>
                    <a:pt x="27" y="79"/>
                    <a:pt x="28" y="78"/>
                    <a:pt x="29" y="78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31" y="77"/>
                    <a:pt x="31" y="77"/>
                    <a:pt x="32" y="77"/>
                  </a:cubicBezTo>
                  <a:cubicBezTo>
                    <a:pt x="33" y="76"/>
                    <a:pt x="33" y="75"/>
                    <a:pt x="34" y="74"/>
                  </a:cubicBezTo>
                  <a:cubicBezTo>
                    <a:pt x="34" y="74"/>
                    <a:pt x="35" y="74"/>
                    <a:pt x="35" y="73"/>
                  </a:cubicBezTo>
                  <a:cubicBezTo>
                    <a:pt x="35" y="73"/>
                    <a:pt x="36" y="73"/>
                    <a:pt x="36" y="73"/>
                  </a:cubicBezTo>
                  <a:cubicBezTo>
                    <a:pt x="37" y="72"/>
                    <a:pt x="36" y="71"/>
                    <a:pt x="37" y="70"/>
                  </a:cubicBezTo>
                  <a:cubicBezTo>
                    <a:pt x="37" y="70"/>
                    <a:pt x="38" y="70"/>
                    <a:pt x="38" y="69"/>
                  </a:cubicBezTo>
                  <a:cubicBezTo>
                    <a:pt x="39" y="69"/>
                    <a:pt x="39" y="68"/>
                    <a:pt x="39" y="68"/>
                  </a:cubicBezTo>
                  <a:cubicBezTo>
                    <a:pt x="40" y="68"/>
                    <a:pt x="41" y="69"/>
                    <a:pt x="42" y="69"/>
                  </a:cubicBezTo>
                  <a:cubicBezTo>
                    <a:pt x="41" y="69"/>
                    <a:pt x="42" y="68"/>
                    <a:pt x="42" y="68"/>
                  </a:cubicBezTo>
                  <a:cubicBezTo>
                    <a:pt x="42" y="67"/>
                    <a:pt x="42" y="67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0" y="64"/>
                    <a:pt x="40" y="63"/>
                    <a:pt x="40" y="62"/>
                  </a:cubicBezTo>
                  <a:cubicBezTo>
                    <a:pt x="40" y="62"/>
                    <a:pt x="40" y="61"/>
                    <a:pt x="40" y="61"/>
                  </a:cubicBezTo>
                  <a:cubicBezTo>
                    <a:pt x="40" y="60"/>
                    <a:pt x="40" y="60"/>
                    <a:pt x="39" y="60"/>
                  </a:cubicBezTo>
                  <a:cubicBezTo>
                    <a:pt x="38" y="59"/>
                    <a:pt x="37" y="60"/>
                    <a:pt x="37" y="59"/>
                  </a:cubicBezTo>
                  <a:cubicBezTo>
                    <a:pt x="36" y="57"/>
                    <a:pt x="38" y="57"/>
                    <a:pt x="38" y="56"/>
                  </a:cubicBezTo>
                  <a:cubicBezTo>
                    <a:pt x="39" y="55"/>
                    <a:pt x="38" y="55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3"/>
                    <a:pt x="38" y="54"/>
                    <a:pt x="38" y="53"/>
                  </a:cubicBezTo>
                  <a:cubicBezTo>
                    <a:pt x="39" y="53"/>
                    <a:pt x="39" y="52"/>
                    <a:pt x="39" y="52"/>
                  </a:cubicBezTo>
                  <a:cubicBezTo>
                    <a:pt x="39" y="51"/>
                    <a:pt x="39" y="51"/>
                    <a:pt x="40" y="51"/>
                  </a:cubicBezTo>
                  <a:cubicBezTo>
                    <a:pt x="40" y="50"/>
                    <a:pt x="39" y="50"/>
                    <a:pt x="39" y="49"/>
                  </a:cubicBezTo>
                  <a:cubicBezTo>
                    <a:pt x="39" y="49"/>
                    <a:pt x="40" y="48"/>
                    <a:pt x="40" y="47"/>
                  </a:cubicBezTo>
                  <a:cubicBezTo>
                    <a:pt x="41" y="47"/>
                    <a:pt x="41" y="47"/>
                    <a:pt x="42" y="46"/>
                  </a:cubicBezTo>
                  <a:cubicBezTo>
                    <a:pt x="42" y="45"/>
                    <a:pt x="42" y="45"/>
                    <a:pt x="42" y="44"/>
                  </a:cubicBezTo>
                  <a:cubicBezTo>
                    <a:pt x="42" y="44"/>
                    <a:pt x="42" y="44"/>
                    <a:pt x="42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3"/>
                    <a:pt x="44" y="42"/>
                    <a:pt x="44" y="42"/>
                  </a:cubicBezTo>
                  <a:cubicBezTo>
                    <a:pt x="45" y="42"/>
                    <a:pt x="46" y="42"/>
                    <a:pt x="46" y="42"/>
                  </a:cubicBezTo>
                  <a:cubicBezTo>
                    <a:pt x="47" y="42"/>
                    <a:pt x="46" y="41"/>
                    <a:pt x="46" y="41"/>
                  </a:cubicBezTo>
                  <a:cubicBezTo>
                    <a:pt x="47" y="38"/>
                    <a:pt x="46" y="34"/>
                    <a:pt x="46" y="31"/>
                  </a:cubicBezTo>
                  <a:cubicBezTo>
                    <a:pt x="46" y="29"/>
                    <a:pt x="46" y="27"/>
                    <a:pt x="46" y="25"/>
                  </a:cubicBezTo>
                  <a:cubicBezTo>
                    <a:pt x="46" y="24"/>
                    <a:pt x="47" y="23"/>
                    <a:pt x="46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38" y="16"/>
                    <a:pt x="32" y="12"/>
                    <a:pt x="26" y="9"/>
                  </a:cubicBezTo>
                  <a:cubicBezTo>
                    <a:pt x="21" y="6"/>
                    <a:pt x="16" y="3"/>
                    <a:pt x="1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55" name="Freeform 255">
              <a:extLst>
                <a:ext uri="{FF2B5EF4-FFF2-40B4-BE49-F238E27FC236}">
                  <a16:creationId xmlns:a16="http://schemas.microsoft.com/office/drawing/2014/main" id="{E38411EA-9A8A-CA24-8C73-BF83D9E53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1482" y="2125435"/>
              <a:ext cx="425450" cy="476250"/>
            </a:xfrm>
            <a:custGeom>
              <a:avLst/>
              <a:gdLst>
                <a:gd name="T0" fmla="*/ 91 w 92"/>
                <a:gd name="T1" fmla="*/ 75 h 104"/>
                <a:gd name="T2" fmla="*/ 86 w 92"/>
                <a:gd name="T3" fmla="*/ 72 h 104"/>
                <a:gd name="T4" fmla="*/ 83 w 92"/>
                <a:gd name="T5" fmla="*/ 69 h 104"/>
                <a:gd name="T6" fmla="*/ 81 w 92"/>
                <a:gd name="T7" fmla="*/ 63 h 104"/>
                <a:gd name="T8" fmla="*/ 82 w 92"/>
                <a:gd name="T9" fmla="*/ 57 h 104"/>
                <a:gd name="T10" fmla="*/ 83 w 92"/>
                <a:gd name="T11" fmla="*/ 52 h 104"/>
                <a:gd name="T12" fmla="*/ 81 w 92"/>
                <a:gd name="T13" fmla="*/ 43 h 104"/>
                <a:gd name="T14" fmla="*/ 81 w 92"/>
                <a:gd name="T15" fmla="*/ 40 h 104"/>
                <a:gd name="T16" fmla="*/ 79 w 92"/>
                <a:gd name="T17" fmla="*/ 29 h 104"/>
                <a:gd name="T18" fmla="*/ 76 w 92"/>
                <a:gd name="T19" fmla="*/ 25 h 104"/>
                <a:gd name="T20" fmla="*/ 74 w 92"/>
                <a:gd name="T21" fmla="*/ 23 h 104"/>
                <a:gd name="T22" fmla="*/ 73 w 92"/>
                <a:gd name="T23" fmla="*/ 21 h 104"/>
                <a:gd name="T24" fmla="*/ 73 w 92"/>
                <a:gd name="T25" fmla="*/ 18 h 104"/>
                <a:gd name="T26" fmla="*/ 74 w 92"/>
                <a:gd name="T27" fmla="*/ 17 h 104"/>
                <a:gd name="T28" fmla="*/ 75 w 92"/>
                <a:gd name="T29" fmla="*/ 15 h 104"/>
                <a:gd name="T30" fmla="*/ 76 w 92"/>
                <a:gd name="T31" fmla="*/ 12 h 104"/>
                <a:gd name="T32" fmla="*/ 76 w 92"/>
                <a:gd name="T33" fmla="*/ 8 h 104"/>
                <a:gd name="T34" fmla="*/ 76 w 92"/>
                <a:gd name="T35" fmla="*/ 4 h 104"/>
                <a:gd name="T36" fmla="*/ 78 w 92"/>
                <a:gd name="T37" fmla="*/ 1 h 104"/>
                <a:gd name="T38" fmla="*/ 73 w 92"/>
                <a:gd name="T39" fmla="*/ 0 h 104"/>
                <a:gd name="T40" fmla="*/ 70 w 92"/>
                <a:gd name="T41" fmla="*/ 1 h 104"/>
                <a:gd name="T42" fmla="*/ 67 w 92"/>
                <a:gd name="T43" fmla="*/ 0 h 104"/>
                <a:gd name="T44" fmla="*/ 64 w 92"/>
                <a:gd name="T45" fmla="*/ 2 h 104"/>
                <a:gd name="T46" fmla="*/ 60 w 92"/>
                <a:gd name="T47" fmla="*/ 1 h 104"/>
                <a:gd name="T48" fmla="*/ 52 w 92"/>
                <a:gd name="T49" fmla="*/ 2 h 104"/>
                <a:gd name="T50" fmla="*/ 43 w 92"/>
                <a:gd name="T51" fmla="*/ 3 h 104"/>
                <a:gd name="T52" fmla="*/ 38 w 92"/>
                <a:gd name="T53" fmla="*/ 7 h 104"/>
                <a:gd name="T54" fmla="*/ 34 w 92"/>
                <a:gd name="T55" fmla="*/ 8 h 104"/>
                <a:gd name="T56" fmla="*/ 31 w 92"/>
                <a:gd name="T57" fmla="*/ 11 h 104"/>
                <a:gd name="T58" fmla="*/ 29 w 92"/>
                <a:gd name="T59" fmla="*/ 12 h 104"/>
                <a:gd name="T60" fmla="*/ 31 w 92"/>
                <a:gd name="T61" fmla="*/ 15 h 104"/>
                <a:gd name="T62" fmla="*/ 32 w 92"/>
                <a:gd name="T63" fmla="*/ 20 h 104"/>
                <a:gd name="T64" fmla="*/ 32 w 92"/>
                <a:gd name="T65" fmla="*/ 23 h 104"/>
                <a:gd name="T66" fmla="*/ 33 w 92"/>
                <a:gd name="T67" fmla="*/ 27 h 104"/>
                <a:gd name="T68" fmla="*/ 33 w 92"/>
                <a:gd name="T69" fmla="*/ 29 h 104"/>
                <a:gd name="T70" fmla="*/ 30 w 92"/>
                <a:gd name="T71" fmla="*/ 29 h 104"/>
                <a:gd name="T72" fmla="*/ 25 w 92"/>
                <a:gd name="T73" fmla="*/ 31 h 104"/>
                <a:gd name="T74" fmla="*/ 22 w 92"/>
                <a:gd name="T75" fmla="*/ 31 h 104"/>
                <a:gd name="T76" fmla="*/ 22 w 92"/>
                <a:gd name="T77" fmla="*/ 35 h 104"/>
                <a:gd name="T78" fmla="*/ 19 w 92"/>
                <a:gd name="T79" fmla="*/ 38 h 104"/>
                <a:gd name="T80" fmla="*/ 17 w 92"/>
                <a:gd name="T81" fmla="*/ 39 h 104"/>
                <a:gd name="T82" fmla="*/ 13 w 92"/>
                <a:gd name="T83" fmla="*/ 42 h 104"/>
                <a:gd name="T84" fmla="*/ 10 w 92"/>
                <a:gd name="T85" fmla="*/ 43 h 104"/>
                <a:gd name="T86" fmla="*/ 5 w 92"/>
                <a:gd name="T87" fmla="*/ 45 h 104"/>
                <a:gd name="T88" fmla="*/ 0 w 92"/>
                <a:gd name="T89" fmla="*/ 53 h 104"/>
                <a:gd name="T90" fmla="*/ 3 w 92"/>
                <a:gd name="T91" fmla="*/ 59 h 104"/>
                <a:gd name="T92" fmla="*/ 28 w 92"/>
                <a:gd name="T93" fmla="*/ 79 h 104"/>
                <a:gd name="T94" fmla="*/ 44 w 92"/>
                <a:gd name="T95" fmla="*/ 92 h 104"/>
                <a:gd name="T96" fmla="*/ 46 w 92"/>
                <a:gd name="T97" fmla="*/ 95 h 104"/>
                <a:gd name="T98" fmla="*/ 48 w 92"/>
                <a:gd name="T99" fmla="*/ 97 h 104"/>
                <a:gd name="T100" fmla="*/ 50 w 92"/>
                <a:gd name="T101" fmla="*/ 97 h 104"/>
                <a:gd name="T102" fmla="*/ 53 w 92"/>
                <a:gd name="T103" fmla="*/ 102 h 104"/>
                <a:gd name="T104" fmla="*/ 57 w 92"/>
                <a:gd name="T105" fmla="*/ 103 h 104"/>
                <a:gd name="T106" fmla="*/ 65 w 92"/>
                <a:gd name="T107" fmla="*/ 100 h 104"/>
                <a:gd name="T108" fmla="*/ 70 w 92"/>
                <a:gd name="T109" fmla="*/ 96 h 104"/>
                <a:gd name="T110" fmla="*/ 77 w 92"/>
                <a:gd name="T111" fmla="*/ 90 h 104"/>
                <a:gd name="T112" fmla="*/ 87 w 92"/>
                <a:gd name="T113" fmla="*/ 82 h 104"/>
                <a:gd name="T114" fmla="*/ 92 w 92"/>
                <a:gd name="T115" fmla="*/ 7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2" h="104">
                  <a:moveTo>
                    <a:pt x="92" y="78"/>
                  </a:moveTo>
                  <a:cubicBezTo>
                    <a:pt x="92" y="77"/>
                    <a:pt x="92" y="76"/>
                    <a:pt x="91" y="75"/>
                  </a:cubicBezTo>
                  <a:cubicBezTo>
                    <a:pt x="91" y="74"/>
                    <a:pt x="90" y="74"/>
                    <a:pt x="89" y="73"/>
                  </a:cubicBezTo>
                  <a:cubicBezTo>
                    <a:pt x="88" y="73"/>
                    <a:pt x="87" y="72"/>
                    <a:pt x="86" y="72"/>
                  </a:cubicBezTo>
                  <a:cubicBezTo>
                    <a:pt x="85" y="72"/>
                    <a:pt x="85" y="73"/>
                    <a:pt x="84" y="72"/>
                  </a:cubicBezTo>
                  <a:cubicBezTo>
                    <a:pt x="84" y="71"/>
                    <a:pt x="84" y="70"/>
                    <a:pt x="83" y="69"/>
                  </a:cubicBezTo>
                  <a:cubicBezTo>
                    <a:pt x="83" y="68"/>
                    <a:pt x="83" y="67"/>
                    <a:pt x="83" y="66"/>
                  </a:cubicBezTo>
                  <a:cubicBezTo>
                    <a:pt x="82" y="65"/>
                    <a:pt x="81" y="64"/>
                    <a:pt x="81" y="63"/>
                  </a:cubicBezTo>
                  <a:cubicBezTo>
                    <a:pt x="81" y="62"/>
                    <a:pt x="82" y="62"/>
                    <a:pt x="82" y="61"/>
                  </a:cubicBezTo>
                  <a:cubicBezTo>
                    <a:pt x="83" y="60"/>
                    <a:pt x="82" y="58"/>
                    <a:pt x="82" y="57"/>
                  </a:cubicBezTo>
                  <a:cubicBezTo>
                    <a:pt x="82" y="56"/>
                    <a:pt x="82" y="55"/>
                    <a:pt x="83" y="55"/>
                  </a:cubicBezTo>
                  <a:cubicBezTo>
                    <a:pt x="83" y="54"/>
                    <a:pt x="83" y="53"/>
                    <a:pt x="83" y="52"/>
                  </a:cubicBezTo>
                  <a:cubicBezTo>
                    <a:pt x="82" y="49"/>
                    <a:pt x="83" y="47"/>
                    <a:pt x="83" y="45"/>
                  </a:cubicBezTo>
                  <a:cubicBezTo>
                    <a:pt x="82" y="44"/>
                    <a:pt x="82" y="43"/>
                    <a:pt x="81" y="43"/>
                  </a:cubicBezTo>
                  <a:cubicBezTo>
                    <a:pt x="81" y="42"/>
                    <a:pt x="80" y="41"/>
                    <a:pt x="80" y="41"/>
                  </a:cubicBezTo>
                  <a:cubicBezTo>
                    <a:pt x="81" y="41"/>
                    <a:pt x="81" y="40"/>
                    <a:pt x="81" y="40"/>
                  </a:cubicBezTo>
                  <a:cubicBezTo>
                    <a:pt x="81" y="40"/>
                    <a:pt x="80" y="34"/>
                    <a:pt x="80" y="33"/>
                  </a:cubicBezTo>
                  <a:cubicBezTo>
                    <a:pt x="80" y="32"/>
                    <a:pt x="79" y="30"/>
                    <a:pt x="79" y="29"/>
                  </a:cubicBezTo>
                  <a:cubicBezTo>
                    <a:pt x="78" y="29"/>
                    <a:pt x="78" y="28"/>
                    <a:pt x="77" y="28"/>
                  </a:cubicBezTo>
                  <a:cubicBezTo>
                    <a:pt x="76" y="27"/>
                    <a:pt x="76" y="27"/>
                    <a:pt x="76" y="25"/>
                  </a:cubicBezTo>
                  <a:cubicBezTo>
                    <a:pt x="76" y="25"/>
                    <a:pt x="76" y="25"/>
                    <a:pt x="75" y="24"/>
                  </a:cubicBezTo>
                  <a:cubicBezTo>
                    <a:pt x="75" y="24"/>
                    <a:pt x="74" y="24"/>
                    <a:pt x="74" y="23"/>
                  </a:cubicBezTo>
                  <a:cubicBezTo>
                    <a:pt x="74" y="23"/>
                    <a:pt x="74" y="23"/>
                    <a:pt x="73" y="22"/>
                  </a:cubicBezTo>
                  <a:cubicBezTo>
                    <a:pt x="74" y="22"/>
                    <a:pt x="73" y="22"/>
                    <a:pt x="73" y="21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0"/>
                    <a:pt x="72" y="19"/>
                    <a:pt x="73" y="18"/>
                  </a:cubicBezTo>
                  <a:cubicBezTo>
                    <a:pt x="73" y="18"/>
                    <a:pt x="73" y="17"/>
                    <a:pt x="73" y="17"/>
                  </a:cubicBezTo>
                  <a:cubicBezTo>
                    <a:pt x="73" y="17"/>
                    <a:pt x="74" y="17"/>
                    <a:pt x="74" y="17"/>
                  </a:cubicBezTo>
                  <a:cubicBezTo>
                    <a:pt x="74" y="16"/>
                    <a:pt x="74" y="16"/>
                    <a:pt x="74" y="15"/>
                  </a:cubicBezTo>
                  <a:cubicBezTo>
                    <a:pt x="74" y="15"/>
                    <a:pt x="75" y="15"/>
                    <a:pt x="75" y="15"/>
                  </a:cubicBezTo>
                  <a:cubicBezTo>
                    <a:pt x="76" y="14"/>
                    <a:pt x="76" y="14"/>
                    <a:pt x="76" y="13"/>
                  </a:cubicBezTo>
                  <a:cubicBezTo>
                    <a:pt x="76" y="13"/>
                    <a:pt x="76" y="13"/>
                    <a:pt x="76" y="12"/>
                  </a:cubicBezTo>
                  <a:cubicBezTo>
                    <a:pt x="76" y="11"/>
                    <a:pt x="76" y="10"/>
                    <a:pt x="76" y="9"/>
                  </a:cubicBezTo>
                  <a:cubicBezTo>
                    <a:pt x="76" y="9"/>
                    <a:pt x="76" y="9"/>
                    <a:pt x="76" y="8"/>
                  </a:cubicBezTo>
                  <a:cubicBezTo>
                    <a:pt x="76" y="8"/>
                    <a:pt x="75" y="7"/>
                    <a:pt x="75" y="7"/>
                  </a:cubicBezTo>
                  <a:cubicBezTo>
                    <a:pt x="75" y="6"/>
                    <a:pt x="76" y="5"/>
                    <a:pt x="76" y="4"/>
                  </a:cubicBezTo>
                  <a:cubicBezTo>
                    <a:pt x="76" y="3"/>
                    <a:pt x="75" y="3"/>
                    <a:pt x="76" y="2"/>
                  </a:cubicBezTo>
                  <a:cubicBezTo>
                    <a:pt x="77" y="2"/>
                    <a:pt x="77" y="1"/>
                    <a:pt x="78" y="1"/>
                  </a:cubicBezTo>
                  <a:cubicBezTo>
                    <a:pt x="77" y="1"/>
                    <a:pt x="76" y="1"/>
                    <a:pt x="75" y="1"/>
                  </a:cubicBezTo>
                  <a:cubicBezTo>
                    <a:pt x="74" y="1"/>
                    <a:pt x="74" y="1"/>
                    <a:pt x="73" y="0"/>
                  </a:cubicBezTo>
                  <a:cubicBezTo>
                    <a:pt x="73" y="0"/>
                    <a:pt x="73" y="0"/>
                    <a:pt x="72" y="0"/>
                  </a:cubicBezTo>
                  <a:cubicBezTo>
                    <a:pt x="71" y="0"/>
                    <a:pt x="71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5" y="2"/>
                    <a:pt x="64" y="1"/>
                    <a:pt x="64" y="2"/>
                  </a:cubicBezTo>
                  <a:cubicBezTo>
                    <a:pt x="63" y="2"/>
                    <a:pt x="63" y="3"/>
                    <a:pt x="61" y="2"/>
                  </a:cubicBezTo>
                  <a:cubicBezTo>
                    <a:pt x="61" y="2"/>
                    <a:pt x="60" y="1"/>
                    <a:pt x="60" y="1"/>
                  </a:cubicBezTo>
                  <a:cubicBezTo>
                    <a:pt x="59" y="1"/>
                    <a:pt x="58" y="1"/>
                    <a:pt x="57" y="1"/>
                  </a:cubicBezTo>
                  <a:cubicBezTo>
                    <a:pt x="55" y="1"/>
                    <a:pt x="53" y="1"/>
                    <a:pt x="52" y="2"/>
                  </a:cubicBezTo>
                  <a:cubicBezTo>
                    <a:pt x="50" y="2"/>
                    <a:pt x="48" y="3"/>
                    <a:pt x="46" y="3"/>
                  </a:cubicBezTo>
                  <a:cubicBezTo>
                    <a:pt x="45" y="3"/>
                    <a:pt x="44" y="3"/>
                    <a:pt x="43" y="3"/>
                  </a:cubicBezTo>
                  <a:cubicBezTo>
                    <a:pt x="42" y="4"/>
                    <a:pt x="41" y="5"/>
                    <a:pt x="40" y="6"/>
                  </a:cubicBezTo>
                  <a:cubicBezTo>
                    <a:pt x="39" y="6"/>
                    <a:pt x="39" y="6"/>
                    <a:pt x="38" y="7"/>
                  </a:cubicBezTo>
                  <a:cubicBezTo>
                    <a:pt x="38" y="7"/>
                    <a:pt x="38" y="7"/>
                    <a:pt x="37" y="8"/>
                  </a:cubicBezTo>
                  <a:cubicBezTo>
                    <a:pt x="36" y="8"/>
                    <a:pt x="35" y="8"/>
                    <a:pt x="34" y="8"/>
                  </a:cubicBezTo>
                  <a:cubicBezTo>
                    <a:pt x="33" y="9"/>
                    <a:pt x="33" y="10"/>
                    <a:pt x="32" y="10"/>
                  </a:cubicBezTo>
                  <a:cubicBezTo>
                    <a:pt x="32" y="11"/>
                    <a:pt x="31" y="11"/>
                    <a:pt x="31" y="11"/>
                  </a:cubicBezTo>
                  <a:cubicBezTo>
                    <a:pt x="30" y="12"/>
                    <a:pt x="29" y="11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3"/>
                    <a:pt x="30" y="13"/>
                    <a:pt x="31" y="13"/>
                  </a:cubicBezTo>
                  <a:cubicBezTo>
                    <a:pt x="31" y="14"/>
                    <a:pt x="31" y="14"/>
                    <a:pt x="31" y="15"/>
                  </a:cubicBezTo>
                  <a:cubicBezTo>
                    <a:pt x="31" y="15"/>
                    <a:pt x="31" y="16"/>
                    <a:pt x="32" y="16"/>
                  </a:cubicBezTo>
                  <a:cubicBezTo>
                    <a:pt x="32" y="17"/>
                    <a:pt x="31" y="19"/>
                    <a:pt x="32" y="20"/>
                  </a:cubicBezTo>
                  <a:cubicBezTo>
                    <a:pt x="32" y="20"/>
                    <a:pt x="31" y="22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4"/>
                    <a:pt x="32" y="24"/>
                    <a:pt x="32" y="24"/>
                  </a:cubicBezTo>
                  <a:cubicBezTo>
                    <a:pt x="33" y="25"/>
                    <a:pt x="33" y="26"/>
                    <a:pt x="33" y="27"/>
                  </a:cubicBezTo>
                  <a:cubicBezTo>
                    <a:pt x="33" y="27"/>
                    <a:pt x="33" y="27"/>
                    <a:pt x="33" y="28"/>
                  </a:cubicBezTo>
                  <a:cubicBezTo>
                    <a:pt x="33" y="28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30"/>
                    <a:pt x="30" y="29"/>
                    <a:pt x="30" y="29"/>
                  </a:cubicBezTo>
                  <a:cubicBezTo>
                    <a:pt x="29" y="29"/>
                    <a:pt x="27" y="29"/>
                    <a:pt x="27" y="29"/>
                  </a:cubicBezTo>
                  <a:cubicBezTo>
                    <a:pt x="26" y="29"/>
                    <a:pt x="26" y="30"/>
                    <a:pt x="25" y="31"/>
                  </a:cubicBezTo>
                  <a:cubicBezTo>
                    <a:pt x="25" y="31"/>
                    <a:pt x="24" y="32"/>
                    <a:pt x="23" y="32"/>
                  </a:cubicBezTo>
                  <a:cubicBezTo>
                    <a:pt x="23" y="32"/>
                    <a:pt x="22" y="31"/>
                    <a:pt x="22" y="31"/>
                  </a:cubicBezTo>
                  <a:cubicBezTo>
                    <a:pt x="22" y="31"/>
                    <a:pt x="22" y="34"/>
                    <a:pt x="22" y="34"/>
                  </a:cubicBezTo>
                  <a:cubicBezTo>
                    <a:pt x="22" y="35"/>
                    <a:pt x="23" y="34"/>
                    <a:pt x="22" y="35"/>
                  </a:cubicBezTo>
                  <a:cubicBezTo>
                    <a:pt x="22" y="36"/>
                    <a:pt x="21" y="36"/>
                    <a:pt x="20" y="37"/>
                  </a:cubicBezTo>
                  <a:cubicBezTo>
                    <a:pt x="20" y="37"/>
                    <a:pt x="20" y="37"/>
                    <a:pt x="19" y="38"/>
                  </a:cubicBezTo>
                  <a:cubicBezTo>
                    <a:pt x="19" y="38"/>
                    <a:pt x="18" y="38"/>
                    <a:pt x="18" y="38"/>
                  </a:cubicBezTo>
                  <a:cubicBezTo>
                    <a:pt x="18" y="38"/>
                    <a:pt x="17" y="39"/>
                    <a:pt x="17" y="39"/>
                  </a:cubicBezTo>
                  <a:cubicBezTo>
                    <a:pt x="16" y="39"/>
                    <a:pt x="17" y="40"/>
                    <a:pt x="16" y="40"/>
                  </a:cubicBezTo>
                  <a:cubicBezTo>
                    <a:pt x="16" y="42"/>
                    <a:pt x="15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1" y="42"/>
                    <a:pt x="11" y="43"/>
                    <a:pt x="10" y="43"/>
                  </a:cubicBezTo>
                  <a:cubicBezTo>
                    <a:pt x="9" y="44"/>
                    <a:pt x="8" y="43"/>
                    <a:pt x="7" y="44"/>
                  </a:cubicBezTo>
                  <a:cubicBezTo>
                    <a:pt x="6" y="44"/>
                    <a:pt x="6" y="45"/>
                    <a:pt x="5" y="45"/>
                  </a:cubicBezTo>
                  <a:cubicBezTo>
                    <a:pt x="4" y="46"/>
                    <a:pt x="1" y="47"/>
                    <a:pt x="0" y="49"/>
                  </a:cubicBezTo>
                  <a:cubicBezTo>
                    <a:pt x="0" y="50"/>
                    <a:pt x="0" y="52"/>
                    <a:pt x="0" y="53"/>
                  </a:cubicBezTo>
                  <a:cubicBezTo>
                    <a:pt x="0" y="54"/>
                    <a:pt x="0" y="57"/>
                    <a:pt x="1" y="57"/>
                  </a:cubicBezTo>
                  <a:cubicBezTo>
                    <a:pt x="1" y="58"/>
                    <a:pt x="2" y="59"/>
                    <a:pt x="3" y="59"/>
                  </a:cubicBezTo>
                  <a:cubicBezTo>
                    <a:pt x="4" y="60"/>
                    <a:pt x="5" y="61"/>
                    <a:pt x="6" y="62"/>
                  </a:cubicBezTo>
                  <a:cubicBezTo>
                    <a:pt x="14" y="67"/>
                    <a:pt x="21" y="73"/>
                    <a:pt x="28" y="79"/>
                  </a:cubicBezTo>
                  <a:cubicBezTo>
                    <a:pt x="33" y="83"/>
                    <a:pt x="37" y="87"/>
                    <a:pt x="42" y="90"/>
                  </a:cubicBezTo>
                  <a:cubicBezTo>
                    <a:pt x="42" y="91"/>
                    <a:pt x="43" y="91"/>
                    <a:pt x="44" y="92"/>
                  </a:cubicBezTo>
                  <a:cubicBezTo>
                    <a:pt x="44" y="92"/>
                    <a:pt x="44" y="93"/>
                    <a:pt x="44" y="94"/>
                  </a:cubicBezTo>
                  <a:cubicBezTo>
                    <a:pt x="45" y="95"/>
                    <a:pt x="46" y="94"/>
                    <a:pt x="46" y="95"/>
                  </a:cubicBezTo>
                  <a:cubicBezTo>
                    <a:pt x="46" y="95"/>
                    <a:pt x="46" y="96"/>
                    <a:pt x="46" y="96"/>
                  </a:cubicBezTo>
                  <a:cubicBezTo>
                    <a:pt x="47" y="97"/>
                    <a:pt x="48" y="97"/>
                    <a:pt x="48" y="97"/>
                  </a:cubicBezTo>
                  <a:cubicBezTo>
                    <a:pt x="48" y="97"/>
                    <a:pt x="49" y="97"/>
                    <a:pt x="50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0" y="98"/>
                    <a:pt x="51" y="98"/>
                    <a:pt x="52" y="98"/>
                  </a:cubicBezTo>
                  <a:cubicBezTo>
                    <a:pt x="53" y="99"/>
                    <a:pt x="53" y="101"/>
                    <a:pt x="53" y="102"/>
                  </a:cubicBezTo>
                  <a:cubicBezTo>
                    <a:pt x="53" y="103"/>
                    <a:pt x="52" y="103"/>
                    <a:pt x="53" y="104"/>
                  </a:cubicBezTo>
                  <a:cubicBezTo>
                    <a:pt x="54" y="104"/>
                    <a:pt x="56" y="103"/>
                    <a:pt x="57" y="103"/>
                  </a:cubicBezTo>
                  <a:cubicBezTo>
                    <a:pt x="59" y="102"/>
                    <a:pt x="61" y="102"/>
                    <a:pt x="64" y="101"/>
                  </a:cubicBezTo>
                  <a:cubicBezTo>
                    <a:pt x="65" y="101"/>
                    <a:pt x="65" y="101"/>
                    <a:pt x="65" y="100"/>
                  </a:cubicBezTo>
                  <a:cubicBezTo>
                    <a:pt x="66" y="100"/>
                    <a:pt x="66" y="99"/>
                    <a:pt x="67" y="99"/>
                  </a:cubicBezTo>
                  <a:cubicBezTo>
                    <a:pt x="68" y="98"/>
                    <a:pt x="69" y="97"/>
                    <a:pt x="70" y="96"/>
                  </a:cubicBezTo>
                  <a:cubicBezTo>
                    <a:pt x="70" y="96"/>
                    <a:pt x="71" y="95"/>
                    <a:pt x="71" y="94"/>
                  </a:cubicBezTo>
                  <a:cubicBezTo>
                    <a:pt x="72" y="92"/>
                    <a:pt x="75" y="91"/>
                    <a:pt x="77" y="90"/>
                  </a:cubicBezTo>
                  <a:cubicBezTo>
                    <a:pt x="78" y="89"/>
                    <a:pt x="80" y="87"/>
                    <a:pt x="82" y="85"/>
                  </a:cubicBezTo>
                  <a:cubicBezTo>
                    <a:pt x="84" y="84"/>
                    <a:pt x="86" y="83"/>
                    <a:pt x="87" y="82"/>
                  </a:cubicBezTo>
                  <a:cubicBezTo>
                    <a:pt x="88" y="81"/>
                    <a:pt x="89" y="81"/>
                    <a:pt x="90" y="80"/>
                  </a:cubicBezTo>
                  <a:cubicBezTo>
                    <a:pt x="90" y="79"/>
                    <a:pt x="92" y="78"/>
                    <a:pt x="92" y="7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56" name="Freeform 256">
              <a:extLst>
                <a:ext uri="{FF2B5EF4-FFF2-40B4-BE49-F238E27FC236}">
                  <a16:creationId xmlns:a16="http://schemas.microsoft.com/office/drawing/2014/main" id="{C04C934D-B5E4-A92C-0399-AA42E662A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369" y="279536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57" name="Freeform 257">
              <a:extLst>
                <a:ext uri="{FF2B5EF4-FFF2-40B4-BE49-F238E27FC236}">
                  <a16:creationId xmlns:a16="http://schemas.microsoft.com/office/drawing/2014/main" id="{FA2A0866-BD6E-7499-4B3C-22EDC9B64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8132" y="2762023"/>
              <a:ext cx="152400" cy="133350"/>
            </a:xfrm>
            <a:custGeom>
              <a:avLst/>
              <a:gdLst>
                <a:gd name="T0" fmla="*/ 33 w 33"/>
                <a:gd name="T1" fmla="*/ 21 h 29"/>
                <a:gd name="T2" fmla="*/ 33 w 33"/>
                <a:gd name="T3" fmla="*/ 20 h 29"/>
                <a:gd name="T4" fmla="*/ 32 w 33"/>
                <a:gd name="T5" fmla="*/ 20 h 29"/>
                <a:gd name="T6" fmla="*/ 32 w 33"/>
                <a:gd name="T7" fmla="*/ 19 h 29"/>
                <a:gd name="T8" fmla="*/ 32 w 33"/>
                <a:gd name="T9" fmla="*/ 17 h 29"/>
                <a:gd name="T10" fmla="*/ 31 w 33"/>
                <a:gd name="T11" fmla="*/ 16 h 29"/>
                <a:gd name="T12" fmla="*/ 31 w 33"/>
                <a:gd name="T13" fmla="*/ 14 h 29"/>
                <a:gd name="T14" fmla="*/ 32 w 33"/>
                <a:gd name="T15" fmla="*/ 13 h 29"/>
                <a:gd name="T16" fmla="*/ 31 w 33"/>
                <a:gd name="T17" fmla="*/ 11 h 29"/>
                <a:gd name="T18" fmla="*/ 30 w 33"/>
                <a:gd name="T19" fmla="*/ 10 h 29"/>
                <a:gd name="T20" fmla="*/ 30 w 33"/>
                <a:gd name="T21" fmla="*/ 8 h 29"/>
                <a:gd name="T22" fmla="*/ 28 w 33"/>
                <a:gd name="T23" fmla="*/ 9 h 29"/>
                <a:gd name="T24" fmla="*/ 30 w 33"/>
                <a:gd name="T25" fmla="*/ 7 h 29"/>
                <a:gd name="T26" fmla="*/ 30 w 33"/>
                <a:gd name="T27" fmla="*/ 6 h 29"/>
                <a:gd name="T28" fmla="*/ 29 w 33"/>
                <a:gd name="T29" fmla="*/ 6 h 29"/>
                <a:gd name="T30" fmla="*/ 28 w 33"/>
                <a:gd name="T31" fmla="*/ 3 h 29"/>
                <a:gd name="T32" fmla="*/ 27 w 33"/>
                <a:gd name="T33" fmla="*/ 2 h 29"/>
                <a:gd name="T34" fmla="*/ 27 w 33"/>
                <a:gd name="T35" fmla="*/ 0 h 29"/>
                <a:gd name="T36" fmla="*/ 26 w 33"/>
                <a:gd name="T37" fmla="*/ 0 h 29"/>
                <a:gd name="T38" fmla="*/ 26 w 33"/>
                <a:gd name="T39" fmla="*/ 1 h 29"/>
                <a:gd name="T40" fmla="*/ 25 w 33"/>
                <a:gd name="T41" fmla="*/ 2 h 29"/>
                <a:gd name="T42" fmla="*/ 22 w 33"/>
                <a:gd name="T43" fmla="*/ 2 h 29"/>
                <a:gd name="T44" fmla="*/ 20 w 33"/>
                <a:gd name="T45" fmla="*/ 4 h 29"/>
                <a:gd name="T46" fmla="*/ 19 w 33"/>
                <a:gd name="T47" fmla="*/ 2 h 29"/>
                <a:gd name="T48" fmla="*/ 17 w 33"/>
                <a:gd name="T49" fmla="*/ 3 h 29"/>
                <a:gd name="T50" fmla="*/ 16 w 33"/>
                <a:gd name="T51" fmla="*/ 1 h 29"/>
                <a:gd name="T52" fmla="*/ 13 w 33"/>
                <a:gd name="T53" fmla="*/ 1 h 29"/>
                <a:gd name="T54" fmla="*/ 10 w 33"/>
                <a:gd name="T55" fmla="*/ 0 h 29"/>
                <a:gd name="T56" fmla="*/ 7 w 33"/>
                <a:gd name="T57" fmla="*/ 0 h 29"/>
                <a:gd name="T58" fmla="*/ 7 w 33"/>
                <a:gd name="T59" fmla="*/ 1 h 29"/>
                <a:gd name="T60" fmla="*/ 6 w 33"/>
                <a:gd name="T61" fmla="*/ 1 h 29"/>
                <a:gd name="T62" fmla="*/ 6 w 33"/>
                <a:gd name="T63" fmla="*/ 3 h 29"/>
                <a:gd name="T64" fmla="*/ 6 w 33"/>
                <a:gd name="T65" fmla="*/ 4 h 29"/>
                <a:gd name="T66" fmla="*/ 5 w 33"/>
                <a:gd name="T67" fmla="*/ 5 h 29"/>
                <a:gd name="T68" fmla="*/ 2 w 33"/>
                <a:gd name="T69" fmla="*/ 6 h 29"/>
                <a:gd name="T70" fmla="*/ 0 w 33"/>
                <a:gd name="T71" fmla="*/ 8 h 29"/>
                <a:gd name="T72" fmla="*/ 1 w 33"/>
                <a:gd name="T73" fmla="*/ 9 h 29"/>
                <a:gd name="T74" fmla="*/ 2 w 33"/>
                <a:gd name="T75" fmla="*/ 9 h 29"/>
                <a:gd name="T76" fmla="*/ 2 w 33"/>
                <a:gd name="T77" fmla="*/ 11 h 29"/>
                <a:gd name="T78" fmla="*/ 3 w 33"/>
                <a:gd name="T79" fmla="*/ 12 h 29"/>
                <a:gd name="T80" fmla="*/ 5 w 33"/>
                <a:gd name="T81" fmla="*/ 14 h 29"/>
                <a:gd name="T82" fmla="*/ 6 w 33"/>
                <a:gd name="T83" fmla="*/ 15 h 29"/>
                <a:gd name="T84" fmla="*/ 7 w 33"/>
                <a:gd name="T85" fmla="*/ 17 h 29"/>
                <a:gd name="T86" fmla="*/ 8 w 33"/>
                <a:gd name="T87" fmla="*/ 19 h 29"/>
                <a:gd name="T88" fmla="*/ 11 w 33"/>
                <a:gd name="T89" fmla="*/ 18 h 29"/>
                <a:gd name="T90" fmla="*/ 12 w 33"/>
                <a:gd name="T91" fmla="*/ 17 h 29"/>
                <a:gd name="T92" fmla="*/ 11 w 33"/>
                <a:gd name="T93" fmla="*/ 15 h 29"/>
                <a:gd name="T94" fmla="*/ 18 w 33"/>
                <a:gd name="T95" fmla="*/ 14 h 29"/>
                <a:gd name="T96" fmla="*/ 20 w 33"/>
                <a:gd name="T97" fmla="*/ 17 h 29"/>
                <a:gd name="T98" fmla="*/ 21 w 33"/>
                <a:gd name="T99" fmla="*/ 21 h 29"/>
                <a:gd name="T100" fmla="*/ 20 w 33"/>
                <a:gd name="T101" fmla="*/ 21 h 29"/>
                <a:gd name="T102" fmla="*/ 20 w 33"/>
                <a:gd name="T103" fmla="*/ 23 h 29"/>
                <a:gd name="T104" fmla="*/ 21 w 33"/>
                <a:gd name="T105" fmla="*/ 22 h 29"/>
                <a:gd name="T106" fmla="*/ 24 w 33"/>
                <a:gd name="T107" fmla="*/ 22 h 29"/>
                <a:gd name="T108" fmla="*/ 26 w 33"/>
                <a:gd name="T109" fmla="*/ 23 h 29"/>
                <a:gd name="T110" fmla="*/ 26 w 33"/>
                <a:gd name="T111" fmla="*/ 27 h 29"/>
                <a:gd name="T112" fmla="*/ 27 w 33"/>
                <a:gd name="T113" fmla="*/ 29 h 29"/>
                <a:gd name="T114" fmla="*/ 29 w 33"/>
                <a:gd name="T115" fmla="*/ 27 h 29"/>
                <a:gd name="T116" fmla="*/ 31 w 33"/>
                <a:gd name="T117" fmla="*/ 26 h 29"/>
                <a:gd name="T118" fmla="*/ 31 w 33"/>
                <a:gd name="T119" fmla="*/ 25 h 29"/>
                <a:gd name="T120" fmla="*/ 32 w 33"/>
                <a:gd name="T121" fmla="*/ 24 h 29"/>
                <a:gd name="T122" fmla="*/ 31 w 33"/>
                <a:gd name="T123" fmla="*/ 23 h 29"/>
                <a:gd name="T124" fmla="*/ 33 w 33"/>
                <a:gd name="T125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" h="29">
                  <a:moveTo>
                    <a:pt x="33" y="21"/>
                  </a:moveTo>
                  <a:cubicBezTo>
                    <a:pt x="33" y="21"/>
                    <a:pt x="33" y="21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19"/>
                    <a:pt x="32" y="19"/>
                  </a:cubicBezTo>
                  <a:cubicBezTo>
                    <a:pt x="33" y="18"/>
                    <a:pt x="32" y="18"/>
                    <a:pt x="32" y="17"/>
                  </a:cubicBezTo>
                  <a:cubicBezTo>
                    <a:pt x="32" y="16"/>
                    <a:pt x="31" y="17"/>
                    <a:pt x="31" y="16"/>
                  </a:cubicBezTo>
                  <a:cubicBezTo>
                    <a:pt x="31" y="15"/>
                    <a:pt x="31" y="15"/>
                    <a:pt x="31" y="14"/>
                  </a:cubicBezTo>
                  <a:cubicBezTo>
                    <a:pt x="31" y="14"/>
                    <a:pt x="32" y="13"/>
                    <a:pt x="32" y="13"/>
                  </a:cubicBezTo>
                  <a:cubicBezTo>
                    <a:pt x="32" y="12"/>
                    <a:pt x="32" y="12"/>
                    <a:pt x="31" y="11"/>
                  </a:cubicBezTo>
                  <a:cubicBezTo>
                    <a:pt x="31" y="11"/>
                    <a:pt x="31" y="11"/>
                    <a:pt x="30" y="10"/>
                  </a:cubicBezTo>
                  <a:cubicBezTo>
                    <a:pt x="30" y="10"/>
                    <a:pt x="30" y="8"/>
                    <a:pt x="30" y="8"/>
                  </a:cubicBezTo>
                  <a:cubicBezTo>
                    <a:pt x="30" y="8"/>
                    <a:pt x="29" y="9"/>
                    <a:pt x="28" y="9"/>
                  </a:cubicBezTo>
                  <a:cubicBezTo>
                    <a:pt x="29" y="8"/>
                    <a:pt x="29" y="8"/>
                    <a:pt x="30" y="7"/>
                  </a:cubicBezTo>
                  <a:cubicBezTo>
                    <a:pt x="30" y="6"/>
                    <a:pt x="30" y="7"/>
                    <a:pt x="30" y="6"/>
                  </a:cubicBezTo>
                  <a:cubicBezTo>
                    <a:pt x="30" y="6"/>
                    <a:pt x="29" y="6"/>
                    <a:pt x="29" y="6"/>
                  </a:cubicBezTo>
                  <a:cubicBezTo>
                    <a:pt x="28" y="5"/>
                    <a:pt x="29" y="4"/>
                    <a:pt x="28" y="3"/>
                  </a:cubicBezTo>
                  <a:cubicBezTo>
                    <a:pt x="28" y="2"/>
                    <a:pt x="27" y="2"/>
                    <a:pt x="27" y="2"/>
                  </a:cubicBezTo>
                  <a:cubicBezTo>
                    <a:pt x="27" y="1"/>
                    <a:pt x="27" y="1"/>
                    <a:pt x="27" y="0"/>
                  </a:cubicBezTo>
                  <a:cubicBezTo>
                    <a:pt x="27" y="0"/>
                    <a:pt x="26" y="0"/>
                    <a:pt x="26" y="0"/>
                  </a:cubicBezTo>
                  <a:cubicBezTo>
                    <a:pt x="25" y="0"/>
                    <a:pt x="26" y="0"/>
                    <a:pt x="26" y="1"/>
                  </a:cubicBezTo>
                  <a:cubicBezTo>
                    <a:pt x="26" y="2"/>
                    <a:pt x="25" y="2"/>
                    <a:pt x="25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1" y="2"/>
                    <a:pt x="21" y="4"/>
                    <a:pt x="20" y="4"/>
                  </a:cubicBezTo>
                  <a:cubicBezTo>
                    <a:pt x="19" y="3"/>
                    <a:pt x="20" y="2"/>
                    <a:pt x="19" y="2"/>
                  </a:cubicBezTo>
                  <a:cubicBezTo>
                    <a:pt x="18" y="2"/>
                    <a:pt x="18" y="3"/>
                    <a:pt x="17" y="3"/>
                  </a:cubicBezTo>
                  <a:cubicBezTo>
                    <a:pt x="15" y="2"/>
                    <a:pt x="17" y="1"/>
                    <a:pt x="16" y="1"/>
                  </a:cubicBezTo>
                  <a:cubicBezTo>
                    <a:pt x="16" y="0"/>
                    <a:pt x="14" y="1"/>
                    <a:pt x="13" y="1"/>
                  </a:cubicBezTo>
                  <a:cubicBezTo>
                    <a:pt x="12" y="1"/>
                    <a:pt x="12" y="0"/>
                    <a:pt x="10" y="0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7" y="3"/>
                    <a:pt x="6" y="4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4" y="5"/>
                    <a:pt x="2" y="5"/>
                    <a:pt x="2" y="6"/>
                  </a:cubicBezTo>
                  <a:cubicBezTo>
                    <a:pt x="1" y="7"/>
                    <a:pt x="1" y="7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3" y="10"/>
                    <a:pt x="2" y="10"/>
                    <a:pt x="2" y="11"/>
                  </a:cubicBezTo>
                  <a:cubicBezTo>
                    <a:pt x="2" y="11"/>
                    <a:pt x="3" y="12"/>
                    <a:pt x="3" y="12"/>
                  </a:cubicBezTo>
                  <a:cubicBezTo>
                    <a:pt x="4" y="13"/>
                    <a:pt x="4" y="13"/>
                    <a:pt x="5" y="14"/>
                  </a:cubicBezTo>
                  <a:cubicBezTo>
                    <a:pt x="5" y="14"/>
                    <a:pt x="6" y="14"/>
                    <a:pt x="6" y="15"/>
                  </a:cubicBezTo>
                  <a:cubicBezTo>
                    <a:pt x="7" y="15"/>
                    <a:pt x="7" y="16"/>
                    <a:pt x="7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10" y="19"/>
                    <a:pt x="10" y="18"/>
                    <a:pt x="11" y="18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6"/>
                    <a:pt x="11" y="16"/>
                    <a:pt x="11" y="15"/>
                  </a:cubicBezTo>
                  <a:cubicBezTo>
                    <a:pt x="12" y="12"/>
                    <a:pt x="16" y="14"/>
                    <a:pt x="18" y="14"/>
                  </a:cubicBezTo>
                  <a:cubicBezTo>
                    <a:pt x="19" y="15"/>
                    <a:pt x="19" y="15"/>
                    <a:pt x="20" y="17"/>
                  </a:cubicBezTo>
                  <a:cubicBezTo>
                    <a:pt x="20" y="17"/>
                    <a:pt x="21" y="20"/>
                    <a:pt x="21" y="21"/>
                  </a:cubicBezTo>
                  <a:cubicBezTo>
                    <a:pt x="21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3"/>
                  </a:cubicBezTo>
                  <a:cubicBezTo>
                    <a:pt x="21" y="24"/>
                    <a:pt x="21" y="23"/>
                    <a:pt x="21" y="22"/>
                  </a:cubicBezTo>
                  <a:cubicBezTo>
                    <a:pt x="22" y="21"/>
                    <a:pt x="23" y="21"/>
                    <a:pt x="24" y="22"/>
                  </a:cubicBezTo>
                  <a:cubicBezTo>
                    <a:pt x="25" y="22"/>
                    <a:pt x="25" y="22"/>
                    <a:pt x="26" y="23"/>
                  </a:cubicBezTo>
                  <a:cubicBezTo>
                    <a:pt x="26" y="24"/>
                    <a:pt x="25" y="26"/>
                    <a:pt x="26" y="27"/>
                  </a:cubicBezTo>
                  <a:cubicBezTo>
                    <a:pt x="26" y="27"/>
                    <a:pt x="27" y="28"/>
                    <a:pt x="27" y="29"/>
                  </a:cubicBezTo>
                  <a:cubicBezTo>
                    <a:pt x="28" y="29"/>
                    <a:pt x="29" y="27"/>
                    <a:pt x="29" y="27"/>
                  </a:cubicBezTo>
                  <a:cubicBezTo>
                    <a:pt x="30" y="27"/>
                    <a:pt x="30" y="27"/>
                    <a:pt x="31" y="26"/>
                  </a:cubicBezTo>
                  <a:cubicBezTo>
                    <a:pt x="31" y="26"/>
                    <a:pt x="31" y="25"/>
                    <a:pt x="31" y="25"/>
                  </a:cubicBezTo>
                  <a:cubicBezTo>
                    <a:pt x="32" y="25"/>
                    <a:pt x="32" y="24"/>
                    <a:pt x="32" y="24"/>
                  </a:cubicBezTo>
                  <a:cubicBezTo>
                    <a:pt x="31" y="23"/>
                    <a:pt x="31" y="24"/>
                    <a:pt x="31" y="23"/>
                  </a:cubicBezTo>
                  <a:cubicBezTo>
                    <a:pt x="31" y="22"/>
                    <a:pt x="33" y="22"/>
                    <a:pt x="33" y="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58" name="Freeform 258">
              <a:extLst>
                <a:ext uri="{FF2B5EF4-FFF2-40B4-BE49-F238E27FC236}">
                  <a16:creationId xmlns:a16="http://schemas.microsoft.com/office/drawing/2014/main" id="{DB53EC75-0E49-9640-F35B-1F4DE7D9D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369" y="279853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59" name="Freeform 259">
              <a:extLst>
                <a:ext uri="{FF2B5EF4-FFF2-40B4-BE49-F238E27FC236}">
                  <a16:creationId xmlns:a16="http://schemas.microsoft.com/office/drawing/2014/main" id="{B3A86AE4-45D6-F0C0-EC43-3095DE66E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369" y="279853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60" name="Freeform 260">
              <a:extLst>
                <a:ext uri="{FF2B5EF4-FFF2-40B4-BE49-F238E27FC236}">
                  <a16:creationId xmlns:a16="http://schemas.microsoft.com/office/drawing/2014/main" id="{E109E27F-9E34-BA82-45B1-EE0AFE57E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094" y="2657248"/>
              <a:ext cx="120650" cy="114300"/>
            </a:xfrm>
            <a:custGeom>
              <a:avLst/>
              <a:gdLst>
                <a:gd name="T0" fmla="*/ 26 w 26"/>
                <a:gd name="T1" fmla="*/ 22 h 25"/>
                <a:gd name="T2" fmla="*/ 26 w 26"/>
                <a:gd name="T3" fmla="*/ 19 h 25"/>
                <a:gd name="T4" fmla="*/ 24 w 26"/>
                <a:gd name="T5" fmla="*/ 18 h 25"/>
                <a:gd name="T6" fmla="*/ 24 w 26"/>
                <a:gd name="T7" fmla="*/ 16 h 25"/>
                <a:gd name="T8" fmla="*/ 24 w 26"/>
                <a:gd name="T9" fmla="*/ 13 h 25"/>
                <a:gd name="T10" fmla="*/ 22 w 26"/>
                <a:gd name="T11" fmla="*/ 9 h 25"/>
                <a:gd name="T12" fmla="*/ 20 w 26"/>
                <a:gd name="T13" fmla="*/ 8 h 25"/>
                <a:gd name="T14" fmla="*/ 19 w 26"/>
                <a:gd name="T15" fmla="*/ 5 h 25"/>
                <a:gd name="T16" fmla="*/ 17 w 26"/>
                <a:gd name="T17" fmla="*/ 3 h 25"/>
                <a:gd name="T18" fmla="*/ 15 w 26"/>
                <a:gd name="T19" fmla="*/ 3 h 25"/>
                <a:gd name="T20" fmla="*/ 14 w 26"/>
                <a:gd name="T21" fmla="*/ 1 h 25"/>
                <a:gd name="T22" fmla="*/ 12 w 26"/>
                <a:gd name="T23" fmla="*/ 0 h 25"/>
                <a:gd name="T24" fmla="*/ 9 w 26"/>
                <a:gd name="T25" fmla="*/ 1 h 25"/>
                <a:gd name="T26" fmla="*/ 6 w 26"/>
                <a:gd name="T27" fmla="*/ 1 h 25"/>
                <a:gd name="T28" fmla="*/ 5 w 26"/>
                <a:gd name="T29" fmla="*/ 3 h 25"/>
                <a:gd name="T30" fmla="*/ 4 w 26"/>
                <a:gd name="T31" fmla="*/ 4 h 25"/>
                <a:gd name="T32" fmla="*/ 4 w 26"/>
                <a:gd name="T33" fmla="*/ 7 h 25"/>
                <a:gd name="T34" fmla="*/ 3 w 26"/>
                <a:gd name="T35" fmla="*/ 8 h 25"/>
                <a:gd name="T36" fmla="*/ 2 w 26"/>
                <a:gd name="T37" fmla="*/ 10 h 25"/>
                <a:gd name="T38" fmla="*/ 1 w 26"/>
                <a:gd name="T39" fmla="*/ 12 h 25"/>
                <a:gd name="T40" fmla="*/ 2 w 26"/>
                <a:gd name="T41" fmla="*/ 13 h 25"/>
                <a:gd name="T42" fmla="*/ 3 w 26"/>
                <a:gd name="T43" fmla="*/ 16 h 25"/>
                <a:gd name="T44" fmla="*/ 4 w 26"/>
                <a:gd name="T45" fmla="*/ 17 h 25"/>
                <a:gd name="T46" fmla="*/ 5 w 26"/>
                <a:gd name="T47" fmla="*/ 17 h 25"/>
                <a:gd name="T48" fmla="*/ 7 w 26"/>
                <a:gd name="T49" fmla="*/ 17 h 25"/>
                <a:gd name="T50" fmla="*/ 8 w 26"/>
                <a:gd name="T51" fmla="*/ 17 h 25"/>
                <a:gd name="T52" fmla="*/ 8 w 26"/>
                <a:gd name="T53" fmla="*/ 17 h 25"/>
                <a:gd name="T54" fmla="*/ 8 w 26"/>
                <a:gd name="T55" fmla="*/ 16 h 25"/>
                <a:gd name="T56" fmla="*/ 13 w 26"/>
                <a:gd name="T57" fmla="*/ 17 h 25"/>
                <a:gd name="T58" fmla="*/ 14 w 26"/>
                <a:gd name="T59" fmla="*/ 17 h 25"/>
                <a:gd name="T60" fmla="*/ 15 w 26"/>
                <a:gd name="T61" fmla="*/ 17 h 25"/>
                <a:gd name="T62" fmla="*/ 15 w 26"/>
                <a:gd name="T63" fmla="*/ 19 h 25"/>
                <a:gd name="T64" fmla="*/ 10 w 26"/>
                <a:gd name="T65" fmla="*/ 18 h 25"/>
                <a:gd name="T66" fmla="*/ 9 w 26"/>
                <a:gd name="T67" fmla="*/ 18 h 25"/>
                <a:gd name="T68" fmla="*/ 8 w 26"/>
                <a:gd name="T69" fmla="*/ 19 h 25"/>
                <a:gd name="T70" fmla="*/ 7 w 26"/>
                <a:gd name="T71" fmla="*/ 19 h 25"/>
                <a:gd name="T72" fmla="*/ 7 w 26"/>
                <a:gd name="T73" fmla="*/ 19 h 25"/>
                <a:gd name="T74" fmla="*/ 6 w 26"/>
                <a:gd name="T75" fmla="*/ 19 h 25"/>
                <a:gd name="T76" fmla="*/ 5 w 26"/>
                <a:gd name="T77" fmla="*/ 19 h 25"/>
                <a:gd name="T78" fmla="*/ 3 w 26"/>
                <a:gd name="T79" fmla="*/ 21 h 25"/>
                <a:gd name="T80" fmla="*/ 4 w 26"/>
                <a:gd name="T81" fmla="*/ 24 h 25"/>
                <a:gd name="T82" fmla="*/ 8 w 26"/>
                <a:gd name="T83" fmla="*/ 23 h 25"/>
                <a:gd name="T84" fmla="*/ 14 w 26"/>
                <a:gd name="T85" fmla="*/ 23 h 25"/>
                <a:gd name="T86" fmla="*/ 20 w 26"/>
                <a:gd name="T87" fmla="*/ 23 h 25"/>
                <a:gd name="T88" fmla="*/ 21 w 26"/>
                <a:gd name="T89" fmla="*/ 23 h 25"/>
                <a:gd name="T90" fmla="*/ 22 w 26"/>
                <a:gd name="T91" fmla="*/ 24 h 25"/>
                <a:gd name="T92" fmla="*/ 26 w 26"/>
                <a:gd name="T93" fmla="*/ 24 h 25"/>
                <a:gd name="T94" fmla="*/ 26 w 26"/>
                <a:gd name="T9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" h="25">
                  <a:moveTo>
                    <a:pt x="26" y="22"/>
                  </a:moveTo>
                  <a:cubicBezTo>
                    <a:pt x="26" y="21"/>
                    <a:pt x="26" y="20"/>
                    <a:pt x="26" y="19"/>
                  </a:cubicBezTo>
                  <a:cubicBezTo>
                    <a:pt x="26" y="19"/>
                    <a:pt x="25" y="19"/>
                    <a:pt x="24" y="18"/>
                  </a:cubicBezTo>
                  <a:cubicBezTo>
                    <a:pt x="24" y="17"/>
                    <a:pt x="24" y="16"/>
                    <a:pt x="24" y="16"/>
                  </a:cubicBezTo>
                  <a:cubicBezTo>
                    <a:pt x="24" y="14"/>
                    <a:pt x="24" y="14"/>
                    <a:pt x="24" y="13"/>
                  </a:cubicBezTo>
                  <a:cubicBezTo>
                    <a:pt x="23" y="12"/>
                    <a:pt x="23" y="10"/>
                    <a:pt x="22" y="9"/>
                  </a:cubicBezTo>
                  <a:cubicBezTo>
                    <a:pt x="21" y="9"/>
                    <a:pt x="21" y="9"/>
                    <a:pt x="20" y="8"/>
                  </a:cubicBezTo>
                  <a:cubicBezTo>
                    <a:pt x="19" y="7"/>
                    <a:pt x="19" y="6"/>
                    <a:pt x="19" y="5"/>
                  </a:cubicBezTo>
                  <a:cubicBezTo>
                    <a:pt x="18" y="4"/>
                    <a:pt x="18" y="4"/>
                    <a:pt x="17" y="3"/>
                  </a:cubicBezTo>
                  <a:cubicBezTo>
                    <a:pt x="17" y="3"/>
                    <a:pt x="16" y="3"/>
                    <a:pt x="15" y="3"/>
                  </a:cubicBezTo>
                  <a:cubicBezTo>
                    <a:pt x="15" y="2"/>
                    <a:pt x="14" y="1"/>
                    <a:pt x="14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8" y="0"/>
                    <a:pt x="6" y="1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5" y="3"/>
                    <a:pt x="4" y="5"/>
                    <a:pt x="4" y="4"/>
                  </a:cubicBezTo>
                  <a:cubicBezTo>
                    <a:pt x="3" y="5"/>
                    <a:pt x="4" y="6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1" y="11"/>
                    <a:pt x="0" y="10"/>
                    <a:pt x="1" y="12"/>
                  </a:cubicBezTo>
                  <a:cubicBezTo>
                    <a:pt x="1" y="12"/>
                    <a:pt x="2" y="12"/>
                    <a:pt x="2" y="13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7"/>
                    <a:pt x="4" y="17"/>
                    <a:pt x="5" y="17"/>
                  </a:cubicBezTo>
                  <a:cubicBezTo>
                    <a:pt x="5" y="17"/>
                    <a:pt x="7" y="17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6"/>
                  </a:cubicBezTo>
                  <a:cubicBezTo>
                    <a:pt x="10" y="15"/>
                    <a:pt x="12" y="16"/>
                    <a:pt x="13" y="17"/>
                  </a:cubicBezTo>
                  <a:cubicBezTo>
                    <a:pt x="13" y="17"/>
                    <a:pt x="14" y="17"/>
                    <a:pt x="14" y="17"/>
                  </a:cubicBezTo>
                  <a:cubicBezTo>
                    <a:pt x="14" y="17"/>
                    <a:pt x="15" y="17"/>
                    <a:pt x="15" y="17"/>
                  </a:cubicBezTo>
                  <a:cubicBezTo>
                    <a:pt x="16" y="17"/>
                    <a:pt x="16" y="18"/>
                    <a:pt x="15" y="19"/>
                  </a:cubicBezTo>
                  <a:cubicBezTo>
                    <a:pt x="14" y="20"/>
                    <a:pt x="12" y="18"/>
                    <a:pt x="10" y="18"/>
                  </a:cubicBezTo>
                  <a:cubicBezTo>
                    <a:pt x="10" y="18"/>
                    <a:pt x="9" y="18"/>
                    <a:pt x="9" y="18"/>
                  </a:cubicBezTo>
                  <a:cubicBezTo>
                    <a:pt x="9" y="18"/>
                    <a:pt x="9" y="19"/>
                    <a:pt x="8" y="19"/>
                  </a:cubicBezTo>
                  <a:cubicBezTo>
                    <a:pt x="8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3" y="19"/>
                    <a:pt x="3" y="19"/>
                    <a:pt x="3" y="21"/>
                  </a:cubicBezTo>
                  <a:cubicBezTo>
                    <a:pt x="3" y="22"/>
                    <a:pt x="3" y="24"/>
                    <a:pt x="4" y="24"/>
                  </a:cubicBezTo>
                  <a:cubicBezTo>
                    <a:pt x="5" y="25"/>
                    <a:pt x="7" y="23"/>
                    <a:pt x="8" y="23"/>
                  </a:cubicBezTo>
                  <a:cubicBezTo>
                    <a:pt x="10" y="23"/>
                    <a:pt x="12" y="23"/>
                    <a:pt x="14" y="23"/>
                  </a:cubicBezTo>
                  <a:cubicBezTo>
                    <a:pt x="16" y="23"/>
                    <a:pt x="18" y="23"/>
                    <a:pt x="20" y="23"/>
                  </a:cubicBezTo>
                  <a:cubicBezTo>
                    <a:pt x="20" y="23"/>
                    <a:pt x="21" y="23"/>
                    <a:pt x="21" y="23"/>
                  </a:cubicBezTo>
                  <a:cubicBezTo>
                    <a:pt x="21" y="23"/>
                    <a:pt x="22" y="23"/>
                    <a:pt x="22" y="24"/>
                  </a:cubicBezTo>
                  <a:cubicBezTo>
                    <a:pt x="23" y="24"/>
                    <a:pt x="26" y="23"/>
                    <a:pt x="26" y="24"/>
                  </a:cubicBezTo>
                  <a:cubicBezTo>
                    <a:pt x="26" y="23"/>
                    <a:pt x="26" y="22"/>
                    <a:pt x="26" y="22"/>
                  </a:cubicBezTo>
                  <a:close/>
                </a:path>
              </a:pathLst>
            </a:custGeom>
            <a:solidFill>
              <a:schemeClr val="accent6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61" name="Freeform 261">
              <a:extLst>
                <a:ext uri="{FF2B5EF4-FFF2-40B4-BE49-F238E27FC236}">
                  <a16:creationId xmlns:a16="http://schemas.microsoft.com/office/drawing/2014/main" id="{97D1FF66-846F-AA96-4A35-4C4B79F2A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8457" y="2446111"/>
              <a:ext cx="341312" cy="376238"/>
            </a:xfrm>
            <a:custGeom>
              <a:avLst/>
              <a:gdLst>
                <a:gd name="T0" fmla="*/ 69 w 74"/>
                <a:gd name="T1" fmla="*/ 33 h 82"/>
                <a:gd name="T2" fmla="*/ 69 w 74"/>
                <a:gd name="T3" fmla="*/ 30 h 82"/>
                <a:gd name="T4" fmla="*/ 66 w 74"/>
                <a:gd name="T5" fmla="*/ 28 h 82"/>
                <a:gd name="T6" fmla="*/ 63 w 74"/>
                <a:gd name="T7" fmla="*/ 27 h 82"/>
                <a:gd name="T8" fmla="*/ 60 w 74"/>
                <a:gd name="T9" fmla="*/ 24 h 82"/>
                <a:gd name="T10" fmla="*/ 57 w 74"/>
                <a:gd name="T11" fmla="*/ 20 h 82"/>
                <a:gd name="T12" fmla="*/ 32 w 74"/>
                <a:gd name="T13" fmla="*/ 0 h 82"/>
                <a:gd name="T14" fmla="*/ 28 w 74"/>
                <a:gd name="T15" fmla="*/ 29 h 82"/>
                <a:gd name="T16" fmla="*/ 30 w 74"/>
                <a:gd name="T17" fmla="*/ 47 h 82"/>
                <a:gd name="T18" fmla="*/ 30 w 74"/>
                <a:gd name="T19" fmla="*/ 51 h 82"/>
                <a:gd name="T20" fmla="*/ 19 w 74"/>
                <a:gd name="T21" fmla="*/ 53 h 82"/>
                <a:gd name="T22" fmla="*/ 13 w 74"/>
                <a:gd name="T23" fmla="*/ 52 h 82"/>
                <a:gd name="T24" fmla="*/ 9 w 74"/>
                <a:gd name="T25" fmla="*/ 53 h 82"/>
                <a:gd name="T26" fmla="*/ 5 w 74"/>
                <a:gd name="T27" fmla="*/ 54 h 82"/>
                <a:gd name="T28" fmla="*/ 2 w 74"/>
                <a:gd name="T29" fmla="*/ 54 h 82"/>
                <a:gd name="T30" fmla="*/ 0 w 74"/>
                <a:gd name="T31" fmla="*/ 57 h 82"/>
                <a:gd name="T32" fmla="*/ 2 w 74"/>
                <a:gd name="T33" fmla="*/ 65 h 82"/>
                <a:gd name="T34" fmla="*/ 3 w 74"/>
                <a:gd name="T35" fmla="*/ 67 h 82"/>
                <a:gd name="T36" fmla="*/ 6 w 74"/>
                <a:gd name="T37" fmla="*/ 71 h 82"/>
                <a:gd name="T38" fmla="*/ 9 w 74"/>
                <a:gd name="T39" fmla="*/ 71 h 82"/>
                <a:gd name="T40" fmla="*/ 13 w 74"/>
                <a:gd name="T41" fmla="*/ 70 h 82"/>
                <a:gd name="T42" fmla="*/ 14 w 74"/>
                <a:gd name="T43" fmla="*/ 69 h 82"/>
                <a:gd name="T44" fmla="*/ 15 w 74"/>
                <a:gd name="T45" fmla="*/ 72 h 82"/>
                <a:gd name="T46" fmla="*/ 17 w 74"/>
                <a:gd name="T47" fmla="*/ 75 h 82"/>
                <a:gd name="T48" fmla="*/ 15 w 74"/>
                <a:gd name="T49" fmla="*/ 78 h 82"/>
                <a:gd name="T50" fmla="*/ 17 w 74"/>
                <a:gd name="T51" fmla="*/ 80 h 82"/>
                <a:gd name="T52" fmla="*/ 21 w 74"/>
                <a:gd name="T53" fmla="*/ 80 h 82"/>
                <a:gd name="T54" fmla="*/ 25 w 74"/>
                <a:gd name="T55" fmla="*/ 80 h 82"/>
                <a:gd name="T56" fmla="*/ 26 w 74"/>
                <a:gd name="T57" fmla="*/ 79 h 82"/>
                <a:gd name="T58" fmla="*/ 27 w 74"/>
                <a:gd name="T59" fmla="*/ 81 h 82"/>
                <a:gd name="T60" fmla="*/ 31 w 74"/>
                <a:gd name="T61" fmla="*/ 77 h 82"/>
                <a:gd name="T62" fmla="*/ 32 w 74"/>
                <a:gd name="T63" fmla="*/ 72 h 82"/>
                <a:gd name="T64" fmla="*/ 34 w 74"/>
                <a:gd name="T65" fmla="*/ 71 h 82"/>
                <a:gd name="T66" fmla="*/ 39 w 74"/>
                <a:gd name="T67" fmla="*/ 66 h 82"/>
                <a:gd name="T68" fmla="*/ 42 w 74"/>
                <a:gd name="T69" fmla="*/ 62 h 82"/>
                <a:gd name="T70" fmla="*/ 44 w 74"/>
                <a:gd name="T71" fmla="*/ 59 h 82"/>
                <a:gd name="T72" fmla="*/ 46 w 74"/>
                <a:gd name="T73" fmla="*/ 58 h 82"/>
                <a:gd name="T74" fmla="*/ 52 w 74"/>
                <a:gd name="T75" fmla="*/ 55 h 82"/>
                <a:gd name="T76" fmla="*/ 58 w 74"/>
                <a:gd name="T77" fmla="*/ 56 h 82"/>
                <a:gd name="T78" fmla="*/ 66 w 74"/>
                <a:gd name="T79" fmla="*/ 53 h 82"/>
                <a:gd name="T80" fmla="*/ 72 w 74"/>
                <a:gd name="T81" fmla="*/ 49 h 82"/>
                <a:gd name="T82" fmla="*/ 73 w 74"/>
                <a:gd name="T83" fmla="*/ 38 h 82"/>
                <a:gd name="T84" fmla="*/ 73 w 74"/>
                <a:gd name="T85" fmla="*/ 3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4" h="82">
                  <a:moveTo>
                    <a:pt x="73" y="33"/>
                  </a:moveTo>
                  <a:cubicBezTo>
                    <a:pt x="72" y="33"/>
                    <a:pt x="69" y="35"/>
                    <a:pt x="69" y="33"/>
                  </a:cubicBezTo>
                  <a:cubicBezTo>
                    <a:pt x="68" y="33"/>
                    <a:pt x="69" y="32"/>
                    <a:pt x="69" y="32"/>
                  </a:cubicBezTo>
                  <a:cubicBezTo>
                    <a:pt x="69" y="31"/>
                    <a:pt x="69" y="30"/>
                    <a:pt x="69" y="30"/>
                  </a:cubicBezTo>
                  <a:cubicBezTo>
                    <a:pt x="69" y="29"/>
                    <a:pt x="69" y="29"/>
                    <a:pt x="68" y="28"/>
                  </a:cubicBezTo>
                  <a:cubicBezTo>
                    <a:pt x="68" y="28"/>
                    <a:pt x="67" y="28"/>
                    <a:pt x="66" y="28"/>
                  </a:cubicBezTo>
                  <a:cubicBezTo>
                    <a:pt x="66" y="28"/>
                    <a:pt x="66" y="27"/>
                    <a:pt x="66" y="27"/>
                  </a:cubicBezTo>
                  <a:cubicBezTo>
                    <a:pt x="65" y="26"/>
                    <a:pt x="64" y="27"/>
                    <a:pt x="63" y="27"/>
                  </a:cubicBezTo>
                  <a:cubicBezTo>
                    <a:pt x="62" y="26"/>
                    <a:pt x="63" y="26"/>
                    <a:pt x="62" y="25"/>
                  </a:cubicBezTo>
                  <a:cubicBezTo>
                    <a:pt x="61" y="24"/>
                    <a:pt x="61" y="25"/>
                    <a:pt x="60" y="24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59" y="21"/>
                    <a:pt x="58" y="20"/>
                    <a:pt x="57" y="20"/>
                  </a:cubicBezTo>
                  <a:cubicBezTo>
                    <a:pt x="49" y="13"/>
                    <a:pt x="42" y="7"/>
                    <a:pt x="35" y="1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30" y="0"/>
                    <a:pt x="28" y="0"/>
                    <a:pt x="25" y="0"/>
                  </a:cubicBezTo>
                  <a:cubicBezTo>
                    <a:pt x="26" y="9"/>
                    <a:pt x="27" y="19"/>
                    <a:pt x="28" y="29"/>
                  </a:cubicBezTo>
                  <a:cubicBezTo>
                    <a:pt x="29" y="34"/>
                    <a:pt x="29" y="39"/>
                    <a:pt x="30" y="45"/>
                  </a:cubicBezTo>
                  <a:cubicBezTo>
                    <a:pt x="30" y="45"/>
                    <a:pt x="30" y="46"/>
                    <a:pt x="30" y="47"/>
                  </a:cubicBezTo>
                  <a:cubicBezTo>
                    <a:pt x="30" y="48"/>
                    <a:pt x="31" y="48"/>
                    <a:pt x="31" y="49"/>
                  </a:cubicBezTo>
                  <a:cubicBezTo>
                    <a:pt x="31" y="50"/>
                    <a:pt x="30" y="50"/>
                    <a:pt x="30" y="51"/>
                  </a:cubicBezTo>
                  <a:cubicBezTo>
                    <a:pt x="30" y="52"/>
                    <a:pt x="30" y="53"/>
                    <a:pt x="29" y="53"/>
                  </a:cubicBezTo>
                  <a:cubicBezTo>
                    <a:pt x="26" y="53"/>
                    <a:pt x="23" y="53"/>
                    <a:pt x="19" y="53"/>
                  </a:cubicBezTo>
                  <a:cubicBezTo>
                    <a:pt x="18" y="53"/>
                    <a:pt x="16" y="53"/>
                    <a:pt x="15" y="53"/>
                  </a:cubicBezTo>
                  <a:cubicBezTo>
                    <a:pt x="13" y="53"/>
                    <a:pt x="13" y="53"/>
                    <a:pt x="13" y="52"/>
                  </a:cubicBezTo>
                  <a:cubicBezTo>
                    <a:pt x="13" y="52"/>
                    <a:pt x="12" y="53"/>
                    <a:pt x="12" y="53"/>
                  </a:cubicBezTo>
                  <a:cubicBezTo>
                    <a:pt x="11" y="54"/>
                    <a:pt x="10" y="54"/>
                    <a:pt x="9" y="53"/>
                  </a:cubicBezTo>
                  <a:cubicBezTo>
                    <a:pt x="8" y="53"/>
                    <a:pt x="8" y="53"/>
                    <a:pt x="7" y="53"/>
                  </a:cubicBezTo>
                  <a:cubicBezTo>
                    <a:pt x="6" y="54"/>
                    <a:pt x="6" y="54"/>
                    <a:pt x="5" y="54"/>
                  </a:cubicBezTo>
                  <a:cubicBezTo>
                    <a:pt x="4" y="53"/>
                    <a:pt x="4" y="52"/>
                    <a:pt x="3" y="52"/>
                  </a:cubicBezTo>
                  <a:cubicBezTo>
                    <a:pt x="2" y="52"/>
                    <a:pt x="2" y="54"/>
                    <a:pt x="2" y="54"/>
                  </a:cubicBezTo>
                  <a:cubicBezTo>
                    <a:pt x="2" y="55"/>
                    <a:pt x="2" y="56"/>
                    <a:pt x="2" y="56"/>
                  </a:cubicBezTo>
                  <a:cubicBezTo>
                    <a:pt x="1" y="57"/>
                    <a:pt x="0" y="57"/>
                    <a:pt x="0" y="57"/>
                  </a:cubicBezTo>
                  <a:cubicBezTo>
                    <a:pt x="0" y="59"/>
                    <a:pt x="1" y="60"/>
                    <a:pt x="1" y="62"/>
                  </a:cubicBezTo>
                  <a:cubicBezTo>
                    <a:pt x="1" y="63"/>
                    <a:pt x="1" y="64"/>
                    <a:pt x="2" y="65"/>
                  </a:cubicBezTo>
                  <a:cubicBezTo>
                    <a:pt x="2" y="65"/>
                    <a:pt x="3" y="65"/>
                    <a:pt x="3" y="65"/>
                  </a:cubicBezTo>
                  <a:cubicBezTo>
                    <a:pt x="3" y="66"/>
                    <a:pt x="3" y="66"/>
                    <a:pt x="3" y="67"/>
                  </a:cubicBezTo>
                  <a:cubicBezTo>
                    <a:pt x="3" y="68"/>
                    <a:pt x="3" y="71"/>
                    <a:pt x="4" y="72"/>
                  </a:cubicBezTo>
                  <a:cubicBezTo>
                    <a:pt x="5" y="72"/>
                    <a:pt x="5" y="71"/>
                    <a:pt x="6" y="71"/>
                  </a:cubicBezTo>
                  <a:cubicBezTo>
                    <a:pt x="7" y="71"/>
                    <a:pt x="6" y="72"/>
                    <a:pt x="7" y="73"/>
                  </a:cubicBezTo>
                  <a:cubicBezTo>
                    <a:pt x="8" y="73"/>
                    <a:pt x="8" y="71"/>
                    <a:pt x="9" y="71"/>
                  </a:cubicBezTo>
                  <a:cubicBezTo>
                    <a:pt x="10" y="71"/>
                    <a:pt x="11" y="71"/>
                    <a:pt x="11" y="71"/>
                  </a:cubicBezTo>
                  <a:cubicBezTo>
                    <a:pt x="12" y="71"/>
                    <a:pt x="13" y="71"/>
                    <a:pt x="13" y="70"/>
                  </a:cubicBezTo>
                  <a:cubicBezTo>
                    <a:pt x="13" y="70"/>
                    <a:pt x="12" y="69"/>
                    <a:pt x="12" y="69"/>
                  </a:cubicBezTo>
                  <a:cubicBezTo>
                    <a:pt x="13" y="69"/>
                    <a:pt x="14" y="69"/>
                    <a:pt x="14" y="69"/>
                  </a:cubicBezTo>
                  <a:cubicBezTo>
                    <a:pt x="14" y="70"/>
                    <a:pt x="14" y="70"/>
                    <a:pt x="14" y="71"/>
                  </a:cubicBezTo>
                  <a:cubicBezTo>
                    <a:pt x="14" y="71"/>
                    <a:pt x="15" y="71"/>
                    <a:pt x="15" y="72"/>
                  </a:cubicBezTo>
                  <a:cubicBezTo>
                    <a:pt x="16" y="73"/>
                    <a:pt x="15" y="74"/>
                    <a:pt x="16" y="75"/>
                  </a:cubicBezTo>
                  <a:cubicBezTo>
                    <a:pt x="16" y="75"/>
                    <a:pt x="17" y="75"/>
                    <a:pt x="17" y="75"/>
                  </a:cubicBezTo>
                  <a:cubicBezTo>
                    <a:pt x="17" y="76"/>
                    <a:pt x="17" y="75"/>
                    <a:pt x="17" y="76"/>
                  </a:cubicBezTo>
                  <a:cubicBezTo>
                    <a:pt x="16" y="77"/>
                    <a:pt x="16" y="77"/>
                    <a:pt x="15" y="78"/>
                  </a:cubicBezTo>
                  <a:cubicBezTo>
                    <a:pt x="16" y="78"/>
                    <a:pt x="17" y="77"/>
                    <a:pt x="17" y="77"/>
                  </a:cubicBezTo>
                  <a:cubicBezTo>
                    <a:pt x="18" y="77"/>
                    <a:pt x="17" y="79"/>
                    <a:pt x="17" y="80"/>
                  </a:cubicBezTo>
                  <a:cubicBezTo>
                    <a:pt x="18" y="80"/>
                    <a:pt x="19" y="81"/>
                    <a:pt x="19" y="82"/>
                  </a:cubicBezTo>
                  <a:cubicBezTo>
                    <a:pt x="20" y="82"/>
                    <a:pt x="20" y="80"/>
                    <a:pt x="21" y="80"/>
                  </a:cubicBezTo>
                  <a:cubicBezTo>
                    <a:pt x="22" y="80"/>
                    <a:pt x="22" y="82"/>
                    <a:pt x="24" y="82"/>
                  </a:cubicBezTo>
                  <a:cubicBezTo>
                    <a:pt x="23" y="81"/>
                    <a:pt x="24" y="81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5" y="79"/>
                    <a:pt x="25" y="79"/>
                    <a:pt x="2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7" y="79"/>
                    <a:pt x="26" y="81"/>
                    <a:pt x="27" y="81"/>
                  </a:cubicBezTo>
                  <a:cubicBezTo>
                    <a:pt x="28" y="82"/>
                    <a:pt x="28" y="79"/>
                    <a:pt x="30" y="80"/>
                  </a:cubicBezTo>
                  <a:cubicBezTo>
                    <a:pt x="30" y="79"/>
                    <a:pt x="30" y="78"/>
                    <a:pt x="31" y="77"/>
                  </a:cubicBezTo>
                  <a:cubicBezTo>
                    <a:pt x="31" y="76"/>
                    <a:pt x="31" y="74"/>
                    <a:pt x="31" y="73"/>
                  </a:cubicBezTo>
                  <a:cubicBezTo>
                    <a:pt x="31" y="72"/>
                    <a:pt x="31" y="72"/>
                    <a:pt x="32" y="72"/>
                  </a:cubicBezTo>
                  <a:cubicBezTo>
                    <a:pt x="32" y="72"/>
                    <a:pt x="33" y="72"/>
                    <a:pt x="33" y="72"/>
                  </a:cubicBezTo>
                  <a:cubicBezTo>
                    <a:pt x="33" y="72"/>
                    <a:pt x="34" y="71"/>
                    <a:pt x="34" y="71"/>
                  </a:cubicBezTo>
                  <a:cubicBezTo>
                    <a:pt x="35" y="69"/>
                    <a:pt x="35" y="66"/>
                    <a:pt x="36" y="64"/>
                  </a:cubicBezTo>
                  <a:cubicBezTo>
                    <a:pt x="37" y="62"/>
                    <a:pt x="37" y="66"/>
                    <a:pt x="39" y="66"/>
                  </a:cubicBezTo>
                  <a:cubicBezTo>
                    <a:pt x="40" y="65"/>
                    <a:pt x="40" y="64"/>
                    <a:pt x="40" y="63"/>
                  </a:cubicBezTo>
                  <a:cubicBezTo>
                    <a:pt x="41" y="63"/>
                    <a:pt x="41" y="63"/>
                    <a:pt x="42" y="62"/>
                  </a:cubicBezTo>
                  <a:cubicBezTo>
                    <a:pt x="42" y="62"/>
                    <a:pt x="42" y="62"/>
                    <a:pt x="42" y="61"/>
                  </a:cubicBezTo>
                  <a:cubicBezTo>
                    <a:pt x="43" y="60"/>
                    <a:pt x="43" y="60"/>
                    <a:pt x="44" y="59"/>
                  </a:cubicBezTo>
                  <a:cubicBezTo>
                    <a:pt x="45" y="59"/>
                    <a:pt x="45" y="60"/>
                    <a:pt x="45" y="59"/>
                  </a:cubicBezTo>
                  <a:cubicBezTo>
                    <a:pt x="45" y="59"/>
                    <a:pt x="46" y="58"/>
                    <a:pt x="46" y="58"/>
                  </a:cubicBezTo>
                  <a:cubicBezTo>
                    <a:pt x="47" y="57"/>
                    <a:pt x="49" y="57"/>
                    <a:pt x="50" y="56"/>
                  </a:cubicBezTo>
                  <a:cubicBezTo>
                    <a:pt x="51" y="56"/>
                    <a:pt x="51" y="55"/>
                    <a:pt x="52" y="55"/>
                  </a:cubicBezTo>
                  <a:cubicBezTo>
                    <a:pt x="53" y="55"/>
                    <a:pt x="54" y="55"/>
                    <a:pt x="54" y="55"/>
                  </a:cubicBezTo>
                  <a:cubicBezTo>
                    <a:pt x="56" y="55"/>
                    <a:pt x="57" y="56"/>
                    <a:pt x="58" y="56"/>
                  </a:cubicBezTo>
                  <a:cubicBezTo>
                    <a:pt x="59" y="55"/>
                    <a:pt x="61" y="54"/>
                    <a:pt x="61" y="53"/>
                  </a:cubicBezTo>
                  <a:cubicBezTo>
                    <a:pt x="62" y="53"/>
                    <a:pt x="64" y="53"/>
                    <a:pt x="66" y="53"/>
                  </a:cubicBezTo>
                  <a:cubicBezTo>
                    <a:pt x="67" y="53"/>
                    <a:pt x="70" y="54"/>
                    <a:pt x="71" y="53"/>
                  </a:cubicBezTo>
                  <a:cubicBezTo>
                    <a:pt x="71" y="52"/>
                    <a:pt x="72" y="50"/>
                    <a:pt x="72" y="49"/>
                  </a:cubicBezTo>
                  <a:cubicBezTo>
                    <a:pt x="73" y="48"/>
                    <a:pt x="73" y="46"/>
                    <a:pt x="73" y="44"/>
                  </a:cubicBezTo>
                  <a:cubicBezTo>
                    <a:pt x="73" y="42"/>
                    <a:pt x="73" y="40"/>
                    <a:pt x="73" y="38"/>
                  </a:cubicBezTo>
                  <a:cubicBezTo>
                    <a:pt x="73" y="36"/>
                    <a:pt x="74" y="34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lose/>
                </a:path>
              </a:pathLst>
            </a:custGeom>
            <a:solidFill>
              <a:schemeClr val="accent6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62" name="Freeform 262">
              <a:extLst>
                <a:ext uri="{FF2B5EF4-FFF2-40B4-BE49-F238E27FC236}">
                  <a16:creationId xmlns:a16="http://schemas.microsoft.com/office/drawing/2014/main" id="{43CF2E68-17D2-04D7-970D-9A36092FA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6382" y="2730273"/>
              <a:ext cx="60325" cy="14288"/>
            </a:xfrm>
            <a:custGeom>
              <a:avLst/>
              <a:gdLst>
                <a:gd name="T0" fmla="*/ 12 w 13"/>
                <a:gd name="T1" fmla="*/ 1 h 3"/>
                <a:gd name="T2" fmla="*/ 9 w 13"/>
                <a:gd name="T3" fmla="*/ 0 h 3"/>
                <a:gd name="T4" fmla="*/ 6 w 13"/>
                <a:gd name="T5" fmla="*/ 0 h 3"/>
                <a:gd name="T6" fmla="*/ 5 w 13"/>
                <a:gd name="T7" fmla="*/ 1 h 3"/>
                <a:gd name="T8" fmla="*/ 5 w 13"/>
                <a:gd name="T9" fmla="*/ 1 h 3"/>
                <a:gd name="T10" fmla="*/ 1 w 13"/>
                <a:gd name="T11" fmla="*/ 1 h 3"/>
                <a:gd name="T12" fmla="*/ 0 w 13"/>
                <a:gd name="T13" fmla="*/ 3 h 3"/>
                <a:gd name="T14" fmla="*/ 3 w 13"/>
                <a:gd name="T15" fmla="*/ 3 h 3"/>
                <a:gd name="T16" fmla="*/ 6 w 13"/>
                <a:gd name="T17" fmla="*/ 2 h 3"/>
                <a:gd name="T18" fmla="*/ 10 w 13"/>
                <a:gd name="T19" fmla="*/ 3 h 3"/>
                <a:gd name="T20" fmla="*/ 13 w 13"/>
                <a:gd name="T21" fmla="*/ 3 h 3"/>
                <a:gd name="T22" fmla="*/ 12 w 13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3">
                  <a:moveTo>
                    <a:pt x="12" y="1"/>
                  </a:moveTo>
                  <a:cubicBezTo>
                    <a:pt x="10" y="1"/>
                    <a:pt x="10" y="1"/>
                    <a:pt x="9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4" y="3"/>
                    <a:pt x="5" y="3"/>
                    <a:pt x="6" y="2"/>
                  </a:cubicBezTo>
                  <a:cubicBezTo>
                    <a:pt x="8" y="1"/>
                    <a:pt x="9" y="2"/>
                    <a:pt x="10" y="3"/>
                  </a:cubicBezTo>
                  <a:cubicBezTo>
                    <a:pt x="11" y="3"/>
                    <a:pt x="12" y="3"/>
                    <a:pt x="13" y="3"/>
                  </a:cubicBezTo>
                  <a:cubicBezTo>
                    <a:pt x="13" y="2"/>
                    <a:pt x="13" y="1"/>
                    <a:pt x="12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63" name="Freeform 263">
              <a:extLst>
                <a:ext uri="{FF2B5EF4-FFF2-40B4-BE49-F238E27FC236}">
                  <a16:creationId xmlns:a16="http://schemas.microsoft.com/office/drawing/2014/main" id="{C902ADA1-D918-EDD6-C1DE-3F06570E0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5181" y="2455636"/>
              <a:ext cx="9525" cy="4763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1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64" name="Freeform 264">
              <a:extLst>
                <a:ext uri="{FF2B5EF4-FFF2-40B4-BE49-F238E27FC236}">
                  <a16:creationId xmlns:a16="http://schemas.microsoft.com/office/drawing/2014/main" id="{7C7B305A-EA51-3DE5-3702-714973C5E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1369" y="231276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65" name="Freeform 265">
              <a:extLst>
                <a:ext uri="{FF2B5EF4-FFF2-40B4-BE49-F238E27FC236}">
                  <a16:creationId xmlns:a16="http://schemas.microsoft.com/office/drawing/2014/main" id="{BC67436E-3FA1-DFDF-C0E6-0859E37F0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2457" y="2482622"/>
              <a:ext cx="328612" cy="298450"/>
            </a:xfrm>
            <a:custGeom>
              <a:avLst/>
              <a:gdLst>
                <a:gd name="T0" fmla="*/ 69 w 71"/>
                <a:gd name="T1" fmla="*/ 22 h 65"/>
                <a:gd name="T2" fmla="*/ 69 w 71"/>
                <a:gd name="T3" fmla="*/ 31 h 65"/>
                <a:gd name="T4" fmla="*/ 66 w 71"/>
                <a:gd name="T5" fmla="*/ 40 h 65"/>
                <a:gd name="T6" fmla="*/ 62 w 71"/>
                <a:gd name="T7" fmla="*/ 47 h 65"/>
                <a:gd name="T8" fmla="*/ 60 w 71"/>
                <a:gd name="T9" fmla="*/ 50 h 65"/>
                <a:gd name="T10" fmla="*/ 60 w 71"/>
                <a:gd name="T11" fmla="*/ 52 h 65"/>
                <a:gd name="T12" fmla="*/ 60 w 71"/>
                <a:gd name="T13" fmla="*/ 55 h 65"/>
                <a:gd name="T14" fmla="*/ 56 w 71"/>
                <a:gd name="T15" fmla="*/ 57 h 65"/>
                <a:gd name="T16" fmla="*/ 53 w 71"/>
                <a:gd name="T17" fmla="*/ 57 h 65"/>
                <a:gd name="T18" fmla="*/ 44 w 71"/>
                <a:gd name="T19" fmla="*/ 58 h 65"/>
                <a:gd name="T20" fmla="*/ 38 w 71"/>
                <a:gd name="T21" fmla="*/ 59 h 65"/>
                <a:gd name="T22" fmla="*/ 32 w 71"/>
                <a:gd name="T23" fmla="*/ 58 h 65"/>
                <a:gd name="T24" fmla="*/ 29 w 71"/>
                <a:gd name="T25" fmla="*/ 56 h 65"/>
                <a:gd name="T26" fmla="*/ 23 w 71"/>
                <a:gd name="T27" fmla="*/ 54 h 65"/>
                <a:gd name="T28" fmla="*/ 17 w 71"/>
                <a:gd name="T29" fmla="*/ 60 h 65"/>
                <a:gd name="T30" fmla="*/ 15 w 71"/>
                <a:gd name="T31" fmla="*/ 65 h 65"/>
                <a:gd name="T32" fmla="*/ 12 w 71"/>
                <a:gd name="T33" fmla="*/ 62 h 65"/>
                <a:gd name="T34" fmla="*/ 10 w 71"/>
                <a:gd name="T35" fmla="*/ 63 h 65"/>
                <a:gd name="T36" fmla="*/ 9 w 71"/>
                <a:gd name="T37" fmla="*/ 60 h 65"/>
                <a:gd name="T38" fmla="*/ 6 w 71"/>
                <a:gd name="T39" fmla="*/ 60 h 65"/>
                <a:gd name="T40" fmla="*/ 4 w 71"/>
                <a:gd name="T41" fmla="*/ 56 h 65"/>
                <a:gd name="T42" fmla="*/ 2 w 71"/>
                <a:gd name="T43" fmla="*/ 53 h 65"/>
                <a:gd name="T44" fmla="*/ 0 w 71"/>
                <a:gd name="T45" fmla="*/ 49 h 65"/>
                <a:gd name="T46" fmla="*/ 3 w 71"/>
                <a:gd name="T47" fmla="*/ 48 h 65"/>
                <a:gd name="T48" fmla="*/ 11 w 71"/>
                <a:gd name="T49" fmla="*/ 45 h 65"/>
                <a:gd name="T50" fmla="*/ 17 w 71"/>
                <a:gd name="T51" fmla="*/ 41 h 65"/>
                <a:gd name="T52" fmla="*/ 18 w 71"/>
                <a:gd name="T53" fmla="*/ 29 h 65"/>
                <a:gd name="T54" fmla="*/ 18 w 71"/>
                <a:gd name="T55" fmla="*/ 25 h 65"/>
                <a:gd name="T56" fmla="*/ 26 w 71"/>
                <a:gd name="T57" fmla="*/ 23 h 65"/>
                <a:gd name="T58" fmla="*/ 31 w 71"/>
                <a:gd name="T59" fmla="*/ 18 h 65"/>
                <a:gd name="T60" fmla="*/ 35 w 71"/>
                <a:gd name="T61" fmla="*/ 14 h 65"/>
                <a:gd name="T62" fmla="*/ 48 w 71"/>
                <a:gd name="T63" fmla="*/ 4 h 65"/>
                <a:gd name="T64" fmla="*/ 53 w 71"/>
                <a:gd name="T65" fmla="*/ 0 h 65"/>
                <a:gd name="T66" fmla="*/ 60 w 71"/>
                <a:gd name="T67" fmla="*/ 3 h 65"/>
                <a:gd name="T68" fmla="*/ 63 w 71"/>
                <a:gd name="T69" fmla="*/ 6 h 65"/>
                <a:gd name="T70" fmla="*/ 67 w 71"/>
                <a:gd name="T71" fmla="*/ 7 h 65"/>
                <a:gd name="T72" fmla="*/ 69 w 71"/>
                <a:gd name="T73" fmla="*/ 14 h 65"/>
                <a:gd name="T74" fmla="*/ 70 w 71"/>
                <a:gd name="T75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65">
                  <a:moveTo>
                    <a:pt x="71" y="19"/>
                  </a:moveTo>
                  <a:cubicBezTo>
                    <a:pt x="71" y="20"/>
                    <a:pt x="70" y="21"/>
                    <a:pt x="69" y="22"/>
                  </a:cubicBezTo>
                  <a:cubicBezTo>
                    <a:pt x="69" y="23"/>
                    <a:pt x="69" y="24"/>
                    <a:pt x="69" y="25"/>
                  </a:cubicBezTo>
                  <a:cubicBezTo>
                    <a:pt x="69" y="27"/>
                    <a:pt x="69" y="29"/>
                    <a:pt x="69" y="31"/>
                  </a:cubicBezTo>
                  <a:cubicBezTo>
                    <a:pt x="69" y="33"/>
                    <a:pt x="69" y="35"/>
                    <a:pt x="69" y="36"/>
                  </a:cubicBezTo>
                  <a:cubicBezTo>
                    <a:pt x="68" y="38"/>
                    <a:pt x="67" y="39"/>
                    <a:pt x="66" y="40"/>
                  </a:cubicBezTo>
                  <a:cubicBezTo>
                    <a:pt x="66" y="42"/>
                    <a:pt x="64" y="43"/>
                    <a:pt x="63" y="45"/>
                  </a:cubicBezTo>
                  <a:cubicBezTo>
                    <a:pt x="63" y="45"/>
                    <a:pt x="62" y="46"/>
                    <a:pt x="62" y="47"/>
                  </a:cubicBezTo>
                  <a:cubicBezTo>
                    <a:pt x="62" y="47"/>
                    <a:pt x="62" y="48"/>
                    <a:pt x="62" y="48"/>
                  </a:cubicBezTo>
                  <a:cubicBezTo>
                    <a:pt x="61" y="49"/>
                    <a:pt x="61" y="49"/>
                    <a:pt x="60" y="50"/>
                  </a:cubicBezTo>
                  <a:cubicBezTo>
                    <a:pt x="60" y="50"/>
                    <a:pt x="60" y="50"/>
                    <a:pt x="60" y="51"/>
                  </a:cubicBezTo>
                  <a:cubicBezTo>
                    <a:pt x="60" y="51"/>
                    <a:pt x="60" y="52"/>
                    <a:pt x="60" y="52"/>
                  </a:cubicBezTo>
                  <a:cubicBezTo>
                    <a:pt x="60" y="52"/>
                    <a:pt x="60" y="52"/>
                    <a:pt x="60" y="53"/>
                  </a:cubicBezTo>
                  <a:cubicBezTo>
                    <a:pt x="60" y="53"/>
                    <a:pt x="60" y="54"/>
                    <a:pt x="60" y="55"/>
                  </a:cubicBezTo>
                  <a:cubicBezTo>
                    <a:pt x="60" y="54"/>
                    <a:pt x="59" y="55"/>
                    <a:pt x="58" y="55"/>
                  </a:cubicBezTo>
                  <a:cubicBezTo>
                    <a:pt x="57" y="55"/>
                    <a:pt x="57" y="55"/>
                    <a:pt x="56" y="57"/>
                  </a:cubicBezTo>
                  <a:cubicBezTo>
                    <a:pt x="56" y="57"/>
                    <a:pt x="56" y="58"/>
                    <a:pt x="55" y="58"/>
                  </a:cubicBezTo>
                  <a:cubicBezTo>
                    <a:pt x="54" y="58"/>
                    <a:pt x="53" y="58"/>
                    <a:pt x="53" y="57"/>
                  </a:cubicBezTo>
                  <a:cubicBezTo>
                    <a:pt x="50" y="57"/>
                    <a:pt x="48" y="56"/>
                    <a:pt x="46" y="57"/>
                  </a:cubicBezTo>
                  <a:cubicBezTo>
                    <a:pt x="45" y="57"/>
                    <a:pt x="44" y="57"/>
                    <a:pt x="44" y="58"/>
                  </a:cubicBezTo>
                  <a:cubicBezTo>
                    <a:pt x="43" y="59"/>
                    <a:pt x="42" y="60"/>
                    <a:pt x="41" y="59"/>
                  </a:cubicBezTo>
                  <a:cubicBezTo>
                    <a:pt x="40" y="59"/>
                    <a:pt x="39" y="59"/>
                    <a:pt x="38" y="59"/>
                  </a:cubicBezTo>
                  <a:cubicBezTo>
                    <a:pt x="37" y="58"/>
                    <a:pt x="36" y="57"/>
                    <a:pt x="35" y="57"/>
                  </a:cubicBezTo>
                  <a:cubicBezTo>
                    <a:pt x="34" y="57"/>
                    <a:pt x="33" y="57"/>
                    <a:pt x="32" y="58"/>
                  </a:cubicBezTo>
                  <a:cubicBezTo>
                    <a:pt x="32" y="58"/>
                    <a:pt x="31" y="59"/>
                    <a:pt x="30" y="59"/>
                  </a:cubicBezTo>
                  <a:cubicBezTo>
                    <a:pt x="30" y="59"/>
                    <a:pt x="29" y="57"/>
                    <a:pt x="29" y="56"/>
                  </a:cubicBezTo>
                  <a:cubicBezTo>
                    <a:pt x="28" y="55"/>
                    <a:pt x="28" y="55"/>
                    <a:pt x="26" y="54"/>
                  </a:cubicBezTo>
                  <a:cubicBezTo>
                    <a:pt x="25" y="54"/>
                    <a:pt x="24" y="54"/>
                    <a:pt x="23" y="54"/>
                  </a:cubicBezTo>
                  <a:cubicBezTo>
                    <a:pt x="22" y="54"/>
                    <a:pt x="21" y="54"/>
                    <a:pt x="19" y="55"/>
                  </a:cubicBezTo>
                  <a:cubicBezTo>
                    <a:pt x="17" y="55"/>
                    <a:pt x="18" y="58"/>
                    <a:pt x="17" y="60"/>
                  </a:cubicBezTo>
                  <a:cubicBezTo>
                    <a:pt x="17" y="61"/>
                    <a:pt x="16" y="61"/>
                    <a:pt x="15" y="62"/>
                  </a:cubicBezTo>
                  <a:cubicBezTo>
                    <a:pt x="15" y="62"/>
                    <a:pt x="15" y="65"/>
                    <a:pt x="15" y="65"/>
                  </a:cubicBezTo>
                  <a:cubicBezTo>
                    <a:pt x="15" y="65"/>
                    <a:pt x="14" y="64"/>
                    <a:pt x="13" y="64"/>
                  </a:cubicBezTo>
                  <a:cubicBezTo>
                    <a:pt x="13" y="63"/>
                    <a:pt x="13" y="62"/>
                    <a:pt x="12" y="62"/>
                  </a:cubicBezTo>
                  <a:cubicBezTo>
                    <a:pt x="11" y="62"/>
                    <a:pt x="10" y="63"/>
                    <a:pt x="10" y="65"/>
                  </a:cubicBezTo>
                  <a:cubicBezTo>
                    <a:pt x="10" y="64"/>
                    <a:pt x="10" y="64"/>
                    <a:pt x="10" y="63"/>
                  </a:cubicBezTo>
                  <a:cubicBezTo>
                    <a:pt x="9" y="62"/>
                    <a:pt x="10" y="62"/>
                    <a:pt x="10" y="62"/>
                  </a:cubicBezTo>
                  <a:cubicBezTo>
                    <a:pt x="10" y="61"/>
                    <a:pt x="10" y="60"/>
                    <a:pt x="9" y="60"/>
                  </a:cubicBezTo>
                  <a:cubicBezTo>
                    <a:pt x="8" y="60"/>
                    <a:pt x="8" y="60"/>
                    <a:pt x="7" y="61"/>
                  </a:cubicBezTo>
                  <a:cubicBezTo>
                    <a:pt x="7" y="61"/>
                    <a:pt x="6" y="60"/>
                    <a:pt x="6" y="60"/>
                  </a:cubicBezTo>
                  <a:cubicBezTo>
                    <a:pt x="5" y="59"/>
                    <a:pt x="3" y="57"/>
                    <a:pt x="3" y="57"/>
                  </a:cubicBezTo>
                  <a:cubicBezTo>
                    <a:pt x="3" y="56"/>
                    <a:pt x="4" y="56"/>
                    <a:pt x="4" y="56"/>
                  </a:cubicBezTo>
                  <a:cubicBezTo>
                    <a:pt x="4" y="56"/>
                    <a:pt x="4" y="56"/>
                    <a:pt x="3" y="55"/>
                  </a:cubicBezTo>
                  <a:cubicBezTo>
                    <a:pt x="2" y="55"/>
                    <a:pt x="2" y="54"/>
                    <a:pt x="2" y="53"/>
                  </a:cubicBezTo>
                  <a:cubicBezTo>
                    <a:pt x="1" y="52"/>
                    <a:pt x="1" y="51"/>
                    <a:pt x="1" y="51"/>
                  </a:cubicBezTo>
                  <a:cubicBezTo>
                    <a:pt x="0" y="50"/>
                    <a:pt x="0" y="50"/>
                    <a:pt x="0" y="49"/>
                  </a:cubicBezTo>
                  <a:cubicBezTo>
                    <a:pt x="0" y="49"/>
                    <a:pt x="0" y="48"/>
                    <a:pt x="0" y="47"/>
                  </a:cubicBezTo>
                  <a:cubicBezTo>
                    <a:pt x="0" y="48"/>
                    <a:pt x="3" y="48"/>
                    <a:pt x="3" y="48"/>
                  </a:cubicBezTo>
                  <a:cubicBezTo>
                    <a:pt x="4" y="47"/>
                    <a:pt x="6" y="46"/>
                    <a:pt x="6" y="45"/>
                  </a:cubicBezTo>
                  <a:cubicBezTo>
                    <a:pt x="7" y="45"/>
                    <a:pt x="9" y="45"/>
                    <a:pt x="11" y="45"/>
                  </a:cubicBezTo>
                  <a:cubicBezTo>
                    <a:pt x="12" y="45"/>
                    <a:pt x="15" y="45"/>
                    <a:pt x="16" y="45"/>
                  </a:cubicBezTo>
                  <a:cubicBezTo>
                    <a:pt x="16" y="44"/>
                    <a:pt x="17" y="42"/>
                    <a:pt x="17" y="41"/>
                  </a:cubicBezTo>
                  <a:cubicBezTo>
                    <a:pt x="18" y="39"/>
                    <a:pt x="18" y="38"/>
                    <a:pt x="18" y="36"/>
                  </a:cubicBezTo>
                  <a:cubicBezTo>
                    <a:pt x="18" y="34"/>
                    <a:pt x="18" y="31"/>
                    <a:pt x="18" y="29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6"/>
                    <a:pt x="19" y="25"/>
                    <a:pt x="18" y="25"/>
                  </a:cubicBezTo>
                  <a:cubicBezTo>
                    <a:pt x="20" y="24"/>
                    <a:pt x="22" y="24"/>
                    <a:pt x="24" y="23"/>
                  </a:cubicBezTo>
                  <a:cubicBezTo>
                    <a:pt x="25" y="23"/>
                    <a:pt x="25" y="23"/>
                    <a:pt x="26" y="23"/>
                  </a:cubicBezTo>
                  <a:cubicBezTo>
                    <a:pt x="26" y="23"/>
                    <a:pt x="27" y="22"/>
                    <a:pt x="27" y="21"/>
                  </a:cubicBezTo>
                  <a:cubicBezTo>
                    <a:pt x="28" y="20"/>
                    <a:pt x="30" y="19"/>
                    <a:pt x="31" y="18"/>
                  </a:cubicBezTo>
                  <a:cubicBezTo>
                    <a:pt x="32" y="17"/>
                    <a:pt x="32" y="17"/>
                    <a:pt x="32" y="16"/>
                  </a:cubicBezTo>
                  <a:cubicBezTo>
                    <a:pt x="33" y="15"/>
                    <a:pt x="34" y="14"/>
                    <a:pt x="35" y="14"/>
                  </a:cubicBezTo>
                  <a:cubicBezTo>
                    <a:pt x="38" y="12"/>
                    <a:pt x="41" y="9"/>
                    <a:pt x="44" y="7"/>
                  </a:cubicBezTo>
                  <a:cubicBezTo>
                    <a:pt x="45" y="6"/>
                    <a:pt x="47" y="5"/>
                    <a:pt x="48" y="4"/>
                  </a:cubicBezTo>
                  <a:cubicBezTo>
                    <a:pt x="49" y="3"/>
                    <a:pt x="50" y="3"/>
                    <a:pt x="50" y="2"/>
                  </a:cubicBezTo>
                  <a:cubicBezTo>
                    <a:pt x="51" y="1"/>
                    <a:pt x="52" y="1"/>
                    <a:pt x="53" y="0"/>
                  </a:cubicBezTo>
                  <a:cubicBezTo>
                    <a:pt x="53" y="0"/>
                    <a:pt x="56" y="1"/>
                    <a:pt x="57" y="1"/>
                  </a:cubicBezTo>
                  <a:cubicBezTo>
                    <a:pt x="58" y="1"/>
                    <a:pt x="59" y="2"/>
                    <a:pt x="60" y="3"/>
                  </a:cubicBezTo>
                  <a:cubicBezTo>
                    <a:pt x="61" y="3"/>
                    <a:pt x="61" y="4"/>
                    <a:pt x="62" y="4"/>
                  </a:cubicBezTo>
                  <a:cubicBezTo>
                    <a:pt x="62" y="5"/>
                    <a:pt x="63" y="5"/>
                    <a:pt x="63" y="6"/>
                  </a:cubicBezTo>
                  <a:cubicBezTo>
                    <a:pt x="65" y="6"/>
                    <a:pt x="66" y="3"/>
                    <a:pt x="67" y="3"/>
                  </a:cubicBezTo>
                  <a:cubicBezTo>
                    <a:pt x="66" y="3"/>
                    <a:pt x="67" y="6"/>
                    <a:pt x="67" y="7"/>
                  </a:cubicBezTo>
                  <a:cubicBezTo>
                    <a:pt x="67" y="8"/>
                    <a:pt x="67" y="10"/>
                    <a:pt x="68" y="12"/>
                  </a:cubicBezTo>
                  <a:cubicBezTo>
                    <a:pt x="68" y="13"/>
                    <a:pt x="69" y="13"/>
                    <a:pt x="69" y="14"/>
                  </a:cubicBezTo>
                  <a:cubicBezTo>
                    <a:pt x="69" y="14"/>
                    <a:pt x="69" y="15"/>
                    <a:pt x="69" y="16"/>
                  </a:cubicBezTo>
                  <a:cubicBezTo>
                    <a:pt x="70" y="17"/>
                    <a:pt x="70" y="16"/>
                    <a:pt x="70" y="17"/>
                  </a:cubicBezTo>
                  <a:cubicBezTo>
                    <a:pt x="71" y="17"/>
                    <a:pt x="71" y="18"/>
                    <a:pt x="71" y="19"/>
                  </a:cubicBezTo>
                  <a:close/>
                </a:path>
              </a:pathLst>
            </a:custGeom>
            <a:solidFill>
              <a:schemeClr val="accent6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66" name="Freeform 266">
              <a:extLst>
                <a:ext uri="{FF2B5EF4-FFF2-40B4-BE49-F238E27FC236}">
                  <a16:creationId xmlns:a16="http://schemas.microsoft.com/office/drawing/2014/main" id="{949EF078-B41A-DACD-B317-7C611D1CA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620" y="264296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67" name="Freeform 267">
              <a:extLst>
                <a:ext uri="{FF2B5EF4-FFF2-40B4-BE49-F238E27FC236}">
                  <a16:creationId xmlns:a16="http://schemas.microsoft.com/office/drawing/2014/main" id="{97B7296C-0C6B-4A6B-AF3E-1F17E841A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1045" y="2244498"/>
              <a:ext cx="623887" cy="468313"/>
            </a:xfrm>
            <a:custGeom>
              <a:avLst/>
              <a:gdLst>
                <a:gd name="T0" fmla="*/ 130 w 135"/>
                <a:gd name="T1" fmla="*/ 63 h 102"/>
                <a:gd name="T2" fmla="*/ 119 w 135"/>
                <a:gd name="T3" fmla="*/ 66 h 102"/>
                <a:gd name="T4" fmla="*/ 117 w 135"/>
                <a:gd name="T5" fmla="*/ 74 h 102"/>
                <a:gd name="T6" fmla="*/ 113 w 135"/>
                <a:gd name="T7" fmla="*/ 81 h 102"/>
                <a:gd name="T8" fmla="*/ 100 w 135"/>
                <a:gd name="T9" fmla="*/ 82 h 102"/>
                <a:gd name="T10" fmla="*/ 92 w 135"/>
                <a:gd name="T11" fmla="*/ 74 h 102"/>
                <a:gd name="T12" fmla="*/ 87 w 135"/>
                <a:gd name="T13" fmla="*/ 63 h 102"/>
                <a:gd name="T14" fmla="*/ 87 w 135"/>
                <a:gd name="T15" fmla="*/ 44 h 102"/>
                <a:gd name="T16" fmla="*/ 87 w 135"/>
                <a:gd name="T17" fmla="*/ 38 h 102"/>
                <a:gd name="T18" fmla="*/ 83 w 135"/>
                <a:gd name="T19" fmla="*/ 37 h 102"/>
                <a:gd name="T20" fmla="*/ 78 w 135"/>
                <a:gd name="T21" fmla="*/ 30 h 102"/>
                <a:gd name="T22" fmla="*/ 74 w 135"/>
                <a:gd name="T23" fmla="*/ 23 h 102"/>
                <a:gd name="T24" fmla="*/ 65 w 135"/>
                <a:gd name="T25" fmla="*/ 16 h 102"/>
                <a:gd name="T26" fmla="*/ 56 w 135"/>
                <a:gd name="T27" fmla="*/ 17 h 102"/>
                <a:gd name="T28" fmla="*/ 50 w 135"/>
                <a:gd name="T29" fmla="*/ 8 h 102"/>
                <a:gd name="T30" fmla="*/ 42 w 135"/>
                <a:gd name="T31" fmla="*/ 5 h 102"/>
                <a:gd name="T32" fmla="*/ 25 w 135"/>
                <a:gd name="T33" fmla="*/ 7 h 102"/>
                <a:gd name="T34" fmla="*/ 7 w 135"/>
                <a:gd name="T35" fmla="*/ 0 h 102"/>
                <a:gd name="T36" fmla="*/ 1 w 135"/>
                <a:gd name="T37" fmla="*/ 4 h 102"/>
                <a:gd name="T38" fmla="*/ 4 w 135"/>
                <a:gd name="T39" fmla="*/ 13 h 102"/>
                <a:gd name="T40" fmla="*/ 10 w 135"/>
                <a:gd name="T41" fmla="*/ 21 h 102"/>
                <a:gd name="T42" fmla="*/ 11 w 135"/>
                <a:gd name="T43" fmla="*/ 28 h 102"/>
                <a:gd name="T44" fmla="*/ 16 w 135"/>
                <a:gd name="T45" fmla="*/ 34 h 102"/>
                <a:gd name="T46" fmla="*/ 22 w 135"/>
                <a:gd name="T47" fmla="*/ 42 h 102"/>
                <a:gd name="T48" fmla="*/ 25 w 135"/>
                <a:gd name="T49" fmla="*/ 48 h 102"/>
                <a:gd name="T50" fmla="*/ 34 w 135"/>
                <a:gd name="T51" fmla="*/ 52 h 102"/>
                <a:gd name="T52" fmla="*/ 31 w 135"/>
                <a:gd name="T53" fmla="*/ 49 h 102"/>
                <a:gd name="T54" fmla="*/ 28 w 135"/>
                <a:gd name="T55" fmla="*/ 43 h 102"/>
                <a:gd name="T56" fmla="*/ 23 w 135"/>
                <a:gd name="T57" fmla="*/ 33 h 102"/>
                <a:gd name="T58" fmla="*/ 20 w 135"/>
                <a:gd name="T59" fmla="*/ 29 h 102"/>
                <a:gd name="T60" fmla="*/ 17 w 135"/>
                <a:gd name="T61" fmla="*/ 22 h 102"/>
                <a:gd name="T62" fmla="*/ 12 w 135"/>
                <a:gd name="T63" fmla="*/ 17 h 102"/>
                <a:gd name="T64" fmla="*/ 10 w 135"/>
                <a:gd name="T65" fmla="*/ 7 h 102"/>
                <a:gd name="T66" fmla="*/ 17 w 135"/>
                <a:gd name="T67" fmla="*/ 9 h 102"/>
                <a:gd name="T68" fmla="*/ 19 w 135"/>
                <a:gd name="T69" fmla="*/ 16 h 102"/>
                <a:gd name="T70" fmla="*/ 20 w 135"/>
                <a:gd name="T71" fmla="*/ 20 h 102"/>
                <a:gd name="T72" fmla="*/ 24 w 135"/>
                <a:gd name="T73" fmla="*/ 24 h 102"/>
                <a:gd name="T74" fmla="*/ 28 w 135"/>
                <a:gd name="T75" fmla="*/ 28 h 102"/>
                <a:gd name="T76" fmla="*/ 34 w 135"/>
                <a:gd name="T77" fmla="*/ 34 h 102"/>
                <a:gd name="T78" fmla="*/ 39 w 135"/>
                <a:gd name="T79" fmla="*/ 44 h 102"/>
                <a:gd name="T80" fmla="*/ 47 w 135"/>
                <a:gd name="T81" fmla="*/ 54 h 102"/>
                <a:gd name="T82" fmla="*/ 52 w 135"/>
                <a:gd name="T83" fmla="*/ 67 h 102"/>
                <a:gd name="T84" fmla="*/ 52 w 135"/>
                <a:gd name="T85" fmla="*/ 74 h 102"/>
                <a:gd name="T86" fmla="*/ 61 w 135"/>
                <a:gd name="T87" fmla="*/ 82 h 102"/>
                <a:gd name="T88" fmla="*/ 68 w 135"/>
                <a:gd name="T89" fmla="*/ 85 h 102"/>
                <a:gd name="T90" fmla="*/ 81 w 135"/>
                <a:gd name="T91" fmla="*/ 91 h 102"/>
                <a:gd name="T92" fmla="*/ 88 w 135"/>
                <a:gd name="T93" fmla="*/ 95 h 102"/>
                <a:gd name="T94" fmla="*/ 96 w 135"/>
                <a:gd name="T95" fmla="*/ 94 h 102"/>
                <a:gd name="T96" fmla="*/ 105 w 135"/>
                <a:gd name="T97" fmla="*/ 97 h 102"/>
                <a:gd name="T98" fmla="*/ 111 w 135"/>
                <a:gd name="T99" fmla="*/ 101 h 102"/>
                <a:gd name="T100" fmla="*/ 115 w 135"/>
                <a:gd name="T101" fmla="*/ 94 h 102"/>
                <a:gd name="T102" fmla="*/ 114 w 135"/>
                <a:gd name="T103" fmla="*/ 87 h 102"/>
                <a:gd name="T104" fmla="*/ 117 w 135"/>
                <a:gd name="T105" fmla="*/ 84 h 102"/>
                <a:gd name="T106" fmla="*/ 126 w 135"/>
                <a:gd name="T107" fmla="*/ 81 h 102"/>
                <a:gd name="T108" fmla="*/ 130 w 135"/>
                <a:gd name="T109" fmla="*/ 84 h 102"/>
                <a:gd name="T110" fmla="*/ 131 w 135"/>
                <a:gd name="T111" fmla="*/ 74 h 102"/>
                <a:gd name="T112" fmla="*/ 135 w 135"/>
                <a:gd name="T113" fmla="*/ 6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" h="102">
                  <a:moveTo>
                    <a:pt x="135" y="65"/>
                  </a:moveTo>
                  <a:cubicBezTo>
                    <a:pt x="135" y="64"/>
                    <a:pt x="134" y="63"/>
                    <a:pt x="133" y="63"/>
                  </a:cubicBezTo>
                  <a:cubicBezTo>
                    <a:pt x="133" y="63"/>
                    <a:pt x="133" y="63"/>
                    <a:pt x="132" y="64"/>
                  </a:cubicBezTo>
                  <a:cubicBezTo>
                    <a:pt x="131" y="64"/>
                    <a:pt x="131" y="63"/>
                    <a:pt x="130" y="63"/>
                  </a:cubicBezTo>
                  <a:cubicBezTo>
                    <a:pt x="129" y="63"/>
                    <a:pt x="128" y="63"/>
                    <a:pt x="127" y="63"/>
                  </a:cubicBezTo>
                  <a:cubicBezTo>
                    <a:pt x="126" y="63"/>
                    <a:pt x="126" y="64"/>
                    <a:pt x="125" y="64"/>
                  </a:cubicBezTo>
                  <a:cubicBezTo>
                    <a:pt x="125" y="64"/>
                    <a:pt x="124" y="64"/>
                    <a:pt x="123" y="64"/>
                  </a:cubicBezTo>
                  <a:cubicBezTo>
                    <a:pt x="122" y="64"/>
                    <a:pt x="119" y="65"/>
                    <a:pt x="119" y="66"/>
                  </a:cubicBezTo>
                  <a:cubicBezTo>
                    <a:pt x="118" y="67"/>
                    <a:pt x="118" y="69"/>
                    <a:pt x="118" y="70"/>
                  </a:cubicBezTo>
                  <a:cubicBezTo>
                    <a:pt x="118" y="71"/>
                    <a:pt x="119" y="71"/>
                    <a:pt x="118" y="72"/>
                  </a:cubicBezTo>
                  <a:cubicBezTo>
                    <a:pt x="118" y="72"/>
                    <a:pt x="118" y="72"/>
                    <a:pt x="117" y="73"/>
                  </a:cubicBezTo>
                  <a:cubicBezTo>
                    <a:pt x="117" y="73"/>
                    <a:pt x="117" y="74"/>
                    <a:pt x="117" y="74"/>
                  </a:cubicBezTo>
                  <a:cubicBezTo>
                    <a:pt x="117" y="75"/>
                    <a:pt x="117" y="76"/>
                    <a:pt x="117" y="76"/>
                  </a:cubicBezTo>
                  <a:cubicBezTo>
                    <a:pt x="116" y="77"/>
                    <a:pt x="115" y="77"/>
                    <a:pt x="115" y="78"/>
                  </a:cubicBezTo>
                  <a:cubicBezTo>
                    <a:pt x="114" y="78"/>
                    <a:pt x="115" y="78"/>
                    <a:pt x="115" y="79"/>
                  </a:cubicBezTo>
                  <a:cubicBezTo>
                    <a:pt x="114" y="80"/>
                    <a:pt x="114" y="81"/>
                    <a:pt x="113" y="81"/>
                  </a:cubicBezTo>
                  <a:cubicBezTo>
                    <a:pt x="111" y="80"/>
                    <a:pt x="112" y="78"/>
                    <a:pt x="110" y="79"/>
                  </a:cubicBezTo>
                  <a:cubicBezTo>
                    <a:pt x="109" y="79"/>
                    <a:pt x="109" y="80"/>
                    <a:pt x="108" y="80"/>
                  </a:cubicBezTo>
                  <a:cubicBezTo>
                    <a:pt x="107" y="80"/>
                    <a:pt x="106" y="80"/>
                    <a:pt x="105" y="80"/>
                  </a:cubicBezTo>
                  <a:cubicBezTo>
                    <a:pt x="104" y="81"/>
                    <a:pt x="102" y="83"/>
                    <a:pt x="100" y="82"/>
                  </a:cubicBezTo>
                  <a:cubicBezTo>
                    <a:pt x="99" y="81"/>
                    <a:pt x="99" y="79"/>
                    <a:pt x="97" y="79"/>
                  </a:cubicBezTo>
                  <a:cubicBezTo>
                    <a:pt x="96" y="79"/>
                    <a:pt x="96" y="79"/>
                    <a:pt x="95" y="78"/>
                  </a:cubicBezTo>
                  <a:cubicBezTo>
                    <a:pt x="94" y="78"/>
                    <a:pt x="94" y="77"/>
                    <a:pt x="93" y="76"/>
                  </a:cubicBezTo>
                  <a:cubicBezTo>
                    <a:pt x="93" y="76"/>
                    <a:pt x="93" y="75"/>
                    <a:pt x="92" y="74"/>
                  </a:cubicBezTo>
                  <a:cubicBezTo>
                    <a:pt x="92" y="73"/>
                    <a:pt x="92" y="73"/>
                    <a:pt x="91" y="72"/>
                  </a:cubicBezTo>
                  <a:cubicBezTo>
                    <a:pt x="90" y="70"/>
                    <a:pt x="90" y="68"/>
                    <a:pt x="89" y="67"/>
                  </a:cubicBezTo>
                  <a:cubicBezTo>
                    <a:pt x="88" y="66"/>
                    <a:pt x="88" y="65"/>
                    <a:pt x="88" y="65"/>
                  </a:cubicBezTo>
                  <a:cubicBezTo>
                    <a:pt x="87" y="64"/>
                    <a:pt x="88" y="63"/>
                    <a:pt x="87" y="63"/>
                  </a:cubicBezTo>
                  <a:cubicBezTo>
                    <a:pt x="87" y="62"/>
                    <a:pt x="86" y="62"/>
                    <a:pt x="86" y="61"/>
                  </a:cubicBezTo>
                  <a:cubicBezTo>
                    <a:pt x="86" y="61"/>
                    <a:pt x="86" y="60"/>
                    <a:pt x="86" y="59"/>
                  </a:cubicBezTo>
                  <a:cubicBezTo>
                    <a:pt x="86" y="58"/>
                    <a:pt x="86" y="56"/>
                    <a:pt x="86" y="55"/>
                  </a:cubicBezTo>
                  <a:cubicBezTo>
                    <a:pt x="86" y="51"/>
                    <a:pt x="86" y="48"/>
                    <a:pt x="87" y="44"/>
                  </a:cubicBezTo>
                  <a:cubicBezTo>
                    <a:pt x="87" y="43"/>
                    <a:pt x="88" y="42"/>
                    <a:pt x="88" y="40"/>
                  </a:cubicBezTo>
                  <a:cubicBezTo>
                    <a:pt x="88" y="40"/>
                    <a:pt x="88" y="39"/>
                    <a:pt x="88" y="39"/>
                  </a:cubicBezTo>
                  <a:cubicBezTo>
                    <a:pt x="88" y="39"/>
                    <a:pt x="87" y="39"/>
                    <a:pt x="87" y="39"/>
                  </a:cubicBezTo>
                  <a:cubicBezTo>
                    <a:pt x="87" y="39"/>
                    <a:pt x="87" y="39"/>
                    <a:pt x="87" y="38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5" y="38"/>
                    <a:pt x="84" y="38"/>
                    <a:pt x="84" y="38"/>
                  </a:cubicBezTo>
                  <a:cubicBezTo>
                    <a:pt x="83" y="38"/>
                    <a:pt x="83" y="37"/>
                    <a:pt x="83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2" y="36"/>
                    <a:pt x="81" y="36"/>
                    <a:pt x="80" y="36"/>
                  </a:cubicBezTo>
                  <a:cubicBezTo>
                    <a:pt x="79" y="35"/>
                    <a:pt x="80" y="34"/>
                    <a:pt x="79" y="33"/>
                  </a:cubicBezTo>
                  <a:cubicBezTo>
                    <a:pt x="79" y="32"/>
                    <a:pt x="78" y="32"/>
                    <a:pt x="78" y="31"/>
                  </a:cubicBezTo>
                  <a:cubicBezTo>
                    <a:pt x="78" y="31"/>
                    <a:pt x="78" y="30"/>
                    <a:pt x="78" y="30"/>
                  </a:cubicBezTo>
                  <a:cubicBezTo>
                    <a:pt x="78" y="29"/>
                    <a:pt x="77" y="29"/>
                    <a:pt x="77" y="29"/>
                  </a:cubicBezTo>
                  <a:cubicBezTo>
                    <a:pt x="76" y="28"/>
                    <a:pt x="76" y="27"/>
                    <a:pt x="76" y="26"/>
                  </a:cubicBezTo>
                  <a:cubicBezTo>
                    <a:pt x="75" y="26"/>
                    <a:pt x="75" y="25"/>
                    <a:pt x="75" y="25"/>
                  </a:cubicBezTo>
                  <a:cubicBezTo>
                    <a:pt x="74" y="24"/>
                    <a:pt x="74" y="23"/>
                    <a:pt x="74" y="23"/>
                  </a:cubicBezTo>
                  <a:cubicBezTo>
                    <a:pt x="73" y="21"/>
                    <a:pt x="73" y="20"/>
                    <a:pt x="72" y="19"/>
                  </a:cubicBezTo>
                  <a:cubicBezTo>
                    <a:pt x="71" y="18"/>
                    <a:pt x="71" y="18"/>
                    <a:pt x="70" y="18"/>
                  </a:cubicBezTo>
                  <a:cubicBezTo>
                    <a:pt x="70" y="17"/>
                    <a:pt x="70" y="17"/>
                    <a:pt x="69" y="17"/>
                  </a:cubicBezTo>
                  <a:cubicBezTo>
                    <a:pt x="68" y="16"/>
                    <a:pt x="66" y="16"/>
                    <a:pt x="65" y="16"/>
                  </a:cubicBezTo>
                  <a:cubicBezTo>
                    <a:pt x="64" y="17"/>
                    <a:pt x="63" y="18"/>
                    <a:pt x="63" y="19"/>
                  </a:cubicBezTo>
                  <a:cubicBezTo>
                    <a:pt x="63" y="19"/>
                    <a:pt x="63" y="20"/>
                    <a:pt x="62" y="20"/>
                  </a:cubicBezTo>
                  <a:cubicBezTo>
                    <a:pt x="62" y="21"/>
                    <a:pt x="61" y="21"/>
                    <a:pt x="61" y="20"/>
                  </a:cubicBezTo>
                  <a:cubicBezTo>
                    <a:pt x="59" y="19"/>
                    <a:pt x="57" y="19"/>
                    <a:pt x="56" y="17"/>
                  </a:cubicBezTo>
                  <a:cubicBezTo>
                    <a:pt x="55" y="16"/>
                    <a:pt x="55" y="15"/>
                    <a:pt x="55" y="14"/>
                  </a:cubicBezTo>
                  <a:cubicBezTo>
                    <a:pt x="55" y="14"/>
                    <a:pt x="54" y="13"/>
                    <a:pt x="54" y="12"/>
                  </a:cubicBezTo>
                  <a:cubicBezTo>
                    <a:pt x="53" y="11"/>
                    <a:pt x="51" y="11"/>
                    <a:pt x="51" y="9"/>
                  </a:cubicBezTo>
                  <a:cubicBezTo>
                    <a:pt x="50" y="9"/>
                    <a:pt x="50" y="9"/>
                    <a:pt x="50" y="8"/>
                  </a:cubicBezTo>
                  <a:cubicBezTo>
                    <a:pt x="50" y="8"/>
                    <a:pt x="49" y="8"/>
                    <a:pt x="49" y="7"/>
                  </a:cubicBezTo>
                  <a:cubicBezTo>
                    <a:pt x="49" y="7"/>
                    <a:pt x="49" y="7"/>
                    <a:pt x="48" y="7"/>
                  </a:cubicBezTo>
                  <a:cubicBezTo>
                    <a:pt x="48" y="7"/>
                    <a:pt x="48" y="6"/>
                    <a:pt x="48" y="6"/>
                  </a:cubicBezTo>
                  <a:cubicBezTo>
                    <a:pt x="47" y="4"/>
                    <a:pt x="43" y="5"/>
                    <a:pt x="42" y="5"/>
                  </a:cubicBezTo>
                  <a:cubicBezTo>
                    <a:pt x="41" y="5"/>
                    <a:pt x="39" y="5"/>
                    <a:pt x="39" y="5"/>
                  </a:cubicBezTo>
                  <a:cubicBezTo>
                    <a:pt x="39" y="5"/>
                    <a:pt x="39" y="8"/>
                    <a:pt x="39" y="8"/>
                  </a:cubicBezTo>
                  <a:cubicBezTo>
                    <a:pt x="37" y="8"/>
                    <a:pt x="34" y="8"/>
                    <a:pt x="32" y="8"/>
                  </a:cubicBezTo>
                  <a:cubicBezTo>
                    <a:pt x="29" y="8"/>
                    <a:pt x="27" y="8"/>
                    <a:pt x="25" y="7"/>
                  </a:cubicBezTo>
                  <a:cubicBezTo>
                    <a:pt x="22" y="6"/>
                    <a:pt x="19" y="4"/>
                    <a:pt x="15" y="3"/>
                  </a:cubicBezTo>
                  <a:cubicBezTo>
                    <a:pt x="14" y="3"/>
                    <a:pt x="13" y="2"/>
                    <a:pt x="11" y="2"/>
                  </a:cubicBezTo>
                  <a:cubicBezTo>
                    <a:pt x="10" y="1"/>
                    <a:pt x="10" y="1"/>
                    <a:pt x="10" y="0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2" y="7"/>
                    <a:pt x="3" y="7"/>
                    <a:pt x="3" y="8"/>
                  </a:cubicBezTo>
                  <a:cubicBezTo>
                    <a:pt x="3" y="9"/>
                    <a:pt x="4" y="10"/>
                    <a:pt x="4" y="11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5" y="13"/>
                    <a:pt x="5" y="14"/>
                    <a:pt x="5" y="14"/>
                  </a:cubicBezTo>
                  <a:cubicBezTo>
                    <a:pt x="6" y="15"/>
                    <a:pt x="6" y="17"/>
                    <a:pt x="7" y="18"/>
                  </a:cubicBezTo>
                  <a:cubicBezTo>
                    <a:pt x="8" y="19"/>
                    <a:pt x="10" y="20"/>
                    <a:pt x="10" y="21"/>
                  </a:cubicBezTo>
                  <a:cubicBezTo>
                    <a:pt x="11" y="22"/>
                    <a:pt x="11" y="22"/>
                    <a:pt x="12" y="23"/>
                  </a:cubicBezTo>
                  <a:cubicBezTo>
                    <a:pt x="12" y="24"/>
                    <a:pt x="12" y="24"/>
                    <a:pt x="12" y="25"/>
                  </a:cubicBezTo>
                  <a:cubicBezTo>
                    <a:pt x="13" y="26"/>
                    <a:pt x="13" y="26"/>
                    <a:pt x="12" y="27"/>
                  </a:cubicBezTo>
                  <a:cubicBezTo>
                    <a:pt x="12" y="27"/>
                    <a:pt x="11" y="28"/>
                    <a:pt x="11" y="28"/>
                  </a:cubicBezTo>
                  <a:cubicBezTo>
                    <a:pt x="9" y="28"/>
                    <a:pt x="8" y="27"/>
                    <a:pt x="10" y="29"/>
                  </a:cubicBezTo>
                  <a:cubicBezTo>
                    <a:pt x="10" y="29"/>
                    <a:pt x="11" y="30"/>
                    <a:pt x="11" y="30"/>
                  </a:cubicBezTo>
                  <a:cubicBezTo>
                    <a:pt x="12" y="31"/>
                    <a:pt x="12" y="32"/>
                    <a:pt x="13" y="32"/>
                  </a:cubicBezTo>
                  <a:cubicBezTo>
                    <a:pt x="14" y="33"/>
                    <a:pt x="14" y="34"/>
                    <a:pt x="16" y="34"/>
                  </a:cubicBezTo>
                  <a:cubicBezTo>
                    <a:pt x="17" y="34"/>
                    <a:pt x="17" y="34"/>
                    <a:pt x="17" y="35"/>
                  </a:cubicBezTo>
                  <a:cubicBezTo>
                    <a:pt x="18" y="36"/>
                    <a:pt x="19" y="36"/>
                    <a:pt x="20" y="37"/>
                  </a:cubicBezTo>
                  <a:cubicBezTo>
                    <a:pt x="21" y="37"/>
                    <a:pt x="22" y="38"/>
                    <a:pt x="22" y="39"/>
                  </a:cubicBezTo>
                  <a:cubicBezTo>
                    <a:pt x="22" y="40"/>
                    <a:pt x="22" y="41"/>
                    <a:pt x="22" y="42"/>
                  </a:cubicBezTo>
                  <a:cubicBezTo>
                    <a:pt x="22" y="43"/>
                    <a:pt x="21" y="43"/>
                    <a:pt x="21" y="44"/>
                  </a:cubicBezTo>
                  <a:cubicBezTo>
                    <a:pt x="21" y="45"/>
                    <a:pt x="22" y="45"/>
                    <a:pt x="22" y="45"/>
                  </a:cubicBezTo>
                  <a:cubicBezTo>
                    <a:pt x="23" y="46"/>
                    <a:pt x="23" y="46"/>
                    <a:pt x="23" y="47"/>
                  </a:cubicBezTo>
                  <a:cubicBezTo>
                    <a:pt x="24" y="47"/>
                    <a:pt x="24" y="47"/>
                    <a:pt x="25" y="48"/>
                  </a:cubicBezTo>
                  <a:cubicBezTo>
                    <a:pt x="25" y="48"/>
                    <a:pt x="26" y="49"/>
                    <a:pt x="26" y="49"/>
                  </a:cubicBezTo>
                  <a:cubicBezTo>
                    <a:pt x="28" y="50"/>
                    <a:pt x="29" y="52"/>
                    <a:pt x="30" y="53"/>
                  </a:cubicBezTo>
                  <a:cubicBezTo>
                    <a:pt x="31" y="54"/>
                    <a:pt x="32" y="57"/>
                    <a:pt x="33" y="55"/>
                  </a:cubicBezTo>
                  <a:cubicBezTo>
                    <a:pt x="33" y="54"/>
                    <a:pt x="34" y="53"/>
                    <a:pt x="34" y="52"/>
                  </a:cubicBezTo>
                  <a:cubicBezTo>
                    <a:pt x="34" y="52"/>
                    <a:pt x="33" y="52"/>
                    <a:pt x="33" y="52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1"/>
                    <a:pt x="32" y="51"/>
                    <a:pt x="32" y="51"/>
                  </a:cubicBezTo>
                  <a:cubicBezTo>
                    <a:pt x="32" y="50"/>
                    <a:pt x="32" y="49"/>
                    <a:pt x="31" y="49"/>
                  </a:cubicBezTo>
                  <a:cubicBezTo>
                    <a:pt x="30" y="48"/>
                    <a:pt x="30" y="48"/>
                    <a:pt x="30" y="47"/>
                  </a:cubicBezTo>
                  <a:cubicBezTo>
                    <a:pt x="29" y="47"/>
                    <a:pt x="29" y="48"/>
                    <a:pt x="29" y="48"/>
                  </a:cubicBezTo>
                  <a:cubicBezTo>
                    <a:pt x="28" y="48"/>
                    <a:pt x="28" y="47"/>
                    <a:pt x="28" y="46"/>
                  </a:cubicBezTo>
                  <a:cubicBezTo>
                    <a:pt x="28" y="45"/>
                    <a:pt x="29" y="44"/>
                    <a:pt x="28" y="43"/>
                  </a:cubicBezTo>
                  <a:cubicBezTo>
                    <a:pt x="28" y="43"/>
                    <a:pt x="27" y="43"/>
                    <a:pt x="27" y="42"/>
                  </a:cubicBezTo>
                  <a:cubicBezTo>
                    <a:pt x="27" y="42"/>
                    <a:pt x="27" y="41"/>
                    <a:pt x="26" y="40"/>
                  </a:cubicBezTo>
                  <a:cubicBezTo>
                    <a:pt x="25" y="39"/>
                    <a:pt x="25" y="38"/>
                    <a:pt x="25" y="37"/>
                  </a:cubicBezTo>
                  <a:cubicBezTo>
                    <a:pt x="25" y="35"/>
                    <a:pt x="24" y="34"/>
                    <a:pt x="23" y="33"/>
                  </a:cubicBezTo>
                  <a:cubicBezTo>
                    <a:pt x="23" y="33"/>
                    <a:pt x="23" y="33"/>
                    <a:pt x="22" y="33"/>
                  </a:cubicBezTo>
                  <a:cubicBezTo>
                    <a:pt x="22" y="33"/>
                    <a:pt x="22" y="32"/>
                    <a:pt x="22" y="32"/>
                  </a:cubicBezTo>
                  <a:cubicBezTo>
                    <a:pt x="22" y="31"/>
                    <a:pt x="22" y="31"/>
                    <a:pt x="21" y="31"/>
                  </a:cubicBezTo>
                  <a:cubicBezTo>
                    <a:pt x="21" y="30"/>
                    <a:pt x="21" y="30"/>
                    <a:pt x="20" y="29"/>
                  </a:cubicBezTo>
                  <a:cubicBezTo>
                    <a:pt x="20" y="28"/>
                    <a:pt x="19" y="28"/>
                    <a:pt x="19" y="27"/>
                  </a:cubicBezTo>
                  <a:cubicBezTo>
                    <a:pt x="19" y="27"/>
                    <a:pt x="19" y="26"/>
                    <a:pt x="19" y="26"/>
                  </a:cubicBezTo>
                  <a:cubicBezTo>
                    <a:pt x="19" y="25"/>
                    <a:pt x="18" y="24"/>
                    <a:pt x="18" y="23"/>
                  </a:cubicBezTo>
                  <a:cubicBezTo>
                    <a:pt x="17" y="23"/>
                    <a:pt x="17" y="22"/>
                    <a:pt x="17" y="22"/>
                  </a:cubicBezTo>
                  <a:cubicBezTo>
                    <a:pt x="16" y="22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0"/>
                    <a:pt x="15" y="19"/>
                    <a:pt x="15" y="19"/>
                  </a:cubicBezTo>
                  <a:cubicBezTo>
                    <a:pt x="14" y="18"/>
                    <a:pt x="13" y="18"/>
                    <a:pt x="12" y="17"/>
                  </a:cubicBezTo>
                  <a:cubicBezTo>
                    <a:pt x="12" y="17"/>
                    <a:pt x="11" y="16"/>
                    <a:pt x="11" y="15"/>
                  </a:cubicBezTo>
                  <a:cubicBezTo>
                    <a:pt x="10" y="14"/>
                    <a:pt x="11" y="14"/>
                    <a:pt x="11" y="13"/>
                  </a:cubicBezTo>
                  <a:cubicBezTo>
                    <a:pt x="11" y="12"/>
                    <a:pt x="10" y="12"/>
                    <a:pt x="10" y="11"/>
                  </a:cubicBezTo>
                  <a:cubicBezTo>
                    <a:pt x="10" y="10"/>
                    <a:pt x="10" y="8"/>
                    <a:pt x="10" y="7"/>
                  </a:cubicBezTo>
                  <a:cubicBezTo>
                    <a:pt x="10" y="5"/>
                    <a:pt x="11" y="6"/>
                    <a:pt x="12" y="6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5" y="7"/>
                    <a:pt x="15" y="7"/>
                    <a:pt x="16" y="8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2"/>
                    <a:pt x="18" y="13"/>
                    <a:pt x="19" y="14"/>
                  </a:cubicBezTo>
                  <a:cubicBezTo>
                    <a:pt x="19" y="15"/>
                    <a:pt x="19" y="15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8"/>
                    <a:pt x="20" y="18"/>
                    <a:pt x="21" y="19"/>
                  </a:cubicBezTo>
                  <a:cubicBezTo>
                    <a:pt x="21" y="19"/>
                    <a:pt x="21" y="20"/>
                    <a:pt x="21" y="20"/>
                  </a:cubicBezTo>
                  <a:cubicBezTo>
                    <a:pt x="21" y="20"/>
                    <a:pt x="20" y="20"/>
                    <a:pt x="20" y="20"/>
                  </a:cubicBezTo>
                  <a:cubicBezTo>
                    <a:pt x="20" y="21"/>
                    <a:pt x="20" y="22"/>
                    <a:pt x="21" y="22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21"/>
                    <a:pt x="23" y="22"/>
                    <a:pt x="23" y="23"/>
                  </a:cubicBezTo>
                  <a:cubicBezTo>
                    <a:pt x="23" y="23"/>
                    <a:pt x="23" y="24"/>
                    <a:pt x="24" y="24"/>
                  </a:cubicBezTo>
                  <a:cubicBezTo>
                    <a:pt x="24" y="25"/>
                    <a:pt x="25" y="26"/>
                    <a:pt x="25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8"/>
                    <a:pt x="27" y="27"/>
                    <a:pt x="28" y="28"/>
                  </a:cubicBezTo>
                  <a:cubicBezTo>
                    <a:pt x="28" y="28"/>
                    <a:pt x="28" y="27"/>
                    <a:pt x="28" y="28"/>
                  </a:cubicBezTo>
                  <a:cubicBezTo>
                    <a:pt x="28" y="29"/>
                    <a:pt x="28" y="29"/>
                    <a:pt x="29" y="30"/>
                  </a:cubicBezTo>
                  <a:cubicBezTo>
                    <a:pt x="29" y="31"/>
                    <a:pt x="31" y="32"/>
                    <a:pt x="32" y="33"/>
                  </a:cubicBezTo>
                  <a:cubicBezTo>
                    <a:pt x="32" y="33"/>
                    <a:pt x="32" y="34"/>
                    <a:pt x="32" y="34"/>
                  </a:cubicBezTo>
                  <a:cubicBezTo>
                    <a:pt x="33" y="35"/>
                    <a:pt x="33" y="34"/>
                    <a:pt x="34" y="34"/>
                  </a:cubicBezTo>
                  <a:cubicBezTo>
                    <a:pt x="35" y="35"/>
                    <a:pt x="34" y="37"/>
                    <a:pt x="34" y="38"/>
                  </a:cubicBezTo>
                  <a:cubicBezTo>
                    <a:pt x="33" y="40"/>
                    <a:pt x="35" y="41"/>
                    <a:pt x="36" y="41"/>
                  </a:cubicBezTo>
                  <a:cubicBezTo>
                    <a:pt x="37" y="42"/>
                    <a:pt x="37" y="42"/>
                    <a:pt x="38" y="43"/>
                  </a:cubicBezTo>
                  <a:cubicBezTo>
                    <a:pt x="39" y="43"/>
                    <a:pt x="39" y="43"/>
                    <a:pt x="39" y="44"/>
                  </a:cubicBezTo>
                  <a:cubicBezTo>
                    <a:pt x="40" y="45"/>
                    <a:pt x="41" y="46"/>
                    <a:pt x="42" y="47"/>
                  </a:cubicBezTo>
                  <a:cubicBezTo>
                    <a:pt x="42" y="48"/>
                    <a:pt x="43" y="48"/>
                    <a:pt x="43" y="49"/>
                  </a:cubicBezTo>
                  <a:cubicBezTo>
                    <a:pt x="44" y="50"/>
                    <a:pt x="45" y="50"/>
                    <a:pt x="45" y="51"/>
                  </a:cubicBezTo>
                  <a:cubicBezTo>
                    <a:pt x="46" y="52"/>
                    <a:pt x="46" y="53"/>
                    <a:pt x="47" y="54"/>
                  </a:cubicBezTo>
                  <a:cubicBezTo>
                    <a:pt x="48" y="56"/>
                    <a:pt x="49" y="56"/>
                    <a:pt x="50" y="58"/>
                  </a:cubicBezTo>
                  <a:cubicBezTo>
                    <a:pt x="50" y="60"/>
                    <a:pt x="51" y="62"/>
                    <a:pt x="52" y="64"/>
                  </a:cubicBezTo>
                  <a:cubicBezTo>
                    <a:pt x="52" y="64"/>
                    <a:pt x="52" y="65"/>
                    <a:pt x="52" y="66"/>
                  </a:cubicBezTo>
                  <a:cubicBezTo>
                    <a:pt x="52" y="66"/>
                    <a:pt x="52" y="66"/>
                    <a:pt x="52" y="67"/>
                  </a:cubicBezTo>
                  <a:cubicBezTo>
                    <a:pt x="52" y="67"/>
                    <a:pt x="52" y="68"/>
                    <a:pt x="52" y="69"/>
                  </a:cubicBezTo>
                  <a:cubicBezTo>
                    <a:pt x="51" y="69"/>
                    <a:pt x="51" y="69"/>
                    <a:pt x="51" y="70"/>
                  </a:cubicBezTo>
                  <a:cubicBezTo>
                    <a:pt x="50" y="70"/>
                    <a:pt x="51" y="71"/>
                    <a:pt x="51" y="72"/>
                  </a:cubicBezTo>
                  <a:cubicBezTo>
                    <a:pt x="52" y="72"/>
                    <a:pt x="52" y="73"/>
                    <a:pt x="52" y="74"/>
                  </a:cubicBezTo>
                  <a:cubicBezTo>
                    <a:pt x="53" y="75"/>
                    <a:pt x="54" y="75"/>
                    <a:pt x="54" y="75"/>
                  </a:cubicBezTo>
                  <a:cubicBezTo>
                    <a:pt x="55" y="76"/>
                    <a:pt x="56" y="77"/>
                    <a:pt x="56" y="77"/>
                  </a:cubicBezTo>
                  <a:cubicBezTo>
                    <a:pt x="57" y="78"/>
                    <a:pt x="58" y="79"/>
                    <a:pt x="59" y="80"/>
                  </a:cubicBezTo>
                  <a:cubicBezTo>
                    <a:pt x="59" y="80"/>
                    <a:pt x="60" y="81"/>
                    <a:pt x="61" y="82"/>
                  </a:cubicBezTo>
                  <a:cubicBezTo>
                    <a:pt x="61" y="82"/>
                    <a:pt x="63" y="82"/>
                    <a:pt x="63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4" y="83"/>
                    <a:pt x="65" y="83"/>
                    <a:pt x="67" y="83"/>
                  </a:cubicBezTo>
                  <a:cubicBezTo>
                    <a:pt x="67" y="84"/>
                    <a:pt x="67" y="84"/>
                    <a:pt x="68" y="85"/>
                  </a:cubicBezTo>
                  <a:cubicBezTo>
                    <a:pt x="68" y="86"/>
                    <a:pt x="69" y="86"/>
                    <a:pt x="69" y="86"/>
                  </a:cubicBezTo>
                  <a:cubicBezTo>
                    <a:pt x="72" y="88"/>
                    <a:pt x="74" y="89"/>
                    <a:pt x="76" y="90"/>
                  </a:cubicBezTo>
                  <a:cubicBezTo>
                    <a:pt x="78" y="90"/>
                    <a:pt x="78" y="91"/>
                    <a:pt x="79" y="91"/>
                  </a:cubicBezTo>
                  <a:cubicBezTo>
                    <a:pt x="80" y="91"/>
                    <a:pt x="81" y="91"/>
                    <a:pt x="81" y="91"/>
                  </a:cubicBezTo>
                  <a:cubicBezTo>
                    <a:pt x="82" y="91"/>
                    <a:pt x="82" y="92"/>
                    <a:pt x="83" y="92"/>
                  </a:cubicBezTo>
                  <a:cubicBezTo>
                    <a:pt x="83" y="93"/>
                    <a:pt x="84" y="93"/>
                    <a:pt x="84" y="93"/>
                  </a:cubicBezTo>
                  <a:cubicBezTo>
                    <a:pt x="85" y="94"/>
                    <a:pt x="85" y="94"/>
                    <a:pt x="86" y="94"/>
                  </a:cubicBezTo>
                  <a:cubicBezTo>
                    <a:pt x="87" y="95"/>
                    <a:pt x="87" y="94"/>
                    <a:pt x="88" y="95"/>
                  </a:cubicBezTo>
                  <a:cubicBezTo>
                    <a:pt x="88" y="95"/>
                    <a:pt x="89" y="96"/>
                    <a:pt x="89" y="96"/>
                  </a:cubicBezTo>
                  <a:cubicBezTo>
                    <a:pt x="90" y="96"/>
                    <a:pt x="92" y="96"/>
                    <a:pt x="92" y="96"/>
                  </a:cubicBezTo>
                  <a:cubicBezTo>
                    <a:pt x="93" y="96"/>
                    <a:pt x="94" y="95"/>
                    <a:pt x="94" y="95"/>
                  </a:cubicBezTo>
                  <a:cubicBezTo>
                    <a:pt x="95" y="95"/>
                    <a:pt x="95" y="95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3"/>
                    <a:pt x="97" y="93"/>
                    <a:pt x="97" y="93"/>
                  </a:cubicBezTo>
                  <a:cubicBezTo>
                    <a:pt x="98" y="93"/>
                    <a:pt x="100" y="93"/>
                    <a:pt x="101" y="93"/>
                  </a:cubicBezTo>
                  <a:cubicBezTo>
                    <a:pt x="102" y="94"/>
                    <a:pt x="104" y="96"/>
                    <a:pt x="105" y="97"/>
                  </a:cubicBezTo>
                  <a:cubicBezTo>
                    <a:pt x="106" y="97"/>
                    <a:pt x="107" y="98"/>
                    <a:pt x="108" y="99"/>
                  </a:cubicBezTo>
                  <a:cubicBezTo>
                    <a:pt x="108" y="100"/>
                    <a:pt x="109" y="101"/>
                    <a:pt x="109" y="101"/>
                  </a:cubicBezTo>
                  <a:cubicBezTo>
                    <a:pt x="110" y="101"/>
                    <a:pt x="110" y="102"/>
                    <a:pt x="110" y="102"/>
                  </a:cubicBezTo>
                  <a:cubicBezTo>
                    <a:pt x="110" y="102"/>
                    <a:pt x="111" y="101"/>
                    <a:pt x="111" y="101"/>
                  </a:cubicBezTo>
                  <a:cubicBezTo>
                    <a:pt x="111" y="101"/>
                    <a:pt x="111" y="101"/>
                    <a:pt x="110" y="100"/>
                  </a:cubicBezTo>
                  <a:cubicBezTo>
                    <a:pt x="110" y="99"/>
                    <a:pt x="111" y="99"/>
                    <a:pt x="111" y="98"/>
                  </a:cubicBezTo>
                  <a:cubicBezTo>
                    <a:pt x="111" y="97"/>
                    <a:pt x="111" y="96"/>
                    <a:pt x="112" y="95"/>
                  </a:cubicBezTo>
                  <a:cubicBezTo>
                    <a:pt x="112" y="94"/>
                    <a:pt x="113" y="94"/>
                    <a:pt x="115" y="94"/>
                  </a:cubicBezTo>
                  <a:cubicBezTo>
                    <a:pt x="116" y="94"/>
                    <a:pt x="117" y="95"/>
                    <a:pt x="118" y="94"/>
                  </a:cubicBezTo>
                  <a:cubicBezTo>
                    <a:pt x="118" y="93"/>
                    <a:pt x="118" y="92"/>
                    <a:pt x="118" y="91"/>
                  </a:cubicBezTo>
                  <a:cubicBezTo>
                    <a:pt x="117" y="90"/>
                    <a:pt x="117" y="90"/>
                    <a:pt x="116" y="89"/>
                  </a:cubicBezTo>
                  <a:cubicBezTo>
                    <a:pt x="116" y="88"/>
                    <a:pt x="114" y="88"/>
                    <a:pt x="114" y="87"/>
                  </a:cubicBezTo>
                  <a:cubicBezTo>
                    <a:pt x="115" y="87"/>
                    <a:pt x="116" y="87"/>
                    <a:pt x="116" y="87"/>
                  </a:cubicBezTo>
                  <a:cubicBezTo>
                    <a:pt x="116" y="87"/>
                    <a:pt x="116" y="86"/>
                    <a:pt x="116" y="86"/>
                  </a:cubicBezTo>
                  <a:cubicBezTo>
                    <a:pt x="116" y="86"/>
                    <a:pt x="116" y="84"/>
                    <a:pt x="116" y="84"/>
                  </a:cubicBezTo>
                  <a:cubicBezTo>
                    <a:pt x="116" y="84"/>
                    <a:pt x="116" y="84"/>
                    <a:pt x="117" y="84"/>
                  </a:cubicBezTo>
                  <a:cubicBezTo>
                    <a:pt x="118" y="83"/>
                    <a:pt x="120" y="84"/>
                    <a:pt x="121" y="84"/>
                  </a:cubicBezTo>
                  <a:cubicBezTo>
                    <a:pt x="122" y="84"/>
                    <a:pt x="123" y="84"/>
                    <a:pt x="124" y="84"/>
                  </a:cubicBezTo>
                  <a:cubicBezTo>
                    <a:pt x="123" y="85"/>
                    <a:pt x="125" y="83"/>
                    <a:pt x="126" y="83"/>
                  </a:cubicBezTo>
                  <a:cubicBezTo>
                    <a:pt x="126" y="83"/>
                    <a:pt x="126" y="82"/>
                    <a:pt x="126" y="81"/>
                  </a:cubicBezTo>
                  <a:cubicBezTo>
                    <a:pt x="127" y="81"/>
                    <a:pt x="128" y="81"/>
                    <a:pt x="128" y="80"/>
                  </a:cubicBezTo>
                  <a:cubicBezTo>
                    <a:pt x="128" y="80"/>
                    <a:pt x="128" y="79"/>
                    <a:pt x="128" y="79"/>
                  </a:cubicBezTo>
                  <a:cubicBezTo>
                    <a:pt x="129" y="79"/>
                    <a:pt x="129" y="79"/>
                    <a:pt x="129" y="80"/>
                  </a:cubicBezTo>
                  <a:cubicBezTo>
                    <a:pt x="129" y="81"/>
                    <a:pt x="129" y="84"/>
                    <a:pt x="130" y="84"/>
                  </a:cubicBezTo>
                  <a:cubicBezTo>
                    <a:pt x="129" y="84"/>
                    <a:pt x="131" y="80"/>
                    <a:pt x="131" y="79"/>
                  </a:cubicBezTo>
                  <a:cubicBezTo>
                    <a:pt x="131" y="78"/>
                    <a:pt x="131" y="77"/>
                    <a:pt x="131" y="76"/>
                  </a:cubicBezTo>
                  <a:cubicBezTo>
                    <a:pt x="131" y="76"/>
                    <a:pt x="132" y="75"/>
                    <a:pt x="132" y="75"/>
                  </a:cubicBezTo>
                  <a:cubicBezTo>
                    <a:pt x="132" y="74"/>
                    <a:pt x="132" y="74"/>
                    <a:pt x="131" y="74"/>
                  </a:cubicBezTo>
                  <a:cubicBezTo>
                    <a:pt x="131" y="73"/>
                    <a:pt x="131" y="73"/>
                    <a:pt x="132" y="72"/>
                  </a:cubicBezTo>
                  <a:cubicBezTo>
                    <a:pt x="132" y="71"/>
                    <a:pt x="132" y="71"/>
                    <a:pt x="132" y="70"/>
                  </a:cubicBezTo>
                  <a:cubicBezTo>
                    <a:pt x="133" y="69"/>
                    <a:pt x="133" y="69"/>
                    <a:pt x="134" y="68"/>
                  </a:cubicBezTo>
                  <a:cubicBezTo>
                    <a:pt x="134" y="67"/>
                    <a:pt x="134" y="66"/>
                    <a:pt x="135" y="65"/>
                  </a:cubicBezTo>
                  <a:cubicBezTo>
                    <a:pt x="135" y="64"/>
                    <a:pt x="135" y="65"/>
                    <a:pt x="135" y="6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68" name="Freeform 268">
              <a:extLst>
                <a:ext uri="{FF2B5EF4-FFF2-40B4-BE49-F238E27FC236}">
                  <a16:creationId xmlns:a16="http://schemas.microsoft.com/office/drawing/2014/main" id="{0CA000E8-0D53-3AA8-6322-D233231E0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620" y="2606448"/>
              <a:ext cx="53975" cy="26988"/>
            </a:xfrm>
            <a:custGeom>
              <a:avLst/>
              <a:gdLst>
                <a:gd name="T0" fmla="*/ 10 w 12"/>
                <a:gd name="T1" fmla="*/ 3 h 6"/>
                <a:gd name="T2" fmla="*/ 8 w 12"/>
                <a:gd name="T3" fmla="*/ 3 h 6"/>
                <a:gd name="T4" fmla="*/ 8 w 12"/>
                <a:gd name="T5" fmla="*/ 2 h 6"/>
                <a:gd name="T6" fmla="*/ 4 w 12"/>
                <a:gd name="T7" fmla="*/ 1 h 6"/>
                <a:gd name="T8" fmla="*/ 1 w 12"/>
                <a:gd name="T9" fmla="*/ 1 h 6"/>
                <a:gd name="T10" fmla="*/ 2 w 12"/>
                <a:gd name="T11" fmla="*/ 2 h 6"/>
                <a:gd name="T12" fmla="*/ 5 w 12"/>
                <a:gd name="T13" fmla="*/ 5 h 6"/>
                <a:gd name="T14" fmla="*/ 6 w 12"/>
                <a:gd name="T15" fmla="*/ 5 h 6"/>
                <a:gd name="T16" fmla="*/ 7 w 12"/>
                <a:gd name="T17" fmla="*/ 5 h 6"/>
                <a:gd name="T18" fmla="*/ 8 w 12"/>
                <a:gd name="T19" fmla="*/ 5 h 6"/>
                <a:gd name="T20" fmla="*/ 10 w 12"/>
                <a:gd name="T21" fmla="*/ 5 h 6"/>
                <a:gd name="T22" fmla="*/ 10 w 12"/>
                <a:gd name="T23" fmla="*/ 3 h 6"/>
                <a:gd name="T24" fmla="*/ 10 w 12"/>
                <a:gd name="T2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6">
                  <a:moveTo>
                    <a:pt x="10" y="3"/>
                  </a:move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7" y="1"/>
                    <a:pt x="5" y="1"/>
                    <a:pt x="4" y="1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3" y="3"/>
                    <a:pt x="4" y="4"/>
                    <a:pt x="5" y="5"/>
                  </a:cubicBezTo>
                  <a:cubicBezTo>
                    <a:pt x="6" y="5"/>
                    <a:pt x="5" y="5"/>
                    <a:pt x="6" y="5"/>
                  </a:cubicBezTo>
                  <a:cubicBezTo>
                    <a:pt x="7" y="6"/>
                    <a:pt x="6" y="6"/>
                    <a:pt x="7" y="5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2" y="4"/>
                    <a:pt x="10" y="3"/>
                    <a:pt x="10" y="3"/>
                  </a:cubicBezTo>
                  <a:cubicBezTo>
                    <a:pt x="9" y="3"/>
                    <a:pt x="10" y="3"/>
                    <a:pt x="10" y="3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69" name="Freeform 269">
              <a:extLst>
                <a:ext uri="{FF2B5EF4-FFF2-40B4-BE49-F238E27FC236}">
                  <a16:creationId xmlns:a16="http://schemas.microsoft.com/office/drawing/2014/main" id="{952ACBAA-91C1-CC66-B1B1-14513F315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208" y="2492148"/>
              <a:ext cx="222250" cy="87313"/>
            </a:xfrm>
            <a:custGeom>
              <a:avLst/>
              <a:gdLst>
                <a:gd name="T0" fmla="*/ 4 w 48"/>
                <a:gd name="T1" fmla="*/ 6 h 19"/>
                <a:gd name="T2" fmla="*/ 3 w 48"/>
                <a:gd name="T3" fmla="*/ 7 h 19"/>
                <a:gd name="T4" fmla="*/ 2 w 48"/>
                <a:gd name="T5" fmla="*/ 7 h 19"/>
                <a:gd name="T6" fmla="*/ 1 w 48"/>
                <a:gd name="T7" fmla="*/ 7 h 19"/>
                <a:gd name="T8" fmla="*/ 1 w 48"/>
                <a:gd name="T9" fmla="*/ 7 h 19"/>
                <a:gd name="T10" fmla="*/ 0 w 48"/>
                <a:gd name="T11" fmla="*/ 7 h 19"/>
                <a:gd name="T12" fmla="*/ 1 w 48"/>
                <a:gd name="T13" fmla="*/ 5 h 19"/>
                <a:gd name="T14" fmla="*/ 3 w 48"/>
                <a:gd name="T15" fmla="*/ 3 h 19"/>
                <a:gd name="T16" fmla="*/ 6 w 48"/>
                <a:gd name="T17" fmla="*/ 1 h 19"/>
                <a:gd name="T18" fmla="*/ 9 w 48"/>
                <a:gd name="T19" fmla="*/ 1 h 19"/>
                <a:gd name="T20" fmla="*/ 10 w 48"/>
                <a:gd name="T21" fmla="*/ 0 h 19"/>
                <a:gd name="T22" fmla="*/ 13 w 48"/>
                <a:gd name="T23" fmla="*/ 0 h 19"/>
                <a:gd name="T24" fmla="*/ 19 w 48"/>
                <a:gd name="T25" fmla="*/ 1 h 19"/>
                <a:gd name="T26" fmla="*/ 21 w 48"/>
                <a:gd name="T27" fmla="*/ 2 h 19"/>
                <a:gd name="T28" fmla="*/ 23 w 48"/>
                <a:gd name="T29" fmla="*/ 2 h 19"/>
                <a:gd name="T30" fmla="*/ 23 w 48"/>
                <a:gd name="T31" fmla="*/ 4 h 19"/>
                <a:gd name="T32" fmla="*/ 26 w 48"/>
                <a:gd name="T33" fmla="*/ 4 h 19"/>
                <a:gd name="T34" fmla="*/ 28 w 48"/>
                <a:gd name="T35" fmla="*/ 6 h 19"/>
                <a:gd name="T36" fmla="*/ 29 w 48"/>
                <a:gd name="T37" fmla="*/ 6 h 19"/>
                <a:gd name="T38" fmla="*/ 30 w 48"/>
                <a:gd name="T39" fmla="*/ 7 h 19"/>
                <a:gd name="T40" fmla="*/ 30 w 48"/>
                <a:gd name="T41" fmla="*/ 6 h 19"/>
                <a:gd name="T42" fmla="*/ 27 w 48"/>
                <a:gd name="T43" fmla="*/ 4 h 19"/>
                <a:gd name="T44" fmla="*/ 29 w 48"/>
                <a:gd name="T45" fmla="*/ 5 h 19"/>
                <a:gd name="T46" fmla="*/ 32 w 48"/>
                <a:gd name="T47" fmla="*/ 7 h 19"/>
                <a:gd name="T48" fmla="*/ 34 w 48"/>
                <a:gd name="T49" fmla="*/ 10 h 19"/>
                <a:gd name="T50" fmla="*/ 36 w 48"/>
                <a:gd name="T51" fmla="*/ 11 h 19"/>
                <a:gd name="T52" fmla="*/ 39 w 48"/>
                <a:gd name="T53" fmla="*/ 12 h 19"/>
                <a:gd name="T54" fmla="*/ 40 w 48"/>
                <a:gd name="T55" fmla="*/ 12 h 19"/>
                <a:gd name="T56" fmla="*/ 40 w 48"/>
                <a:gd name="T57" fmla="*/ 13 h 19"/>
                <a:gd name="T58" fmla="*/ 43 w 48"/>
                <a:gd name="T59" fmla="*/ 14 h 19"/>
                <a:gd name="T60" fmla="*/ 46 w 48"/>
                <a:gd name="T61" fmla="*/ 18 h 19"/>
                <a:gd name="T62" fmla="*/ 45 w 48"/>
                <a:gd name="T63" fmla="*/ 18 h 19"/>
                <a:gd name="T64" fmla="*/ 43 w 48"/>
                <a:gd name="T65" fmla="*/ 19 h 19"/>
                <a:gd name="T66" fmla="*/ 40 w 48"/>
                <a:gd name="T67" fmla="*/ 18 h 19"/>
                <a:gd name="T68" fmla="*/ 34 w 48"/>
                <a:gd name="T69" fmla="*/ 19 h 19"/>
                <a:gd name="T70" fmla="*/ 32 w 48"/>
                <a:gd name="T71" fmla="*/ 19 h 19"/>
                <a:gd name="T72" fmla="*/ 31 w 48"/>
                <a:gd name="T73" fmla="*/ 18 h 19"/>
                <a:gd name="T74" fmla="*/ 33 w 48"/>
                <a:gd name="T75" fmla="*/ 16 h 19"/>
                <a:gd name="T76" fmla="*/ 30 w 48"/>
                <a:gd name="T77" fmla="*/ 13 h 19"/>
                <a:gd name="T78" fmla="*/ 28 w 48"/>
                <a:gd name="T79" fmla="*/ 11 h 19"/>
                <a:gd name="T80" fmla="*/ 28 w 48"/>
                <a:gd name="T81" fmla="*/ 10 h 19"/>
                <a:gd name="T82" fmla="*/ 28 w 48"/>
                <a:gd name="T83" fmla="*/ 9 h 19"/>
                <a:gd name="T84" fmla="*/ 26 w 48"/>
                <a:gd name="T85" fmla="*/ 8 h 19"/>
                <a:gd name="T86" fmla="*/ 23 w 48"/>
                <a:gd name="T87" fmla="*/ 9 h 19"/>
                <a:gd name="T88" fmla="*/ 21 w 48"/>
                <a:gd name="T89" fmla="*/ 7 h 19"/>
                <a:gd name="T90" fmla="*/ 18 w 48"/>
                <a:gd name="T91" fmla="*/ 6 h 19"/>
                <a:gd name="T92" fmla="*/ 17 w 48"/>
                <a:gd name="T93" fmla="*/ 6 h 19"/>
                <a:gd name="T94" fmla="*/ 15 w 48"/>
                <a:gd name="T95" fmla="*/ 6 h 19"/>
                <a:gd name="T96" fmla="*/ 12 w 48"/>
                <a:gd name="T97" fmla="*/ 4 h 19"/>
                <a:gd name="T98" fmla="*/ 12 w 48"/>
                <a:gd name="T99" fmla="*/ 3 h 19"/>
                <a:gd name="T100" fmla="*/ 9 w 48"/>
                <a:gd name="T101" fmla="*/ 3 h 19"/>
                <a:gd name="T102" fmla="*/ 6 w 48"/>
                <a:gd name="T103" fmla="*/ 5 h 19"/>
                <a:gd name="T104" fmla="*/ 4 w 48"/>
                <a:gd name="T105" fmla="*/ 6 h 19"/>
                <a:gd name="T106" fmla="*/ 4 w 48"/>
                <a:gd name="T107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" h="19">
                  <a:moveTo>
                    <a:pt x="4" y="6"/>
                  </a:moveTo>
                  <a:cubicBezTo>
                    <a:pt x="3" y="6"/>
                    <a:pt x="4" y="6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1" y="7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4" y="2"/>
                    <a:pt x="5" y="2"/>
                    <a:pt x="6" y="1"/>
                  </a:cubicBezTo>
                  <a:cubicBezTo>
                    <a:pt x="7" y="1"/>
                    <a:pt x="8" y="1"/>
                    <a:pt x="9" y="1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0" y="2"/>
                    <a:pt x="20" y="2"/>
                    <a:pt x="21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3" y="3"/>
                    <a:pt x="23" y="3"/>
                    <a:pt x="23" y="4"/>
                  </a:cubicBezTo>
                  <a:cubicBezTo>
                    <a:pt x="24" y="5"/>
                    <a:pt x="25" y="4"/>
                    <a:pt x="26" y="4"/>
                  </a:cubicBezTo>
                  <a:cubicBezTo>
                    <a:pt x="27" y="4"/>
                    <a:pt x="27" y="5"/>
                    <a:pt x="28" y="6"/>
                  </a:cubicBezTo>
                  <a:cubicBezTo>
                    <a:pt x="28" y="6"/>
                    <a:pt x="29" y="6"/>
                    <a:pt x="29" y="6"/>
                  </a:cubicBezTo>
                  <a:cubicBezTo>
                    <a:pt x="29" y="7"/>
                    <a:pt x="29" y="7"/>
                    <a:pt x="30" y="7"/>
                  </a:cubicBezTo>
                  <a:cubicBezTo>
                    <a:pt x="31" y="8"/>
                    <a:pt x="30" y="7"/>
                    <a:pt x="30" y="6"/>
                  </a:cubicBezTo>
                  <a:cubicBezTo>
                    <a:pt x="29" y="6"/>
                    <a:pt x="27" y="4"/>
                    <a:pt x="27" y="4"/>
                  </a:cubicBezTo>
                  <a:cubicBezTo>
                    <a:pt x="27" y="3"/>
                    <a:pt x="29" y="5"/>
                    <a:pt x="29" y="5"/>
                  </a:cubicBezTo>
                  <a:cubicBezTo>
                    <a:pt x="30" y="6"/>
                    <a:pt x="31" y="7"/>
                    <a:pt x="32" y="7"/>
                  </a:cubicBezTo>
                  <a:cubicBezTo>
                    <a:pt x="33" y="8"/>
                    <a:pt x="33" y="9"/>
                    <a:pt x="34" y="10"/>
                  </a:cubicBezTo>
                  <a:cubicBezTo>
                    <a:pt x="35" y="10"/>
                    <a:pt x="35" y="11"/>
                    <a:pt x="36" y="11"/>
                  </a:cubicBezTo>
                  <a:cubicBezTo>
                    <a:pt x="37" y="11"/>
                    <a:pt x="38" y="12"/>
                    <a:pt x="39" y="12"/>
                  </a:cubicBezTo>
                  <a:cubicBezTo>
                    <a:pt x="39" y="12"/>
                    <a:pt x="40" y="12"/>
                    <a:pt x="40" y="12"/>
                  </a:cubicBezTo>
                  <a:cubicBezTo>
                    <a:pt x="40" y="12"/>
                    <a:pt x="40" y="13"/>
                    <a:pt x="40" y="13"/>
                  </a:cubicBezTo>
                  <a:cubicBezTo>
                    <a:pt x="41" y="14"/>
                    <a:pt x="42" y="14"/>
                    <a:pt x="43" y="14"/>
                  </a:cubicBezTo>
                  <a:cubicBezTo>
                    <a:pt x="44" y="14"/>
                    <a:pt x="48" y="17"/>
                    <a:pt x="46" y="18"/>
                  </a:cubicBezTo>
                  <a:cubicBezTo>
                    <a:pt x="46" y="18"/>
                    <a:pt x="45" y="18"/>
                    <a:pt x="45" y="18"/>
                  </a:cubicBezTo>
                  <a:cubicBezTo>
                    <a:pt x="44" y="18"/>
                    <a:pt x="43" y="18"/>
                    <a:pt x="43" y="19"/>
                  </a:cubicBezTo>
                  <a:cubicBezTo>
                    <a:pt x="42" y="19"/>
                    <a:pt x="41" y="19"/>
                    <a:pt x="40" y="18"/>
                  </a:cubicBezTo>
                  <a:cubicBezTo>
                    <a:pt x="38" y="18"/>
                    <a:pt x="36" y="18"/>
                    <a:pt x="34" y="19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8"/>
                  </a:cubicBezTo>
                  <a:cubicBezTo>
                    <a:pt x="32" y="18"/>
                    <a:pt x="33" y="17"/>
                    <a:pt x="33" y="16"/>
                  </a:cubicBezTo>
                  <a:cubicBezTo>
                    <a:pt x="35" y="14"/>
                    <a:pt x="31" y="14"/>
                    <a:pt x="30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7" y="8"/>
                    <a:pt x="26" y="8"/>
                  </a:cubicBezTo>
                  <a:cubicBezTo>
                    <a:pt x="25" y="9"/>
                    <a:pt x="25" y="9"/>
                    <a:pt x="23" y="9"/>
                  </a:cubicBezTo>
                  <a:cubicBezTo>
                    <a:pt x="22" y="9"/>
                    <a:pt x="22" y="8"/>
                    <a:pt x="21" y="7"/>
                  </a:cubicBezTo>
                  <a:cubicBezTo>
                    <a:pt x="20" y="7"/>
                    <a:pt x="19" y="6"/>
                    <a:pt x="18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3" y="5"/>
                    <a:pt x="12" y="6"/>
                    <a:pt x="12" y="4"/>
                  </a:cubicBezTo>
                  <a:cubicBezTo>
                    <a:pt x="13" y="4"/>
                    <a:pt x="14" y="4"/>
                    <a:pt x="12" y="3"/>
                  </a:cubicBezTo>
                  <a:cubicBezTo>
                    <a:pt x="11" y="3"/>
                    <a:pt x="10" y="2"/>
                    <a:pt x="9" y="3"/>
                  </a:cubicBezTo>
                  <a:cubicBezTo>
                    <a:pt x="8" y="3"/>
                    <a:pt x="7" y="4"/>
                    <a:pt x="6" y="5"/>
                  </a:cubicBezTo>
                  <a:cubicBezTo>
                    <a:pt x="6" y="5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70" name="Freeform 270">
              <a:extLst>
                <a:ext uri="{FF2B5EF4-FFF2-40B4-BE49-F238E27FC236}">
                  <a16:creationId xmlns:a16="http://schemas.microsoft.com/office/drawing/2014/main" id="{09AAE2C4-98A1-C610-9A48-F1AA5279D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8933" y="2569937"/>
              <a:ext cx="60325" cy="58738"/>
            </a:xfrm>
            <a:custGeom>
              <a:avLst/>
              <a:gdLst>
                <a:gd name="T0" fmla="*/ 11 w 13"/>
                <a:gd name="T1" fmla="*/ 2 h 13"/>
                <a:gd name="T2" fmla="*/ 5 w 13"/>
                <a:gd name="T3" fmla="*/ 2 h 13"/>
                <a:gd name="T4" fmla="*/ 6 w 13"/>
                <a:gd name="T5" fmla="*/ 3 h 13"/>
                <a:gd name="T6" fmla="*/ 7 w 13"/>
                <a:gd name="T7" fmla="*/ 4 h 13"/>
                <a:gd name="T8" fmla="*/ 8 w 13"/>
                <a:gd name="T9" fmla="*/ 7 h 13"/>
                <a:gd name="T10" fmla="*/ 9 w 13"/>
                <a:gd name="T11" fmla="*/ 9 h 13"/>
                <a:gd name="T12" fmla="*/ 7 w 13"/>
                <a:gd name="T13" fmla="*/ 9 h 13"/>
                <a:gd name="T14" fmla="*/ 3 w 13"/>
                <a:gd name="T15" fmla="*/ 9 h 13"/>
                <a:gd name="T16" fmla="*/ 2 w 13"/>
                <a:gd name="T17" fmla="*/ 9 h 13"/>
                <a:gd name="T18" fmla="*/ 0 w 13"/>
                <a:gd name="T19" fmla="*/ 9 h 13"/>
                <a:gd name="T20" fmla="*/ 0 w 13"/>
                <a:gd name="T21" fmla="*/ 10 h 13"/>
                <a:gd name="T22" fmla="*/ 1 w 13"/>
                <a:gd name="T23" fmla="*/ 11 h 13"/>
                <a:gd name="T24" fmla="*/ 2 w 13"/>
                <a:gd name="T25" fmla="*/ 12 h 13"/>
                <a:gd name="T26" fmla="*/ 3 w 13"/>
                <a:gd name="T27" fmla="*/ 11 h 13"/>
                <a:gd name="T28" fmla="*/ 6 w 13"/>
                <a:gd name="T29" fmla="*/ 11 h 13"/>
                <a:gd name="T30" fmla="*/ 9 w 13"/>
                <a:gd name="T31" fmla="*/ 11 h 13"/>
                <a:gd name="T32" fmla="*/ 11 w 13"/>
                <a:gd name="T33" fmla="*/ 11 h 13"/>
                <a:gd name="T34" fmla="*/ 12 w 13"/>
                <a:gd name="T35" fmla="*/ 13 h 13"/>
                <a:gd name="T36" fmla="*/ 11 w 13"/>
                <a:gd name="T37" fmla="*/ 9 h 13"/>
                <a:gd name="T38" fmla="*/ 12 w 13"/>
                <a:gd name="T39" fmla="*/ 6 h 13"/>
                <a:gd name="T40" fmla="*/ 12 w 13"/>
                <a:gd name="T41" fmla="*/ 4 h 13"/>
                <a:gd name="T42" fmla="*/ 12 w 13"/>
                <a:gd name="T43" fmla="*/ 3 h 13"/>
                <a:gd name="T44" fmla="*/ 11 w 13"/>
                <a:gd name="T45" fmla="*/ 2 h 13"/>
                <a:gd name="T46" fmla="*/ 11 w 13"/>
                <a:gd name="T4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" h="13">
                  <a:moveTo>
                    <a:pt x="11" y="2"/>
                  </a:moveTo>
                  <a:cubicBezTo>
                    <a:pt x="9" y="2"/>
                    <a:pt x="7" y="0"/>
                    <a:pt x="5" y="2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5"/>
                    <a:pt x="7" y="6"/>
                    <a:pt x="8" y="7"/>
                  </a:cubicBezTo>
                  <a:cubicBezTo>
                    <a:pt x="8" y="8"/>
                    <a:pt x="9" y="8"/>
                    <a:pt x="9" y="9"/>
                  </a:cubicBezTo>
                  <a:cubicBezTo>
                    <a:pt x="9" y="10"/>
                    <a:pt x="7" y="9"/>
                    <a:pt x="7" y="9"/>
                  </a:cubicBezTo>
                  <a:cubicBezTo>
                    <a:pt x="6" y="9"/>
                    <a:pt x="5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1" y="9"/>
                    <a:pt x="0" y="8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0"/>
                    <a:pt x="1" y="11"/>
                  </a:cubicBezTo>
                  <a:cubicBezTo>
                    <a:pt x="1" y="11"/>
                    <a:pt x="1" y="12"/>
                    <a:pt x="2" y="12"/>
                  </a:cubicBezTo>
                  <a:cubicBezTo>
                    <a:pt x="3" y="12"/>
                    <a:pt x="2" y="11"/>
                    <a:pt x="3" y="11"/>
                  </a:cubicBezTo>
                  <a:cubicBezTo>
                    <a:pt x="4" y="10"/>
                    <a:pt x="5" y="11"/>
                    <a:pt x="6" y="11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9" y="11"/>
                    <a:pt x="11" y="10"/>
                    <a:pt x="11" y="11"/>
                  </a:cubicBezTo>
                  <a:cubicBezTo>
                    <a:pt x="11" y="11"/>
                    <a:pt x="12" y="13"/>
                    <a:pt x="12" y="13"/>
                  </a:cubicBezTo>
                  <a:cubicBezTo>
                    <a:pt x="13" y="11"/>
                    <a:pt x="11" y="10"/>
                    <a:pt x="11" y="9"/>
                  </a:cubicBezTo>
                  <a:cubicBezTo>
                    <a:pt x="11" y="8"/>
                    <a:pt x="12" y="7"/>
                    <a:pt x="12" y="6"/>
                  </a:cubicBezTo>
                  <a:cubicBezTo>
                    <a:pt x="13" y="5"/>
                    <a:pt x="12" y="5"/>
                    <a:pt x="12" y="4"/>
                  </a:cubicBezTo>
                  <a:cubicBezTo>
                    <a:pt x="12" y="4"/>
                    <a:pt x="12" y="3"/>
                    <a:pt x="12" y="3"/>
                  </a:cubicBezTo>
                  <a:cubicBezTo>
                    <a:pt x="12" y="3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71" name="Freeform 271">
              <a:extLst>
                <a:ext uri="{FF2B5EF4-FFF2-40B4-BE49-F238E27FC236}">
                  <a16:creationId xmlns:a16="http://schemas.microsoft.com/office/drawing/2014/main" id="{CF2DFCEE-C5C7-03C0-5CA2-78749AE95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733" y="257946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72" name="Freeform 272">
              <a:extLst>
                <a:ext uri="{FF2B5EF4-FFF2-40B4-BE49-F238E27FC236}">
                  <a16:creationId xmlns:a16="http://schemas.microsoft.com/office/drawing/2014/main" id="{15589256-BA2F-3021-C11C-32644B5AD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733" y="2574699"/>
              <a:ext cx="73025" cy="58738"/>
            </a:xfrm>
            <a:custGeom>
              <a:avLst/>
              <a:gdLst>
                <a:gd name="T0" fmla="*/ 16 w 16"/>
                <a:gd name="T1" fmla="*/ 8 h 13"/>
                <a:gd name="T2" fmla="*/ 12 w 16"/>
                <a:gd name="T3" fmla="*/ 4 h 13"/>
                <a:gd name="T4" fmla="*/ 10 w 16"/>
                <a:gd name="T5" fmla="*/ 4 h 13"/>
                <a:gd name="T6" fmla="*/ 9 w 16"/>
                <a:gd name="T7" fmla="*/ 2 h 13"/>
                <a:gd name="T8" fmla="*/ 6 w 16"/>
                <a:gd name="T9" fmla="*/ 2 h 13"/>
                <a:gd name="T10" fmla="*/ 4 w 16"/>
                <a:gd name="T11" fmla="*/ 1 h 13"/>
                <a:gd name="T12" fmla="*/ 0 w 16"/>
                <a:gd name="T13" fmla="*/ 1 h 13"/>
                <a:gd name="T14" fmla="*/ 1 w 16"/>
                <a:gd name="T15" fmla="*/ 4 h 13"/>
                <a:gd name="T16" fmla="*/ 0 w 16"/>
                <a:gd name="T17" fmla="*/ 7 h 13"/>
                <a:gd name="T18" fmla="*/ 1 w 16"/>
                <a:gd name="T19" fmla="*/ 10 h 13"/>
                <a:gd name="T20" fmla="*/ 2 w 16"/>
                <a:gd name="T21" fmla="*/ 13 h 13"/>
                <a:gd name="T22" fmla="*/ 5 w 16"/>
                <a:gd name="T23" fmla="*/ 9 h 13"/>
                <a:gd name="T24" fmla="*/ 6 w 16"/>
                <a:gd name="T25" fmla="*/ 10 h 13"/>
                <a:gd name="T26" fmla="*/ 8 w 16"/>
                <a:gd name="T27" fmla="*/ 9 h 13"/>
                <a:gd name="T28" fmla="*/ 11 w 16"/>
                <a:gd name="T29" fmla="*/ 9 h 13"/>
                <a:gd name="T30" fmla="*/ 16 w 16"/>
                <a:gd name="T31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3">
                  <a:moveTo>
                    <a:pt x="16" y="8"/>
                  </a:moveTo>
                  <a:cubicBezTo>
                    <a:pt x="15" y="6"/>
                    <a:pt x="13" y="5"/>
                    <a:pt x="12" y="4"/>
                  </a:cubicBezTo>
                  <a:cubicBezTo>
                    <a:pt x="11" y="4"/>
                    <a:pt x="10" y="4"/>
                    <a:pt x="10" y="4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8" y="2"/>
                    <a:pt x="7" y="2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" y="1"/>
                    <a:pt x="1" y="3"/>
                    <a:pt x="1" y="4"/>
                  </a:cubicBezTo>
                  <a:cubicBezTo>
                    <a:pt x="2" y="5"/>
                    <a:pt x="1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1" y="11"/>
                    <a:pt x="1" y="13"/>
                    <a:pt x="2" y="13"/>
                  </a:cubicBezTo>
                  <a:cubicBezTo>
                    <a:pt x="3" y="12"/>
                    <a:pt x="3" y="10"/>
                    <a:pt x="5" y="9"/>
                  </a:cubicBezTo>
                  <a:cubicBezTo>
                    <a:pt x="6" y="8"/>
                    <a:pt x="6" y="9"/>
                    <a:pt x="6" y="10"/>
                  </a:cubicBezTo>
                  <a:cubicBezTo>
                    <a:pt x="7" y="10"/>
                    <a:pt x="8" y="10"/>
                    <a:pt x="8" y="9"/>
                  </a:cubicBezTo>
                  <a:cubicBezTo>
                    <a:pt x="9" y="9"/>
                    <a:pt x="10" y="9"/>
                    <a:pt x="11" y="9"/>
                  </a:cubicBezTo>
                  <a:cubicBezTo>
                    <a:pt x="12" y="9"/>
                    <a:pt x="16" y="10"/>
                    <a:pt x="16" y="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73" name="Freeform 273">
              <a:extLst>
                <a:ext uri="{FF2B5EF4-FFF2-40B4-BE49-F238E27FC236}">
                  <a16:creationId xmlns:a16="http://schemas.microsoft.com/office/drawing/2014/main" id="{5C8B0429-11E6-5B24-F0D4-74D5127F5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045" y="2628674"/>
              <a:ext cx="87312" cy="101600"/>
            </a:xfrm>
            <a:custGeom>
              <a:avLst/>
              <a:gdLst>
                <a:gd name="T0" fmla="*/ 18 w 19"/>
                <a:gd name="T1" fmla="*/ 11 h 22"/>
                <a:gd name="T2" fmla="*/ 17 w 19"/>
                <a:gd name="T3" fmla="*/ 11 h 22"/>
                <a:gd name="T4" fmla="*/ 14 w 19"/>
                <a:gd name="T5" fmla="*/ 10 h 22"/>
                <a:gd name="T6" fmla="*/ 14 w 19"/>
                <a:gd name="T7" fmla="*/ 5 h 22"/>
                <a:gd name="T8" fmla="*/ 14 w 19"/>
                <a:gd name="T9" fmla="*/ 2 h 22"/>
                <a:gd name="T10" fmla="*/ 14 w 19"/>
                <a:gd name="T11" fmla="*/ 2 h 22"/>
                <a:gd name="T12" fmla="*/ 14 w 19"/>
                <a:gd name="T13" fmla="*/ 0 h 22"/>
                <a:gd name="T14" fmla="*/ 14 w 19"/>
                <a:gd name="T15" fmla="*/ 0 h 22"/>
                <a:gd name="T16" fmla="*/ 7 w 19"/>
                <a:gd name="T17" fmla="*/ 0 h 22"/>
                <a:gd name="T18" fmla="*/ 6 w 19"/>
                <a:gd name="T19" fmla="*/ 0 h 22"/>
                <a:gd name="T20" fmla="*/ 6 w 19"/>
                <a:gd name="T21" fmla="*/ 3 h 22"/>
                <a:gd name="T22" fmla="*/ 4 w 19"/>
                <a:gd name="T23" fmla="*/ 3 h 22"/>
                <a:gd name="T24" fmla="*/ 6 w 19"/>
                <a:gd name="T25" fmla="*/ 5 h 22"/>
                <a:gd name="T26" fmla="*/ 8 w 19"/>
                <a:gd name="T27" fmla="*/ 7 h 22"/>
                <a:gd name="T28" fmla="*/ 8 w 19"/>
                <a:gd name="T29" fmla="*/ 9 h 22"/>
                <a:gd name="T30" fmla="*/ 5 w 19"/>
                <a:gd name="T31" fmla="*/ 10 h 22"/>
                <a:gd name="T32" fmla="*/ 2 w 19"/>
                <a:gd name="T33" fmla="*/ 11 h 22"/>
                <a:gd name="T34" fmla="*/ 1 w 19"/>
                <a:gd name="T35" fmla="*/ 13 h 22"/>
                <a:gd name="T36" fmla="*/ 0 w 19"/>
                <a:gd name="T37" fmla="*/ 16 h 22"/>
                <a:gd name="T38" fmla="*/ 1 w 19"/>
                <a:gd name="T39" fmla="*/ 17 h 22"/>
                <a:gd name="T40" fmla="*/ 1 w 19"/>
                <a:gd name="T41" fmla="*/ 17 h 22"/>
                <a:gd name="T42" fmla="*/ 0 w 19"/>
                <a:gd name="T43" fmla="*/ 18 h 22"/>
                <a:gd name="T44" fmla="*/ 2 w 19"/>
                <a:gd name="T45" fmla="*/ 19 h 22"/>
                <a:gd name="T46" fmla="*/ 3 w 19"/>
                <a:gd name="T47" fmla="*/ 20 h 22"/>
                <a:gd name="T48" fmla="*/ 6 w 19"/>
                <a:gd name="T49" fmla="*/ 21 h 22"/>
                <a:gd name="T50" fmla="*/ 8 w 19"/>
                <a:gd name="T51" fmla="*/ 22 h 22"/>
                <a:gd name="T52" fmla="*/ 9 w 19"/>
                <a:gd name="T53" fmla="*/ 22 h 22"/>
                <a:gd name="T54" fmla="*/ 9 w 19"/>
                <a:gd name="T55" fmla="*/ 21 h 22"/>
                <a:gd name="T56" fmla="*/ 10 w 19"/>
                <a:gd name="T57" fmla="*/ 20 h 22"/>
                <a:gd name="T58" fmla="*/ 12 w 19"/>
                <a:gd name="T59" fmla="*/ 20 h 22"/>
                <a:gd name="T60" fmla="*/ 12 w 19"/>
                <a:gd name="T61" fmla="*/ 19 h 22"/>
                <a:gd name="T62" fmla="*/ 12 w 19"/>
                <a:gd name="T63" fmla="*/ 19 h 22"/>
                <a:gd name="T64" fmla="*/ 13 w 19"/>
                <a:gd name="T65" fmla="*/ 18 h 22"/>
                <a:gd name="T66" fmla="*/ 14 w 19"/>
                <a:gd name="T67" fmla="*/ 17 h 22"/>
                <a:gd name="T68" fmla="*/ 14 w 19"/>
                <a:gd name="T69" fmla="*/ 15 h 22"/>
                <a:gd name="T70" fmla="*/ 16 w 19"/>
                <a:gd name="T71" fmla="*/ 14 h 22"/>
                <a:gd name="T72" fmla="*/ 17 w 19"/>
                <a:gd name="T73" fmla="*/ 13 h 22"/>
                <a:gd name="T74" fmla="*/ 18 w 19"/>
                <a:gd name="T7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22">
                  <a:moveTo>
                    <a:pt x="18" y="11"/>
                  </a:moveTo>
                  <a:cubicBezTo>
                    <a:pt x="17" y="10"/>
                    <a:pt x="18" y="11"/>
                    <a:pt x="17" y="11"/>
                  </a:cubicBezTo>
                  <a:cubicBezTo>
                    <a:pt x="17" y="11"/>
                    <a:pt x="14" y="10"/>
                    <a:pt x="14" y="10"/>
                  </a:cubicBezTo>
                  <a:cubicBezTo>
                    <a:pt x="14" y="10"/>
                    <a:pt x="14" y="6"/>
                    <a:pt x="14" y="5"/>
                  </a:cubicBezTo>
                  <a:cubicBezTo>
                    <a:pt x="14" y="4"/>
                    <a:pt x="14" y="3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0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6" y="3"/>
                    <a:pt x="5" y="3"/>
                    <a:pt x="4" y="3"/>
                  </a:cubicBezTo>
                  <a:cubicBezTo>
                    <a:pt x="4" y="3"/>
                    <a:pt x="5" y="4"/>
                    <a:pt x="6" y="5"/>
                  </a:cubicBezTo>
                  <a:cubicBezTo>
                    <a:pt x="6" y="5"/>
                    <a:pt x="7" y="6"/>
                    <a:pt x="8" y="7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7" y="11"/>
                    <a:pt x="7" y="10"/>
                    <a:pt x="5" y="10"/>
                  </a:cubicBezTo>
                  <a:cubicBezTo>
                    <a:pt x="4" y="10"/>
                    <a:pt x="3" y="10"/>
                    <a:pt x="2" y="11"/>
                  </a:cubicBezTo>
                  <a:cubicBezTo>
                    <a:pt x="2" y="11"/>
                    <a:pt x="2" y="13"/>
                    <a:pt x="1" y="13"/>
                  </a:cubicBezTo>
                  <a:cubicBezTo>
                    <a:pt x="1" y="14"/>
                    <a:pt x="0" y="15"/>
                    <a:pt x="0" y="16"/>
                  </a:cubicBezTo>
                  <a:cubicBezTo>
                    <a:pt x="0" y="16"/>
                    <a:pt x="1" y="16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18"/>
                    <a:pt x="1" y="19"/>
                    <a:pt x="2" y="19"/>
                  </a:cubicBezTo>
                  <a:cubicBezTo>
                    <a:pt x="2" y="19"/>
                    <a:pt x="2" y="20"/>
                    <a:pt x="3" y="20"/>
                  </a:cubicBezTo>
                  <a:cubicBezTo>
                    <a:pt x="4" y="21"/>
                    <a:pt x="5" y="21"/>
                    <a:pt x="6" y="21"/>
                  </a:cubicBezTo>
                  <a:cubicBezTo>
                    <a:pt x="6" y="22"/>
                    <a:pt x="7" y="21"/>
                    <a:pt x="8" y="22"/>
                  </a:cubicBezTo>
                  <a:cubicBezTo>
                    <a:pt x="8" y="22"/>
                    <a:pt x="9" y="22"/>
                    <a:pt x="9" y="22"/>
                  </a:cubicBezTo>
                  <a:cubicBezTo>
                    <a:pt x="9" y="22"/>
                    <a:pt x="9" y="21"/>
                    <a:pt x="9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7"/>
                    <a:pt x="14" y="17"/>
                  </a:cubicBezTo>
                  <a:cubicBezTo>
                    <a:pt x="14" y="16"/>
                    <a:pt x="14" y="16"/>
                    <a:pt x="14" y="15"/>
                  </a:cubicBezTo>
                  <a:cubicBezTo>
                    <a:pt x="14" y="15"/>
                    <a:pt x="15" y="15"/>
                    <a:pt x="16" y="14"/>
                  </a:cubicBezTo>
                  <a:cubicBezTo>
                    <a:pt x="16" y="14"/>
                    <a:pt x="17" y="13"/>
                    <a:pt x="17" y="13"/>
                  </a:cubicBezTo>
                  <a:cubicBezTo>
                    <a:pt x="18" y="12"/>
                    <a:pt x="19" y="12"/>
                    <a:pt x="18" y="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74" name="Freeform 274">
              <a:extLst>
                <a:ext uri="{FF2B5EF4-FFF2-40B4-BE49-F238E27FC236}">
                  <a16:creationId xmlns:a16="http://schemas.microsoft.com/office/drawing/2014/main" id="{83E63314-5423-80AA-E4F3-2B665B6E4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4134" y="2611213"/>
              <a:ext cx="22225" cy="68263"/>
            </a:xfrm>
            <a:custGeom>
              <a:avLst/>
              <a:gdLst>
                <a:gd name="T0" fmla="*/ 4 w 5"/>
                <a:gd name="T1" fmla="*/ 1 h 15"/>
                <a:gd name="T2" fmla="*/ 4 w 5"/>
                <a:gd name="T3" fmla="*/ 0 h 15"/>
                <a:gd name="T4" fmla="*/ 3 w 5"/>
                <a:gd name="T5" fmla="*/ 1 h 15"/>
                <a:gd name="T6" fmla="*/ 2 w 5"/>
                <a:gd name="T7" fmla="*/ 3 h 15"/>
                <a:gd name="T8" fmla="*/ 0 w 5"/>
                <a:gd name="T9" fmla="*/ 4 h 15"/>
                <a:gd name="T10" fmla="*/ 0 w 5"/>
                <a:gd name="T11" fmla="*/ 14 h 15"/>
                <a:gd name="T12" fmla="*/ 2 w 5"/>
                <a:gd name="T13" fmla="*/ 15 h 15"/>
                <a:gd name="T14" fmla="*/ 2 w 5"/>
                <a:gd name="T15" fmla="*/ 14 h 15"/>
                <a:gd name="T16" fmla="*/ 2 w 5"/>
                <a:gd name="T17" fmla="*/ 13 h 15"/>
                <a:gd name="T18" fmla="*/ 4 w 5"/>
                <a:gd name="T19" fmla="*/ 9 h 15"/>
                <a:gd name="T20" fmla="*/ 4 w 5"/>
                <a:gd name="T21" fmla="*/ 6 h 15"/>
                <a:gd name="T22" fmla="*/ 5 w 5"/>
                <a:gd name="T23" fmla="*/ 3 h 15"/>
                <a:gd name="T24" fmla="*/ 4 w 5"/>
                <a:gd name="T2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15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0" y="14"/>
                    <a:pt x="0" y="14"/>
                  </a:cubicBezTo>
                  <a:cubicBezTo>
                    <a:pt x="0" y="15"/>
                    <a:pt x="1" y="15"/>
                    <a:pt x="2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14"/>
                    <a:pt x="2" y="13"/>
                    <a:pt x="2" y="13"/>
                  </a:cubicBezTo>
                  <a:cubicBezTo>
                    <a:pt x="3" y="12"/>
                    <a:pt x="4" y="11"/>
                    <a:pt x="4" y="9"/>
                  </a:cubicBezTo>
                  <a:cubicBezTo>
                    <a:pt x="4" y="8"/>
                    <a:pt x="4" y="7"/>
                    <a:pt x="4" y="6"/>
                  </a:cubicBezTo>
                  <a:cubicBezTo>
                    <a:pt x="5" y="5"/>
                    <a:pt x="5" y="4"/>
                    <a:pt x="5" y="3"/>
                  </a:cubicBezTo>
                  <a:cubicBezTo>
                    <a:pt x="5" y="2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75" name="Freeform 275">
              <a:extLst>
                <a:ext uri="{FF2B5EF4-FFF2-40B4-BE49-F238E27FC236}">
                  <a16:creationId xmlns:a16="http://schemas.microsoft.com/office/drawing/2014/main" id="{FFD0001B-7044-D110-7FF3-079679ED1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321" y="2712812"/>
              <a:ext cx="55562" cy="31750"/>
            </a:xfrm>
            <a:custGeom>
              <a:avLst/>
              <a:gdLst>
                <a:gd name="T0" fmla="*/ 12 w 12"/>
                <a:gd name="T1" fmla="*/ 4 h 7"/>
                <a:gd name="T2" fmla="*/ 9 w 12"/>
                <a:gd name="T3" fmla="*/ 3 h 7"/>
                <a:gd name="T4" fmla="*/ 8 w 12"/>
                <a:gd name="T5" fmla="*/ 3 h 7"/>
                <a:gd name="T6" fmla="*/ 6 w 12"/>
                <a:gd name="T7" fmla="*/ 2 h 7"/>
                <a:gd name="T8" fmla="*/ 5 w 12"/>
                <a:gd name="T9" fmla="*/ 1 h 7"/>
                <a:gd name="T10" fmla="*/ 3 w 12"/>
                <a:gd name="T11" fmla="*/ 2 h 7"/>
                <a:gd name="T12" fmla="*/ 1 w 12"/>
                <a:gd name="T13" fmla="*/ 2 h 7"/>
                <a:gd name="T14" fmla="*/ 0 w 12"/>
                <a:gd name="T15" fmla="*/ 4 h 7"/>
                <a:gd name="T16" fmla="*/ 3 w 12"/>
                <a:gd name="T17" fmla="*/ 6 h 7"/>
                <a:gd name="T18" fmla="*/ 5 w 12"/>
                <a:gd name="T19" fmla="*/ 6 h 7"/>
                <a:gd name="T20" fmla="*/ 7 w 12"/>
                <a:gd name="T21" fmla="*/ 7 h 7"/>
                <a:gd name="T22" fmla="*/ 10 w 12"/>
                <a:gd name="T23" fmla="*/ 7 h 7"/>
                <a:gd name="T24" fmla="*/ 11 w 12"/>
                <a:gd name="T25" fmla="*/ 7 h 7"/>
                <a:gd name="T26" fmla="*/ 12 w 12"/>
                <a:gd name="T27" fmla="*/ 4 h 7"/>
                <a:gd name="T28" fmla="*/ 12 w 12"/>
                <a:gd name="T2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7">
                  <a:moveTo>
                    <a:pt x="12" y="4"/>
                  </a:moveTo>
                  <a:cubicBezTo>
                    <a:pt x="11" y="3"/>
                    <a:pt x="10" y="3"/>
                    <a:pt x="9" y="3"/>
                  </a:cubicBezTo>
                  <a:cubicBezTo>
                    <a:pt x="9" y="4"/>
                    <a:pt x="8" y="4"/>
                    <a:pt x="8" y="3"/>
                  </a:cubicBezTo>
                  <a:cubicBezTo>
                    <a:pt x="7" y="3"/>
                    <a:pt x="7" y="2"/>
                    <a:pt x="6" y="2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3" y="0"/>
                    <a:pt x="4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4" y="6"/>
                    <a:pt x="4" y="5"/>
                    <a:pt x="5" y="6"/>
                  </a:cubicBezTo>
                  <a:cubicBezTo>
                    <a:pt x="6" y="6"/>
                    <a:pt x="6" y="6"/>
                    <a:pt x="7" y="7"/>
                  </a:cubicBezTo>
                  <a:cubicBezTo>
                    <a:pt x="7" y="7"/>
                    <a:pt x="9" y="7"/>
                    <a:pt x="10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2" y="5"/>
                    <a:pt x="12" y="4"/>
                  </a:cubicBezTo>
                  <a:cubicBezTo>
                    <a:pt x="11" y="4"/>
                    <a:pt x="12" y="5"/>
                    <a:pt x="12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76" name="Freeform 276">
              <a:extLst>
                <a:ext uri="{FF2B5EF4-FFF2-40B4-BE49-F238E27FC236}">
                  <a16:creationId xmlns:a16="http://schemas.microsoft.com/office/drawing/2014/main" id="{5C7B8ABC-6069-69E6-138B-F7096330B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9371" y="2674712"/>
              <a:ext cx="128587" cy="74613"/>
            </a:xfrm>
            <a:custGeom>
              <a:avLst/>
              <a:gdLst>
                <a:gd name="T0" fmla="*/ 28 w 28"/>
                <a:gd name="T1" fmla="*/ 5 h 16"/>
                <a:gd name="T2" fmla="*/ 25 w 28"/>
                <a:gd name="T3" fmla="*/ 4 h 16"/>
                <a:gd name="T4" fmla="*/ 23 w 28"/>
                <a:gd name="T5" fmla="*/ 4 h 16"/>
                <a:gd name="T6" fmla="*/ 23 w 28"/>
                <a:gd name="T7" fmla="*/ 1 h 16"/>
                <a:gd name="T8" fmla="*/ 22 w 28"/>
                <a:gd name="T9" fmla="*/ 1 h 16"/>
                <a:gd name="T10" fmla="*/ 21 w 28"/>
                <a:gd name="T11" fmla="*/ 0 h 16"/>
                <a:gd name="T12" fmla="*/ 20 w 28"/>
                <a:gd name="T13" fmla="*/ 0 h 16"/>
                <a:gd name="T14" fmla="*/ 19 w 28"/>
                <a:gd name="T15" fmla="*/ 1 h 16"/>
                <a:gd name="T16" fmla="*/ 15 w 28"/>
                <a:gd name="T17" fmla="*/ 0 h 16"/>
                <a:gd name="T18" fmla="*/ 13 w 28"/>
                <a:gd name="T19" fmla="*/ 1 h 16"/>
                <a:gd name="T20" fmla="*/ 9 w 28"/>
                <a:gd name="T21" fmla="*/ 1 h 16"/>
                <a:gd name="T22" fmla="*/ 7 w 28"/>
                <a:gd name="T23" fmla="*/ 0 h 16"/>
                <a:gd name="T24" fmla="*/ 5 w 28"/>
                <a:gd name="T25" fmla="*/ 1 h 16"/>
                <a:gd name="T26" fmla="*/ 3 w 28"/>
                <a:gd name="T27" fmla="*/ 4 h 16"/>
                <a:gd name="T28" fmla="*/ 1 w 28"/>
                <a:gd name="T29" fmla="*/ 6 h 16"/>
                <a:gd name="T30" fmla="*/ 1 w 28"/>
                <a:gd name="T31" fmla="*/ 7 h 16"/>
                <a:gd name="T32" fmla="*/ 0 w 28"/>
                <a:gd name="T33" fmla="*/ 8 h 16"/>
                <a:gd name="T34" fmla="*/ 1 w 28"/>
                <a:gd name="T35" fmla="*/ 9 h 16"/>
                <a:gd name="T36" fmla="*/ 2 w 28"/>
                <a:gd name="T37" fmla="*/ 10 h 16"/>
                <a:gd name="T38" fmla="*/ 4 w 28"/>
                <a:gd name="T39" fmla="*/ 12 h 16"/>
                <a:gd name="T40" fmla="*/ 7 w 28"/>
                <a:gd name="T41" fmla="*/ 12 h 16"/>
                <a:gd name="T42" fmla="*/ 7 w 28"/>
                <a:gd name="T43" fmla="*/ 15 h 16"/>
                <a:gd name="T44" fmla="*/ 9 w 28"/>
                <a:gd name="T45" fmla="*/ 16 h 16"/>
                <a:gd name="T46" fmla="*/ 10 w 28"/>
                <a:gd name="T47" fmla="*/ 16 h 16"/>
                <a:gd name="T48" fmla="*/ 12 w 28"/>
                <a:gd name="T49" fmla="*/ 15 h 16"/>
                <a:gd name="T50" fmla="*/ 13 w 28"/>
                <a:gd name="T51" fmla="*/ 12 h 16"/>
                <a:gd name="T52" fmla="*/ 14 w 28"/>
                <a:gd name="T53" fmla="*/ 12 h 16"/>
                <a:gd name="T54" fmla="*/ 16 w 28"/>
                <a:gd name="T55" fmla="*/ 11 h 16"/>
                <a:gd name="T56" fmla="*/ 18 w 28"/>
                <a:gd name="T57" fmla="*/ 10 h 16"/>
                <a:gd name="T58" fmla="*/ 19 w 28"/>
                <a:gd name="T59" fmla="*/ 8 h 16"/>
                <a:gd name="T60" fmla="*/ 22 w 28"/>
                <a:gd name="T61" fmla="*/ 7 h 16"/>
                <a:gd name="T62" fmla="*/ 26 w 28"/>
                <a:gd name="T63" fmla="*/ 6 h 16"/>
                <a:gd name="T64" fmla="*/ 28 w 28"/>
                <a:gd name="T65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16">
                  <a:moveTo>
                    <a:pt x="28" y="5"/>
                  </a:moveTo>
                  <a:cubicBezTo>
                    <a:pt x="27" y="4"/>
                    <a:pt x="26" y="4"/>
                    <a:pt x="25" y="4"/>
                  </a:cubicBezTo>
                  <a:cubicBezTo>
                    <a:pt x="24" y="4"/>
                    <a:pt x="23" y="5"/>
                    <a:pt x="23" y="4"/>
                  </a:cubicBezTo>
                  <a:cubicBezTo>
                    <a:pt x="23" y="3"/>
                    <a:pt x="24" y="1"/>
                    <a:pt x="23" y="1"/>
                  </a:cubicBezTo>
                  <a:cubicBezTo>
                    <a:pt x="23" y="1"/>
                    <a:pt x="22" y="1"/>
                    <a:pt x="22" y="1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  <a:cubicBezTo>
                    <a:pt x="19" y="0"/>
                    <a:pt x="19" y="1"/>
                    <a:pt x="19" y="1"/>
                  </a:cubicBezTo>
                  <a:cubicBezTo>
                    <a:pt x="18" y="1"/>
                    <a:pt x="17" y="0"/>
                    <a:pt x="15" y="0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5" y="2"/>
                    <a:pt x="3" y="4"/>
                    <a:pt x="3" y="4"/>
                  </a:cubicBezTo>
                  <a:cubicBezTo>
                    <a:pt x="2" y="5"/>
                    <a:pt x="1" y="5"/>
                    <a:pt x="1" y="6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1"/>
                    <a:pt x="3" y="12"/>
                    <a:pt x="4" y="12"/>
                  </a:cubicBezTo>
                  <a:cubicBezTo>
                    <a:pt x="5" y="12"/>
                    <a:pt x="6" y="11"/>
                    <a:pt x="7" y="12"/>
                  </a:cubicBezTo>
                  <a:cubicBezTo>
                    <a:pt x="8" y="12"/>
                    <a:pt x="8" y="14"/>
                    <a:pt x="7" y="15"/>
                  </a:cubicBezTo>
                  <a:cubicBezTo>
                    <a:pt x="9" y="14"/>
                    <a:pt x="8" y="15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6"/>
                    <a:pt x="12" y="15"/>
                  </a:cubicBezTo>
                  <a:cubicBezTo>
                    <a:pt x="12" y="14"/>
                    <a:pt x="11" y="13"/>
                    <a:pt x="13" y="12"/>
                  </a:cubicBezTo>
                  <a:cubicBezTo>
                    <a:pt x="13" y="12"/>
                    <a:pt x="14" y="12"/>
                    <a:pt x="14" y="12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6" y="11"/>
                    <a:pt x="17" y="10"/>
                    <a:pt x="18" y="10"/>
                  </a:cubicBezTo>
                  <a:cubicBezTo>
                    <a:pt x="18" y="9"/>
                    <a:pt x="18" y="9"/>
                    <a:pt x="19" y="8"/>
                  </a:cubicBezTo>
                  <a:cubicBezTo>
                    <a:pt x="20" y="7"/>
                    <a:pt x="21" y="7"/>
                    <a:pt x="22" y="7"/>
                  </a:cubicBezTo>
                  <a:cubicBezTo>
                    <a:pt x="23" y="6"/>
                    <a:pt x="24" y="6"/>
                    <a:pt x="26" y="6"/>
                  </a:cubicBezTo>
                  <a:cubicBezTo>
                    <a:pt x="26" y="6"/>
                    <a:pt x="28" y="6"/>
                    <a:pt x="28" y="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77" name="Freeform 277">
              <a:extLst>
                <a:ext uri="{FF2B5EF4-FFF2-40B4-BE49-F238E27FC236}">
                  <a16:creationId xmlns:a16="http://schemas.microsoft.com/office/drawing/2014/main" id="{D0360C08-FA28-AD7B-941F-524FBC3C0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9221" y="2766788"/>
              <a:ext cx="3175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78" name="Freeform 278">
              <a:extLst>
                <a:ext uri="{FF2B5EF4-FFF2-40B4-BE49-F238E27FC236}">
                  <a16:creationId xmlns:a16="http://schemas.microsoft.com/office/drawing/2014/main" id="{E1A1F4FD-A71E-D2A7-F56F-23208ADD45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1121" y="2698524"/>
              <a:ext cx="96837" cy="109538"/>
            </a:xfrm>
            <a:custGeom>
              <a:avLst/>
              <a:gdLst>
                <a:gd name="T0" fmla="*/ 21 w 21"/>
                <a:gd name="T1" fmla="*/ 4 h 24"/>
                <a:gd name="T2" fmla="*/ 20 w 21"/>
                <a:gd name="T3" fmla="*/ 2 h 24"/>
                <a:gd name="T4" fmla="*/ 20 w 21"/>
                <a:gd name="T5" fmla="*/ 0 h 24"/>
                <a:gd name="T6" fmla="*/ 19 w 21"/>
                <a:gd name="T7" fmla="*/ 1 h 24"/>
                <a:gd name="T8" fmla="*/ 18 w 21"/>
                <a:gd name="T9" fmla="*/ 1 h 24"/>
                <a:gd name="T10" fmla="*/ 14 w 21"/>
                <a:gd name="T11" fmla="*/ 3 h 24"/>
                <a:gd name="T12" fmla="*/ 12 w 21"/>
                <a:gd name="T13" fmla="*/ 3 h 24"/>
                <a:gd name="T14" fmla="*/ 11 w 21"/>
                <a:gd name="T15" fmla="*/ 5 h 24"/>
                <a:gd name="T16" fmla="*/ 8 w 21"/>
                <a:gd name="T17" fmla="*/ 6 h 24"/>
                <a:gd name="T18" fmla="*/ 7 w 21"/>
                <a:gd name="T19" fmla="*/ 7 h 24"/>
                <a:gd name="T20" fmla="*/ 5 w 21"/>
                <a:gd name="T21" fmla="*/ 8 h 24"/>
                <a:gd name="T22" fmla="*/ 5 w 21"/>
                <a:gd name="T23" fmla="*/ 9 h 24"/>
                <a:gd name="T24" fmla="*/ 2 w 21"/>
                <a:gd name="T25" fmla="*/ 11 h 24"/>
                <a:gd name="T26" fmla="*/ 1 w 21"/>
                <a:gd name="T27" fmla="*/ 12 h 24"/>
                <a:gd name="T28" fmla="*/ 2 w 21"/>
                <a:gd name="T29" fmla="*/ 13 h 24"/>
                <a:gd name="T30" fmla="*/ 3 w 21"/>
                <a:gd name="T31" fmla="*/ 15 h 24"/>
                <a:gd name="T32" fmla="*/ 5 w 21"/>
                <a:gd name="T33" fmla="*/ 16 h 24"/>
                <a:gd name="T34" fmla="*/ 5 w 21"/>
                <a:gd name="T35" fmla="*/ 17 h 24"/>
                <a:gd name="T36" fmla="*/ 8 w 21"/>
                <a:gd name="T37" fmla="*/ 20 h 24"/>
                <a:gd name="T38" fmla="*/ 9 w 21"/>
                <a:gd name="T39" fmla="*/ 21 h 24"/>
                <a:gd name="T40" fmla="*/ 9 w 21"/>
                <a:gd name="T41" fmla="*/ 22 h 24"/>
                <a:gd name="T42" fmla="*/ 10 w 21"/>
                <a:gd name="T43" fmla="*/ 22 h 24"/>
                <a:gd name="T44" fmla="*/ 10 w 21"/>
                <a:gd name="T45" fmla="*/ 22 h 24"/>
                <a:gd name="T46" fmla="*/ 13 w 21"/>
                <a:gd name="T47" fmla="*/ 22 h 24"/>
                <a:gd name="T48" fmla="*/ 16 w 21"/>
                <a:gd name="T49" fmla="*/ 22 h 24"/>
                <a:gd name="T50" fmla="*/ 18 w 21"/>
                <a:gd name="T51" fmla="*/ 24 h 24"/>
                <a:gd name="T52" fmla="*/ 18 w 21"/>
                <a:gd name="T53" fmla="*/ 22 h 24"/>
                <a:gd name="T54" fmla="*/ 18 w 21"/>
                <a:gd name="T55" fmla="*/ 20 h 24"/>
                <a:gd name="T56" fmla="*/ 19 w 21"/>
                <a:gd name="T57" fmla="*/ 18 h 24"/>
                <a:gd name="T58" fmla="*/ 19 w 21"/>
                <a:gd name="T59" fmla="*/ 17 h 24"/>
                <a:gd name="T60" fmla="*/ 18 w 21"/>
                <a:gd name="T61" fmla="*/ 16 h 24"/>
                <a:gd name="T62" fmla="*/ 18 w 21"/>
                <a:gd name="T63" fmla="*/ 15 h 24"/>
                <a:gd name="T64" fmla="*/ 19 w 21"/>
                <a:gd name="T65" fmla="*/ 14 h 24"/>
                <a:gd name="T66" fmla="*/ 19 w 21"/>
                <a:gd name="T67" fmla="*/ 12 h 24"/>
                <a:gd name="T68" fmla="*/ 19 w 21"/>
                <a:gd name="T69" fmla="*/ 11 h 24"/>
                <a:gd name="T70" fmla="*/ 20 w 21"/>
                <a:gd name="T71" fmla="*/ 11 h 24"/>
                <a:gd name="T72" fmla="*/ 20 w 21"/>
                <a:gd name="T73" fmla="*/ 8 h 24"/>
                <a:gd name="T74" fmla="*/ 20 w 21"/>
                <a:gd name="T75" fmla="*/ 6 h 24"/>
                <a:gd name="T76" fmla="*/ 21 w 21"/>
                <a:gd name="T77" fmla="*/ 4 h 24"/>
                <a:gd name="T78" fmla="*/ 9 w 21"/>
                <a:gd name="T79" fmla="*/ 16 h 24"/>
                <a:gd name="T80" fmla="*/ 8 w 21"/>
                <a:gd name="T81" fmla="*/ 15 h 24"/>
                <a:gd name="T82" fmla="*/ 9 w 21"/>
                <a:gd name="T83" fmla="*/ 16 h 24"/>
                <a:gd name="T84" fmla="*/ 13 w 21"/>
                <a:gd name="T85" fmla="*/ 21 h 24"/>
                <a:gd name="T86" fmla="*/ 10 w 21"/>
                <a:gd name="T87" fmla="*/ 21 h 24"/>
                <a:gd name="T88" fmla="*/ 9 w 21"/>
                <a:gd name="T89" fmla="*/ 19 h 24"/>
                <a:gd name="T90" fmla="*/ 9 w 21"/>
                <a:gd name="T91" fmla="*/ 17 h 24"/>
                <a:gd name="T92" fmla="*/ 12 w 21"/>
                <a:gd name="T93" fmla="*/ 17 h 24"/>
                <a:gd name="T94" fmla="*/ 13 w 21"/>
                <a:gd name="T9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" h="24">
                  <a:moveTo>
                    <a:pt x="21" y="4"/>
                  </a:moveTo>
                  <a:cubicBezTo>
                    <a:pt x="21" y="3"/>
                    <a:pt x="21" y="3"/>
                    <a:pt x="20" y="2"/>
                  </a:cubicBezTo>
                  <a:cubicBezTo>
                    <a:pt x="20" y="1"/>
                    <a:pt x="21" y="1"/>
                    <a:pt x="20" y="0"/>
                  </a:cubicBezTo>
                  <a:cubicBezTo>
                    <a:pt x="20" y="1"/>
                    <a:pt x="20" y="1"/>
                    <a:pt x="19" y="1"/>
                  </a:cubicBezTo>
                  <a:cubicBezTo>
                    <a:pt x="19" y="1"/>
                    <a:pt x="18" y="1"/>
                    <a:pt x="18" y="1"/>
                  </a:cubicBezTo>
                  <a:cubicBezTo>
                    <a:pt x="16" y="1"/>
                    <a:pt x="15" y="2"/>
                    <a:pt x="14" y="3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4"/>
                    <a:pt x="11" y="4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8" y="6"/>
                    <a:pt x="8" y="7"/>
                    <a:pt x="7" y="7"/>
                  </a:cubicBezTo>
                  <a:cubicBezTo>
                    <a:pt x="6" y="7"/>
                    <a:pt x="6" y="7"/>
                    <a:pt x="5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11"/>
                    <a:pt x="4" y="11"/>
                    <a:pt x="2" y="11"/>
                  </a:cubicBezTo>
                  <a:cubicBezTo>
                    <a:pt x="2" y="11"/>
                    <a:pt x="0" y="11"/>
                    <a:pt x="1" y="12"/>
                  </a:cubicBezTo>
                  <a:cubicBezTo>
                    <a:pt x="1" y="12"/>
                    <a:pt x="2" y="13"/>
                    <a:pt x="2" y="13"/>
                  </a:cubicBezTo>
                  <a:cubicBezTo>
                    <a:pt x="3" y="13"/>
                    <a:pt x="3" y="14"/>
                    <a:pt x="3" y="15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6" y="18"/>
                    <a:pt x="7" y="19"/>
                    <a:pt x="8" y="20"/>
                  </a:cubicBezTo>
                  <a:cubicBezTo>
                    <a:pt x="8" y="20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2" y="22"/>
                    <a:pt x="13" y="22"/>
                  </a:cubicBezTo>
                  <a:cubicBezTo>
                    <a:pt x="14" y="22"/>
                    <a:pt x="14" y="21"/>
                    <a:pt x="16" y="22"/>
                  </a:cubicBezTo>
                  <a:cubicBezTo>
                    <a:pt x="17" y="23"/>
                    <a:pt x="17" y="24"/>
                    <a:pt x="18" y="24"/>
                  </a:cubicBezTo>
                  <a:cubicBezTo>
                    <a:pt x="20" y="24"/>
                    <a:pt x="18" y="23"/>
                    <a:pt x="18" y="22"/>
                  </a:cubicBezTo>
                  <a:cubicBezTo>
                    <a:pt x="18" y="21"/>
                    <a:pt x="17" y="20"/>
                    <a:pt x="18" y="20"/>
                  </a:cubicBezTo>
                  <a:cubicBezTo>
                    <a:pt x="18" y="19"/>
                    <a:pt x="18" y="19"/>
                    <a:pt x="19" y="18"/>
                  </a:cubicBezTo>
                  <a:cubicBezTo>
                    <a:pt x="19" y="18"/>
                    <a:pt x="19" y="17"/>
                    <a:pt x="19" y="17"/>
                  </a:cubicBezTo>
                  <a:cubicBezTo>
                    <a:pt x="19" y="17"/>
                    <a:pt x="19" y="17"/>
                    <a:pt x="18" y="16"/>
                  </a:cubicBezTo>
                  <a:cubicBezTo>
                    <a:pt x="18" y="16"/>
                    <a:pt x="18" y="16"/>
                    <a:pt x="18" y="15"/>
                  </a:cubicBezTo>
                  <a:cubicBezTo>
                    <a:pt x="19" y="15"/>
                    <a:pt x="19" y="14"/>
                    <a:pt x="19" y="14"/>
                  </a:cubicBezTo>
                  <a:cubicBezTo>
                    <a:pt x="19" y="13"/>
                    <a:pt x="19" y="13"/>
                    <a:pt x="19" y="12"/>
                  </a:cubicBezTo>
                  <a:cubicBezTo>
                    <a:pt x="19" y="12"/>
                    <a:pt x="19" y="11"/>
                    <a:pt x="19" y="11"/>
                  </a:cubicBezTo>
                  <a:cubicBezTo>
                    <a:pt x="19" y="11"/>
                    <a:pt x="20" y="11"/>
                    <a:pt x="20" y="11"/>
                  </a:cubicBezTo>
                  <a:cubicBezTo>
                    <a:pt x="20" y="10"/>
                    <a:pt x="20" y="9"/>
                    <a:pt x="20" y="8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5"/>
                    <a:pt x="21" y="5"/>
                    <a:pt x="21" y="4"/>
                  </a:cubicBezTo>
                  <a:close/>
                  <a:moveTo>
                    <a:pt x="9" y="16"/>
                  </a:moveTo>
                  <a:cubicBezTo>
                    <a:pt x="8" y="17"/>
                    <a:pt x="7" y="15"/>
                    <a:pt x="8" y="15"/>
                  </a:cubicBezTo>
                  <a:cubicBezTo>
                    <a:pt x="8" y="15"/>
                    <a:pt x="9" y="16"/>
                    <a:pt x="9" y="16"/>
                  </a:cubicBezTo>
                  <a:close/>
                  <a:moveTo>
                    <a:pt x="13" y="21"/>
                  </a:moveTo>
                  <a:cubicBezTo>
                    <a:pt x="13" y="22"/>
                    <a:pt x="10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9" y="18"/>
                    <a:pt x="9" y="18"/>
                    <a:pt x="9" y="17"/>
                  </a:cubicBezTo>
                  <a:cubicBezTo>
                    <a:pt x="9" y="15"/>
                    <a:pt x="11" y="16"/>
                    <a:pt x="12" y="17"/>
                  </a:cubicBezTo>
                  <a:cubicBezTo>
                    <a:pt x="12" y="18"/>
                    <a:pt x="14" y="21"/>
                    <a:pt x="13" y="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79" name="Freeform 279">
              <a:extLst>
                <a:ext uri="{FF2B5EF4-FFF2-40B4-BE49-F238E27FC236}">
                  <a16:creationId xmlns:a16="http://schemas.microsoft.com/office/drawing/2014/main" id="{B2D65ED0-F645-BC33-FA6A-BED9858D9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396" y="2795362"/>
              <a:ext cx="65087" cy="77788"/>
            </a:xfrm>
            <a:custGeom>
              <a:avLst/>
              <a:gdLst>
                <a:gd name="T0" fmla="*/ 13 w 14"/>
                <a:gd name="T1" fmla="*/ 9 h 17"/>
                <a:gd name="T2" fmla="*/ 13 w 14"/>
                <a:gd name="T3" fmla="*/ 8 h 17"/>
                <a:gd name="T4" fmla="*/ 12 w 14"/>
                <a:gd name="T5" fmla="*/ 6 h 17"/>
                <a:gd name="T6" fmla="*/ 11 w 14"/>
                <a:gd name="T7" fmla="*/ 5 h 17"/>
                <a:gd name="T8" fmla="*/ 10 w 14"/>
                <a:gd name="T9" fmla="*/ 3 h 17"/>
                <a:gd name="T10" fmla="*/ 7 w 14"/>
                <a:gd name="T11" fmla="*/ 2 h 17"/>
                <a:gd name="T12" fmla="*/ 6 w 14"/>
                <a:gd name="T13" fmla="*/ 1 h 17"/>
                <a:gd name="T14" fmla="*/ 4 w 14"/>
                <a:gd name="T15" fmla="*/ 1 h 17"/>
                <a:gd name="T16" fmla="*/ 0 w 14"/>
                <a:gd name="T17" fmla="*/ 1 h 17"/>
                <a:gd name="T18" fmla="*/ 0 w 14"/>
                <a:gd name="T19" fmla="*/ 2 h 17"/>
                <a:gd name="T20" fmla="*/ 1 w 14"/>
                <a:gd name="T21" fmla="*/ 2 h 17"/>
                <a:gd name="T22" fmla="*/ 0 w 14"/>
                <a:gd name="T23" fmla="*/ 6 h 17"/>
                <a:gd name="T24" fmla="*/ 2 w 14"/>
                <a:gd name="T25" fmla="*/ 8 h 17"/>
                <a:gd name="T26" fmla="*/ 4 w 14"/>
                <a:gd name="T27" fmla="*/ 8 h 17"/>
                <a:gd name="T28" fmla="*/ 4 w 14"/>
                <a:gd name="T29" fmla="*/ 8 h 17"/>
                <a:gd name="T30" fmla="*/ 4 w 14"/>
                <a:gd name="T31" fmla="*/ 7 h 17"/>
                <a:gd name="T32" fmla="*/ 3 w 14"/>
                <a:gd name="T33" fmla="*/ 5 h 17"/>
                <a:gd name="T34" fmla="*/ 5 w 14"/>
                <a:gd name="T35" fmla="*/ 7 h 17"/>
                <a:gd name="T36" fmla="*/ 6 w 14"/>
                <a:gd name="T37" fmla="*/ 8 h 17"/>
                <a:gd name="T38" fmla="*/ 6 w 14"/>
                <a:gd name="T39" fmla="*/ 9 h 17"/>
                <a:gd name="T40" fmla="*/ 9 w 14"/>
                <a:gd name="T41" fmla="*/ 11 h 17"/>
                <a:gd name="T42" fmla="*/ 10 w 14"/>
                <a:gd name="T43" fmla="*/ 13 h 17"/>
                <a:gd name="T44" fmla="*/ 9 w 14"/>
                <a:gd name="T45" fmla="*/ 14 h 17"/>
                <a:gd name="T46" fmla="*/ 10 w 14"/>
                <a:gd name="T47" fmla="*/ 15 h 17"/>
                <a:gd name="T48" fmla="*/ 11 w 14"/>
                <a:gd name="T49" fmla="*/ 15 h 17"/>
                <a:gd name="T50" fmla="*/ 11 w 14"/>
                <a:gd name="T51" fmla="*/ 15 h 17"/>
                <a:gd name="T52" fmla="*/ 11 w 14"/>
                <a:gd name="T53" fmla="*/ 14 h 17"/>
                <a:gd name="T54" fmla="*/ 11 w 14"/>
                <a:gd name="T55" fmla="*/ 13 h 17"/>
                <a:gd name="T56" fmla="*/ 12 w 14"/>
                <a:gd name="T57" fmla="*/ 14 h 17"/>
                <a:gd name="T58" fmla="*/ 13 w 14"/>
                <a:gd name="T59" fmla="*/ 17 h 17"/>
                <a:gd name="T60" fmla="*/ 13 w 14"/>
                <a:gd name="T61" fmla="*/ 15 h 17"/>
                <a:gd name="T62" fmla="*/ 14 w 14"/>
                <a:gd name="T63" fmla="*/ 15 h 17"/>
                <a:gd name="T64" fmla="*/ 13 w 14"/>
                <a:gd name="T65" fmla="*/ 14 h 17"/>
                <a:gd name="T66" fmla="*/ 13 w 14"/>
                <a:gd name="T67" fmla="*/ 13 h 17"/>
                <a:gd name="T68" fmla="*/ 14 w 14"/>
                <a:gd name="T69" fmla="*/ 13 h 17"/>
                <a:gd name="T70" fmla="*/ 14 w 14"/>
                <a:gd name="T71" fmla="*/ 13 h 17"/>
                <a:gd name="T72" fmla="*/ 13 w 14"/>
                <a:gd name="T73" fmla="*/ 12 h 17"/>
                <a:gd name="T74" fmla="*/ 13 w 14"/>
                <a:gd name="T75" fmla="*/ 11 h 17"/>
                <a:gd name="T76" fmla="*/ 13 w 14"/>
                <a:gd name="T77" fmla="*/ 8 h 17"/>
                <a:gd name="T78" fmla="*/ 13 w 14"/>
                <a:gd name="T7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" h="17">
                  <a:moveTo>
                    <a:pt x="13" y="9"/>
                  </a:moveTo>
                  <a:cubicBezTo>
                    <a:pt x="14" y="9"/>
                    <a:pt x="14" y="9"/>
                    <a:pt x="13" y="8"/>
                  </a:cubicBezTo>
                  <a:cubicBezTo>
                    <a:pt x="13" y="7"/>
                    <a:pt x="13" y="7"/>
                    <a:pt x="12" y="6"/>
                  </a:cubicBezTo>
                  <a:cubicBezTo>
                    <a:pt x="12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8" y="3"/>
                    <a:pt x="7" y="2"/>
                  </a:cubicBezTo>
                  <a:cubicBezTo>
                    <a:pt x="7" y="2"/>
                    <a:pt x="7" y="1"/>
                    <a:pt x="6" y="1"/>
                  </a:cubicBezTo>
                  <a:cubicBezTo>
                    <a:pt x="5" y="0"/>
                    <a:pt x="5" y="1"/>
                    <a:pt x="4" y="1"/>
                  </a:cubicBezTo>
                  <a:cubicBezTo>
                    <a:pt x="3" y="2"/>
                    <a:pt x="2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2" y="7"/>
                    <a:pt x="2" y="8"/>
                  </a:cubicBezTo>
                  <a:cubicBezTo>
                    <a:pt x="3" y="9"/>
                    <a:pt x="3" y="10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7"/>
                    <a:pt x="4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5"/>
                    <a:pt x="5" y="7"/>
                    <a:pt x="5" y="7"/>
                  </a:cubicBezTo>
                  <a:cubicBezTo>
                    <a:pt x="5" y="7"/>
                    <a:pt x="6" y="7"/>
                    <a:pt x="6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10"/>
                    <a:pt x="8" y="10"/>
                    <a:pt x="9" y="11"/>
                  </a:cubicBezTo>
                  <a:cubicBezTo>
                    <a:pt x="9" y="11"/>
                    <a:pt x="10" y="12"/>
                    <a:pt x="10" y="13"/>
                  </a:cubicBezTo>
                  <a:cubicBezTo>
                    <a:pt x="10" y="13"/>
                    <a:pt x="9" y="14"/>
                    <a:pt x="9" y="14"/>
                  </a:cubicBezTo>
                  <a:cubicBezTo>
                    <a:pt x="9" y="14"/>
                    <a:pt x="9" y="14"/>
                    <a:pt x="10" y="15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10" y="14"/>
                    <a:pt x="11" y="13"/>
                  </a:cubicBezTo>
                  <a:cubicBezTo>
                    <a:pt x="11" y="13"/>
                    <a:pt x="11" y="13"/>
                    <a:pt x="12" y="14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2" y="17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3" y="14"/>
                    <a:pt x="13" y="14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13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8"/>
                    <a:pt x="13" y="8"/>
                  </a:cubicBezTo>
                  <a:cubicBezTo>
                    <a:pt x="13" y="8"/>
                    <a:pt x="13" y="8"/>
                    <a:pt x="13" y="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80" name="Freeform 280">
              <a:extLst>
                <a:ext uri="{FF2B5EF4-FFF2-40B4-BE49-F238E27FC236}">
                  <a16:creationId xmlns:a16="http://schemas.microsoft.com/office/drawing/2014/main" id="{436121FF-E4E1-150A-C78E-F7BAE59EBE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7960" y="2831875"/>
              <a:ext cx="125412" cy="63500"/>
            </a:xfrm>
            <a:custGeom>
              <a:avLst/>
              <a:gdLst>
                <a:gd name="T0" fmla="*/ 6 w 27"/>
                <a:gd name="T1" fmla="*/ 13 h 14"/>
                <a:gd name="T2" fmla="*/ 5 w 27"/>
                <a:gd name="T3" fmla="*/ 13 h 14"/>
                <a:gd name="T4" fmla="*/ 6 w 27"/>
                <a:gd name="T5" fmla="*/ 12 h 14"/>
                <a:gd name="T6" fmla="*/ 6 w 27"/>
                <a:gd name="T7" fmla="*/ 13 h 14"/>
                <a:gd name="T8" fmla="*/ 20 w 27"/>
                <a:gd name="T9" fmla="*/ 6 h 14"/>
                <a:gd name="T10" fmla="*/ 21 w 27"/>
                <a:gd name="T11" fmla="*/ 7 h 14"/>
                <a:gd name="T12" fmla="*/ 21 w 27"/>
                <a:gd name="T13" fmla="*/ 8 h 14"/>
                <a:gd name="T14" fmla="*/ 22 w 27"/>
                <a:gd name="T15" fmla="*/ 8 h 14"/>
                <a:gd name="T16" fmla="*/ 21 w 27"/>
                <a:gd name="T17" fmla="*/ 10 h 14"/>
                <a:gd name="T18" fmla="*/ 24 w 27"/>
                <a:gd name="T19" fmla="*/ 14 h 14"/>
                <a:gd name="T20" fmla="*/ 24 w 27"/>
                <a:gd name="T21" fmla="*/ 13 h 14"/>
                <a:gd name="T22" fmla="*/ 24 w 27"/>
                <a:gd name="T23" fmla="*/ 13 h 14"/>
                <a:gd name="T24" fmla="*/ 26 w 27"/>
                <a:gd name="T25" fmla="*/ 11 h 14"/>
                <a:gd name="T26" fmla="*/ 26 w 27"/>
                <a:gd name="T27" fmla="*/ 8 h 14"/>
                <a:gd name="T28" fmla="*/ 26 w 27"/>
                <a:gd name="T29" fmla="*/ 7 h 14"/>
                <a:gd name="T30" fmla="*/ 25 w 27"/>
                <a:gd name="T31" fmla="*/ 5 h 14"/>
                <a:gd name="T32" fmla="*/ 23 w 27"/>
                <a:gd name="T33" fmla="*/ 3 h 14"/>
                <a:gd name="T34" fmla="*/ 20 w 27"/>
                <a:gd name="T35" fmla="*/ 2 h 14"/>
                <a:gd name="T36" fmla="*/ 19 w 27"/>
                <a:gd name="T37" fmla="*/ 1 h 14"/>
                <a:gd name="T38" fmla="*/ 18 w 27"/>
                <a:gd name="T39" fmla="*/ 1 h 14"/>
                <a:gd name="T40" fmla="*/ 16 w 27"/>
                <a:gd name="T41" fmla="*/ 1 h 14"/>
                <a:gd name="T42" fmla="*/ 14 w 27"/>
                <a:gd name="T43" fmla="*/ 2 h 14"/>
                <a:gd name="T44" fmla="*/ 13 w 27"/>
                <a:gd name="T45" fmla="*/ 3 h 14"/>
                <a:gd name="T46" fmla="*/ 11 w 27"/>
                <a:gd name="T47" fmla="*/ 3 h 14"/>
                <a:gd name="T48" fmla="*/ 9 w 27"/>
                <a:gd name="T49" fmla="*/ 5 h 14"/>
                <a:gd name="T50" fmla="*/ 8 w 27"/>
                <a:gd name="T51" fmla="*/ 5 h 14"/>
                <a:gd name="T52" fmla="*/ 6 w 27"/>
                <a:gd name="T53" fmla="*/ 3 h 14"/>
                <a:gd name="T54" fmla="*/ 5 w 27"/>
                <a:gd name="T55" fmla="*/ 2 h 14"/>
                <a:gd name="T56" fmla="*/ 5 w 27"/>
                <a:gd name="T57" fmla="*/ 4 h 14"/>
                <a:gd name="T58" fmla="*/ 4 w 27"/>
                <a:gd name="T59" fmla="*/ 2 h 14"/>
                <a:gd name="T60" fmla="*/ 4 w 27"/>
                <a:gd name="T61" fmla="*/ 2 h 14"/>
                <a:gd name="T62" fmla="*/ 3 w 27"/>
                <a:gd name="T63" fmla="*/ 1 h 14"/>
                <a:gd name="T64" fmla="*/ 2 w 27"/>
                <a:gd name="T65" fmla="*/ 1 h 14"/>
                <a:gd name="T66" fmla="*/ 1 w 27"/>
                <a:gd name="T67" fmla="*/ 0 h 14"/>
                <a:gd name="T68" fmla="*/ 1 w 27"/>
                <a:gd name="T69" fmla="*/ 3 h 14"/>
                <a:gd name="T70" fmla="*/ 2 w 27"/>
                <a:gd name="T71" fmla="*/ 5 h 14"/>
                <a:gd name="T72" fmla="*/ 1 w 27"/>
                <a:gd name="T73" fmla="*/ 5 h 14"/>
                <a:gd name="T74" fmla="*/ 2 w 27"/>
                <a:gd name="T75" fmla="*/ 7 h 14"/>
                <a:gd name="T76" fmla="*/ 1 w 27"/>
                <a:gd name="T77" fmla="*/ 9 h 14"/>
                <a:gd name="T78" fmla="*/ 3 w 27"/>
                <a:gd name="T79" fmla="*/ 8 h 14"/>
                <a:gd name="T80" fmla="*/ 7 w 27"/>
                <a:gd name="T81" fmla="*/ 10 h 14"/>
                <a:gd name="T82" fmla="*/ 8 w 27"/>
                <a:gd name="T83" fmla="*/ 12 h 14"/>
                <a:gd name="T84" fmla="*/ 9 w 27"/>
                <a:gd name="T85" fmla="*/ 10 h 14"/>
                <a:gd name="T86" fmla="*/ 9 w 27"/>
                <a:gd name="T87" fmla="*/ 11 h 14"/>
                <a:gd name="T88" fmla="*/ 9 w 27"/>
                <a:gd name="T89" fmla="*/ 13 h 14"/>
                <a:gd name="T90" fmla="*/ 10 w 27"/>
                <a:gd name="T91" fmla="*/ 14 h 14"/>
                <a:gd name="T92" fmla="*/ 12 w 27"/>
                <a:gd name="T93" fmla="*/ 14 h 14"/>
                <a:gd name="T94" fmla="*/ 12 w 27"/>
                <a:gd name="T95" fmla="*/ 13 h 14"/>
                <a:gd name="T96" fmla="*/ 14 w 27"/>
                <a:gd name="T97" fmla="*/ 12 h 14"/>
                <a:gd name="T98" fmla="*/ 13 w 27"/>
                <a:gd name="T99" fmla="*/ 11 h 14"/>
                <a:gd name="T100" fmla="*/ 12 w 27"/>
                <a:gd name="T101" fmla="*/ 9 h 14"/>
                <a:gd name="T102" fmla="*/ 12 w 27"/>
                <a:gd name="T103" fmla="*/ 9 h 14"/>
                <a:gd name="T104" fmla="*/ 14 w 27"/>
                <a:gd name="T105" fmla="*/ 7 h 14"/>
                <a:gd name="T106" fmla="*/ 16 w 27"/>
                <a:gd name="T107" fmla="*/ 4 h 14"/>
                <a:gd name="T108" fmla="*/ 20 w 27"/>
                <a:gd name="T10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" h="14">
                  <a:moveTo>
                    <a:pt x="6" y="13"/>
                  </a:moveTo>
                  <a:cubicBezTo>
                    <a:pt x="7" y="14"/>
                    <a:pt x="5" y="13"/>
                    <a:pt x="5" y="13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lose/>
                  <a:moveTo>
                    <a:pt x="20" y="6"/>
                  </a:moveTo>
                  <a:cubicBezTo>
                    <a:pt x="21" y="6"/>
                    <a:pt x="21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2" y="8"/>
                    <a:pt x="22" y="8"/>
                  </a:cubicBezTo>
                  <a:cubicBezTo>
                    <a:pt x="22" y="9"/>
                    <a:pt x="22" y="9"/>
                    <a:pt x="21" y="10"/>
                  </a:cubicBezTo>
                  <a:cubicBezTo>
                    <a:pt x="21" y="11"/>
                    <a:pt x="23" y="13"/>
                    <a:pt x="24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2"/>
                    <a:pt x="26" y="11"/>
                    <a:pt x="26" y="11"/>
                  </a:cubicBezTo>
                  <a:cubicBezTo>
                    <a:pt x="27" y="9"/>
                    <a:pt x="26" y="9"/>
                    <a:pt x="26" y="8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6"/>
                    <a:pt x="25" y="5"/>
                    <a:pt x="25" y="5"/>
                  </a:cubicBezTo>
                  <a:cubicBezTo>
                    <a:pt x="24" y="4"/>
                    <a:pt x="24" y="3"/>
                    <a:pt x="23" y="3"/>
                  </a:cubicBezTo>
                  <a:cubicBezTo>
                    <a:pt x="22" y="2"/>
                    <a:pt x="21" y="2"/>
                    <a:pt x="20" y="2"/>
                  </a:cubicBezTo>
                  <a:cubicBezTo>
                    <a:pt x="20" y="1"/>
                    <a:pt x="19" y="2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6" y="1"/>
                    <a:pt x="16" y="1"/>
                  </a:cubicBezTo>
                  <a:cubicBezTo>
                    <a:pt x="15" y="1"/>
                    <a:pt x="15" y="2"/>
                    <a:pt x="14" y="2"/>
                  </a:cubicBezTo>
                  <a:cubicBezTo>
                    <a:pt x="14" y="2"/>
                    <a:pt x="13" y="3"/>
                    <a:pt x="13" y="3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0" y="4"/>
                    <a:pt x="10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5"/>
                    <a:pt x="7" y="4"/>
                    <a:pt x="6" y="3"/>
                  </a:cubicBezTo>
                  <a:cubicBezTo>
                    <a:pt x="6" y="3"/>
                    <a:pt x="5" y="2"/>
                    <a:pt x="5" y="2"/>
                  </a:cubicBezTo>
                  <a:cubicBezTo>
                    <a:pt x="5" y="3"/>
                    <a:pt x="6" y="4"/>
                    <a:pt x="5" y="4"/>
                  </a:cubicBezTo>
                  <a:cubicBezTo>
                    <a:pt x="4" y="5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6"/>
                    <a:pt x="2" y="6"/>
                    <a:pt x="2" y="7"/>
                  </a:cubicBezTo>
                  <a:cubicBezTo>
                    <a:pt x="1" y="7"/>
                    <a:pt x="0" y="9"/>
                    <a:pt x="1" y="9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5" y="8"/>
                    <a:pt x="6" y="9"/>
                    <a:pt x="7" y="10"/>
                  </a:cubicBezTo>
                  <a:cubicBezTo>
                    <a:pt x="7" y="10"/>
                    <a:pt x="7" y="12"/>
                    <a:pt x="8" y="12"/>
                  </a:cubicBezTo>
                  <a:cubicBezTo>
                    <a:pt x="9" y="12"/>
                    <a:pt x="9" y="10"/>
                    <a:pt x="9" y="10"/>
                  </a:cubicBezTo>
                  <a:cubicBezTo>
                    <a:pt x="10" y="10"/>
                    <a:pt x="9" y="11"/>
                    <a:pt x="9" y="11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10" y="14"/>
                    <a:pt x="9" y="14"/>
                    <a:pt x="10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3" y="13"/>
                    <a:pt x="12" y="13"/>
                    <a:pt x="12" y="13"/>
                  </a:cubicBezTo>
                  <a:cubicBezTo>
                    <a:pt x="13" y="12"/>
                    <a:pt x="13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3" y="8"/>
                    <a:pt x="14" y="7"/>
                  </a:cubicBezTo>
                  <a:cubicBezTo>
                    <a:pt x="15" y="6"/>
                    <a:pt x="15" y="5"/>
                    <a:pt x="16" y="4"/>
                  </a:cubicBezTo>
                  <a:cubicBezTo>
                    <a:pt x="18" y="4"/>
                    <a:pt x="19" y="5"/>
                    <a:pt x="20" y="6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81" name="Freeform 281">
              <a:extLst>
                <a:ext uri="{FF2B5EF4-FFF2-40B4-BE49-F238E27FC236}">
                  <a16:creationId xmlns:a16="http://schemas.microsoft.com/office/drawing/2014/main" id="{1FC4E8A1-DF6F-60E7-3E7E-54A3A20CC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396" y="2766788"/>
              <a:ext cx="282575" cy="293688"/>
            </a:xfrm>
            <a:custGeom>
              <a:avLst/>
              <a:gdLst>
                <a:gd name="T0" fmla="*/ 17 w 61"/>
                <a:gd name="T1" fmla="*/ 3 h 64"/>
                <a:gd name="T2" fmla="*/ 14 w 61"/>
                <a:gd name="T3" fmla="*/ 3 h 64"/>
                <a:gd name="T4" fmla="*/ 15 w 61"/>
                <a:gd name="T5" fmla="*/ 5 h 64"/>
                <a:gd name="T6" fmla="*/ 9 w 61"/>
                <a:gd name="T7" fmla="*/ 8 h 64"/>
                <a:gd name="T8" fmla="*/ 10 w 61"/>
                <a:gd name="T9" fmla="*/ 17 h 64"/>
                <a:gd name="T10" fmla="*/ 7 w 61"/>
                <a:gd name="T11" fmla="*/ 15 h 64"/>
                <a:gd name="T12" fmla="*/ 8 w 61"/>
                <a:gd name="T13" fmla="*/ 11 h 64"/>
                <a:gd name="T14" fmla="*/ 7 w 61"/>
                <a:gd name="T15" fmla="*/ 5 h 64"/>
                <a:gd name="T16" fmla="*/ 3 w 61"/>
                <a:gd name="T17" fmla="*/ 9 h 64"/>
                <a:gd name="T18" fmla="*/ 1 w 61"/>
                <a:gd name="T19" fmla="*/ 16 h 64"/>
                <a:gd name="T20" fmla="*/ 4 w 61"/>
                <a:gd name="T21" fmla="*/ 20 h 64"/>
                <a:gd name="T22" fmla="*/ 5 w 61"/>
                <a:gd name="T23" fmla="*/ 25 h 64"/>
                <a:gd name="T24" fmla="*/ 5 w 61"/>
                <a:gd name="T25" fmla="*/ 27 h 64"/>
                <a:gd name="T26" fmla="*/ 7 w 61"/>
                <a:gd name="T27" fmla="*/ 29 h 64"/>
                <a:gd name="T28" fmla="*/ 15 w 61"/>
                <a:gd name="T29" fmla="*/ 30 h 64"/>
                <a:gd name="T30" fmla="*/ 20 w 61"/>
                <a:gd name="T31" fmla="*/ 33 h 64"/>
                <a:gd name="T32" fmla="*/ 26 w 61"/>
                <a:gd name="T33" fmla="*/ 33 h 64"/>
                <a:gd name="T34" fmla="*/ 26 w 61"/>
                <a:gd name="T35" fmla="*/ 36 h 64"/>
                <a:gd name="T36" fmla="*/ 25 w 61"/>
                <a:gd name="T37" fmla="*/ 39 h 64"/>
                <a:gd name="T38" fmla="*/ 25 w 61"/>
                <a:gd name="T39" fmla="*/ 43 h 64"/>
                <a:gd name="T40" fmla="*/ 26 w 61"/>
                <a:gd name="T41" fmla="*/ 46 h 64"/>
                <a:gd name="T42" fmla="*/ 27 w 61"/>
                <a:gd name="T43" fmla="*/ 49 h 64"/>
                <a:gd name="T44" fmla="*/ 28 w 61"/>
                <a:gd name="T45" fmla="*/ 54 h 64"/>
                <a:gd name="T46" fmla="*/ 29 w 61"/>
                <a:gd name="T47" fmla="*/ 60 h 64"/>
                <a:gd name="T48" fmla="*/ 31 w 61"/>
                <a:gd name="T49" fmla="*/ 62 h 64"/>
                <a:gd name="T50" fmla="*/ 34 w 61"/>
                <a:gd name="T51" fmla="*/ 63 h 64"/>
                <a:gd name="T52" fmla="*/ 35 w 61"/>
                <a:gd name="T53" fmla="*/ 62 h 64"/>
                <a:gd name="T54" fmla="*/ 37 w 61"/>
                <a:gd name="T55" fmla="*/ 61 h 64"/>
                <a:gd name="T56" fmla="*/ 40 w 61"/>
                <a:gd name="T57" fmla="*/ 60 h 64"/>
                <a:gd name="T58" fmla="*/ 41 w 61"/>
                <a:gd name="T59" fmla="*/ 59 h 64"/>
                <a:gd name="T60" fmla="*/ 42 w 61"/>
                <a:gd name="T61" fmla="*/ 57 h 64"/>
                <a:gd name="T62" fmla="*/ 44 w 61"/>
                <a:gd name="T63" fmla="*/ 55 h 64"/>
                <a:gd name="T64" fmla="*/ 42 w 61"/>
                <a:gd name="T65" fmla="*/ 53 h 64"/>
                <a:gd name="T66" fmla="*/ 42 w 61"/>
                <a:gd name="T67" fmla="*/ 50 h 64"/>
                <a:gd name="T68" fmla="*/ 40 w 61"/>
                <a:gd name="T69" fmla="*/ 46 h 64"/>
                <a:gd name="T70" fmla="*/ 40 w 61"/>
                <a:gd name="T71" fmla="*/ 44 h 64"/>
                <a:gd name="T72" fmla="*/ 44 w 61"/>
                <a:gd name="T73" fmla="*/ 45 h 64"/>
                <a:gd name="T74" fmla="*/ 46 w 61"/>
                <a:gd name="T75" fmla="*/ 46 h 64"/>
                <a:gd name="T76" fmla="*/ 48 w 61"/>
                <a:gd name="T77" fmla="*/ 45 h 64"/>
                <a:gd name="T78" fmla="*/ 55 w 61"/>
                <a:gd name="T79" fmla="*/ 42 h 64"/>
                <a:gd name="T80" fmla="*/ 56 w 61"/>
                <a:gd name="T81" fmla="*/ 41 h 64"/>
                <a:gd name="T82" fmla="*/ 54 w 61"/>
                <a:gd name="T83" fmla="*/ 34 h 64"/>
                <a:gd name="T84" fmla="*/ 58 w 61"/>
                <a:gd name="T85" fmla="*/ 28 h 64"/>
                <a:gd name="T86" fmla="*/ 57 w 61"/>
                <a:gd name="T87" fmla="*/ 27 h 64"/>
                <a:gd name="T88" fmla="*/ 58 w 61"/>
                <a:gd name="T89" fmla="*/ 25 h 64"/>
                <a:gd name="T90" fmla="*/ 61 w 61"/>
                <a:gd name="T91" fmla="*/ 21 h 64"/>
                <a:gd name="T92" fmla="*/ 58 w 61"/>
                <a:gd name="T93" fmla="*/ 20 h 64"/>
                <a:gd name="T94" fmla="*/ 55 w 61"/>
                <a:gd name="T95" fmla="*/ 20 h 64"/>
                <a:gd name="T96" fmla="*/ 55 w 61"/>
                <a:gd name="T97" fmla="*/ 19 h 64"/>
                <a:gd name="T98" fmla="*/ 56 w 61"/>
                <a:gd name="T99" fmla="*/ 18 h 64"/>
                <a:gd name="T100" fmla="*/ 56 w 61"/>
                <a:gd name="T101" fmla="*/ 17 h 64"/>
                <a:gd name="T102" fmla="*/ 54 w 61"/>
                <a:gd name="T103" fmla="*/ 15 h 64"/>
                <a:gd name="T104" fmla="*/ 51 w 61"/>
                <a:gd name="T105" fmla="*/ 13 h 64"/>
                <a:gd name="T106" fmla="*/ 49 w 61"/>
                <a:gd name="T107" fmla="*/ 12 h 64"/>
                <a:gd name="T108" fmla="*/ 51 w 61"/>
                <a:gd name="T109" fmla="*/ 9 h 64"/>
                <a:gd name="T110" fmla="*/ 46 w 61"/>
                <a:gd name="T111" fmla="*/ 8 h 64"/>
                <a:gd name="T112" fmla="*/ 43 w 61"/>
                <a:gd name="T113" fmla="*/ 9 h 64"/>
                <a:gd name="T114" fmla="*/ 39 w 61"/>
                <a:gd name="T115" fmla="*/ 10 h 64"/>
                <a:gd name="T116" fmla="*/ 32 w 61"/>
                <a:gd name="T117" fmla="*/ 10 h 64"/>
                <a:gd name="T118" fmla="*/ 24 w 61"/>
                <a:gd name="T119" fmla="*/ 10 h 64"/>
                <a:gd name="T120" fmla="*/ 22 w 61"/>
                <a:gd name="T121" fmla="*/ 6 h 64"/>
                <a:gd name="T122" fmla="*/ 17 w 61"/>
                <a:gd name="T123" fmla="*/ 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" h="64">
                  <a:moveTo>
                    <a:pt x="17" y="5"/>
                  </a:moveTo>
                  <a:cubicBezTo>
                    <a:pt x="17" y="4"/>
                    <a:pt x="17" y="3"/>
                    <a:pt x="17" y="3"/>
                  </a:cubicBezTo>
                  <a:cubicBezTo>
                    <a:pt x="16" y="2"/>
                    <a:pt x="17" y="0"/>
                    <a:pt x="15" y="1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4"/>
                    <a:pt x="15" y="3"/>
                    <a:pt x="16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4" y="5"/>
                    <a:pt x="13" y="6"/>
                    <a:pt x="12" y="6"/>
                  </a:cubicBezTo>
                  <a:cubicBezTo>
                    <a:pt x="11" y="6"/>
                    <a:pt x="10" y="7"/>
                    <a:pt x="9" y="8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1" y="12"/>
                    <a:pt x="11" y="15"/>
                    <a:pt x="10" y="17"/>
                  </a:cubicBezTo>
                  <a:cubicBezTo>
                    <a:pt x="9" y="18"/>
                    <a:pt x="8" y="18"/>
                    <a:pt x="8" y="17"/>
                  </a:cubicBezTo>
                  <a:cubicBezTo>
                    <a:pt x="8" y="16"/>
                    <a:pt x="7" y="16"/>
                    <a:pt x="7" y="15"/>
                  </a:cubicBezTo>
                  <a:cubicBezTo>
                    <a:pt x="7" y="15"/>
                    <a:pt x="6" y="14"/>
                    <a:pt x="6" y="13"/>
                  </a:cubicBezTo>
                  <a:cubicBezTo>
                    <a:pt x="6" y="12"/>
                    <a:pt x="8" y="12"/>
                    <a:pt x="8" y="11"/>
                  </a:cubicBezTo>
                  <a:cubicBezTo>
                    <a:pt x="9" y="10"/>
                    <a:pt x="8" y="9"/>
                    <a:pt x="8" y="8"/>
                  </a:cubicBezTo>
                  <a:cubicBezTo>
                    <a:pt x="7" y="7"/>
                    <a:pt x="8" y="6"/>
                    <a:pt x="7" y="5"/>
                  </a:cubicBezTo>
                  <a:cubicBezTo>
                    <a:pt x="6" y="4"/>
                    <a:pt x="6" y="6"/>
                    <a:pt x="5" y="6"/>
                  </a:cubicBezTo>
                  <a:cubicBezTo>
                    <a:pt x="4" y="7"/>
                    <a:pt x="4" y="8"/>
                    <a:pt x="3" y="9"/>
                  </a:cubicBezTo>
                  <a:cubicBezTo>
                    <a:pt x="3" y="10"/>
                    <a:pt x="2" y="11"/>
                    <a:pt x="2" y="12"/>
                  </a:cubicBezTo>
                  <a:cubicBezTo>
                    <a:pt x="2" y="14"/>
                    <a:pt x="1" y="15"/>
                    <a:pt x="1" y="16"/>
                  </a:cubicBezTo>
                  <a:cubicBezTo>
                    <a:pt x="0" y="18"/>
                    <a:pt x="1" y="17"/>
                    <a:pt x="2" y="17"/>
                  </a:cubicBezTo>
                  <a:cubicBezTo>
                    <a:pt x="4" y="18"/>
                    <a:pt x="3" y="19"/>
                    <a:pt x="4" y="20"/>
                  </a:cubicBezTo>
                  <a:cubicBezTo>
                    <a:pt x="4" y="21"/>
                    <a:pt x="5" y="22"/>
                    <a:pt x="5" y="22"/>
                  </a:cubicBezTo>
                  <a:cubicBezTo>
                    <a:pt x="5" y="23"/>
                    <a:pt x="4" y="23"/>
                    <a:pt x="5" y="25"/>
                  </a:cubicBezTo>
                  <a:cubicBezTo>
                    <a:pt x="5" y="25"/>
                    <a:pt x="5" y="26"/>
                    <a:pt x="5" y="26"/>
                  </a:cubicBezTo>
                  <a:cubicBezTo>
                    <a:pt x="5" y="26"/>
                    <a:pt x="5" y="27"/>
                    <a:pt x="5" y="27"/>
                  </a:cubicBezTo>
                  <a:cubicBezTo>
                    <a:pt x="5" y="27"/>
                    <a:pt x="5" y="27"/>
                    <a:pt x="6" y="27"/>
                  </a:cubicBezTo>
                  <a:cubicBezTo>
                    <a:pt x="6" y="28"/>
                    <a:pt x="6" y="28"/>
                    <a:pt x="7" y="29"/>
                  </a:cubicBezTo>
                  <a:cubicBezTo>
                    <a:pt x="8" y="29"/>
                    <a:pt x="10" y="29"/>
                    <a:pt x="12" y="29"/>
                  </a:cubicBezTo>
                  <a:cubicBezTo>
                    <a:pt x="13" y="29"/>
                    <a:pt x="14" y="29"/>
                    <a:pt x="15" y="30"/>
                  </a:cubicBezTo>
                  <a:cubicBezTo>
                    <a:pt x="16" y="30"/>
                    <a:pt x="17" y="31"/>
                    <a:pt x="17" y="33"/>
                  </a:cubicBezTo>
                  <a:cubicBezTo>
                    <a:pt x="18" y="34"/>
                    <a:pt x="19" y="34"/>
                    <a:pt x="20" y="33"/>
                  </a:cubicBezTo>
                  <a:cubicBezTo>
                    <a:pt x="21" y="33"/>
                    <a:pt x="23" y="33"/>
                    <a:pt x="24" y="33"/>
                  </a:cubicBezTo>
                  <a:cubicBezTo>
                    <a:pt x="24" y="33"/>
                    <a:pt x="25" y="33"/>
                    <a:pt x="26" y="33"/>
                  </a:cubicBezTo>
                  <a:cubicBezTo>
                    <a:pt x="26" y="33"/>
                    <a:pt x="26" y="33"/>
                    <a:pt x="26" y="34"/>
                  </a:cubicBezTo>
                  <a:cubicBezTo>
                    <a:pt x="27" y="35"/>
                    <a:pt x="26" y="35"/>
                    <a:pt x="26" y="36"/>
                  </a:cubicBezTo>
                  <a:cubicBezTo>
                    <a:pt x="26" y="36"/>
                    <a:pt x="26" y="37"/>
                    <a:pt x="26" y="37"/>
                  </a:cubicBezTo>
                  <a:cubicBezTo>
                    <a:pt x="26" y="38"/>
                    <a:pt x="25" y="38"/>
                    <a:pt x="25" y="39"/>
                  </a:cubicBezTo>
                  <a:cubicBezTo>
                    <a:pt x="25" y="40"/>
                    <a:pt x="25" y="40"/>
                    <a:pt x="25" y="41"/>
                  </a:cubicBezTo>
                  <a:cubicBezTo>
                    <a:pt x="25" y="42"/>
                    <a:pt x="25" y="42"/>
                    <a:pt x="25" y="43"/>
                  </a:cubicBezTo>
                  <a:cubicBezTo>
                    <a:pt x="25" y="44"/>
                    <a:pt x="26" y="44"/>
                    <a:pt x="26" y="45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7"/>
                    <a:pt x="27" y="47"/>
                    <a:pt x="27" y="47"/>
                  </a:cubicBezTo>
                  <a:cubicBezTo>
                    <a:pt x="27" y="48"/>
                    <a:pt x="27" y="49"/>
                    <a:pt x="27" y="49"/>
                  </a:cubicBezTo>
                  <a:cubicBezTo>
                    <a:pt x="27" y="50"/>
                    <a:pt x="25" y="51"/>
                    <a:pt x="26" y="52"/>
                  </a:cubicBezTo>
                  <a:cubicBezTo>
                    <a:pt x="26" y="53"/>
                    <a:pt x="28" y="53"/>
                    <a:pt x="28" y="54"/>
                  </a:cubicBezTo>
                  <a:cubicBezTo>
                    <a:pt x="28" y="56"/>
                    <a:pt x="29" y="57"/>
                    <a:pt x="29" y="58"/>
                  </a:cubicBezTo>
                  <a:cubicBezTo>
                    <a:pt x="29" y="59"/>
                    <a:pt x="29" y="59"/>
                    <a:pt x="29" y="60"/>
                  </a:cubicBezTo>
                  <a:cubicBezTo>
                    <a:pt x="29" y="60"/>
                    <a:pt x="30" y="60"/>
                    <a:pt x="29" y="61"/>
                  </a:cubicBezTo>
                  <a:cubicBezTo>
                    <a:pt x="30" y="61"/>
                    <a:pt x="31" y="62"/>
                    <a:pt x="31" y="62"/>
                  </a:cubicBezTo>
                  <a:cubicBezTo>
                    <a:pt x="32" y="63"/>
                    <a:pt x="32" y="63"/>
                    <a:pt x="33" y="63"/>
                  </a:cubicBezTo>
                  <a:cubicBezTo>
                    <a:pt x="33" y="64"/>
                    <a:pt x="34" y="63"/>
                    <a:pt x="34" y="63"/>
                  </a:cubicBezTo>
                  <a:cubicBezTo>
                    <a:pt x="34" y="63"/>
                    <a:pt x="35" y="62"/>
                    <a:pt x="35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2"/>
                    <a:pt x="36" y="63"/>
                    <a:pt x="36" y="63"/>
                  </a:cubicBezTo>
                  <a:cubicBezTo>
                    <a:pt x="37" y="62"/>
                    <a:pt x="37" y="62"/>
                    <a:pt x="37" y="61"/>
                  </a:cubicBezTo>
                  <a:cubicBezTo>
                    <a:pt x="37" y="61"/>
                    <a:pt x="38" y="60"/>
                    <a:pt x="38" y="60"/>
                  </a:cubicBezTo>
                  <a:cubicBezTo>
                    <a:pt x="39" y="60"/>
                    <a:pt x="39" y="60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59"/>
                    <a:pt x="40" y="59"/>
                    <a:pt x="41" y="59"/>
                  </a:cubicBezTo>
                  <a:cubicBezTo>
                    <a:pt x="41" y="59"/>
                    <a:pt x="42" y="59"/>
                    <a:pt x="42" y="59"/>
                  </a:cubicBezTo>
                  <a:cubicBezTo>
                    <a:pt x="42" y="58"/>
                    <a:pt x="42" y="57"/>
                    <a:pt x="42" y="57"/>
                  </a:cubicBezTo>
                  <a:cubicBezTo>
                    <a:pt x="43" y="56"/>
                    <a:pt x="43" y="57"/>
                    <a:pt x="44" y="56"/>
                  </a:cubicBezTo>
                  <a:cubicBezTo>
                    <a:pt x="44" y="56"/>
                    <a:pt x="44" y="56"/>
                    <a:pt x="44" y="55"/>
                  </a:cubicBezTo>
                  <a:cubicBezTo>
                    <a:pt x="44" y="55"/>
                    <a:pt x="44" y="55"/>
                    <a:pt x="45" y="55"/>
                  </a:cubicBezTo>
                  <a:cubicBezTo>
                    <a:pt x="46" y="54"/>
                    <a:pt x="43" y="54"/>
                    <a:pt x="42" y="53"/>
                  </a:cubicBezTo>
                  <a:cubicBezTo>
                    <a:pt x="42" y="53"/>
                    <a:pt x="43" y="52"/>
                    <a:pt x="43" y="51"/>
                  </a:cubicBezTo>
                  <a:cubicBezTo>
                    <a:pt x="42" y="51"/>
                    <a:pt x="42" y="50"/>
                    <a:pt x="42" y="50"/>
                  </a:cubicBezTo>
                  <a:cubicBezTo>
                    <a:pt x="42" y="49"/>
                    <a:pt x="42" y="48"/>
                    <a:pt x="42" y="47"/>
                  </a:cubicBezTo>
                  <a:cubicBezTo>
                    <a:pt x="41" y="47"/>
                    <a:pt x="41" y="46"/>
                    <a:pt x="40" y="46"/>
                  </a:cubicBezTo>
                  <a:cubicBezTo>
                    <a:pt x="40" y="45"/>
                    <a:pt x="39" y="45"/>
                    <a:pt x="39" y="44"/>
                  </a:cubicBezTo>
                  <a:cubicBezTo>
                    <a:pt x="39" y="43"/>
                    <a:pt x="40" y="44"/>
                    <a:pt x="40" y="44"/>
                  </a:cubicBezTo>
                  <a:cubicBezTo>
                    <a:pt x="41" y="44"/>
                    <a:pt x="41" y="45"/>
                    <a:pt x="42" y="45"/>
                  </a:cubicBezTo>
                  <a:cubicBezTo>
                    <a:pt x="43" y="46"/>
                    <a:pt x="43" y="46"/>
                    <a:pt x="44" y="45"/>
                  </a:cubicBezTo>
                  <a:cubicBezTo>
                    <a:pt x="44" y="45"/>
                    <a:pt x="45" y="45"/>
                    <a:pt x="46" y="45"/>
                  </a:cubicBezTo>
                  <a:cubicBezTo>
                    <a:pt x="46" y="45"/>
                    <a:pt x="46" y="46"/>
                    <a:pt x="46" y="46"/>
                  </a:cubicBezTo>
                  <a:cubicBezTo>
                    <a:pt x="46" y="46"/>
                    <a:pt x="47" y="48"/>
                    <a:pt x="47" y="48"/>
                  </a:cubicBezTo>
                  <a:cubicBezTo>
                    <a:pt x="48" y="47"/>
                    <a:pt x="48" y="46"/>
                    <a:pt x="48" y="45"/>
                  </a:cubicBezTo>
                  <a:cubicBezTo>
                    <a:pt x="49" y="44"/>
                    <a:pt x="51" y="44"/>
                    <a:pt x="52" y="44"/>
                  </a:cubicBezTo>
                  <a:cubicBezTo>
                    <a:pt x="53" y="43"/>
                    <a:pt x="54" y="43"/>
                    <a:pt x="55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6" y="42"/>
                    <a:pt x="56" y="42"/>
                    <a:pt x="56" y="41"/>
                  </a:cubicBezTo>
                  <a:cubicBezTo>
                    <a:pt x="57" y="40"/>
                    <a:pt x="57" y="40"/>
                    <a:pt x="57" y="38"/>
                  </a:cubicBezTo>
                  <a:cubicBezTo>
                    <a:pt x="56" y="37"/>
                    <a:pt x="54" y="36"/>
                    <a:pt x="54" y="34"/>
                  </a:cubicBezTo>
                  <a:cubicBezTo>
                    <a:pt x="54" y="32"/>
                    <a:pt x="55" y="31"/>
                    <a:pt x="56" y="30"/>
                  </a:cubicBezTo>
                  <a:cubicBezTo>
                    <a:pt x="57" y="30"/>
                    <a:pt x="59" y="29"/>
                    <a:pt x="58" y="28"/>
                  </a:cubicBezTo>
                  <a:cubicBezTo>
                    <a:pt x="58" y="28"/>
                    <a:pt x="58" y="28"/>
                    <a:pt x="57" y="28"/>
                  </a:cubicBezTo>
                  <a:cubicBezTo>
                    <a:pt x="57" y="28"/>
                    <a:pt x="57" y="28"/>
                    <a:pt x="57" y="27"/>
                  </a:cubicBezTo>
                  <a:cubicBezTo>
                    <a:pt x="57" y="27"/>
                    <a:pt x="57" y="25"/>
                    <a:pt x="57" y="25"/>
                  </a:cubicBezTo>
                  <a:cubicBezTo>
                    <a:pt x="57" y="25"/>
                    <a:pt x="58" y="25"/>
                    <a:pt x="58" y="25"/>
                  </a:cubicBezTo>
                  <a:cubicBezTo>
                    <a:pt x="59" y="24"/>
                    <a:pt x="59" y="24"/>
                    <a:pt x="59" y="23"/>
                  </a:cubicBezTo>
                  <a:cubicBezTo>
                    <a:pt x="60" y="23"/>
                    <a:pt x="61" y="22"/>
                    <a:pt x="61" y="21"/>
                  </a:cubicBezTo>
                  <a:cubicBezTo>
                    <a:pt x="61" y="21"/>
                    <a:pt x="60" y="21"/>
                    <a:pt x="59" y="20"/>
                  </a:cubicBezTo>
                  <a:cubicBezTo>
                    <a:pt x="59" y="20"/>
                    <a:pt x="58" y="20"/>
                    <a:pt x="58" y="20"/>
                  </a:cubicBezTo>
                  <a:cubicBezTo>
                    <a:pt x="57" y="20"/>
                    <a:pt x="57" y="20"/>
                    <a:pt x="56" y="20"/>
                  </a:cubicBezTo>
                  <a:cubicBezTo>
                    <a:pt x="56" y="20"/>
                    <a:pt x="55" y="20"/>
                    <a:pt x="55" y="20"/>
                  </a:cubicBezTo>
                  <a:cubicBezTo>
                    <a:pt x="55" y="20"/>
                    <a:pt x="56" y="20"/>
                    <a:pt x="56" y="20"/>
                  </a:cubicBezTo>
                  <a:cubicBezTo>
                    <a:pt x="56" y="19"/>
                    <a:pt x="55" y="20"/>
                    <a:pt x="55" y="19"/>
                  </a:cubicBezTo>
                  <a:cubicBezTo>
                    <a:pt x="55" y="19"/>
                    <a:pt x="56" y="19"/>
                    <a:pt x="56" y="19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5" y="18"/>
                    <a:pt x="56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5"/>
                    <a:pt x="55" y="15"/>
                    <a:pt x="54" y="15"/>
                  </a:cubicBezTo>
                  <a:cubicBezTo>
                    <a:pt x="54" y="15"/>
                    <a:pt x="54" y="14"/>
                    <a:pt x="53" y="14"/>
                  </a:cubicBezTo>
                  <a:cubicBezTo>
                    <a:pt x="53" y="14"/>
                    <a:pt x="52" y="14"/>
                    <a:pt x="51" y="13"/>
                  </a:cubicBezTo>
                  <a:cubicBezTo>
                    <a:pt x="51" y="13"/>
                    <a:pt x="50" y="13"/>
                    <a:pt x="50" y="13"/>
                  </a:cubicBezTo>
                  <a:cubicBezTo>
                    <a:pt x="49" y="13"/>
                    <a:pt x="50" y="13"/>
                    <a:pt x="49" y="12"/>
                  </a:cubicBezTo>
                  <a:cubicBezTo>
                    <a:pt x="49" y="12"/>
                    <a:pt x="48" y="10"/>
                    <a:pt x="48" y="10"/>
                  </a:cubicBezTo>
                  <a:cubicBezTo>
                    <a:pt x="48" y="9"/>
                    <a:pt x="50" y="9"/>
                    <a:pt x="51" y="9"/>
                  </a:cubicBezTo>
                  <a:cubicBezTo>
                    <a:pt x="52" y="9"/>
                    <a:pt x="51" y="8"/>
                    <a:pt x="51" y="8"/>
                  </a:cubicBezTo>
                  <a:cubicBezTo>
                    <a:pt x="49" y="8"/>
                    <a:pt x="47" y="8"/>
                    <a:pt x="46" y="8"/>
                  </a:cubicBezTo>
                  <a:cubicBezTo>
                    <a:pt x="46" y="8"/>
                    <a:pt x="46" y="9"/>
                    <a:pt x="45" y="9"/>
                  </a:cubicBezTo>
                  <a:cubicBezTo>
                    <a:pt x="45" y="9"/>
                    <a:pt x="44" y="9"/>
                    <a:pt x="43" y="9"/>
                  </a:cubicBezTo>
                  <a:cubicBezTo>
                    <a:pt x="42" y="9"/>
                    <a:pt x="42" y="10"/>
                    <a:pt x="41" y="10"/>
                  </a:cubicBezTo>
                  <a:cubicBezTo>
                    <a:pt x="40" y="10"/>
                    <a:pt x="40" y="10"/>
                    <a:pt x="39" y="10"/>
                  </a:cubicBezTo>
                  <a:cubicBezTo>
                    <a:pt x="39" y="11"/>
                    <a:pt x="38" y="11"/>
                    <a:pt x="38" y="11"/>
                  </a:cubicBezTo>
                  <a:cubicBezTo>
                    <a:pt x="35" y="12"/>
                    <a:pt x="34" y="10"/>
                    <a:pt x="32" y="10"/>
                  </a:cubicBezTo>
                  <a:cubicBezTo>
                    <a:pt x="30" y="10"/>
                    <a:pt x="29" y="10"/>
                    <a:pt x="28" y="9"/>
                  </a:cubicBezTo>
                  <a:cubicBezTo>
                    <a:pt x="26" y="9"/>
                    <a:pt x="25" y="10"/>
                    <a:pt x="24" y="10"/>
                  </a:cubicBezTo>
                  <a:cubicBezTo>
                    <a:pt x="24" y="9"/>
                    <a:pt x="23" y="9"/>
                    <a:pt x="23" y="8"/>
                  </a:cubicBezTo>
                  <a:cubicBezTo>
                    <a:pt x="23" y="7"/>
                    <a:pt x="23" y="7"/>
                    <a:pt x="22" y="6"/>
                  </a:cubicBezTo>
                  <a:cubicBezTo>
                    <a:pt x="21" y="6"/>
                    <a:pt x="20" y="5"/>
                    <a:pt x="19" y="4"/>
                  </a:cubicBezTo>
                  <a:cubicBezTo>
                    <a:pt x="18" y="4"/>
                    <a:pt x="18" y="5"/>
                    <a:pt x="17" y="5"/>
                  </a:cubicBezTo>
                  <a:cubicBezTo>
                    <a:pt x="17" y="4"/>
                    <a:pt x="17" y="5"/>
                    <a:pt x="17" y="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82" name="Freeform 282">
              <a:extLst>
                <a:ext uri="{FF2B5EF4-FFF2-40B4-BE49-F238E27FC236}">
                  <a16:creationId xmlns:a16="http://schemas.microsoft.com/office/drawing/2014/main" id="{813AAEB1-FEE7-1393-CB99-9B20CA3AC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2935" y="2803300"/>
              <a:ext cx="22225" cy="23813"/>
            </a:xfrm>
            <a:custGeom>
              <a:avLst/>
              <a:gdLst>
                <a:gd name="T0" fmla="*/ 5 w 5"/>
                <a:gd name="T1" fmla="*/ 0 h 5"/>
                <a:gd name="T2" fmla="*/ 2 w 5"/>
                <a:gd name="T3" fmla="*/ 2 h 5"/>
                <a:gd name="T4" fmla="*/ 2 w 5"/>
                <a:gd name="T5" fmla="*/ 3 h 5"/>
                <a:gd name="T6" fmla="*/ 1 w 5"/>
                <a:gd name="T7" fmla="*/ 4 h 5"/>
                <a:gd name="T8" fmla="*/ 5 w 5"/>
                <a:gd name="T9" fmla="*/ 4 h 5"/>
                <a:gd name="T10" fmla="*/ 5 w 5"/>
                <a:gd name="T11" fmla="*/ 1 h 5"/>
                <a:gd name="T12" fmla="*/ 5 w 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cubicBezTo>
                    <a:pt x="3" y="0"/>
                    <a:pt x="2" y="0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0" y="4"/>
                    <a:pt x="1" y="4"/>
                  </a:cubicBezTo>
                  <a:cubicBezTo>
                    <a:pt x="1" y="5"/>
                    <a:pt x="4" y="4"/>
                    <a:pt x="5" y="4"/>
                  </a:cubicBezTo>
                  <a:cubicBezTo>
                    <a:pt x="5" y="3"/>
                    <a:pt x="5" y="2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83" name="Freeform 283">
              <a:extLst>
                <a:ext uri="{FF2B5EF4-FFF2-40B4-BE49-F238E27FC236}">
                  <a16:creationId xmlns:a16="http://schemas.microsoft.com/office/drawing/2014/main" id="{B6B51081-A044-485B-0788-8183406AC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860" y="2762025"/>
              <a:ext cx="249237" cy="417513"/>
            </a:xfrm>
            <a:custGeom>
              <a:avLst/>
              <a:gdLst>
                <a:gd name="T0" fmla="*/ 53 w 54"/>
                <a:gd name="T1" fmla="*/ 59 h 91"/>
                <a:gd name="T2" fmla="*/ 51 w 54"/>
                <a:gd name="T3" fmla="*/ 49 h 91"/>
                <a:gd name="T4" fmla="*/ 49 w 54"/>
                <a:gd name="T5" fmla="*/ 44 h 91"/>
                <a:gd name="T6" fmla="*/ 50 w 54"/>
                <a:gd name="T7" fmla="*/ 38 h 91"/>
                <a:gd name="T8" fmla="*/ 50 w 54"/>
                <a:gd name="T9" fmla="*/ 34 h 91"/>
                <a:gd name="T10" fmla="*/ 40 w 54"/>
                <a:gd name="T11" fmla="*/ 32 h 91"/>
                <a:gd name="T12" fmla="*/ 30 w 54"/>
                <a:gd name="T13" fmla="*/ 29 h 91"/>
                <a:gd name="T14" fmla="*/ 29 w 54"/>
                <a:gd name="T15" fmla="*/ 28 h 91"/>
                <a:gd name="T16" fmla="*/ 29 w 54"/>
                <a:gd name="T17" fmla="*/ 23 h 91"/>
                <a:gd name="T18" fmla="*/ 26 w 54"/>
                <a:gd name="T19" fmla="*/ 18 h 91"/>
                <a:gd name="T20" fmla="*/ 26 w 54"/>
                <a:gd name="T21" fmla="*/ 13 h 91"/>
                <a:gd name="T22" fmla="*/ 30 w 54"/>
                <a:gd name="T23" fmla="*/ 5 h 91"/>
                <a:gd name="T24" fmla="*/ 32 w 54"/>
                <a:gd name="T25" fmla="*/ 0 h 91"/>
                <a:gd name="T26" fmla="*/ 30 w 54"/>
                <a:gd name="T27" fmla="*/ 3 h 91"/>
                <a:gd name="T28" fmla="*/ 24 w 54"/>
                <a:gd name="T29" fmla="*/ 7 h 91"/>
                <a:gd name="T30" fmla="*/ 20 w 54"/>
                <a:gd name="T31" fmla="*/ 9 h 91"/>
                <a:gd name="T32" fmla="*/ 14 w 54"/>
                <a:gd name="T33" fmla="*/ 15 h 91"/>
                <a:gd name="T34" fmla="*/ 12 w 54"/>
                <a:gd name="T35" fmla="*/ 18 h 91"/>
                <a:gd name="T36" fmla="*/ 8 w 54"/>
                <a:gd name="T37" fmla="*/ 24 h 91"/>
                <a:gd name="T38" fmla="*/ 6 w 54"/>
                <a:gd name="T39" fmla="*/ 26 h 91"/>
                <a:gd name="T40" fmla="*/ 5 w 54"/>
                <a:gd name="T41" fmla="*/ 29 h 91"/>
                <a:gd name="T42" fmla="*/ 7 w 54"/>
                <a:gd name="T43" fmla="*/ 36 h 91"/>
                <a:gd name="T44" fmla="*/ 7 w 54"/>
                <a:gd name="T45" fmla="*/ 41 h 91"/>
                <a:gd name="T46" fmla="*/ 8 w 54"/>
                <a:gd name="T47" fmla="*/ 48 h 91"/>
                <a:gd name="T48" fmla="*/ 3 w 54"/>
                <a:gd name="T49" fmla="*/ 54 h 91"/>
                <a:gd name="T50" fmla="*/ 1 w 54"/>
                <a:gd name="T51" fmla="*/ 58 h 91"/>
                <a:gd name="T52" fmla="*/ 3 w 54"/>
                <a:gd name="T53" fmla="*/ 62 h 91"/>
                <a:gd name="T54" fmla="*/ 11 w 54"/>
                <a:gd name="T55" fmla="*/ 66 h 91"/>
                <a:gd name="T56" fmla="*/ 17 w 54"/>
                <a:gd name="T57" fmla="*/ 68 h 91"/>
                <a:gd name="T58" fmla="*/ 20 w 54"/>
                <a:gd name="T59" fmla="*/ 73 h 91"/>
                <a:gd name="T60" fmla="*/ 24 w 54"/>
                <a:gd name="T61" fmla="*/ 75 h 91"/>
                <a:gd name="T62" fmla="*/ 27 w 54"/>
                <a:gd name="T63" fmla="*/ 80 h 91"/>
                <a:gd name="T64" fmla="*/ 32 w 54"/>
                <a:gd name="T65" fmla="*/ 80 h 91"/>
                <a:gd name="T66" fmla="*/ 38 w 54"/>
                <a:gd name="T67" fmla="*/ 85 h 91"/>
                <a:gd name="T68" fmla="*/ 40 w 54"/>
                <a:gd name="T69" fmla="*/ 90 h 91"/>
                <a:gd name="T70" fmla="*/ 42 w 54"/>
                <a:gd name="T71" fmla="*/ 79 h 91"/>
                <a:gd name="T72" fmla="*/ 41 w 54"/>
                <a:gd name="T73" fmla="*/ 72 h 91"/>
                <a:gd name="T74" fmla="*/ 40 w 54"/>
                <a:gd name="T75" fmla="*/ 69 h 91"/>
                <a:gd name="T76" fmla="*/ 42 w 54"/>
                <a:gd name="T77" fmla="*/ 64 h 91"/>
                <a:gd name="T78" fmla="*/ 41 w 54"/>
                <a:gd name="T79" fmla="*/ 62 h 91"/>
                <a:gd name="T80" fmla="*/ 47 w 54"/>
                <a:gd name="T81" fmla="*/ 58 h 91"/>
                <a:gd name="T82" fmla="*/ 51 w 54"/>
                <a:gd name="T83" fmla="*/ 57 h 91"/>
                <a:gd name="T84" fmla="*/ 53 w 54"/>
                <a:gd name="T85" fmla="*/ 6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4" h="91">
                  <a:moveTo>
                    <a:pt x="53" y="62"/>
                  </a:moveTo>
                  <a:cubicBezTo>
                    <a:pt x="54" y="61"/>
                    <a:pt x="53" y="61"/>
                    <a:pt x="53" y="61"/>
                  </a:cubicBezTo>
                  <a:cubicBezTo>
                    <a:pt x="53" y="60"/>
                    <a:pt x="53" y="59"/>
                    <a:pt x="53" y="59"/>
                  </a:cubicBezTo>
                  <a:cubicBezTo>
                    <a:pt x="53" y="57"/>
                    <a:pt x="52" y="55"/>
                    <a:pt x="51" y="54"/>
                  </a:cubicBezTo>
                  <a:cubicBezTo>
                    <a:pt x="51" y="53"/>
                    <a:pt x="49" y="53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1" y="49"/>
                    <a:pt x="51" y="48"/>
                    <a:pt x="50" y="48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6"/>
                    <a:pt x="49" y="45"/>
                    <a:pt x="49" y="44"/>
                  </a:cubicBezTo>
                  <a:cubicBezTo>
                    <a:pt x="49" y="43"/>
                    <a:pt x="49" y="42"/>
                    <a:pt x="49" y="41"/>
                  </a:cubicBezTo>
                  <a:cubicBezTo>
                    <a:pt x="49" y="40"/>
                    <a:pt x="49" y="40"/>
                    <a:pt x="49" y="39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7"/>
                    <a:pt x="50" y="37"/>
                  </a:cubicBezTo>
                  <a:cubicBezTo>
                    <a:pt x="50" y="36"/>
                    <a:pt x="50" y="36"/>
                    <a:pt x="51" y="36"/>
                  </a:cubicBezTo>
                  <a:cubicBezTo>
                    <a:pt x="51" y="35"/>
                    <a:pt x="50" y="34"/>
                    <a:pt x="50" y="34"/>
                  </a:cubicBezTo>
                  <a:cubicBezTo>
                    <a:pt x="50" y="34"/>
                    <a:pt x="49" y="34"/>
                    <a:pt x="48" y="34"/>
                  </a:cubicBezTo>
                  <a:cubicBezTo>
                    <a:pt x="47" y="34"/>
                    <a:pt x="45" y="34"/>
                    <a:pt x="43" y="35"/>
                  </a:cubicBezTo>
                  <a:cubicBezTo>
                    <a:pt x="41" y="35"/>
                    <a:pt x="41" y="33"/>
                    <a:pt x="40" y="32"/>
                  </a:cubicBezTo>
                  <a:cubicBezTo>
                    <a:pt x="39" y="30"/>
                    <a:pt x="37" y="30"/>
                    <a:pt x="36" y="30"/>
                  </a:cubicBezTo>
                  <a:cubicBezTo>
                    <a:pt x="35" y="30"/>
                    <a:pt x="34" y="30"/>
                    <a:pt x="33" y="30"/>
                  </a:cubicBezTo>
                  <a:cubicBezTo>
                    <a:pt x="33" y="30"/>
                    <a:pt x="31" y="30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7"/>
                    <a:pt x="29" y="27"/>
                  </a:cubicBezTo>
                  <a:cubicBezTo>
                    <a:pt x="29" y="26"/>
                    <a:pt x="28" y="26"/>
                    <a:pt x="28" y="25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9" y="23"/>
                    <a:pt x="28" y="23"/>
                    <a:pt x="28" y="22"/>
                  </a:cubicBezTo>
                  <a:cubicBezTo>
                    <a:pt x="28" y="21"/>
                    <a:pt x="28" y="21"/>
                    <a:pt x="28" y="20"/>
                  </a:cubicBezTo>
                  <a:cubicBezTo>
                    <a:pt x="27" y="19"/>
                    <a:pt x="27" y="19"/>
                    <a:pt x="26" y="18"/>
                  </a:cubicBezTo>
                  <a:cubicBezTo>
                    <a:pt x="25" y="18"/>
                    <a:pt x="25" y="19"/>
                    <a:pt x="24" y="18"/>
                  </a:cubicBezTo>
                  <a:cubicBezTo>
                    <a:pt x="24" y="17"/>
                    <a:pt x="25" y="16"/>
                    <a:pt x="25" y="15"/>
                  </a:cubicBezTo>
                  <a:cubicBezTo>
                    <a:pt x="26" y="14"/>
                    <a:pt x="26" y="14"/>
                    <a:pt x="26" y="13"/>
                  </a:cubicBezTo>
                  <a:cubicBezTo>
                    <a:pt x="27" y="12"/>
                    <a:pt x="27" y="10"/>
                    <a:pt x="28" y="8"/>
                  </a:cubicBezTo>
                  <a:cubicBezTo>
                    <a:pt x="28" y="8"/>
                    <a:pt x="29" y="8"/>
                    <a:pt x="29" y="7"/>
                  </a:cubicBezTo>
                  <a:cubicBezTo>
                    <a:pt x="30" y="7"/>
                    <a:pt x="30" y="6"/>
                    <a:pt x="30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2" y="4"/>
                    <a:pt x="33" y="4"/>
                    <a:pt x="34" y="4"/>
                  </a:cubicBezTo>
                  <a:cubicBezTo>
                    <a:pt x="35" y="2"/>
                    <a:pt x="34" y="0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30" y="2"/>
                    <a:pt x="30" y="2"/>
                    <a:pt x="30" y="3"/>
                  </a:cubicBezTo>
                  <a:cubicBezTo>
                    <a:pt x="29" y="4"/>
                    <a:pt x="28" y="4"/>
                    <a:pt x="28" y="4"/>
                  </a:cubicBezTo>
                  <a:cubicBezTo>
                    <a:pt x="27" y="5"/>
                    <a:pt x="27" y="5"/>
                    <a:pt x="26" y="6"/>
                  </a:cubicBezTo>
                  <a:cubicBezTo>
                    <a:pt x="25" y="6"/>
                    <a:pt x="24" y="7"/>
                    <a:pt x="24" y="7"/>
                  </a:cubicBezTo>
                  <a:cubicBezTo>
                    <a:pt x="23" y="7"/>
                    <a:pt x="23" y="7"/>
                    <a:pt x="22" y="7"/>
                  </a:cubicBezTo>
                  <a:cubicBezTo>
                    <a:pt x="22" y="7"/>
                    <a:pt x="21" y="6"/>
                    <a:pt x="21" y="7"/>
                  </a:cubicBezTo>
                  <a:cubicBezTo>
                    <a:pt x="20" y="7"/>
                    <a:pt x="21" y="8"/>
                    <a:pt x="20" y="9"/>
                  </a:cubicBezTo>
                  <a:cubicBezTo>
                    <a:pt x="20" y="9"/>
                    <a:pt x="19" y="8"/>
                    <a:pt x="19" y="8"/>
                  </a:cubicBezTo>
                  <a:cubicBezTo>
                    <a:pt x="17" y="7"/>
                    <a:pt x="16" y="9"/>
                    <a:pt x="15" y="11"/>
                  </a:cubicBezTo>
                  <a:cubicBezTo>
                    <a:pt x="15" y="12"/>
                    <a:pt x="14" y="14"/>
                    <a:pt x="14" y="15"/>
                  </a:cubicBezTo>
                  <a:cubicBezTo>
                    <a:pt x="14" y="16"/>
                    <a:pt x="15" y="16"/>
                    <a:pt x="14" y="17"/>
                  </a:cubicBezTo>
                  <a:cubicBezTo>
                    <a:pt x="14" y="17"/>
                    <a:pt x="13" y="17"/>
                    <a:pt x="13" y="17"/>
                  </a:cubicBezTo>
                  <a:cubicBezTo>
                    <a:pt x="12" y="17"/>
                    <a:pt x="13" y="17"/>
                    <a:pt x="12" y="18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1" y="20"/>
                    <a:pt x="10" y="20"/>
                    <a:pt x="10" y="21"/>
                  </a:cubicBezTo>
                  <a:cubicBezTo>
                    <a:pt x="9" y="22"/>
                    <a:pt x="10" y="26"/>
                    <a:pt x="8" y="24"/>
                  </a:cubicBezTo>
                  <a:cubicBezTo>
                    <a:pt x="8" y="24"/>
                    <a:pt x="7" y="21"/>
                    <a:pt x="7" y="22"/>
                  </a:cubicBezTo>
                  <a:cubicBezTo>
                    <a:pt x="6" y="23"/>
                    <a:pt x="7" y="24"/>
                    <a:pt x="7" y="24"/>
                  </a:cubicBezTo>
                  <a:cubicBezTo>
                    <a:pt x="7" y="25"/>
                    <a:pt x="7" y="25"/>
                    <a:pt x="6" y="26"/>
                  </a:cubicBezTo>
                  <a:cubicBezTo>
                    <a:pt x="6" y="26"/>
                    <a:pt x="6" y="27"/>
                    <a:pt x="5" y="27"/>
                  </a:cubicBezTo>
                  <a:cubicBezTo>
                    <a:pt x="6" y="27"/>
                    <a:pt x="5" y="28"/>
                    <a:pt x="5" y="28"/>
                  </a:cubicBezTo>
                  <a:cubicBezTo>
                    <a:pt x="4" y="28"/>
                    <a:pt x="5" y="29"/>
                    <a:pt x="5" y="29"/>
                  </a:cubicBezTo>
                  <a:cubicBezTo>
                    <a:pt x="5" y="30"/>
                    <a:pt x="6" y="31"/>
                    <a:pt x="6" y="31"/>
                  </a:cubicBezTo>
                  <a:cubicBezTo>
                    <a:pt x="7" y="32"/>
                    <a:pt x="7" y="32"/>
                    <a:pt x="7" y="33"/>
                  </a:cubicBezTo>
                  <a:cubicBezTo>
                    <a:pt x="6" y="34"/>
                    <a:pt x="7" y="35"/>
                    <a:pt x="7" y="36"/>
                  </a:cubicBezTo>
                  <a:cubicBezTo>
                    <a:pt x="7" y="37"/>
                    <a:pt x="6" y="37"/>
                    <a:pt x="6" y="38"/>
                  </a:cubicBezTo>
                  <a:cubicBezTo>
                    <a:pt x="6" y="38"/>
                    <a:pt x="7" y="39"/>
                    <a:pt x="7" y="39"/>
                  </a:cubicBezTo>
                  <a:cubicBezTo>
                    <a:pt x="7" y="40"/>
                    <a:pt x="7" y="41"/>
                    <a:pt x="7" y="41"/>
                  </a:cubicBezTo>
                  <a:cubicBezTo>
                    <a:pt x="7" y="42"/>
                    <a:pt x="7" y="43"/>
                    <a:pt x="7" y="44"/>
                  </a:cubicBezTo>
                  <a:cubicBezTo>
                    <a:pt x="6" y="45"/>
                    <a:pt x="7" y="45"/>
                    <a:pt x="7" y="46"/>
                  </a:cubicBezTo>
                  <a:cubicBezTo>
                    <a:pt x="7" y="47"/>
                    <a:pt x="8" y="47"/>
                    <a:pt x="8" y="48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6" y="51"/>
                    <a:pt x="5" y="52"/>
                    <a:pt x="5" y="52"/>
                  </a:cubicBezTo>
                  <a:cubicBezTo>
                    <a:pt x="4" y="53"/>
                    <a:pt x="4" y="54"/>
                    <a:pt x="3" y="54"/>
                  </a:cubicBezTo>
                  <a:cubicBezTo>
                    <a:pt x="2" y="54"/>
                    <a:pt x="1" y="54"/>
                    <a:pt x="1" y="55"/>
                  </a:cubicBezTo>
                  <a:cubicBezTo>
                    <a:pt x="1" y="55"/>
                    <a:pt x="1" y="56"/>
                    <a:pt x="1" y="56"/>
                  </a:cubicBezTo>
                  <a:cubicBezTo>
                    <a:pt x="1" y="56"/>
                    <a:pt x="2" y="57"/>
                    <a:pt x="1" y="58"/>
                  </a:cubicBezTo>
                  <a:cubicBezTo>
                    <a:pt x="1" y="58"/>
                    <a:pt x="0" y="57"/>
                    <a:pt x="0" y="57"/>
                  </a:cubicBezTo>
                  <a:cubicBezTo>
                    <a:pt x="0" y="59"/>
                    <a:pt x="0" y="61"/>
                    <a:pt x="1" y="61"/>
                  </a:cubicBezTo>
                  <a:cubicBezTo>
                    <a:pt x="2" y="62"/>
                    <a:pt x="2" y="62"/>
                    <a:pt x="3" y="62"/>
                  </a:cubicBezTo>
                  <a:cubicBezTo>
                    <a:pt x="4" y="63"/>
                    <a:pt x="5" y="64"/>
                    <a:pt x="6" y="64"/>
                  </a:cubicBezTo>
                  <a:cubicBezTo>
                    <a:pt x="7" y="65"/>
                    <a:pt x="7" y="65"/>
                    <a:pt x="8" y="65"/>
                  </a:cubicBezTo>
                  <a:cubicBezTo>
                    <a:pt x="9" y="66"/>
                    <a:pt x="9" y="66"/>
                    <a:pt x="11" y="66"/>
                  </a:cubicBezTo>
                  <a:cubicBezTo>
                    <a:pt x="12" y="66"/>
                    <a:pt x="13" y="66"/>
                    <a:pt x="14" y="67"/>
                  </a:cubicBezTo>
                  <a:cubicBezTo>
                    <a:pt x="14" y="67"/>
                    <a:pt x="14" y="68"/>
                    <a:pt x="15" y="68"/>
                  </a:cubicBezTo>
                  <a:cubicBezTo>
                    <a:pt x="15" y="68"/>
                    <a:pt x="16" y="68"/>
                    <a:pt x="17" y="68"/>
                  </a:cubicBezTo>
                  <a:cubicBezTo>
                    <a:pt x="17" y="69"/>
                    <a:pt x="18" y="70"/>
                    <a:pt x="19" y="70"/>
                  </a:cubicBezTo>
                  <a:cubicBezTo>
                    <a:pt x="19" y="70"/>
                    <a:pt x="20" y="71"/>
                    <a:pt x="20" y="71"/>
                  </a:cubicBezTo>
                  <a:cubicBezTo>
                    <a:pt x="20" y="72"/>
                    <a:pt x="20" y="72"/>
                    <a:pt x="20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3" y="75"/>
                    <a:pt x="24" y="75"/>
                    <a:pt x="24" y="75"/>
                  </a:cubicBezTo>
                  <a:cubicBezTo>
                    <a:pt x="24" y="76"/>
                    <a:pt x="24" y="76"/>
                    <a:pt x="24" y="77"/>
                  </a:cubicBezTo>
                  <a:cubicBezTo>
                    <a:pt x="25" y="77"/>
                    <a:pt x="25" y="77"/>
                    <a:pt x="25" y="78"/>
                  </a:cubicBezTo>
                  <a:cubicBezTo>
                    <a:pt x="26" y="78"/>
                    <a:pt x="26" y="80"/>
                    <a:pt x="27" y="80"/>
                  </a:cubicBezTo>
                  <a:cubicBezTo>
                    <a:pt x="27" y="81"/>
                    <a:pt x="28" y="81"/>
                    <a:pt x="29" y="81"/>
                  </a:cubicBezTo>
                  <a:cubicBezTo>
                    <a:pt x="30" y="81"/>
                    <a:pt x="30" y="81"/>
                    <a:pt x="31" y="81"/>
                  </a:cubicBezTo>
                  <a:cubicBezTo>
                    <a:pt x="31" y="81"/>
                    <a:pt x="31" y="80"/>
                    <a:pt x="32" y="80"/>
                  </a:cubicBezTo>
                  <a:cubicBezTo>
                    <a:pt x="33" y="79"/>
                    <a:pt x="34" y="80"/>
                    <a:pt x="35" y="80"/>
                  </a:cubicBezTo>
                  <a:cubicBezTo>
                    <a:pt x="36" y="80"/>
                    <a:pt x="36" y="80"/>
                    <a:pt x="37" y="80"/>
                  </a:cubicBezTo>
                  <a:cubicBezTo>
                    <a:pt x="39" y="82"/>
                    <a:pt x="39" y="83"/>
                    <a:pt x="38" y="85"/>
                  </a:cubicBezTo>
                  <a:cubicBezTo>
                    <a:pt x="37" y="86"/>
                    <a:pt x="36" y="87"/>
                    <a:pt x="37" y="88"/>
                  </a:cubicBezTo>
                  <a:cubicBezTo>
                    <a:pt x="37" y="88"/>
                    <a:pt x="38" y="89"/>
                    <a:pt x="38" y="89"/>
                  </a:cubicBezTo>
                  <a:cubicBezTo>
                    <a:pt x="39" y="89"/>
                    <a:pt x="39" y="91"/>
                    <a:pt x="40" y="90"/>
                  </a:cubicBezTo>
                  <a:cubicBezTo>
                    <a:pt x="40" y="90"/>
                    <a:pt x="40" y="88"/>
                    <a:pt x="41" y="87"/>
                  </a:cubicBezTo>
                  <a:cubicBezTo>
                    <a:pt x="41" y="86"/>
                    <a:pt x="41" y="85"/>
                    <a:pt x="41" y="84"/>
                  </a:cubicBezTo>
                  <a:cubicBezTo>
                    <a:pt x="41" y="82"/>
                    <a:pt x="41" y="81"/>
                    <a:pt x="42" y="79"/>
                  </a:cubicBezTo>
                  <a:cubicBezTo>
                    <a:pt x="42" y="78"/>
                    <a:pt x="42" y="77"/>
                    <a:pt x="42" y="76"/>
                  </a:cubicBezTo>
                  <a:cubicBezTo>
                    <a:pt x="42" y="75"/>
                    <a:pt x="42" y="74"/>
                    <a:pt x="42" y="74"/>
                  </a:cubicBezTo>
                  <a:cubicBezTo>
                    <a:pt x="42" y="73"/>
                    <a:pt x="41" y="73"/>
                    <a:pt x="41" y="72"/>
                  </a:cubicBezTo>
                  <a:cubicBezTo>
                    <a:pt x="41" y="72"/>
                    <a:pt x="41" y="72"/>
                    <a:pt x="41" y="71"/>
                  </a:cubicBezTo>
                  <a:cubicBezTo>
                    <a:pt x="41" y="71"/>
                    <a:pt x="41" y="71"/>
                    <a:pt x="41" y="70"/>
                  </a:cubicBezTo>
                  <a:cubicBezTo>
                    <a:pt x="40" y="70"/>
                    <a:pt x="40" y="70"/>
                    <a:pt x="40" y="69"/>
                  </a:cubicBezTo>
                  <a:cubicBezTo>
                    <a:pt x="39" y="69"/>
                    <a:pt x="39" y="68"/>
                    <a:pt x="39" y="67"/>
                  </a:cubicBezTo>
                  <a:cubicBezTo>
                    <a:pt x="39" y="66"/>
                    <a:pt x="39" y="65"/>
                    <a:pt x="40" y="64"/>
                  </a:cubicBezTo>
                  <a:cubicBezTo>
                    <a:pt x="40" y="64"/>
                    <a:pt x="42" y="64"/>
                    <a:pt x="42" y="64"/>
                  </a:cubicBezTo>
                  <a:cubicBezTo>
                    <a:pt x="42" y="64"/>
                    <a:pt x="42" y="65"/>
                    <a:pt x="43" y="65"/>
                  </a:cubicBezTo>
                  <a:cubicBezTo>
                    <a:pt x="43" y="64"/>
                    <a:pt x="43" y="64"/>
                    <a:pt x="43" y="63"/>
                  </a:cubicBezTo>
                  <a:cubicBezTo>
                    <a:pt x="43" y="62"/>
                    <a:pt x="43" y="62"/>
                    <a:pt x="41" y="62"/>
                  </a:cubicBezTo>
                  <a:cubicBezTo>
                    <a:pt x="40" y="62"/>
                    <a:pt x="40" y="61"/>
                    <a:pt x="40" y="61"/>
                  </a:cubicBezTo>
                  <a:cubicBezTo>
                    <a:pt x="40" y="60"/>
                    <a:pt x="40" y="59"/>
                    <a:pt x="40" y="58"/>
                  </a:cubicBezTo>
                  <a:cubicBezTo>
                    <a:pt x="40" y="58"/>
                    <a:pt x="47" y="58"/>
                    <a:pt x="47" y="58"/>
                  </a:cubicBezTo>
                  <a:cubicBezTo>
                    <a:pt x="48" y="58"/>
                    <a:pt x="47" y="58"/>
                    <a:pt x="48" y="58"/>
                  </a:cubicBezTo>
                  <a:cubicBezTo>
                    <a:pt x="49" y="58"/>
                    <a:pt x="48" y="58"/>
                    <a:pt x="49" y="58"/>
                  </a:cubicBezTo>
                  <a:cubicBezTo>
                    <a:pt x="50" y="58"/>
                    <a:pt x="50" y="56"/>
                    <a:pt x="51" y="57"/>
                  </a:cubicBezTo>
                  <a:cubicBezTo>
                    <a:pt x="52" y="58"/>
                    <a:pt x="52" y="59"/>
                    <a:pt x="52" y="60"/>
                  </a:cubicBezTo>
                  <a:cubicBezTo>
                    <a:pt x="53" y="61"/>
                    <a:pt x="53" y="62"/>
                    <a:pt x="54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3" y="62"/>
                    <a:pt x="53" y="62"/>
                    <a:pt x="53" y="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84" name="Freeform 284">
              <a:extLst>
                <a:ext uri="{FF2B5EF4-FFF2-40B4-BE49-F238E27FC236}">
                  <a16:creationId xmlns:a16="http://schemas.microsoft.com/office/drawing/2014/main" id="{CC6346EB-48E5-921B-FA91-38240AFC1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921" y="28810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85" name="Freeform 285">
              <a:extLst>
                <a:ext uri="{FF2B5EF4-FFF2-40B4-BE49-F238E27FC236}">
                  <a16:creationId xmlns:a16="http://schemas.microsoft.com/office/drawing/2014/main" id="{9E5F1A1F-8E9E-BEDB-D331-D5FECBB7D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222" y="2863625"/>
              <a:ext cx="96837" cy="179388"/>
            </a:xfrm>
            <a:custGeom>
              <a:avLst/>
              <a:gdLst>
                <a:gd name="T0" fmla="*/ 20 w 21"/>
                <a:gd name="T1" fmla="*/ 34 h 39"/>
                <a:gd name="T2" fmla="*/ 18 w 21"/>
                <a:gd name="T3" fmla="*/ 29 h 39"/>
                <a:gd name="T4" fmla="*/ 17 w 21"/>
                <a:gd name="T5" fmla="*/ 28 h 39"/>
                <a:gd name="T6" fmla="*/ 16 w 21"/>
                <a:gd name="T7" fmla="*/ 26 h 39"/>
                <a:gd name="T8" fmla="*/ 15 w 21"/>
                <a:gd name="T9" fmla="*/ 24 h 39"/>
                <a:gd name="T10" fmla="*/ 16 w 21"/>
                <a:gd name="T11" fmla="*/ 21 h 39"/>
                <a:gd name="T12" fmla="*/ 16 w 21"/>
                <a:gd name="T13" fmla="*/ 19 h 39"/>
                <a:gd name="T14" fmla="*/ 18 w 21"/>
                <a:gd name="T15" fmla="*/ 17 h 39"/>
                <a:gd name="T16" fmla="*/ 18 w 21"/>
                <a:gd name="T17" fmla="*/ 12 h 39"/>
                <a:gd name="T18" fmla="*/ 16 w 21"/>
                <a:gd name="T19" fmla="*/ 10 h 39"/>
                <a:gd name="T20" fmla="*/ 13 w 21"/>
                <a:gd name="T21" fmla="*/ 10 h 39"/>
                <a:gd name="T22" fmla="*/ 13 w 21"/>
                <a:gd name="T23" fmla="*/ 8 h 39"/>
                <a:gd name="T24" fmla="*/ 13 w 21"/>
                <a:gd name="T25" fmla="*/ 6 h 39"/>
                <a:gd name="T26" fmla="*/ 12 w 21"/>
                <a:gd name="T27" fmla="*/ 5 h 39"/>
                <a:gd name="T28" fmla="*/ 12 w 21"/>
                <a:gd name="T29" fmla="*/ 4 h 39"/>
                <a:gd name="T30" fmla="*/ 10 w 21"/>
                <a:gd name="T31" fmla="*/ 2 h 39"/>
                <a:gd name="T32" fmla="*/ 7 w 21"/>
                <a:gd name="T33" fmla="*/ 0 h 39"/>
                <a:gd name="T34" fmla="*/ 4 w 21"/>
                <a:gd name="T35" fmla="*/ 4 h 39"/>
                <a:gd name="T36" fmla="*/ 3 w 21"/>
                <a:gd name="T37" fmla="*/ 4 h 39"/>
                <a:gd name="T38" fmla="*/ 3 w 21"/>
                <a:gd name="T39" fmla="*/ 6 h 39"/>
                <a:gd name="T40" fmla="*/ 3 w 21"/>
                <a:gd name="T41" fmla="*/ 7 h 39"/>
                <a:gd name="T42" fmla="*/ 4 w 21"/>
                <a:gd name="T43" fmla="*/ 7 h 39"/>
                <a:gd name="T44" fmla="*/ 4 w 21"/>
                <a:gd name="T45" fmla="*/ 7 h 39"/>
                <a:gd name="T46" fmla="*/ 3 w 21"/>
                <a:gd name="T47" fmla="*/ 9 h 39"/>
                <a:gd name="T48" fmla="*/ 0 w 21"/>
                <a:gd name="T49" fmla="*/ 11 h 39"/>
                <a:gd name="T50" fmla="*/ 0 w 21"/>
                <a:gd name="T51" fmla="*/ 14 h 39"/>
                <a:gd name="T52" fmla="*/ 2 w 21"/>
                <a:gd name="T53" fmla="*/ 16 h 39"/>
                <a:gd name="T54" fmla="*/ 3 w 21"/>
                <a:gd name="T55" fmla="*/ 17 h 39"/>
                <a:gd name="T56" fmla="*/ 6 w 21"/>
                <a:gd name="T57" fmla="*/ 18 h 39"/>
                <a:gd name="T58" fmla="*/ 6 w 21"/>
                <a:gd name="T59" fmla="*/ 19 h 39"/>
                <a:gd name="T60" fmla="*/ 6 w 21"/>
                <a:gd name="T61" fmla="*/ 20 h 39"/>
                <a:gd name="T62" fmla="*/ 8 w 21"/>
                <a:gd name="T63" fmla="*/ 22 h 39"/>
                <a:gd name="T64" fmla="*/ 8 w 21"/>
                <a:gd name="T65" fmla="*/ 26 h 39"/>
                <a:gd name="T66" fmla="*/ 7 w 21"/>
                <a:gd name="T67" fmla="*/ 30 h 39"/>
                <a:gd name="T68" fmla="*/ 7 w 21"/>
                <a:gd name="T69" fmla="*/ 33 h 39"/>
                <a:gd name="T70" fmla="*/ 8 w 21"/>
                <a:gd name="T71" fmla="*/ 36 h 39"/>
                <a:gd name="T72" fmla="*/ 9 w 21"/>
                <a:gd name="T73" fmla="*/ 37 h 39"/>
                <a:gd name="T74" fmla="*/ 10 w 21"/>
                <a:gd name="T75" fmla="*/ 39 h 39"/>
                <a:gd name="T76" fmla="*/ 13 w 21"/>
                <a:gd name="T77" fmla="*/ 38 h 39"/>
                <a:gd name="T78" fmla="*/ 14 w 21"/>
                <a:gd name="T79" fmla="*/ 38 h 39"/>
                <a:gd name="T80" fmla="*/ 16 w 21"/>
                <a:gd name="T81" fmla="*/ 37 h 39"/>
                <a:gd name="T82" fmla="*/ 19 w 21"/>
                <a:gd name="T83" fmla="*/ 35 h 39"/>
                <a:gd name="T84" fmla="*/ 20 w 21"/>
                <a:gd name="T85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" h="39">
                  <a:moveTo>
                    <a:pt x="20" y="34"/>
                  </a:moveTo>
                  <a:cubicBezTo>
                    <a:pt x="19" y="33"/>
                    <a:pt x="19" y="31"/>
                    <a:pt x="18" y="29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6" y="27"/>
                    <a:pt x="17" y="27"/>
                    <a:pt x="16" y="26"/>
                  </a:cubicBezTo>
                  <a:cubicBezTo>
                    <a:pt x="16" y="25"/>
                    <a:pt x="16" y="24"/>
                    <a:pt x="15" y="24"/>
                  </a:cubicBezTo>
                  <a:cubicBezTo>
                    <a:pt x="15" y="23"/>
                    <a:pt x="16" y="22"/>
                    <a:pt x="16" y="21"/>
                  </a:cubicBezTo>
                  <a:cubicBezTo>
                    <a:pt x="16" y="20"/>
                    <a:pt x="15" y="20"/>
                    <a:pt x="16" y="19"/>
                  </a:cubicBezTo>
                  <a:cubicBezTo>
                    <a:pt x="16" y="18"/>
                    <a:pt x="17" y="17"/>
                    <a:pt x="18" y="17"/>
                  </a:cubicBezTo>
                  <a:cubicBezTo>
                    <a:pt x="19" y="16"/>
                    <a:pt x="19" y="13"/>
                    <a:pt x="18" y="12"/>
                  </a:cubicBezTo>
                  <a:cubicBezTo>
                    <a:pt x="17" y="11"/>
                    <a:pt x="16" y="10"/>
                    <a:pt x="16" y="10"/>
                  </a:cubicBezTo>
                  <a:cubicBezTo>
                    <a:pt x="15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8"/>
                  </a:cubicBezTo>
                  <a:cubicBezTo>
                    <a:pt x="13" y="8"/>
                    <a:pt x="13" y="7"/>
                    <a:pt x="13" y="6"/>
                  </a:cubicBezTo>
                  <a:cubicBezTo>
                    <a:pt x="13" y="6"/>
                    <a:pt x="13" y="5"/>
                    <a:pt x="12" y="5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1" y="4"/>
                    <a:pt x="11" y="3"/>
                    <a:pt x="10" y="2"/>
                  </a:cubicBezTo>
                  <a:cubicBezTo>
                    <a:pt x="9" y="2"/>
                    <a:pt x="8" y="0"/>
                    <a:pt x="7" y="0"/>
                  </a:cubicBezTo>
                  <a:cubicBezTo>
                    <a:pt x="7" y="0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9"/>
                    <a:pt x="3" y="9"/>
                  </a:cubicBezTo>
                  <a:cubicBezTo>
                    <a:pt x="2" y="10"/>
                    <a:pt x="1" y="10"/>
                    <a:pt x="0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1" y="15"/>
                    <a:pt x="1" y="15"/>
                    <a:pt x="2" y="16"/>
                  </a:cubicBezTo>
                  <a:cubicBezTo>
                    <a:pt x="2" y="16"/>
                    <a:pt x="2" y="17"/>
                    <a:pt x="3" y="17"/>
                  </a:cubicBezTo>
                  <a:cubicBezTo>
                    <a:pt x="3" y="18"/>
                    <a:pt x="5" y="17"/>
                    <a:pt x="6" y="18"/>
                  </a:cubicBezTo>
                  <a:cubicBezTo>
                    <a:pt x="7" y="18"/>
                    <a:pt x="7" y="18"/>
                    <a:pt x="6" y="19"/>
                  </a:cubicBezTo>
                  <a:cubicBezTo>
                    <a:pt x="6" y="20"/>
                    <a:pt x="6" y="19"/>
                    <a:pt x="6" y="20"/>
                  </a:cubicBezTo>
                  <a:cubicBezTo>
                    <a:pt x="7" y="21"/>
                    <a:pt x="7" y="21"/>
                    <a:pt x="8" y="22"/>
                  </a:cubicBezTo>
                  <a:cubicBezTo>
                    <a:pt x="8" y="24"/>
                    <a:pt x="8" y="25"/>
                    <a:pt x="8" y="26"/>
                  </a:cubicBezTo>
                  <a:cubicBezTo>
                    <a:pt x="7" y="27"/>
                    <a:pt x="7" y="28"/>
                    <a:pt x="7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7" y="34"/>
                    <a:pt x="7" y="35"/>
                    <a:pt x="8" y="36"/>
                  </a:cubicBezTo>
                  <a:cubicBezTo>
                    <a:pt x="8" y="36"/>
                    <a:pt x="8" y="36"/>
                    <a:pt x="9" y="37"/>
                  </a:cubicBezTo>
                  <a:cubicBezTo>
                    <a:pt x="9" y="37"/>
                    <a:pt x="9" y="38"/>
                    <a:pt x="10" y="39"/>
                  </a:cubicBezTo>
                  <a:cubicBezTo>
                    <a:pt x="11" y="39"/>
                    <a:pt x="12" y="38"/>
                    <a:pt x="13" y="38"/>
                  </a:cubicBezTo>
                  <a:cubicBezTo>
                    <a:pt x="13" y="37"/>
                    <a:pt x="14" y="38"/>
                    <a:pt x="14" y="38"/>
                  </a:cubicBezTo>
                  <a:cubicBezTo>
                    <a:pt x="15" y="37"/>
                    <a:pt x="16" y="37"/>
                    <a:pt x="16" y="37"/>
                  </a:cubicBezTo>
                  <a:cubicBezTo>
                    <a:pt x="17" y="36"/>
                    <a:pt x="17" y="35"/>
                    <a:pt x="19" y="35"/>
                  </a:cubicBezTo>
                  <a:cubicBezTo>
                    <a:pt x="20" y="35"/>
                    <a:pt x="21" y="36"/>
                    <a:pt x="20" y="34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86" name="Freeform 286">
              <a:extLst>
                <a:ext uri="{FF2B5EF4-FFF2-40B4-BE49-F238E27FC236}">
                  <a16:creationId xmlns:a16="http://schemas.microsoft.com/office/drawing/2014/main" id="{BB963006-C40B-5AF6-4482-56A8C3974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485" y="2922363"/>
              <a:ext cx="84137" cy="106363"/>
            </a:xfrm>
            <a:custGeom>
              <a:avLst/>
              <a:gdLst>
                <a:gd name="T0" fmla="*/ 18 w 18"/>
                <a:gd name="T1" fmla="*/ 13 h 23"/>
                <a:gd name="T2" fmla="*/ 17 w 18"/>
                <a:gd name="T3" fmla="*/ 12 h 23"/>
                <a:gd name="T4" fmla="*/ 16 w 18"/>
                <a:gd name="T5" fmla="*/ 10 h 23"/>
                <a:gd name="T6" fmla="*/ 16 w 18"/>
                <a:gd name="T7" fmla="*/ 7 h 23"/>
                <a:gd name="T8" fmla="*/ 17 w 18"/>
                <a:gd name="T9" fmla="*/ 4 h 23"/>
                <a:gd name="T10" fmla="*/ 18 w 18"/>
                <a:gd name="T11" fmla="*/ 3 h 23"/>
                <a:gd name="T12" fmla="*/ 15 w 18"/>
                <a:gd name="T13" fmla="*/ 1 h 23"/>
                <a:gd name="T14" fmla="*/ 12 w 18"/>
                <a:gd name="T15" fmla="*/ 0 h 23"/>
                <a:gd name="T16" fmla="*/ 10 w 18"/>
                <a:gd name="T17" fmla="*/ 1 h 23"/>
                <a:gd name="T18" fmla="*/ 9 w 18"/>
                <a:gd name="T19" fmla="*/ 1 h 23"/>
                <a:gd name="T20" fmla="*/ 8 w 18"/>
                <a:gd name="T21" fmla="*/ 1 h 23"/>
                <a:gd name="T22" fmla="*/ 7 w 18"/>
                <a:gd name="T23" fmla="*/ 1 h 23"/>
                <a:gd name="T24" fmla="*/ 4 w 18"/>
                <a:gd name="T25" fmla="*/ 0 h 23"/>
                <a:gd name="T26" fmla="*/ 4 w 18"/>
                <a:gd name="T27" fmla="*/ 3 h 23"/>
                <a:gd name="T28" fmla="*/ 1 w 18"/>
                <a:gd name="T29" fmla="*/ 5 h 23"/>
                <a:gd name="T30" fmla="*/ 0 w 18"/>
                <a:gd name="T31" fmla="*/ 6 h 23"/>
                <a:gd name="T32" fmla="*/ 1 w 18"/>
                <a:gd name="T33" fmla="*/ 8 h 23"/>
                <a:gd name="T34" fmla="*/ 0 w 18"/>
                <a:gd name="T35" fmla="*/ 10 h 23"/>
                <a:gd name="T36" fmla="*/ 1 w 18"/>
                <a:gd name="T37" fmla="*/ 13 h 23"/>
                <a:gd name="T38" fmla="*/ 1 w 18"/>
                <a:gd name="T39" fmla="*/ 14 h 23"/>
                <a:gd name="T40" fmla="*/ 3 w 18"/>
                <a:gd name="T41" fmla="*/ 15 h 23"/>
                <a:gd name="T42" fmla="*/ 3 w 18"/>
                <a:gd name="T43" fmla="*/ 17 h 23"/>
                <a:gd name="T44" fmla="*/ 4 w 18"/>
                <a:gd name="T45" fmla="*/ 19 h 23"/>
                <a:gd name="T46" fmla="*/ 5 w 18"/>
                <a:gd name="T47" fmla="*/ 20 h 23"/>
                <a:gd name="T48" fmla="*/ 6 w 18"/>
                <a:gd name="T49" fmla="*/ 22 h 23"/>
                <a:gd name="T50" fmla="*/ 9 w 18"/>
                <a:gd name="T51" fmla="*/ 22 h 23"/>
                <a:gd name="T52" fmla="*/ 9 w 18"/>
                <a:gd name="T53" fmla="*/ 20 h 23"/>
                <a:gd name="T54" fmla="*/ 12 w 18"/>
                <a:gd name="T55" fmla="*/ 19 h 23"/>
                <a:gd name="T56" fmla="*/ 13 w 18"/>
                <a:gd name="T57" fmla="*/ 19 h 23"/>
                <a:gd name="T58" fmla="*/ 15 w 18"/>
                <a:gd name="T59" fmla="*/ 20 h 23"/>
                <a:gd name="T60" fmla="*/ 17 w 18"/>
                <a:gd name="T61" fmla="*/ 18 h 23"/>
                <a:gd name="T62" fmla="*/ 17 w 18"/>
                <a:gd name="T63" fmla="*/ 15 h 23"/>
                <a:gd name="T64" fmla="*/ 18 w 18"/>
                <a:gd name="T65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23">
                  <a:moveTo>
                    <a:pt x="18" y="13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6" y="11"/>
                    <a:pt x="16" y="10"/>
                  </a:cubicBezTo>
                  <a:cubicBezTo>
                    <a:pt x="16" y="9"/>
                    <a:pt x="16" y="8"/>
                    <a:pt x="16" y="7"/>
                  </a:cubicBezTo>
                  <a:cubicBezTo>
                    <a:pt x="16" y="6"/>
                    <a:pt x="16" y="5"/>
                    <a:pt x="17" y="4"/>
                  </a:cubicBezTo>
                  <a:cubicBezTo>
                    <a:pt x="17" y="4"/>
                    <a:pt x="17" y="3"/>
                    <a:pt x="18" y="3"/>
                  </a:cubicBezTo>
                  <a:cubicBezTo>
                    <a:pt x="18" y="1"/>
                    <a:pt x="16" y="1"/>
                    <a:pt x="15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4"/>
                    <a:pt x="2" y="4"/>
                    <a:pt x="1" y="5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1" y="7"/>
                    <a:pt x="1" y="8"/>
                  </a:cubicBezTo>
                  <a:cubicBezTo>
                    <a:pt x="1" y="9"/>
                    <a:pt x="0" y="9"/>
                    <a:pt x="0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1" y="13"/>
                    <a:pt x="1" y="14"/>
                    <a:pt x="1" y="14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3" y="17"/>
                    <a:pt x="4" y="18"/>
                    <a:pt x="4" y="19"/>
                  </a:cubicBezTo>
                  <a:cubicBezTo>
                    <a:pt x="4" y="19"/>
                    <a:pt x="4" y="20"/>
                    <a:pt x="5" y="20"/>
                  </a:cubicBezTo>
                  <a:cubicBezTo>
                    <a:pt x="5" y="21"/>
                    <a:pt x="5" y="22"/>
                    <a:pt x="6" y="22"/>
                  </a:cubicBezTo>
                  <a:cubicBezTo>
                    <a:pt x="6" y="22"/>
                    <a:pt x="8" y="23"/>
                    <a:pt x="9" y="22"/>
                  </a:cubicBezTo>
                  <a:cubicBezTo>
                    <a:pt x="10" y="21"/>
                    <a:pt x="8" y="21"/>
                    <a:pt x="9" y="20"/>
                  </a:cubicBezTo>
                  <a:cubicBezTo>
                    <a:pt x="9" y="19"/>
                    <a:pt x="11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4" y="19"/>
                    <a:pt x="14" y="20"/>
                    <a:pt x="15" y="20"/>
                  </a:cubicBezTo>
                  <a:cubicBezTo>
                    <a:pt x="15" y="20"/>
                    <a:pt x="16" y="19"/>
                    <a:pt x="17" y="18"/>
                  </a:cubicBezTo>
                  <a:cubicBezTo>
                    <a:pt x="17" y="17"/>
                    <a:pt x="16" y="16"/>
                    <a:pt x="17" y="15"/>
                  </a:cubicBezTo>
                  <a:cubicBezTo>
                    <a:pt x="18" y="14"/>
                    <a:pt x="18" y="14"/>
                    <a:pt x="18" y="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87" name="Freeform 287">
              <a:extLst>
                <a:ext uri="{FF2B5EF4-FFF2-40B4-BE49-F238E27FC236}">
                  <a16:creationId xmlns:a16="http://schemas.microsoft.com/office/drawing/2014/main" id="{A579A804-03E5-9EC7-E00A-7DF3177D2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5334" y="2931887"/>
              <a:ext cx="65087" cy="87313"/>
            </a:xfrm>
            <a:custGeom>
              <a:avLst/>
              <a:gdLst>
                <a:gd name="T0" fmla="*/ 13 w 14"/>
                <a:gd name="T1" fmla="*/ 8 h 19"/>
                <a:gd name="T2" fmla="*/ 13 w 14"/>
                <a:gd name="T3" fmla="*/ 7 h 19"/>
                <a:gd name="T4" fmla="*/ 12 w 14"/>
                <a:gd name="T5" fmla="*/ 7 h 19"/>
                <a:gd name="T6" fmla="*/ 11 w 14"/>
                <a:gd name="T7" fmla="*/ 5 h 19"/>
                <a:gd name="T8" fmla="*/ 10 w 14"/>
                <a:gd name="T9" fmla="*/ 4 h 19"/>
                <a:gd name="T10" fmla="*/ 9 w 14"/>
                <a:gd name="T11" fmla="*/ 3 h 19"/>
                <a:gd name="T12" fmla="*/ 8 w 14"/>
                <a:gd name="T13" fmla="*/ 2 h 19"/>
                <a:gd name="T14" fmla="*/ 6 w 14"/>
                <a:gd name="T15" fmla="*/ 1 h 19"/>
                <a:gd name="T16" fmla="*/ 3 w 14"/>
                <a:gd name="T17" fmla="*/ 0 h 19"/>
                <a:gd name="T18" fmla="*/ 1 w 14"/>
                <a:gd name="T19" fmla="*/ 2 h 19"/>
                <a:gd name="T20" fmla="*/ 1 w 14"/>
                <a:gd name="T21" fmla="*/ 6 h 19"/>
                <a:gd name="T22" fmla="*/ 1 w 14"/>
                <a:gd name="T23" fmla="*/ 8 h 19"/>
                <a:gd name="T24" fmla="*/ 2 w 14"/>
                <a:gd name="T25" fmla="*/ 9 h 19"/>
                <a:gd name="T26" fmla="*/ 2 w 14"/>
                <a:gd name="T27" fmla="*/ 10 h 19"/>
                <a:gd name="T28" fmla="*/ 3 w 14"/>
                <a:gd name="T29" fmla="*/ 12 h 19"/>
                <a:gd name="T30" fmla="*/ 2 w 14"/>
                <a:gd name="T31" fmla="*/ 13 h 19"/>
                <a:gd name="T32" fmla="*/ 1 w 14"/>
                <a:gd name="T33" fmla="*/ 16 h 19"/>
                <a:gd name="T34" fmla="*/ 0 w 14"/>
                <a:gd name="T35" fmla="*/ 18 h 19"/>
                <a:gd name="T36" fmla="*/ 3 w 14"/>
                <a:gd name="T37" fmla="*/ 19 h 19"/>
                <a:gd name="T38" fmla="*/ 3 w 14"/>
                <a:gd name="T39" fmla="*/ 18 h 19"/>
                <a:gd name="T40" fmla="*/ 4 w 14"/>
                <a:gd name="T41" fmla="*/ 18 h 19"/>
                <a:gd name="T42" fmla="*/ 5 w 14"/>
                <a:gd name="T43" fmla="*/ 18 h 19"/>
                <a:gd name="T44" fmla="*/ 6 w 14"/>
                <a:gd name="T45" fmla="*/ 19 h 19"/>
                <a:gd name="T46" fmla="*/ 8 w 14"/>
                <a:gd name="T47" fmla="*/ 18 h 19"/>
                <a:gd name="T48" fmla="*/ 9 w 14"/>
                <a:gd name="T49" fmla="*/ 17 h 19"/>
                <a:gd name="T50" fmla="*/ 9 w 14"/>
                <a:gd name="T51" fmla="*/ 16 h 19"/>
                <a:gd name="T52" fmla="*/ 11 w 14"/>
                <a:gd name="T53" fmla="*/ 13 h 19"/>
                <a:gd name="T54" fmla="*/ 12 w 14"/>
                <a:gd name="T55" fmla="*/ 11 h 19"/>
                <a:gd name="T56" fmla="*/ 13 w 14"/>
                <a:gd name="T57" fmla="*/ 8 h 19"/>
                <a:gd name="T58" fmla="*/ 13 w 14"/>
                <a:gd name="T5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" h="19">
                  <a:moveTo>
                    <a:pt x="13" y="8"/>
                  </a:moveTo>
                  <a:cubicBezTo>
                    <a:pt x="13" y="8"/>
                    <a:pt x="13" y="7"/>
                    <a:pt x="13" y="7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1" y="5"/>
                    <a:pt x="11" y="5"/>
                  </a:cubicBezTo>
                  <a:cubicBezTo>
                    <a:pt x="11" y="5"/>
                    <a:pt x="11" y="4"/>
                    <a:pt x="10" y="4"/>
                  </a:cubicBezTo>
                  <a:cubicBezTo>
                    <a:pt x="10" y="3"/>
                    <a:pt x="9" y="4"/>
                    <a:pt x="9" y="3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8" y="1"/>
                    <a:pt x="7" y="2"/>
                    <a:pt x="6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2" y="15"/>
                    <a:pt x="1" y="16"/>
                  </a:cubicBezTo>
                  <a:cubicBezTo>
                    <a:pt x="1" y="17"/>
                    <a:pt x="0" y="17"/>
                    <a:pt x="0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9"/>
                  </a:cubicBezTo>
                  <a:cubicBezTo>
                    <a:pt x="7" y="19"/>
                    <a:pt x="7" y="19"/>
                    <a:pt x="8" y="18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5"/>
                    <a:pt x="11" y="14"/>
                    <a:pt x="11" y="13"/>
                  </a:cubicBezTo>
                  <a:cubicBezTo>
                    <a:pt x="12" y="12"/>
                    <a:pt x="12" y="11"/>
                    <a:pt x="12" y="11"/>
                  </a:cubicBezTo>
                  <a:cubicBezTo>
                    <a:pt x="12" y="10"/>
                    <a:pt x="14" y="9"/>
                    <a:pt x="13" y="8"/>
                  </a:cubicBezTo>
                  <a:cubicBezTo>
                    <a:pt x="13" y="8"/>
                    <a:pt x="14" y="8"/>
                    <a:pt x="13" y="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88" name="Freeform 288">
              <a:extLst>
                <a:ext uri="{FF2B5EF4-FFF2-40B4-BE49-F238E27FC236}">
                  <a16:creationId xmlns:a16="http://schemas.microsoft.com/office/drawing/2014/main" id="{5EE66F12-C72A-FEE9-17D5-B23718E03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821" y="3038249"/>
              <a:ext cx="119062" cy="155575"/>
            </a:xfrm>
            <a:custGeom>
              <a:avLst/>
              <a:gdLst>
                <a:gd name="T0" fmla="*/ 26 w 26"/>
                <a:gd name="T1" fmla="*/ 11 h 34"/>
                <a:gd name="T2" fmla="*/ 25 w 26"/>
                <a:gd name="T3" fmla="*/ 9 h 34"/>
                <a:gd name="T4" fmla="*/ 23 w 26"/>
                <a:gd name="T5" fmla="*/ 7 h 34"/>
                <a:gd name="T6" fmla="*/ 20 w 26"/>
                <a:gd name="T7" fmla="*/ 6 h 34"/>
                <a:gd name="T8" fmla="*/ 18 w 26"/>
                <a:gd name="T9" fmla="*/ 5 h 34"/>
                <a:gd name="T10" fmla="*/ 15 w 26"/>
                <a:gd name="T11" fmla="*/ 4 h 34"/>
                <a:gd name="T12" fmla="*/ 13 w 26"/>
                <a:gd name="T13" fmla="*/ 2 h 34"/>
                <a:gd name="T14" fmla="*/ 10 w 26"/>
                <a:gd name="T15" fmla="*/ 0 h 34"/>
                <a:gd name="T16" fmla="*/ 9 w 26"/>
                <a:gd name="T17" fmla="*/ 1 h 34"/>
                <a:gd name="T18" fmla="*/ 8 w 26"/>
                <a:gd name="T19" fmla="*/ 2 h 34"/>
                <a:gd name="T20" fmla="*/ 6 w 26"/>
                <a:gd name="T21" fmla="*/ 3 h 34"/>
                <a:gd name="T22" fmla="*/ 5 w 26"/>
                <a:gd name="T23" fmla="*/ 4 h 34"/>
                <a:gd name="T24" fmla="*/ 5 w 26"/>
                <a:gd name="T25" fmla="*/ 6 h 34"/>
                <a:gd name="T26" fmla="*/ 4 w 26"/>
                <a:gd name="T27" fmla="*/ 7 h 34"/>
                <a:gd name="T28" fmla="*/ 4 w 26"/>
                <a:gd name="T29" fmla="*/ 8 h 34"/>
                <a:gd name="T30" fmla="*/ 3 w 26"/>
                <a:gd name="T31" fmla="*/ 10 h 34"/>
                <a:gd name="T32" fmla="*/ 3 w 26"/>
                <a:gd name="T33" fmla="*/ 12 h 34"/>
                <a:gd name="T34" fmla="*/ 2 w 26"/>
                <a:gd name="T35" fmla="*/ 13 h 34"/>
                <a:gd name="T36" fmla="*/ 1 w 26"/>
                <a:gd name="T37" fmla="*/ 13 h 34"/>
                <a:gd name="T38" fmla="*/ 1 w 26"/>
                <a:gd name="T39" fmla="*/ 15 h 34"/>
                <a:gd name="T40" fmla="*/ 1 w 26"/>
                <a:gd name="T41" fmla="*/ 17 h 34"/>
                <a:gd name="T42" fmla="*/ 1 w 26"/>
                <a:gd name="T43" fmla="*/ 19 h 34"/>
                <a:gd name="T44" fmla="*/ 1 w 26"/>
                <a:gd name="T45" fmla="*/ 20 h 34"/>
                <a:gd name="T46" fmla="*/ 2 w 26"/>
                <a:gd name="T47" fmla="*/ 21 h 34"/>
                <a:gd name="T48" fmla="*/ 4 w 26"/>
                <a:gd name="T49" fmla="*/ 24 h 34"/>
                <a:gd name="T50" fmla="*/ 4 w 26"/>
                <a:gd name="T51" fmla="*/ 21 h 34"/>
                <a:gd name="T52" fmla="*/ 5 w 26"/>
                <a:gd name="T53" fmla="*/ 19 h 34"/>
                <a:gd name="T54" fmla="*/ 6 w 26"/>
                <a:gd name="T55" fmla="*/ 23 h 34"/>
                <a:gd name="T56" fmla="*/ 5 w 26"/>
                <a:gd name="T57" fmla="*/ 25 h 34"/>
                <a:gd name="T58" fmla="*/ 4 w 26"/>
                <a:gd name="T59" fmla="*/ 26 h 34"/>
                <a:gd name="T60" fmla="*/ 4 w 26"/>
                <a:gd name="T61" fmla="*/ 28 h 34"/>
                <a:gd name="T62" fmla="*/ 3 w 26"/>
                <a:gd name="T63" fmla="*/ 30 h 34"/>
                <a:gd name="T64" fmla="*/ 6 w 26"/>
                <a:gd name="T65" fmla="*/ 31 h 34"/>
                <a:gd name="T66" fmla="*/ 9 w 26"/>
                <a:gd name="T67" fmla="*/ 34 h 34"/>
                <a:gd name="T68" fmla="*/ 10 w 26"/>
                <a:gd name="T69" fmla="*/ 33 h 34"/>
                <a:gd name="T70" fmla="*/ 11 w 26"/>
                <a:gd name="T71" fmla="*/ 32 h 34"/>
                <a:gd name="T72" fmla="*/ 12 w 26"/>
                <a:gd name="T73" fmla="*/ 27 h 34"/>
                <a:gd name="T74" fmla="*/ 14 w 26"/>
                <a:gd name="T75" fmla="*/ 25 h 34"/>
                <a:gd name="T76" fmla="*/ 14 w 26"/>
                <a:gd name="T77" fmla="*/ 24 h 34"/>
                <a:gd name="T78" fmla="*/ 16 w 26"/>
                <a:gd name="T79" fmla="*/ 23 h 34"/>
                <a:gd name="T80" fmla="*/ 19 w 26"/>
                <a:gd name="T81" fmla="*/ 21 h 34"/>
                <a:gd name="T82" fmla="*/ 20 w 26"/>
                <a:gd name="T83" fmla="*/ 21 h 34"/>
                <a:gd name="T84" fmla="*/ 21 w 26"/>
                <a:gd name="T85" fmla="*/ 20 h 34"/>
                <a:gd name="T86" fmla="*/ 22 w 26"/>
                <a:gd name="T87" fmla="*/ 20 h 34"/>
                <a:gd name="T88" fmla="*/ 23 w 26"/>
                <a:gd name="T89" fmla="*/ 19 h 34"/>
                <a:gd name="T90" fmla="*/ 24 w 26"/>
                <a:gd name="T91" fmla="*/ 16 h 34"/>
                <a:gd name="T92" fmla="*/ 25 w 26"/>
                <a:gd name="T93" fmla="*/ 14 h 34"/>
                <a:gd name="T94" fmla="*/ 26 w 26"/>
                <a:gd name="T95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" h="34">
                  <a:moveTo>
                    <a:pt x="26" y="11"/>
                  </a:moveTo>
                  <a:cubicBezTo>
                    <a:pt x="25" y="10"/>
                    <a:pt x="25" y="9"/>
                    <a:pt x="25" y="9"/>
                  </a:cubicBezTo>
                  <a:cubicBezTo>
                    <a:pt x="24" y="8"/>
                    <a:pt x="24" y="7"/>
                    <a:pt x="23" y="7"/>
                  </a:cubicBezTo>
                  <a:cubicBezTo>
                    <a:pt x="22" y="6"/>
                    <a:pt x="21" y="6"/>
                    <a:pt x="20" y="6"/>
                  </a:cubicBezTo>
                  <a:cubicBezTo>
                    <a:pt x="19" y="6"/>
                    <a:pt x="19" y="6"/>
                    <a:pt x="18" y="5"/>
                  </a:cubicBezTo>
                  <a:cubicBezTo>
                    <a:pt x="17" y="4"/>
                    <a:pt x="16" y="4"/>
                    <a:pt x="15" y="4"/>
                  </a:cubicBezTo>
                  <a:cubicBezTo>
                    <a:pt x="14" y="4"/>
                    <a:pt x="14" y="3"/>
                    <a:pt x="13" y="2"/>
                  </a:cubicBezTo>
                  <a:cubicBezTo>
                    <a:pt x="12" y="1"/>
                    <a:pt x="11" y="1"/>
                    <a:pt x="10" y="0"/>
                  </a:cubicBezTo>
                  <a:cubicBezTo>
                    <a:pt x="10" y="0"/>
                    <a:pt x="10" y="1"/>
                    <a:pt x="9" y="1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2"/>
                    <a:pt x="6" y="3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6"/>
                    <a:pt x="4" y="6"/>
                    <a:pt x="4" y="7"/>
                  </a:cubicBezTo>
                  <a:cubicBezTo>
                    <a:pt x="4" y="7"/>
                    <a:pt x="4" y="8"/>
                    <a:pt x="4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2" y="10"/>
                    <a:pt x="3" y="11"/>
                    <a:pt x="3" y="12"/>
                  </a:cubicBezTo>
                  <a:cubicBezTo>
                    <a:pt x="3" y="13"/>
                    <a:pt x="3" y="13"/>
                    <a:pt x="2" y="13"/>
                  </a:cubicBezTo>
                  <a:cubicBezTo>
                    <a:pt x="2" y="13"/>
                    <a:pt x="1" y="12"/>
                    <a:pt x="1" y="13"/>
                  </a:cubicBezTo>
                  <a:cubicBezTo>
                    <a:pt x="0" y="13"/>
                    <a:pt x="1" y="14"/>
                    <a:pt x="1" y="15"/>
                  </a:cubicBezTo>
                  <a:cubicBezTo>
                    <a:pt x="1" y="16"/>
                    <a:pt x="1" y="17"/>
                    <a:pt x="1" y="17"/>
                  </a:cubicBezTo>
                  <a:cubicBezTo>
                    <a:pt x="1" y="18"/>
                    <a:pt x="2" y="18"/>
                    <a:pt x="1" y="19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0"/>
                    <a:pt x="2" y="20"/>
                    <a:pt x="2" y="21"/>
                  </a:cubicBezTo>
                  <a:cubicBezTo>
                    <a:pt x="3" y="21"/>
                    <a:pt x="3" y="24"/>
                    <a:pt x="4" y="24"/>
                  </a:cubicBezTo>
                  <a:cubicBezTo>
                    <a:pt x="5" y="23"/>
                    <a:pt x="4" y="22"/>
                    <a:pt x="4" y="21"/>
                  </a:cubicBezTo>
                  <a:cubicBezTo>
                    <a:pt x="5" y="21"/>
                    <a:pt x="5" y="19"/>
                    <a:pt x="5" y="19"/>
                  </a:cubicBezTo>
                  <a:cubicBezTo>
                    <a:pt x="6" y="18"/>
                    <a:pt x="6" y="22"/>
                    <a:pt x="6" y="23"/>
                  </a:cubicBezTo>
                  <a:cubicBezTo>
                    <a:pt x="6" y="24"/>
                    <a:pt x="6" y="25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4" y="28"/>
                  </a:cubicBezTo>
                  <a:cubicBezTo>
                    <a:pt x="4" y="29"/>
                    <a:pt x="3" y="29"/>
                    <a:pt x="3" y="30"/>
                  </a:cubicBezTo>
                  <a:cubicBezTo>
                    <a:pt x="3" y="32"/>
                    <a:pt x="5" y="31"/>
                    <a:pt x="6" y="31"/>
                  </a:cubicBezTo>
                  <a:cubicBezTo>
                    <a:pt x="7" y="32"/>
                    <a:pt x="7" y="34"/>
                    <a:pt x="9" y="34"/>
                  </a:cubicBezTo>
                  <a:cubicBezTo>
                    <a:pt x="10" y="34"/>
                    <a:pt x="9" y="34"/>
                    <a:pt x="10" y="33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0"/>
                    <a:pt x="11" y="28"/>
                    <a:pt x="12" y="27"/>
                  </a:cubicBezTo>
                  <a:cubicBezTo>
                    <a:pt x="12" y="26"/>
                    <a:pt x="13" y="26"/>
                    <a:pt x="14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5" y="23"/>
                    <a:pt x="16" y="23"/>
                    <a:pt x="16" y="23"/>
                  </a:cubicBezTo>
                  <a:cubicBezTo>
                    <a:pt x="17" y="22"/>
                    <a:pt x="18" y="22"/>
                    <a:pt x="19" y="21"/>
                  </a:cubicBezTo>
                  <a:cubicBezTo>
                    <a:pt x="19" y="21"/>
                    <a:pt x="19" y="21"/>
                    <a:pt x="20" y="21"/>
                  </a:cubicBezTo>
                  <a:cubicBezTo>
                    <a:pt x="20" y="21"/>
                    <a:pt x="20" y="20"/>
                    <a:pt x="21" y="20"/>
                  </a:cubicBezTo>
                  <a:cubicBezTo>
                    <a:pt x="21" y="20"/>
                    <a:pt x="22" y="20"/>
                    <a:pt x="22" y="20"/>
                  </a:cubicBezTo>
                  <a:cubicBezTo>
                    <a:pt x="22" y="20"/>
                    <a:pt x="23" y="19"/>
                    <a:pt x="23" y="19"/>
                  </a:cubicBezTo>
                  <a:cubicBezTo>
                    <a:pt x="23" y="18"/>
                    <a:pt x="24" y="17"/>
                    <a:pt x="24" y="16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3"/>
                    <a:pt x="26" y="11"/>
                    <a:pt x="26" y="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89" name="Freeform 289">
              <a:extLst>
                <a:ext uri="{FF2B5EF4-FFF2-40B4-BE49-F238E27FC236}">
                  <a16:creationId xmlns:a16="http://schemas.microsoft.com/office/drawing/2014/main" id="{BDD416BE-2BA9-813D-0E32-A8E1C7EC4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6060" y="3074763"/>
              <a:ext cx="258762" cy="458788"/>
            </a:xfrm>
            <a:custGeom>
              <a:avLst/>
              <a:gdLst>
                <a:gd name="T0" fmla="*/ 52 w 56"/>
                <a:gd name="T1" fmla="*/ 59 h 100"/>
                <a:gd name="T2" fmla="*/ 50 w 56"/>
                <a:gd name="T3" fmla="*/ 59 h 100"/>
                <a:gd name="T4" fmla="*/ 48 w 56"/>
                <a:gd name="T5" fmla="*/ 52 h 100"/>
                <a:gd name="T6" fmla="*/ 44 w 56"/>
                <a:gd name="T7" fmla="*/ 53 h 100"/>
                <a:gd name="T8" fmla="*/ 39 w 56"/>
                <a:gd name="T9" fmla="*/ 50 h 100"/>
                <a:gd name="T10" fmla="*/ 36 w 56"/>
                <a:gd name="T11" fmla="*/ 46 h 100"/>
                <a:gd name="T12" fmla="*/ 34 w 56"/>
                <a:gd name="T13" fmla="*/ 39 h 100"/>
                <a:gd name="T14" fmla="*/ 36 w 56"/>
                <a:gd name="T15" fmla="*/ 35 h 100"/>
                <a:gd name="T16" fmla="*/ 37 w 56"/>
                <a:gd name="T17" fmla="*/ 30 h 100"/>
                <a:gd name="T18" fmla="*/ 41 w 56"/>
                <a:gd name="T19" fmla="*/ 25 h 100"/>
                <a:gd name="T20" fmla="*/ 47 w 56"/>
                <a:gd name="T21" fmla="*/ 22 h 100"/>
                <a:gd name="T22" fmla="*/ 49 w 56"/>
                <a:gd name="T23" fmla="*/ 18 h 100"/>
                <a:gd name="T24" fmla="*/ 46 w 56"/>
                <a:gd name="T25" fmla="*/ 12 h 100"/>
                <a:gd name="T26" fmla="*/ 42 w 56"/>
                <a:gd name="T27" fmla="*/ 13 h 100"/>
                <a:gd name="T28" fmla="*/ 37 w 56"/>
                <a:gd name="T29" fmla="*/ 11 h 100"/>
                <a:gd name="T30" fmla="*/ 33 w 56"/>
                <a:gd name="T31" fmla="*/ 6 h 100"/>
                <a:gd name="T32" fmla="*/ 30 w 56"/>
                <a:gd name="T33" fmla="*/ 2 h 100"/>
                <a:gd name="T34" fmla="*/ 25 w 56"/>
                <a:gd name="T35" fmla="*/ 0 h 100"/>
                <a:gd name="T36" fmla="*/ 25 w 56"/>
                <a:gd name="T37" fmla="*/ 8 h 100"/>
                <a:gd name="T38" fmla="*/ 22 w 56"/>
                <a:gd name="T39" fmla="*/ 12 h 100"/>
                <a:gd name="T40" fmla="*/ 15 w 56"/>
                <a:gd name="T41" fmla="*/ 16 h 100"/>
                <a:gd name="T42" fmla="*/ 12 w 56"/>
                <a:gd name="T43" fmla="*/ 24 h 100"/>
                <a:gd name="T44" fmla="*/ 8 w 56"/>
                <a:gd name="T45" fmla="*/ 25 h 100"/>
                <a:gd name="T46" fmla="*/ 4 w 56"/>
                <a:gd name="T47" fmla="*/ 23 h 100"/>
                <a:gd name="T48" fmla="*/ 0 w 56"/>
                <a:gd name="T49" fmla="*/ 23 h 100"/>
                <a:gd name="T50" fmla="*/ 1 w 56"/>
                <a:gd name="T51" fmla="*/ 27 h 100"/>
                <a:gd name="T52" fmla="*/ 0 w 56"/>
                <a:gd name="T53" fmla="*/ 32 h 100"/>
                <a:gd name="T54" fmla="*/ 6 w 56"/>
                <a:gd name="T55" fmla="*/ 36 h 100"/>
                <a:gd name="T56" fmla="*/ 10 w 56"/>
                <a:gd name="T57" fmla="*/ 45 h 100"/>
                <a:gd name="T58" fmla="*/ 13 w 56"/>
                <a:gd name="T59" fmla="*/ 50 h 100"/>
                <a:gd name="T60" fmla="*/ 14 w 56"/>
                <a:gd name="T61" fmla="*/ 55 h 100"/>
                <a:gd name="T62" fmla="*/ 17 w 56"/>
                <a:gd name="T63" fmla="*/ 61 h 100"/>
                <a:gd name="T64" fmla="*/ 20 w 56"/>
                <a:gd name="T65" fmla="*/ 66 h 100"/>
                <a:gd name="T66" fmla="*/ 23 w 56"/>
                <a:gd name="T67" fmla="*/ 74 h 100"/>
                <a:gd name="T68" fmla="*/ 26 w 56"/>
                <a:gd name="T69" fmla="*/ 80 h 100"/>
                <a:gd name="T70" fmla="*/ 30 w 56"/>
                <a:gd name="T71" fmla="*/ 84 h 100"/>
                <a:gd name="T72" fmla="*/ 39 w 56"/>
                <a:gd name="T73" fmla="*/ 89 h 100"/>
                <a:gd name="T74" fmla="*/ 44 w 56"/>
                <a:gd name="T75" fmla="*/ 95 h 100"/>
                <a:gd name="T76" fmla="*/ 52 w 56"/>
                <a:gd name="T77" fmla="*/ 97 h 100"/>
                <a:gd name="T78" fmla="*/ 53 w 56"/>
                <a:gd name="T79" fmla="*/ 92 h 100"/>
                <a:gd name="T80" fmla="*/ 54 w 56"/>
                <a:gd name="T81" fmla="*/ 88 h 100"/>
                <a:gd name="T82" fmla="*/ 51 w 56"/>
                <a:gd name="T83" fmla="*/ 83 h 100"/>
                <a:gd name="T84" fmla="*/ 53 w 56"/>
                <a:gd name="T85" fmla="*/ 80 h 100"/>
                <a:gd name="T86" fmla="*/ 55 w 56"/>
                <a:gd name="T87" fmla="*/ 75 h 100"/>
                <a:gd name="T88" fmla="*/ 56 w 56"/>
                <a:gd name="T8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100">
                  <a:moveTo>
                    <a:pt x="55" y="64"/>
                  </a:moveTo>
                  <a:cubicBezTo>
                    <a:pt x="55" y="63"/>
                    <a:pt x="54" y="63"/>
                    <a:pt x="54" y="62"/>
                  </a:cubicBezTo>
                  <a:cubicBezTo>
                    <a:pt x="53" y="61"/>
                    <a:pt x="53" y="60"/>
                    <a:pt x="52" y="59"/>
                  </a:cubicBezTo>
                  <a:cubicBezTo>
                    <a:pt x="52" y="59"/>
                    <a:pt x="51" y="59"/>
                    <a:pt x="51" y="59"/>
                  </a:cubicBezTo>
                  <a:cubicBezTo>
                    <a:pt x="51" y="59"/>
                    <a:pt x="50" y="59"/>
                    <a:pt x="50" y="59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49" y="59"/>
                    <a:pt x="48" y="59"/>
                    <a:pt x="48" y="58"/>
                  </a:cubicBezTo>
                  <a:cubicBezTo>
                    <a:pt x="48" y="58"/>
                    <a:pt x="48" y="56"/>
                    <a:pt x="48" y="55"/>
                  </a:cubicBezTo>
                  <a:cubicBezTo>
                    <a:pt x="47" y="54"/>
                    <a:pt x="48" y="53"/>
                    <a:pt x="48" y="52"/>
                  </a:cubicBezTo>
                  <a:cubicBezTo>
                    <a:pt x="48" y="51"/>
                    <a:pt x="48" y="50"/>
                    <a:pt x="47" y="51"/>
                  </a:cubicBezTo>
                  <a:cubicBezTo>
                    <a:pt x="46" y="52"/>
                    <a:pt x="46" y="53"/>
                    <a:pt x="45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3" y="53"/>
                    <a:pt x="42" y="54"/>
                    <a:pt x="42" y="54"/>
                  </a:cubicBezTo>
                  <a:cubicBezTo>
                    <a:pt x="40" y="54"/>
                    <a:pt x="41" y="52"/>
                    <a:pt x="40" y="51"/>
                  </a:cubicBezTo>
                  <a:cubicBezTo>
                    <a:pt x="40" y="51"/>
                    <a:pt x="39" y="51"/>
                    <a:pt x="39" y="50"/>
                  </a:cubicBezTo>
                  <a:cubicBezTo>
                    <a:pt x="39" y="50"/>
                    <a:pt x="38" y="50"/>
                    <a:pt x="38" y="50"/>
                  </a:cubicBezTo>
                  <a:cubicBezTo>
                    <a:pt x="37" y="50"/>
                    <a:pt x="38" y="49"/>
                    <a:pt x="38" y="49"/>
                  </a:cubicBezTo>
                  <a:cubicBezTo>
                    <a:pt x="38" y="48"/>
                    <a:pt x="37" y="47"/>
                    <a:pt x="36" y="46"/>
                  </a:cubicBezTo>
                  <a:cubicBezTo>
                    <a:pt x="36" y="45"/>
                    <a:pt x="35" y="44"/>
                    <a:pt x="35" y="44"/>
                  </a:cubicBezTo>
                  <a:cubicBezTo>
                    <a:pt x="34" y="43"/>
                    <a:pt x="34" y="42"/>
                    <a:pt x="34" y="41"/>
                  </a:cubicBezTo>
                  <a:cubicBezTo>
                    <a:pt x="34" y="40"/>
                    <a:pt x="33" y="39"/>
                    <a:pt x="34" y="39"/>
                  </a:cubicBezTo>
                  <a:cubicBezTo>
                    <a:pt x="35" y="39"/>
                    <a:pt x="34" y="38"/>
                    <a:pt x="34" y="38"/>
                  </a:cubicBezTo>
                  <a:cubicBezTo>
                    <a:pt x="33" y="37"/>
                    <a:pt x="34" y="36"/>
                    <a:pt x="34" y="36"/>
                  </a:cubicBezTo>
                  <a:cubicBezTo>
                    <a:pt x="35" y="35"/>
                    <a:pt x="35" y="35"/>
                    <a:pt x="36" y="35"/>
                  </a:cubicBezTo>
                  <a:cubicBezTo>
                    <a:pt x="36" y="35"/>
                    <a:pt x="36" y="35"/>
                    <a:pt x="36" y="34"/>
                  </a:cubicBezTo>
                  <a:cubicBezTo>
                    <a:pt x="36" y="34"/>
                    <a:pt x="36" y="34"/>
                    <a:pt x="36" y="33"/>
                  </a:cubicBezTo>
                  <a:cubicBezTo>
                    <a:pt x="36" y="32"/>
                    <a:pt x="37" y="31"/>
                    <a:pt x="37" y="30"/>
                  </a:cubicBezTo>
                  <a:cubicBezTo>
                    <a:pt x="38" y="29"/>
                    <a:pt x="37" y="28"/>
                    <a:pt x="38" y="27"/>
                  </a:cubicBezTo>
                  <a:cubicBezTo>
                    <a:pt x="39" y="26"/>
                    <a:pt x="39" y="26"/>
                    <a:pt x="40" y="26"/>
                  </a:cubicBezTo>
                  <a:cubicBezTo>
                    <a:pt x="40" y="26"/>
                    <a:pt x="40" y="25"/>
                    <a:pt x="41" y="25"/>
                  </a:cubicBezTo>
                  <a:cubicBezTo>
                    <a:pt x="41" y="24"/>
                    <a:pt x="43" y="24"/>
                    <a:pt x="44" y="23"/>
                  </a:cubicBezTo>
                  <a:cubicBezTo>
                    <a:pt x="45" y="23"/>
                    <a:pt x="46" y="23"/>
                    <a:pt x="46" y="23"/>
                  </a:cubicBezTo>
                  <a:cubicBezTo>
                    <a:pt x="47" y="23"/>
                    <a:pt x="46" y="23"/>
                    <a:pt x="47" y="22"/>
                  </a:cubicBezTo>
                  <a:cubicBezTo>
                    <a:pt x="48" y="21"/>
                    <a:pt x="49" y="22"/>
                    <a:pt x="49" y="21"/>
                  </a:cubicBezTo>
                  <a:cubicBezTo>
                    <a:pt x="49" y="21"/>
                    <a:pt x="48" y="20"/>
                    <a:pt x="48" y="20"/>
                  </a:cubicBezTo>
                  <a:cubicBezTo>
                    <a:pt x="47" y="19"/>
                    <a:pt x="48" y="18"/>
                    <a:pt x="49" y="18"/>
                  </a:cubicBezTo>
                  <a:cubicBezTo>
                    <a:pt x="49" y="16"/>
                    <a:pt x="50" y="15"/>
                    <a:pt x="49" y="13"/>
                  </a:cubicBezTo>
                  <a:cubicBezTo>
                    <a:pt x="49" y="13"/>
                    <a:pt x="47" y="12"/>
                    <a:pt x="47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5" y="12"/>
                    <a:pt x="45" y="12"/>
                    <a:pt x="44" y="12"/>
                  </a:cubicBezTo>
                  <a:cubicBezTo>
                    <a:pt x="44" y="12"/>
                    <a:pt x="44" y="12"/>
                    <a:pt x="43" y="12"/>
                  </a:cubicBezTo>
                  <a:cubicBezTo>
                    <a:pt x="42" y="12"/>
                    <a:pt x="42" y="12"/>
                    <a:pt x="42" y="13"/>
                  </a:cubicBezTo>
                  <a:cubicBezTo>
                    <a:pt x="41" y="13"/>
                    <a:pt x="40" y="13"/>
                    <a:pt x="39" y="13"/>
                  </a:cubicBezTo>
                  <a:cubicBezTo>
                    <a:pt x="38" y="13"/>
                    <a:pt x="38" y="13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6" y="10"/>
                    <a:pt x="36" y="10"/>
                    <a:pt x="36" y="9"/>
                  </a:cubicBezTo>
                  <a:cubicBezTo>
                    <a:pt x="35" y="9"/>
                    <a:pt x="35" y="8"/>
                    <a:pt x="35" y="7"/>
                  </a:cubicBezTo>
                  <a:cubicBezTo>
                    <a:pt x="35" y="6"/>
                    <a:pt x="34" y="7"/>
                    <a:pt x="33" y="6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2" y="5"/>
                    <a:pt x="32" y="5"/>
                    <a:pt x="31" y="5"/>
                  </a:cubicBezTo>
                  <a:cubicBezTo>
                    <a:pt x="31" y="4"/>
                    <a:pt x="31" y="3"/>
                    <a:pt x="30" y="2"/>
                  </a:cubicBezTo>
                  <a:cubicBezTo>
                    <a:pt x="30" y="2"/>
                    <a:pt x="29" y="2"/>
                    <a:pt x="29" y="2"/>
                  </a:cubicBezTo>
                  <a:cubicBezTo>
                    <a:pt x="29" y="1"/>
                    <a:pt x="28" y="1"/>
                    <a:pt x="28" y="1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6" y="0"/>
                    <a:pt x="26" y="2"/>
                    <a:pt x="27" y="3"/>
                  </a:cubicBezTo>
                  <a:cubicBezTo>
                    <a:pt x="27" y="4"/>
                    <a:pt x="27" y="4"/>
                    <a:pt x="26" y="5"/>
                  </a:cubicBezTo>
                  <a:cubicBezTo>
                    <a:pt x="26" y="6"/>
                    <a:pt x="26" y="7"/>
                    <a:pt x="25" y="8"/>
                  </a:cubicBezTo>
                  <a:cubicBezTo>
                    <a:pt x="25" y="9"/>
                    <a:pt x="24" y="10"/>
                    <a:pt x="24" y="11"/>
                  </a:cubicBezTo>
                  <a:cubicBezTo>
                    <a:pt x="24" y="11"/>
                    <a:pt x="23" y="12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3"/>
                    <a:pt x="20" y="13"/>
                    <a:pt x="19" y="14"/>
                  </a:cubicBezTo>
                  <a:cubicBezTo>
                    <a:pt x="18" y="15"/>
                    <a:pt x="16" y="15"/>
                    <a:pt x="15" y="16"/>
                  </a:cubicBezTo>
                  <a:cubicBezTo>
                    <a:pt x="15" y="16"/>
                    <a:pt x="15" y="17"/>
                    <a:pt x="15" y="17"/>
                  </a:cubicBezTo>
                  <a:cubicBezTo>
                    <a:pt x="14" y="17"/>
                    <a:pt x="14" y="18"/>
                    <a:pt x="13" y="18"/>
                  </a:cubicBezTo>
                  <a:cubicBezTo>
                    <a:pt x="12" y="19"/>
                    <a:pt x="13" y="22"/>
                    <a:pt x="12" y="24"/>
                  </a:cubicBezTo>
                  <a:cubicBezTo>
                    <a:pt x="12" y="24"/>
                    <a:pt x="11" y="24"/>
                    <a:pt x="11" y="25"/>
                  </a:cubicBezTo>
                  <a:cubicBezTo>
                    <a:pt x="11" y="25"/>
                    <a:pt x="11" y="26"/>
                    <a:pt x="10" y="26"/>
                  </a:cubicBezTo>
                  <a:cubicBezTo>
                    <a:pt x="10" y="27"/>
                    <a:pt x="9" y="26"/>
                    <a:pt x="8" y="25"/>
                  </a:cubicBezTo>
                  <a:cubicBezTo>
                    <a:pt x="8" y="24"/>
                    <a:pt x="8" y="23"/>
                    <a:pt x="7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4" y="23"/>
                    <a:pt x="5" y="23"/>
                    <a:pt x="4" y="23"/>
                  </a:cubicBezTo>
                  <a:cubicBezTo>
                    <a:pt x="4" y="22"/>
                    <a:pt x="4" y="22"/>
                    <a:pt x="5" y="21"/>
                  </a:cubicBezTo>
                  <a:cubicBezTo>
                    <a:pt x="5" y="20"/>
                    <a:pt x="5" y="18"/>
                    <a:pt x="5" y="18"/>
                  </a:cubicBezTo>
                  <a:cubicBezTo>
                    <a:pt x="4" y="17"/>
                    <a:pt x="1" y="22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1" y="25"/>
                    <a:pt x="1" y="26"/>
                  </a:cubicBezTo>
                  <a:cubicBezTo>
                    <a:pt x="1" y="26"/>
                    <a:pt x="1" y="26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2" y="29"/>
                    <a:pt x="2" y="30"/>
                    <a:pt x="2" y="30"/>
                  </a:cubicBezTo>
                  <a:cubicBezTo>
                    <a:pt x="2" y="31"/>
                    <a:pt x="0" y="30"/>
                    <a:pt x="0" y="32"/>
                  </a:cubicBezTo>
                  <a:cubicBezTo>
                    <a:pt x="1" y="33"/>
                    <a:pt x="2" y="33"/>
                    <a:pt x="3" y="34"/>
                  </a:cubicBezTo>
                  <a:cubicBezTo>
                    <a:pt x="3" y="34"/>
                    <a:pt x="4" y="34"/>
                    <a:pt x="4" y="35"/>
                  </a:cubicBezTo>
                  <a:cubicBezTo>
                    <a:pt x="5" y="35"/>
                    <a:pt x="5" y="35"/>
                    <a:pt x="6" y="36"/>
                  </a:cubicBezTo>
                  <a:cubicBezTo>
                    <a:pt x="7" y="37"/>
                    <a:pt x="8" y="40"/>
                    <a:pt x="9" y="42"/>
                  </a:cubicBezTo>
                  <a:cubicBezTo>
                    <a:pt x="9" y="42"/>
                    <a:pt x="9" y="43"/>
                    <a:pt x="10" y="43"/>
                  </a:cubicBezTo>
                  <a:cubicBezTo>
                    <a:pt x="10" y="44"/>
                    <a:pt x="10" y="44"/>
                    <a:pt x="10" y="45"/>
                  </a:cubicBezTo>
                  <a:cubicBezTo>
                    <a:pt x="11" y="45"/>
                    <a:pt x="11" y="46"/>
                    <a:pt x="11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2" y="49"/>
                    <a:pt x="13" y="49"/>
                    <a:pt x="13" y="50"/>
                  </a:cubicBezTo>
                  <a:cubicBezTo>
                    <a:pt x="13" y="51"/>
                    <a:pt x="13" y="51"/>
                    <a:pt x="13" y="52"/>
                  </a:cubicBezTo>
                  <a:cubicBezTo>
                    <a:pt x="13" y="52"/>
                    <a:pt x="14" y="53"/>
                    <a:pt x="14" y="53"/>
                  </a:cubicBezTo>
                  <a:cubicBezTo>
                    <a:pt x="14" y="54"/>
                    <a:pt x="14" y="54"/>
                    <a:pt x="14" y="55"/>
                  </a:cubicBezTo>
                  <a:cubicBezTo>
                    <a:pt x="14" y="55"/>
                    <a:pt x="15" y="56"/>
                    <a:pt x="15" y="56"/>
                  </a:cubicBezTo>
                  <a:cubicBezTo>
                    <a:pt x="16" y="58"/>
                    <a:pt x="16" y="59"/>
                    <a:pt x="16" y="60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8" y="61"/>
                    <a:pt x="18" y="61"/>
                    <a:pt x="18" y="62"/>
                  </a:cubicBezTo>
                  <a:cubicBezTo>
                    <a:pt x="19" y="63"/>
                    <a:pt x="19" y="64"/>
                    <a:pt x="19" y="64"/>
                  </a:cubicBezTo>
                  <a:cubicBezTo>
                    <a:pt x="19" y="65"/>
                    <a:pt x="20" y="65"/>
                    <a:pt x="20" y="66"/>
                  </a:cubicBezTo>
                  <a:cubicBezTo>
                    <a:pt x="21" y="67"/>
                    <a:pt x="21" y="68"/>
                    <a:pt x="21" y="69"/>
                  </a:cubicBezTo>
                  <a:cubicBezTo>
                    <a:pt x="22" y="70"/>
                    <a:pt x="23" y="71"/>
                    <a:pt x="23" y="72"/>
                  </a:cubicBezTo>
                  <a:cubicBezTo>
                    <a:pt x="23" y="73"/>
                    <a:pt x="23" y="73"/>
                    <a:pt x="23" y="74"/>
                  </a:cubicBezTo>
                  <a:cubicBezTo>
                    <a:pt x="22" y="74"/>
                    <a:pt x="22" y="74"/>
                    <a:pt x="23" y="75"/>
                  </a:cubicBezTo>
                  <a:cubicBezTo>
                    <a:pt x="23" y="76"/>
                    <a:pt x="23" y="77"/>
                    <a:pt x="24" y="78"/>
                  </a:cubicBezTo>
                  <a:cubicBezTo>
                    <a:pt x="24" y="79"/>
                    <a:pt x="25" y="80"/>
                    <a:pt x="26" y="80"/>
                  </a:cubicBezTo>
                  <a:cubicBezTo>
                    <a:pt x="26" y="81"/>
                    <a:pt x="27" y="82"/>
                    <a:pt x="28" y="82"/>
                  </a:cubicBezTo>
                  <a:cubicBezTo>
                    <a:pt x="28" y="83"/>
                    <a:pt x="28" y="83"/>
                    <a:pt x="29" y="83"/>
                  </a:cubicBezTo>
                  <a:cubicBezTo>
                    <a:pt x="29" y="84"/>
                    <a:pt x="29" y="84"/>
                    <a:pt x="30" y="84"/>
                  </a:cubicBezTo>
                  <a:cubicBezTo>
                    <a:pt x="31" y="85"/>
                    <a:pt x="32" y="85"/>
                    <a:pt x="32" y="86"/>
                  </a:cubicBezTo>
                  <a:cubicBezTo>
                    <a:pt x="33" y="87"/>
                    <a:pt x="34" y="87"/>
                    <a:pt x="35" y="88"/>
                  </a:cubicBezTo>
                  <a:cubicBezTo>
                    <a:pt x="36" y="89"/>
                    <a:pt x="37" y="89"/>
                    <a:pt x="39" y="89"/>
                  </a:cubicBezTo>
                  <a:cubicBezTo>
                    <a:pt x="40" y="90"/>
                    <a:pt x="41" y="91"/>
                    <a:pt x="42" y="92"/>
                  </a:cubicBezTo>
                  <a:cubicBezTo>
                    <a:pt x="42" y="92"/>
                    <a:pt x="43" y="93"/>
                    <a:pt x="44" y="94"/>
                  </a:cubicBezTo>
                  <a:cubicBezTo>
                    <a:pt x="44" y="94"/>
                    <a:pt x="44" y="95"/>
                    <a:pt x="44" y="95"/>
                  </a:cubicBezTo>
                  <a:cubicBezTo>
                    <a:pt x="44" y="95"/>
                    <a:pt x="45" y="96"/>
                    <a:pt x="46" y="96"/>
                  </a:cubicBezTo>
                  <a:cubicBezTo>
                    <a:pt x="47" y="97"/>
                    <a:pt x="47" y="98"/>
                    <a:pt x="49" y="99"/>
                  </a:cubicBezTo>
                  <a:cubicBezTo>
                    <a:pt x="50" y="100"/>
                    <a:pt x="51" y="99"/>
                    <a:pt x="52" y="97"/>
                  </a:cubicBezTo>
                  <a:cubicBezTo>
                    <a:pt x="52" y="97"/>
                    <a:pt x="52" y="96"/>
                    <a:pt x="52" y="95"/>
                  </a:cubicBezTo>
                  <a:cubicBezTo>
                    <a:pt x="52" y="95"/>
                    <a:pt x="52" y="95"/>
                    <a:pt x="52" y="94"/>
                  </a:cubicBezTo>
                  <a:cubicBezTo>
                    <a:pt x="52" y="93"/>
                    <a:pt x="52" y="93"/>
                    <a:pt x="53" y="92"/>
                  </a:cubicBezTo>
                  <a:cubicBezTo>
                    <a:pt x="53" y="92"/>
                    <a:pt x="54" y="91"/>
                    <a:pt x="54" y="91"/>
                  </a:cubicBezTo>
                  <a:cubicBezTo>
                    <a:pt x="55" y="90"/>
                    <a:pt x="55" y="89"/>
                    <a:pt x="55" y="88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4" y="87"/>
                    <a:pt x="54" y="87"/>
                  </a:cubicBezTo>
                  <a:cubicBezTo>
                    <a:pt x="53" y="86"/>
                    <a:pt x="53" y="86"/>
                    <a:pt x="53" y="86"/>
                  </a:cubicBezTo>
                  <a:cubicBezTo>
                    <a:pt x="52" y="85"/>
                    <a:pt x="50" y="85"/>
                    <a:pt x="51" y="83"/>
                  </a:cubicBezTo>
                  <a:cubicBezTo>
                    <a:pt x="51" y="83"/>
                    <a:pt x="51" y="82"/>
                    <a:pt x="52" y="83"/>
                  </a:cubicBezTo>
                  <a:cubicBezTo>
                    <a:pt x="52" y="83"/>
                    <a:pt x="53" y="84"/>
                    <a:pt x="53" y="83"/>
                  </a:cubicBezTo>
                  <a:cubicBezTo>
                    <a:pt x="54" y="85"/>
                    <a:pt x="53" y="80"/>
                    <a:pt x="53" y="80"/>
                  </a:cubicBezTo>
                  <a:cubicBezTo>
                    <a:pt x="53" y="79"/>
                    <a:pt x="53" y="78"/>
                    <a:pt x="54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5" y="77"/>
                    <a:pt x="55" y="76"/>
                    <a:pt x="55" y="75"/>
                  </a:cubicBezTo>
                  <a:cubicBezTo>
                    <a:pt x="55" y="74"/>
                    <a:pt x="55" y="73"/>
                    <a:pt x="55" y="72"/>
                  </a:cubicBezTo>
                  <a:cubicBezTo>
                    <a:pt x="55" y="71"/>
                    <a:pt x="55" y="70"/>
                    <a:pt x="55" y="69"/>
                  </a:cubicBezTo>
                  <a:cubicBezTo>
                    <a:pt x="56" y="68"/>
                    <a:pt x="56" y="68"/>
                    <a:pt x="56" y="67"/>
                  </a:cubicBezTo>
                  <a:cubicBezTo>
                    <a:pt x="56" y="66"/>
                    <a:pt x="55" y="65"/>
                    <a:pt x="55" y="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90" name="Freeform 290">
              <a:extLst>
                <a:ext uri="{FF2B5EF4-FFF2-40B4-BE49-F238E27FC236}">
                  <a16:creationId xmlns:a16="http://schemas.microsoft.com/office/drawing/2014/main" id="{D25FA11C-CAA3-A4DF-4DB3-2F22F13CA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6248" y="3312887"/>
              <a:ext cx="258762" cy="330200"/>
            </a:xfrm>
            <a:custGeom>
              <a:avLst/>
              <a:gdLst>
                <a:gd name="T0" fmla="*/ 55 w 56"/>
                <a:gd name="T1" fmla="*/ 44 h 72"/>
                <a:gd name="T2" fmla="*/ 53 w 56"/>
                <a:gd name="T3" fmla="*/ 41 h 72"/>
                <a:gd name="T4" fmla="*/ 52 w 56"/>
                <a:gd name="T5" fmla="*/ 37 h 72"/>
                <a:gd name="T6" fmla="*/ 44 w 56"/>
                <a:gd name="T7" fmla="*/ 36 h 72"/>
                <a:gd name="T8" fmla="*/ 44 w 56"/>
                <a:gd name="T9" fmla="*/ 28 h 72"/>
                <a:gd name="T10" fmla="*/ 44 w 56"/>
                <a:gd name="T11" fmla="*/ 23 h 72"/>
                <a:gd name="T12" fmla="*/ 41 w 56"/>
                <a:gd name="T13" fmla="*/ 21 h 72"/>
                <a:gd name="T14" fmla="*/ 37 w 56"/>
                <a:gd name="T15" fmla="*/ 21 h 72"/>
                <a:gd name="T16" fmla="*/ 34 w 56"/>
                <a:gd name="T17" fmla="*/ 19 h 72"/>
                <a:gd name="T18" fmla="*/ 32 w 56"/>
                <a:gd name="T19" fmla="*/ 18 h 72"/>
                <a:gd name="T20" fmla="*/ 28 w 56"/>
                <a:gd name="T21" fmla="*/ 15 h 72"/>
                <a:gd name="T22" fmla="*/ 24 w 56"/>
                <a:gd name="T23" fmla="*/ 14 h 72"/>
                <a:gd name="T24" fmla="*/ 23 w 56"/>
                <a:gd name="T25" fmla="*/ 12 h 72"/>
                <a:gd name="T26" fmla="*/ 23 w 56"/>
                <a:gd name="T27" fmla="*/ 11 h 72"/>
                <a:gd name="T28" fmla="*/ 21 w 56"/>
                <a:gd name="T29" fmla="*/ 8 h 72"/>
                <a:gd name="T30" fmla="*/ 21 w 56"/>
                <a:gd name="T31" fmla="*/ 2 h 72"/>
                <a:gd name="T32" fmla="*/ 19 w 56"/>
                <a:gd name="T33" fmla="*/ 0 h 72"/>
                <a:gd name="T34" fmla="*/ 14 w 56"/>
                <a:gd name="T35" fmla="*/ 2 h 72"/>
                <a:gd name="T36" fmla="*/ 11 w 56"/>
                <a:gd name="T37" fmla="*/ 4 h 72"/>
                <a:gd name="T38" fmla="*/ 9 w 56"/>
                <a:gd name="T39" fmla="*/ 5 h 72"/>
                <a:gd name="T40" fmla="*/ 7 w 56"/>
                <a:gd name="T41" fmla="*/ 8 h 72"/>
                <a:gd name="T42" fmla="*/ 2 w 56"/>
                <a:gd name="T43" fmla="*/ 7 h 72"/>
                <a:gd name="T44" fmla="*/ 3 w 56"/>
                <a:gd name="T45" fmla="*/ 8 h 72"/>
                <a:gd name="T46" fmla="*/ 6 w 56"/>
                <a:gd name="T47" fmla="*/ 14 h 72"/>
                <a:gd name="T48" fmla="*/ 5 w 56"/>
                <a:gd name="T49" fmla="*/ 19 h 72"/>
                <a:gd name="T50" fmla="*/ 5 w 56"/>
                <a:gd name="T51" fmla="*/ 25 h 72"/>
                <a:gd name="T52" fmla="*/ 3 w 56"/>
                <a:gd name="T53" fmla="*/ 29 h 72"/>
                <a:gd name="T54" fmla="*/ 6 w 56"/>
                <a:gd name="T55" fmla="*/ 34 h 72"/>
                <a:gd name="T56" fmla="*/ 5 w 56"/>
                <a:gd name="T57" fmla="*/ 37 h 72"/>
                <a:gd name="T58" fmla="*/ 2 w 56"/>
                <a:gd name="T59" fmla="*/ 41 h 72"/>
                <a:gd name="T60" fmla="*/ 5 w 56"/>
                <a:gd name="T61" fmla="*/ 50 h 72"/>
                <a:gd name="T62" fmla="*/ 7 w 56"/>
                <a:gd name="T63" fmla="*/ 54 h 72"/>
                <a:gd name="T64" fmla="*/ 7 w 56"/>
                <a:gd name="T65" fmla="*/ 59 h 72"/>
                <a:gd name="T66" fmla="*/ 9 w 56"/>
                <a:gd name="T67" fmla="*/ 64 h 72"/>
                <a:gd name="T68" fmla="*/ 10 w 56"/>
                <a:gd name="T69" fmla="*/ 69 h 72"/>
                <a:gd name="T70" fmla="*/ 14 w 56"/>
                <a:gd name="T71" fmla="*/ 72 h 72"/>
                <a:gd name="T72" fmla="*/ 17 w 56"/>
                <a:gd name="T73" fmla="*/ 68 h 72"/>
                <a:gd name="T74" fmla="*/ 19 w 56"/>
                <a:gd name="T75" fmla="*/ 68 h 72"/>
                <a:gd name="T76" fmla="*/ 24 w 56"/>
                <a:gd name="T77" fmla="*/ 69 h 72"/>
                <a:gd name="T78" fmla="*/ 27 w 56"/>
                <a:gd name="T79" fmla="*/ 70 h 72"/>
                <a:gd name="T80" fmla="*/ 30 w 56"/>
                <a:gd name="T81" fmla="*/ 68 h 72"/>
                <a:gd name="T82" fmla="*/ 33 w 56"/>
                <a:gd name="T83" fmla="*/ 68 h 72"/>
                <a:gd name="T84" fmla="*/ 35 w 56"/>
                <a:gd name="T85" fmla="*/ 65 h 72"/>
                <a:gd name="T86" fmla="*/ 35 w 56"/>
                <a:gd name="T87" fmla="*/ 59 h 72"/>
                <a:gd name="T88" fmla="*/ 37 w 56"/>
                <a:gd name="T89" fmla="*/ 55 h 72"/>
                <a:gd name="T90" fmla="*/ 43 w 56"/>
                <a:gd name="T91" fmla="*/ 53 h 72"/>
                <a:gd name="T92" fmla="*/ 46 w 56"/>
                <a:gd name="T93" fmla="*/ 52 h 72"/>
                <a:gd name="T94" fmla="*/ 53 w 56"/>
                <a:gd name="T95" fmla="*/ 55 h 72"/>
                <a:gd name="T96" fmla="*/ 55 w 56"/>
                <a:gd name="T97" fmla="*/ 50 h 72"/>
                <a:gd name="T98" fmla="*/ 56 w 56"/>
                <a:gd name="T99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72">
                  <a:moveTo>
                    <a:pt x="56" y="46"/>
                  </a:moveTo>
                  <a:cubicBezTo>
                    <a:pt x="56" y="45"/>
                    <a:pt x="55" y="45"/>
                    <a:pt x="55" y="44"/>
                  </a:cubicBezTo>
                  <a:cubicBezTo>
                    <a:pt x="55" y="43"/>
                    <a:pt x="55" y="43"/>
                    <a:pt x="55" y="42"/>
                  </a:cubicBezTo>
                  <a:cubicBezTo>
                    <a:pt x="54" y="42"/>
                    <a:pt x="53" y="42"/>
                    <a:pt x="53" y="41"/>
                  </a:cubicBezTo>
                  <a:cubicBezTo>
                    <a:pt x="52" y="40"/>
                    <a:pt x="52" y="39"/>
                    <a:pt x="52" y="38"/>
                  </a:cubicBezTo>
                  <a:cubicBezTo>
                    <a:pt x="52" y="38"/>
                    <a:pt x="52" y="37"/>
                    <a:pt x="52" y="37"/>
                  </a:cubicBezTo>
                  <a:cubicBezTo>
                    <a:pt x="52" y="37"/>
                    <a:pt x="53" y="36"/>
                    <a:pt x="53" y="36"/>
                  </a:cubicBezTo>
                  <a:cubicBezTo>
                    <a:pt x="53" y="36"/>
                    <a:pt x="45" y="36"/>
                    <a:pt x="44" y="36"/>
                  </a:cubicBezTo>
                  <a:cubicBezTo>
                    <a:pt x="44" y="34"/>
                    <a:pt x="44" y="32"/>
                    <a:pt x="44" y="30"/>
                  </a:cubicBezTo>
                  <a:cubicBezTo>
                    <a:pt x="44" y="30"/>
                    <a:pt x="44" y="29"/>
                    <a:pt x="44" y="28"/>
                  </a:cubicBezTo>
                  <a:cubicBezTo>
                    <a:pt x="44" y="27"/>
                    <a:pt x="43" y="26"/>
                    <a:pt x="44" y="24"/>
                  </a:cubicBezTo>
                  <a:cubicBezTo>
                    <a:pt x="44" y="24"/>
                    <a:pt x="44" y="23"/>
                    <a:pt x="44" y="23"/>
                  </a:cubicBezTo>
                  <a:cubicBezTo>
                    <a:pt x="44" y="22"/>
                    <a:pt x="43" y="22"/>
                    <a:pt x="43" y="22"/>
                  </a:cubicBezTo>
                  <a:cubicBezTo>
                    <a:pt x="42" y="22"/>
                    <a:pt x="41" y="21"/>
                    <a:pt x="41" y="21"/>
                  </a:cubicBezTo>
                  <a:cubicBezTo>
                    <a:pt x="40" y="20"/>
                    <a:pt x="39" y="21"/>
                    <a:pt x="38" y="21"/>
                  </a:cubicBezTo>
                  <a:cubicBezTo>
                    <a:pt x="38" y="21"/>
                    <a:pt x="37" y="21"/>
                    <a:pt x="37" y="21"/>
                  </a:cubicBezTo>
                  <a:cubicBezTo>
                    <a:pt x="36" y="20"/>
                    <a:pt x="36" y="19"/>
                    <a:pt x="36" y="19"/>
                  </a:cubicBezTo>
                  <a:cubicBezTo>
                    <a:pt x="35" y="19"/>
                    <a:pt x="35" y="19"/>
                    <a:pt x="34" y="19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3" y="18"/>
                    <a:pt x="33" y="18"/>
                    <a:pt x="32" y="18"/>
                  </a:cubicBezTo>
                  <a:cubicBezTo>
                    <a:pt x="31" y="17"/>
                    <a:pt x="31" y="16"/>
                    <a:pt x="30" y="16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6"/>
                    <a:pt x="25" y="15"/>
                  </a:cubicBezTo>
                  <a:cubicBezTo>
                    <a:pt x="25" y="15"/>
                    <a:pt x="25" y="14"/>
                    <a:pt x="24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2" y="11"/>
                    <a:pt x="22" y="10"/>
                    <a:pt x="21" y="9"/>
                  </a:cubicBezTo>
                  <a:cubicBezTo>
                    <a:pt x="21" y="9"/>
                    <a:pt x="21" y="8"/>
                    <a:pt x="21" y="8"/>
                  </a:cubicBezTo>
                  <a:cubicBezTo>
                    <a:pt x="21" y="7"/>
                    <a:pt x="21" y="7"/>
                    <a:pt x="21" y="6"/>
                  </a:cubicBezTo>
                  <a:cubicBezTo>
                    <a:pt x="20" y="4"/>
                    <a:pt x="21" y="3"/>
                    <a:pt x="21" y="2"/>
                  </a:cubicBezTo>
                  <a:cubicBezTo>
                    <a:pt x="21" y="2"/>
                    <a:pt x="21" y="0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7" y="1"/>
                    <a:pt x="16" y="1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4" y="3"/>
                    <a:pt x="13" y="3"/>
                  </a:cubicBezTo>
                  <a:cubicBezTo>
                    <a:pt x="13" y="4"/>
                    <a:pt x="12" y="3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7"/>
                    <a:pt x="7" y="8"/>
                    <a:pt x="7" y="8"/>
                  </a:cubicBezTo>
                  <a:cubicBezTo>
                    <a:pt x="6" y="8"/>
                    <a:pt x="6" y="7"/>
                    <a:pt x="5" y="7"/>
                  </a:cubicBezTo>
                  <a:cubicBezTo>
                    <a:pt x="5" y="7"/>
                    <a:pt x="3" y="7"/>
                    <a:pt x="2" y="7"/>
                  </a:cubicBezTo>
                  <a:cubicBezTo>
                    <a:pt x="2" y="7"/>
                    <a:pt x="1" y="7"/>
                    <a:pt x="0" y="7"/>
                  </a:cubicBezTo>
                  <a:cubicBezTo>
                    <a:pt x="1" y="7"/>
                    <a:pt x="3" y="7"/>
                    <a:pt x="3" y="8"/>
                  </a:cubicBezTo>
                  <a:cubicBezTo>
                    <a:pt x="4" y="9"/>
                    <a:pt x="4" y="10"/>
                    <a:pt x="5" y="11"/>
                  </a:cubicBezTo>
                  <a:cubicBezTo>
                    <a:pt x="5" y="12"/>
                    <a:pt x="6" y="13"/>
                    <a:pt x="6" y="14"/>
                  </a:cubicBezTo>
                  <a:cubicBezTo>
                    <a:pt x="7" y="16"/>
                    <a:pt x="6" y="16"/>
                    <a:pt x="5" y="17"/>
                  </a:cubicBezTo>
                  <a:cubicBezTo>
                    <a:pt x="5" y="18"/>
                    <a:pt x="5" y="19"/>
                    <a:pt x="5" y="19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5" y="23"/>
                    <a:pt x="5" y="24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3" y="27"/>
                    <a:pt x="3" y="28"/>
                    <a:pt x="3" y="29"/>
                  </a:cubicBezTo>
                  <a:cubicBezTo>
                    <a:pt x="3" y="29"/>
                    <a:pt x="4" y="32"/>
                    <a:pt x="3" y="31"/>
                  </a:cubicBezTo>
                  <a:cubicBezTo>
                    <a:pt x="4" y="32"/>
                    <a:pt x="6" y="33"/>
                    <a:pt x="6" y="34"/>
                  </a:cubicBezTo>
                  <a:cubicBezTo>
                    <a:pt x="6" y="35"/>
                    <a:pt x="4" y="35"/>
                    <a:pt x="4" y="35"/>
                  </a:cubicBezTo>
                  <a:cubicBezTo>
                    <a:pt x="4" y="36"/>
                    <a:pt x="5" y="36"/>
                    <a:pt x="5" y="37"/>
                  </a:cubicBezTo>
                  <a:cubicBezTo>
                    <a:pt x="5" y="38"/>
                    <a:pt x="4" y="39"/>
                    <a:pt x="4" y="39"/>
                  </a:cubicBezTo>
                  <a:cubicBezTo>
                    <a:pt x="3" y="40"/>
                    <a:pt x="2" y="40"/>
                    <a:pt x="2" y="41"/>
                  </a:cubicBezTo>
                  <a:cubicBezTo>
                    <a:pt x="2" y="42"/>
                    <a:pt x="3" y="43"/>
                    <a:pt x="3" y="44"/>
                  </a:cubicBezTo>
                  <a:cubicBezTo>
                    <a:pt x="4" y="46"/>
                    <a:pt x="5" y="48"/>
                    <a:pt x="5" y="50"/>
                  </a:cubicBezTo>
                  <a:cubicBezTo>
                    <a:pt x="5" y="51"/>
                    <a:pt x="5" y="51"/>
                    <a:pt x="6" y="52"/>
                  </a:cubicBezTo>
                  <a:cubicBezTo>
                    <a:pt x="7" y="53"/>
                    <a:pt x="7" y="53"/>
                    <a:pt x="7" y="54"/>
                  </a:cubicBezTo>
                  <a:cubicBezTo>
                    <a:pt x="7" y="55"/>
                    <a:pt x="6" y="56"/>
                    <a:pt x="6" y="57"/>
                  </a:cubicBezTo>
                  <a:cubicBezTo>
                    <a:pt x="6" y="58"/>
                    <a:pt x="6" y="59"/>
                    <a:pt x="7" y="59"/>
                  </a:cubicBezTo>
                  <a:cubicBezTo>
                    <a:pt x="8" y="60"/>
                    <a:pt x="8" y="60"/>
                    <a:pt x="8" y="61"/>
                  </a:cubicBezTo>
                  <a:cubicBezTo>
                    <a:pt x="8" y="62"/>
                    <a:pt x="9" y="63"/>
                    <a:pt x="9" y="64"/>
                  </a:cubicBezTo>
                  <a:cubicBezTo>
                    <a:pt x="9" y="65"/>
                    <a:pt x="9" y="66"/>
                    <a:pt x="9" y="67"/>
                  </a:cubicBezTo>
                  <a:cubicBezTo>
                    <a:pt x="10" y="68"/>
                    <a:pt x="10" y="68"/>
                    <a:pt x="10" y="69"/>
                  </a:cubicBezTo>
                  <a:cubicBezTo>
                    <a:pt x="10" y="70"/>
                    <a:pt x="9" y="71"/>
                    <a:pt x="10" y="72"/>
                  </a:cubicBezTo>
                  <a:cubicBezTo>
                    <a:pt x="11" y="72"/>
                    <a:pt x="13" y="72"/>
                    <a:pt x="14" y="72"/>
                  </a:cubicBezTo>
                  <a:cubicBezTo>
                    <a:pt x="14" y="71"/>
                    <a:pt x="15" y="70"/>
                    <a:pt x="15" y="69"/>
                  </a:cubicBezTo>
                  <a:cubicBezTo>
                    <a:pt x="16" y="69"/>
                    <a:pt x="16" y="69"/>
                    <a:pt x="17" y="68"/>
                  </a:cubicBezTo>
                  <a:cubicBezTo>
                    <a:pt x="17" y="68"/>
                    <a:pt x="17" y="67"/>
                    <a:pt x="17" y="67"/>
                  </a:cubicBezTo>
                  <a:cubicBezTo>
                    <a:pt x="19" y="66"/>
                    <a:pt x="19" y="67"/>
                    <a:pt x="19" y="68"/>
                  </a:cubicBezTo>
                  <a:cubicBezTo>
                    <a:pt x="20" y="68"/>
                    <a:pt x="21" y="68"/>
                    <a:pt x="22" y="68"/>
                  </a:cubicBezTo>
                  <a:cubicBezTo>
                    <a:pt x="23" y="68"/>
                    <a:pt x="24" y="68"/>
                    <a:pt x="24" y="69"/>
                  </a:cubicBezTo>
                  <a:cubicBezTo>
                    <a:pt x="25" y="70"/>
                    <a:pt x="26" y="72"/>
                    <a:pt x="26" y="72"/>
                  </a:cubicBezTo>
                  <a:cubicBezTo>
                    <a:pt x="27" y="72"/>
                    <a:pt x="27" y="70"/>
                    <a:pt x="27" y="70"/>
                  </a:cubicBezTo>
                  <a:cubicBezTo>
                    <a:pt x="27" y="69"/>
                    <a:pt x="27" y="69"/>
                    <a:pt x="28" y="68"/>
                  </a:cubicBezTo>
                  <a:cubicBezTo>
                    <a:pt x="29" y="68"/>
                    <a:pt x="29" y="68"/>
                    <a:pt x="30" y="68"/>
                  </a:cubicBezTo>
                  <a:cubicBezTo>
                    <a:pt x="30" y="68"/>
                    <a:pt x="31" y="67"/>
                    <a:pt x="31" y="67"/>
                  </a:cubicBezTo>
                  <a:cubicBezTo>
                    <a:pt x="32" y="67"/>
                    <a:pt x="32" y="68"/>
                    <a:pt x="33" y="68"/>
                  </a:cubicBezTo>
                  <a:cubicBezTo>
                    <a:pt x="33" y="69"/>
                    <a:pt x="33" y="69"/>
                    <a:pt x="34" y="68"/>
                  </a:cubicBezTo>
                  <a:cubicBezTo>
                    <a:pt x="34" y="67"/>
                    <a:pt x="34" y="66"/>
                    <a:pt x="35" y="65"/>
                  </a:cubicBezTo>
                  <a:cubicBezTo>
                    <a:pt x="35" y="65"/>
                    <a:pt x="35" y="64"/>
                    <a:pt x="35" y="63"/>
                  </a:cubicBezTo>
                  <a:cubicBezTo>
                    <a:pt x="35" y="62"/>
                    <a:pt x="34" y="60"/>
                    <a:pt x="35" y="59"/>
                  </a:cubicBezTo>
                  <a:cubicBezTo>
                    <a:pt x="35" y="59"/>
                    <a:pt x="36" y="58"/>
                    <a:pt x="37" y="58"/>
                  </a:cubicBezTo>
                  <a:cubicBezTo>
                    <a:pt x="37" y="57"/>
                    <a:pt x="37" y="56"/>
                    <a:pt x="37" y="55"/>
                  </a:cubicBezTo>
                  <a:cubicBezTo>
                    <a:pt x="37" y="54"/>
                    <a:pt x="38" y="54"/>
                    <a:pt x="40" y="54"/>
                  </a:cubicBezTo>
                  <a:cubicBezTo>
                    <a:pt x="41" y="54"/>
                    <a:pt x="42" y="54"/>
                    <a:pt x="43" y="53"/>
                  </a:cubicBezTo>
                  <a:cubicBezTo>
                    <a:pt x="43" y="53"/>
                    <a:pt x="44" y="53"/>
                    <a:pt x="45" y="53"/>
                  </a:cubicBezTo>
                  <a:cubicBezTo>
                    <a:pt x="45" y="53"/>
                    <a:pt x="46" y="52"/>
                    <a:pt x="46" y="52"/>
                  </a:cubicBezTo>
                  <a:cubicBezTo>
                    <a:pt x="48" y="52"/>
                    <a:pt x="49" y="52"/>
                    <a:pt x="50" y="53"/>
                  </a:cubicBezTo>
                  <a:cubicBezTo>
                    <a:pt x="51" y="54"/>
                    <a:pt x="52" y="55"/>
                    <a:pt x="53" y="55"/>
                  </a:cubicBezTo>
                  <a:cubicBezTo>
                    <a:pt x="54" y="54"/>
                    <a:pt x="54" y="54"/>
                    <a:pt x="54" y="53"/>
                  </a:cubicBezTo>
                  <a:cubicBezTo>
                    <a:pt x="54" y="52"/>
                    <a:pt x="55" y="51"/>
                    <a:pt x="55" y="50"/>
                  </a:cubicBezTo>
                  <a:cubicBezTo>
                    <a:pt x="56" y="50"/>
                    <a:pt x="55" y="49"/>
                    <a:pt x="56" y="48"/>
                  </a:cubicBezTo>
                  <a:cubicBezTo>
                    <a:pt x="56" y="48"/>
                    <a:pt x="56" y="47"/>
                    <a:pt x="56" y="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91" name="Freeform 291">
              <a:extLst>
                <a:ext uri="{FF2B5EF4-FFF2-40B4-BE49-F238E27FC236}">
                  <a16:creationId xmlns:a16="http://schemas.microsoft.com/office/drawing/2014/main" id="{FD98D28E-F4DC-2FA7-0C27-C47FE414E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647" y="3551012"/>
              <a:ext cx="171450" cy="215900"/>
            </a:xfrm>
            <a:custGeom>
              <a:avLst/>
              <a:gdLst>
                <a:gd name="T0" fmla="*/ 37 w 37"/>
                <a:gd name="T1" fmla="*/ 28 h 47"/>
                <a:gd name="T2" fmla="*/ 36 w 37"/>
                <a:gd name="T3" fmla="*/ 26 h 47"/>
                <a:gd name="T4" fmla="*/ 34 w 37"/>
                <a:gd name="T5" fmla="*/ 27 h 47"/>
                <a:gd name="T6" fmla="*/ 33 w 37"/>
                <a:gd name="T7" fmla="*/ 26 h 47"/>
                <a:gd name="T8" fmla="*/ 32 w 37"/>
                <a:gd name="T9" fmla="*/ 23 h 47"/>
                <a:gd name="T10" fmla="*/ 32 w 37"/>
                <a:gd name="T11" fmla="*/ 20 h 47"/>
                <a:gd name="T12" fmla="*/ 32 w 37"/>
                <a:gd name="T13" fmla="*/ 18 h 47"/>
                <a:gd name="T14" fmla="*/ 29 w 37"/>
                <a:gd name="T15" fmla="*/ 17 h 47"/>
                <a:gd name="T16" fmla="*/ 27 w 37"/>
                <a:gd name="T17" fmla="*/ 17 h 47"/>
                <a:gd name="T18" fmla="*/ 22 w 37"/>
                <a:gd name="T19" fmla="*/ 16 h 47"/>
                <a:gd name="T20" fmla="*/ 21 w 37"/>
                <a:gd name="T21" fmla="*/ 14 h 47"/>
                <a:gd name="T22" fmla="*/ 21 w 37"/>
                <a:gd name="T23" fmla="*/ 13 h 47"/>
                <a:gd name="T24" fmla="*/ 22 w 37"/>
                <a:gd name="T25" fmla="*/ 12 h 47"/>
                <a:gd name="T26" fmla="*/ 21 w 37"/>
                <a:gd name="T27" fmla="*/ 7 h 47"/>
                <a:gd name="T28" fmla="*/ 21 w 37"/>
                <a:gd name="T29" fmla="*/ 3 h 47"/>
                <a:gd name="T30" fmla="*/ 17 w 37"/>
                <a:gd name="T31" fmla="*/ 1 h 47"/>
                <a:gd name="T32" fmla="*/ 14 w 37"/>
                <a:gd name="T33" fmla="*/ 0 h 47"/>
                <a:gd name="T34" fmla="*/ 12 w 37"/>
                <a:gd name="T35" fmla="*/ 1 h 47"/>
                <a:gd name="T36" fmla="*/ 11 w 37"/>
                <a:gd name="T37" fmla="*/ 1 h 47"/>
                <a:gd name="T38" fmla="*/ 8 w 37"/>
                <a:gd name="T39" fmla="*/ 2 h 47"/>
                <a:gd name="T40" fmla="*/ 5 w 37"/>
                <a:gd name="T41" fmla="*/ 2 h 47"/>
                <a:gd name="T42" fmla="*/ 4 w 37"/>
                <a:gd name="T43" fmla="*/ 4 h 47"/>
                <a:gd name="T44" fmla="*/ 3 w 37"/>
                <a:gd name="T45" fmla="*/ 6 h 47"/>
                <a:gd name="T46" fmla="*/ 2 w 37"/>
                <a:gd name="T47" fmla="*/ 7 h 47"/>
                <a:gd name="T48" fmla="*/ 2 w 37"/>
                <a:gd name="T49" fmla="*/ 7 h 47"/>
                <a:gd name="T50" fmla="*/ 2 w 37"/>
                <a:gd name="T51" fmla="*/ 8 h 47"/>
                <a:gd name="T52" fmla="*/ 2 w 37"/>
                <a:gd name="T53" fmla="*/ 11 h 47"/>
                <a:gd name="T54" fmla="*/ 2 w 37"/>
                <a:gd name="T55" fmla="*/ 14 h 47"/>
                <a:gd name="T56" fmla="*/ 1 w 37"/>
                <a:gd name="T57" fmla="*/ 16 h 47"/>
                <a:gd name="T58" fmla="*/ 2 w 37"/>
                <a:gd name="T59" fmla="*/ 18 h 47"/>
                <a:gd name="T60" fmla="*/ 3 w 37"/>
                <a:gd name="T61" fmla="*/ 21 h 47"/>
                <a:gd name="T62" fmla="*/ 7 w 37"/>
                <a:gd name="T63" fmla="*/ 24 h 47"/>
                <a:gd name="T64" fmla="*/ 8 w 37"/>
                <a:gd name="T65" fmla="*/ 26 h 47"/>
                <a:gd name="T66" fmla="*/ 12 w 37"/>
                <a:gd name="T67" fmla="*/ 27 h 47"/>
                <a:gd name="T68" fmla="*/ 14 w 37"/>
                <a:gd name="T69" fmla="*/ 28 h 47"/>
                <a:gd name="T70" fmla="*/ 16 w 37"/>
                <a:gd name="T71" fmla="*/ 30 h 47"/>
                <a:gd name="T72" fmla="*/ 18 w 37"/>
                <a:gd name="T73" fmla="*/ 31 h 47"/>
                <a:gd name="T74" fmla="*/ 21 w 37"/>
                <a:gd name="T75" fmla="*/ 33 h 47"/>
                <a:gd name="T76" fmla="*/ 23 w 37"/>
                <a:gd name="T77" fmla="*/ 34 h 47"/>
                <a:gd name="T78" fmla="*/ 22 w 37"/>
                <a:gd name="T79" fmla="*/ 37 h 47"/>
                <a:gd name="T80" fmla="*/ 21 w 37"/>
                <a:gd name="T81" fmla="*/ 39 h 47"/>
                <a:gd name="T82" fmla="*/ 20 w 37"/>
                <a:gd name="T83" fmla="*/ 42 h 47"/>
                <a:gd name="T84" fmla="*/ 19 w 37"/>
                <a:gd name="T85" fmla="*/ 44 h 47"/>
                <a:gd name="T86" fmla="*/ 18 w 37"/>
                <a:gd name="T87" fmla="*/ 45 h 47"/>
                <a:gd name="T88" fmla="*/ 21 w 37"/>
                <a:gd name="T89" fmla="*/ 45 h 47"/>
                <a:gd name="T90" fmla="*/ 23 w 37"/>
                <a:gd name="T91" fmla="*/ 46 h 47"/>
                <a:gd name="T92" fmla="*/ 27 w 37"/>
                <a:gd name="T93" fmla="*/ 46 h 47"/>
                <a:gd name="T94" fmla="*/ 28 w 37"/>
                <a:gd name="T95" fmla="*/ 47 h 47"/>
                <a:gd name="T96" fmla="*/ 30 w 37"/>
                <a:gd name="T97" fmla="*/ 46 h 47"/>
                <a:gd name="T98" fmla="*/ 32 w 37"/>
                <a:gd name="T99" fmla="*/ 45 h 47"/>
                <a:gd name="T100" fmla="*/ 33 w 37"/>
                <a:gd name="T101" fmla="*/ 43 h 47"/>
                <a:gd name="T102" fmla="*/ 35 w 37"/>
                <a:gd name="T103" fmla="*/ 41 h 47"/>
                <a:gd name="T104" fmla="*/ 36 w 37"/>
                <a:gd name="T105" fmla="*/ 36 h 47"/>
                <a:gd name="T106" fmla="*/ 37 w 37"/>
                <a:gd name="T107" fmla="*/ 32 h 47"/>
                <a:gd name="T108" fmla="*/ 37 w 37"/>
                <a:gd name="T10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" h="47">
                  <a:moveTo>
                    <a:pt x="37" y="28"/>
                  </a:moveTo>
                  <a:cubicBezTo>
                    <a:pt x="37" y="27"/>
                    <a:pt x="37" y="26"/>
                    <a:pt x="36" y="26"/>
                  </a:cubicBezTo>
                  <a:cubicBezTo>
                    <a:pt x="35" y="25"/>
                    <a:pt x="35" y="26"/>
                    <a:pt x="34" y="27"/>
                  </a:cubicBezTo>
                  <a:cubicBezTo>
                    <a:pt x="33" y="27"/>
                    <a:pt x="33" y="27"/>
                    <a:pt x="33" y="26"/>
                  </a:cubicBezTo>
                  <a:cubicBezTo>
                    <a:pt x="32" y="26"/>
                    <a:pt x="32" y="24"/>
                    <a:pt x="32" y="23"/>
                  </a:cubicBezTo>
                  <a:cubicBezTo>
                    <a:pt x="32" y="22"/>
                    <a:pt x="32" y="21"/>
                    <a:pt x="32" y="20"/>
                  </a:cubicBezTo>
                  <a:cubicBezTo>
                    <a:pt x="32" y="20"/>
                    <a:pt x="32" y="19"/>
                    <a:pt x="32" y="18"/>
                  </a:cubicBezTo>
                  <a:cubicBezTo>
                    <a:pt x="31" y="18"/>
                    <a:pt x="30" y="17"/>
                    <a:pt x="29" y="17"/>
                  </a:cubicBezTo>
                  <a:cubicBezTo>
                    <a:pt x="28" y="17"/>
                    <a:pt x="28" y="17"/>
                    <a:pt x="27" y="17"/>
                  </a:cubicBezTo>
                  <a:cubicBezTo>
                    <a:pt x="25" y="17"/>
                    <a:pt x="23" y="17"/>
                    <a:pt x="22" y="16"/>
                  </a:cubicBezTo>
                  <a:cubicBezTo>
                    <a:pt x="21" y="15"/>
                    <a:pt x="22" y="15"/>
                    <a:pt x="21" y="14"/>
                  </a:cubicBezTo>
                  <a:cubicBezTo>
                    <a:pt x="21" y="14"/>
                    <a:pt x="21" y="13"/>
                    <a:pt x="21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0"/>
                    <a:pt x="22" y="8"/>
                    <a:pt x="21" y="7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0" y="3"/>
                    <a:pt x="17" y="1"/>
                    <a:pt x="17" y="1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13" y="0"/>
                    <a:pt x="13" y="1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1"/>
                    <a:pt x="9" y="2"/>
                    <a:pt x="8" y="2"/>
                  </a:cubicBezTo>
                  <a:cubicBezTo>
                    <a:pt x="7" y="2"/>
                    <a:pt x="6" y="2"/>
                    <a:pt x="5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9"/>
                    <a:pt x="2" y="10"/>
                    <a:pt x="2" y="11"/>
                  </a:cubicBezTo>
                  <a:cubicBezTo>
                    <a:pt x="2" y="12"/>
                    <a:pt x="2" y="13"/>
                    <a:pt x="2" y="14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0" y="17"/>
                    <a:pt x="1" y="17"/>
                    <a:pt x="2" y="18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4" y="22"/>
                    <a:pt x="6" y="23"/>
                    <a:pt x="7" y="24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9" y="27"/>
                    <a:pt x="10" y="27"/>
                    <a:pt x="12" y="27"/>
                  </a:cubicBezTo>
                  <a:cubicBezTo>
                    <a:pt x="12" y="27"/>
                    <a:pt x="13" y="27"/>
                    <a:pt x="14" y="28"/>
                  </a:cubicBezTo>
                  <a:cubicBezTo>
                    <a:pt x="15" y="29"/>
                    <a:pt x="15" y="30"/>
                    <a:pt x="16" y="30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9" y="32"/>
                    <a:pt x="20" y="32"/>
                    <a:pt x="21" y="33"/>
                  </a:cubicBezTo>
                  <a:cubicBezTo>
                    <a:pt x="21" y="33"/>
                    <a:pt x="23" y="33"/>
                    <a:pt x="23" y="34"/>
                  </a:cubicBezTo>
                  <a:cubicBezTo>
                    <a:pt x="24" y="35"/>
                    <a:pt x="22" y="36"/>
                    <a:pt x="22" y="37"/>
                  </a:cubicBezTo>
                  <a:cubicBezTo>
                    <a:pt x="22" y="38"/>
                    <a:pt x="21" y="38"/>
                    <a:pt x="21" y="39"/>
                  </a:cubicBezTo>
                  <a:cubicBezTo>
                    <a:pt x="20" y="40"/>
                    <a:pt x="20" y="41"/>
                    <a:pt x="20" y="42"/>
                  </a:cubicBezTo>
                  <a:cubicBezTo>
                    <a:pt x="20" y="43"/>
                    <a:pt x="20" y="43"/>
                    <a:pt x="19" y="44"/>
                  </a:cubicBezTo>
                  <a:cubicBezTo>
                    <a:pt x="19" y="44"/>
                    <a:pt x="18" y="45"/>
                    <a:pt x="18" y="45"/>
                  </a:cubicBezTo>
                  <a:cubicBezTo>
                    <a:pt x="19" y="46"/>
                    <a:pt x="20" y="45"/>
                    <a:pt x="21" y="45"/>
                  </a:cubicBezTo>
                  <a:cubicBezTo>
                    <a:pt x="22" y="45"/>
                    <a:pt x="22" y="46"/>
                    <a:pt x="23" y="46"/>
                  </a:cubicBezTo>
                  <a:cubicBezTo>
                    <a:pt x="25" y="46"/>
                    <a:pt x="26" y="46"/>
                    <a:pt x="27" y="46"/>
                  </a:cubicBezTo>
                  <a:cubicBezTo>
                    <a:pt x="27" y="46"/>
                    <a:pt x="28" y="46"/>
                    <a:pt x="28" y="47"/>
                  </a:cubicBezTo>
                  <a:cubicBezTo>
                    <a:pt x="29" y="47"/>
                    <a:pt x="29" y="46"/>
                    <a:pt x="30" y="46"/>
                  </a:cubicBezTo>
                  <a:cubicBezTo>
                    <a:pt x="31" y="46"/>
                    <a:pt x="31" y="46"/>
                    <a:pt x="32" y="45"/>
                  </a:cubicBezTo>
                  <a:cubicBezTo>
                    <a:pt x="32" y="44"/>
                    <a:pt x="31" y="44"/>
                    <a:pt x="33" y="43"/>
                  </a:cubicBezTo>
                  <a:cubicBezTo>
                    <a:pt x="34" y="43"/>
                    <a:pt x="35" y="42"/>
                    <a:pt x="35" y="41"/>
                  </a:cubicBezTo>
                  <a:cubicBezTo>
                    <a:pt x="36" y="39"/>
                    <a:pt x="36" y="38"/>
                    <a:pt x="36" y="36"/>
                  </a:cubicBezTo>
                  <a:cubicBezTo>
                    <a:pt x="36" y="35"/>
                    <a:pt x="37" y="33"/>
                    <a:pt x="37" y="32"/>
                  </a:cubicBezTo>
                  <a:cubicBezTo>
                    <a:pt x="37" y="31"/>
                    <a:pt x="37" y="29"/>
                    <a:pt x="37" y="2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92" name="Freeform 292">
              <a:extLst>
                <a:ext uri="{FF2B5EF4-FFF2-40B4-BE49-F238E27FC236}">
                  <a16:creationId xmlns:a16="http://schemas.microsoft.com/office/drawing/2014/main" id="{493CA9EE-76AC-096A-903B-B70008EC2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961" y="3831999"/>
              <a:ext cx="111125" cy="131763"/>
            </a:xfrm>
            <a:custGeom>
              <a:avLst/>
              <a:gdLst>
                <a:gd name="T0" fmla="*/ 4 w 24"/>
                <a:gd name="T1" fmla="*/ 1 h 29"/>
                <a:gd name="T2" fmla="*/ 5 w 24"/>
                <a:gd name="T3" fmla="*/ 1 h 29"/>
                <a:gd name="T4" fmla="*/ 6 w 24"/>
                <a:gd name="T5" fmla="*/ 0 h 29"/>
                <a:gd name="T6" fmla="*/ 8 w 24"/>
                <a:gd name="T7" fmla="*/ 1 h 29"/>
                <a:gd name="T8" fmla="*/ 8 w 24"/>
                <a:gd name="T9" fmla="*/ 2 h 29"/>
                <a:gd name="T10" fmla="*/ 9 w 24"/>
                <a:gd name="T11" fmla="*/ 2 h 29"/>
                <a:gd name="T12" fmla="*/ 11 w 24"/>
                <a:gd name="T13" fmla="*/ 5 h 29"/>
                <a:gd name="T14" fmla="*/ 10 w 24"/>
                <a:gd name="T15" fmla="*/ 6 h 29"/>
                <a:gd name="T16" fmla="*/ 11 w 24"/>
                <a:gd name="T17" fmla="*/ 6 h 29"/>
                <a:gd name="T18" fmla="*/ 12 w 24"/>
                <a:gd name="T19" fmla="*/ 6 h 29"/>
                <a:gd name="T20" fmla="*/ 12 w 24"/>
                <a:gd name="T21" fmla="*/ 5 h 29"/>
                <a:gd name="T22" fmla="*/ 13 w 24"/>
                <a:gd name="T23" fmla="*/ 5 h 29"/>
                <a:gd name="T24" fmla="*/ 15 w 24"/>
                <a:gd name="T25" fmla="*/ 7 h 29"/>
                <a:gd name="T26" fmla="*/ 16 w 24"/>
                <a:gd name="T27" fmla="*/ 8 h 29"/>
                <a:gd name="T28" fmla="*/ 17 w 24"/>
                <a:gd name="T29" fmla="*/ 8 h 29"/>
                <a:gd name="T30" fmla="*/ 18 w 24"/>
                <a:gd name="T31" fmla="*/ 10 h 29"/>
                <a:gd name="T32" fmla="*/ 21 w 24"/>
                <a:gd name="T33" fmla="*/ 12 h 29"/>
                <a:gd name="T34" fmla="*/ 22 w 24"/>
                <a:gd name="T35" fmla="*/ 15 h 29"/>
                <a:gd name="T36" fmla="*/ 24 w 24"/>
                <a:gd name="T37" fmla="*/ 15 h 29"/>
                <a:gd name="T38" fmla="*/ 22 w 24"/>
                <a:gd name="T39" fmla="*/ 18 h 29"/>
                <a:gd name="T40" fmla="*/ 22 w 24"/>
                <a:gd name="T41" fmla="*/ 21 h 29"/>
                <a:gd name="T42" fmla="*/ 23 w 24"/>
                <a:gd name="T43" fmla="*/ 22 h 29"/>
                <a:gd name="T44" fmla="*/ 21 w 24"/>
                <a:gd name="T45" fmla="*/ 25 h 29"/>
                <a:gd name="T46" fmla="*/ 18 w 24"/>
                <a:gd name="T47" fmla="*/ 28 h 29"/>
                <a:gd name="T48" fmla="*/ 15 w 24"/>
                <a:gd name="T49" fmla="*/ 28 h 29"/>
                <a:gd name="T50" fmla="*/ 12 w 24"/>
                <a:gd name="T51" fmla="*/ 28 h 29"/>
                <a:gd name="T52" fmla="*/ 10 w 24"/>
                <a:gd name="T53" fmla="*/ 28 h 29"/>
                <a:gd name="T54" fmla="*/ 9 w 24"/>
                <a:gd name="T55" fmla="*/ 28 h 29"/>
                <a:gd name="T56" fmla="*/ 8 w 24"/>
                <a:gd name="T57" fmla="*/ 27 h 29"/>
                <a:gd name="T58" fmla="*/ 5 w 24"/>
                <a:gd name="T59" fmla="*/ 25 h 29"/>
                <a:gd name="T60" fmla="*/ 4 w 24"/>
                <a:gd name="T61" fmla="*/ 25 h 29"/>
                <a:gd name="T62" fmla="*/ 3 w 24"/>
                <a:gd name="T63" fmla="*/ 26 h 29"/>
                <a:gd name="T64" fmla="*/ 2 w 24"/>
                <a:gd name="T65" fmla="*/ 24 h 29"/>
                <a:gd name="T66" fmla="*/ 1 w 24"/>
                <a:gd name="T67" fmla="*/ 23 h 29"/>
                <a:gd name="T68" fmla="*/ 0 w 24"/>
                <a:gd name="T69" fmla="*/ 23 h 29"/>
                <a:gd name="T70" fmla="*/ 0 w 24"/>
                <a:gd name="T71" fmla="*/ 21 h 29"/>
                <a:gd name="T72" fmla="*/ 1 w 24"/>
                <a:gd name="T73" fmla="*/ 18 h 29"/>
                <a:gd name="T74" fmla="*/ 1 w 24"/>
                <a:gd name="T75" fmla="*/ 15 h 29"/>
                <a:gd name="T76" fmla="*/ 1 w 24"/>
                <a:gd name="T77" fmla="*/ 12 h 29"/>
                <a:gd name="T78" fmla="*/ 1 w 24"/>
                <a:gd name="T79" fmla="*/ 10 h 29"/>
                <a:gd name="T80" fmla="*/ 2 w 24"/>
                <a:gd name="T81" fmla="*/ 10 h 29"/>
                <a:gd name="T82" fmla="*/ 2 w 24"/>
                <a:gd name="T83" fmla="*/ 8 h 29"/>
                <a:gd name="T84" fmla="*/ 3 w 24"/>
                <a:gd name="T85" fmla="*/ 5 h 29"/>
                <a:gd name="T86" fmla="*/ 3 w 24"/>
                <a:gd name="T87" fmla="*/ 2 h 29"/>
                <a:gd name="T88" fmla="*/ 4 w 24"/>
                <a:gd name="T89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" h="29">
                  <a:moveTo>
                    <a:pt x="4" y="1"/>
                  </a:moveTo>
                  <a:cubicBezTo>
                    <a:pt x="4" y="1"/>
                    <a:pt x="5" y="1"/>
                    <a:pt x="5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7" y="0"/>
                    <a:pt x="7" y="0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1" y="6"/>
                    <a:pt x="12" y="6"/>
                    <a:pt x="12" y="6"/>
                  </a:cubicBezTo>
                  <a:cubicBezTo>
                    <a:pt x="13" y="6"/>
                    <a:pt x="12" y="6"/>
                    <a:pt x="12" y="5"/>
                  </a:cubicBezTo>
                  <a:cubicBezTo>
                    <a:pt x="13" y="5"/>
                    <a:pt x="12" y="4"/>
                    <a:pt x="13" y="5"/>
                  </a:cubicBezTo>
                  <a:cubicBezTo>
                    <a:pt x="14" y="6"/>
                    <a:pt x="14" y="6"/>
                    <a:pt x="15" y="7"/>
                  </a:cubicBezTo>
                  <a:cubicBezTo>
                    <a:pt x="15" y="7"/>
                    <a:pt x="15" y="7"/>
                    <a:pt x="16" y="8"/>
                  </a:cubicBezTo>
                  <a:cubicBezTo>
                    <a:pt x="16" y="8"/>
                    <a:pt x="17" y="8"/>
                    <a:pt x="17" y="8"/>
                  </a:cubicBezTo>
                  <a:cubicBezTo>
                    <a:pt x="18" y="9"/>
                    <a:pt x="17" y="9"/>
                    <a:pt x="18" y="10"/>
                  </a:cubicBezTo>
                  <a:cubicBezTo>
                    <a:pt x="18" y="11"/>
                    <a:pt x="21" y="11"/>
                    <a:pt x="21" y="12"/>
                  </a:cubicBezTo>
                  <a:cubicBezTo>
                    <a:pt x="22" y="13"/>
                    <a:pt x="22" y="14"/>
                    <a:pt x="22" y="15"/>
                  </a:cubicBezTo>
                  <a:cubicBezTo>
                    <a:pt x="23" y="15"/>
                    <a:pt x="23" y="15"/>
                    <a:pt x="24" y="15"/>
                  </a:cubicBezTo>
                  <a:cubicBezTo>
                    <a:pt x="24" y="16"/>
                    <a:pt x="22" y="17"/>
                    <a:pt x="22" y="18"/>
                  </a:cubicBezTo>
                  <a:cubicBezTo>
                    <a:pt x="22" y="18"/>
                    <a:pt x="22" y="20"/>
                    <a:pt x="22" y="21"/>
                  </a:cubicBezTo>
                  <a:cubicBezTo>
                    <a:pt x="22" y="21"/>
                    <a:pt x="23" y="22"/>
                    <a:pt x="23" y="22"/>
                  </a:cubicBezTo>
                  <a:cubicBezTo>
                    <a:pt x="22" y="23"/>
                    <a:pt x="21" y="24"/>
                    <a:pt x="21" y="25"/>
                  </a:cubicBezTo>
                  <a:cubicBezTo>
                    <a:pt x="20" y="26"/>
                    <a:pt x="19" y="27"/>
                    <a:pt x="18" y="28"/>
                  </a:cubicBezTo>
                  <a:cubicBezTo>
                    <a:pt x="17" y="28"/>
                    <a:pt x="16" y="29"/>
                    <a:pt x="15" y="28"/>
                  </a:cubicBezTo>
                  <a:cubicBezTo>
                    <a:pt x="14" y="28"/>
                    <a:pt x="13" y="28"/>
                    <a:pt x="12" y="28"/>
                  </a:cubicBezTo>
                  <a:cubicBezTo>
                    <a:pt x="11" y="28"/>
                    <a:pt x="11" y="29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9" y="28"/>
                    <a:pt x="8" y="27"/>
                  </a:cubicBezTo>
                  <a:cubicBezTo>
                    <a:pt x="7" y="27"/>
                    <a:pt x="6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6"/>
                    <a:pt x="3" y="25"/>
                    <a:pt x="2" y="24"/>
                  </a:cubicBezTo>
                  <a:cubicBezTo>
                    <a:pt x="2" y="24"/>
                    <a:pt x="1" y="24"/>
                    <a:pt x="1" y="23"/>
                  </a:cubicBezTo>
                  <a:cubicBezTo>
                    <a:pt x="1" y="23"/>
                    <a:pt x="0" y="23"/>
                    <a:pt x="0" y="23"/>
                  </a:cubicBezTo>
                  <a:cubicBezTo>
                    <a:pt x="0" y="22"/>
                    <a:pt x="0" y="21"/>
                    <a:pt x="0" y="21"/>
                  </a:cubicBezTo>
                  <a:cubicBezTo>
                    <a:pt x="0" y="19"/>
                    <a:pt x="0" y="19"/>
                    <a:pt x="1" y="18"/>
                  </a:cubicBezTo>
                  <a:cubicBezTo>
                    <a:pt x="2" y="17"/>
                    <a:pt x="2" y="16"/>
                    <a:pt x="1" y="15"/>
                  </a:cubicBezTo>
                  <a:cubicBezTo>
                    <a:pt x="1" y="14"/>
                    <a:pt x="1" y="13"/>
                    <a:pt x="1" y="12"/>
                  </a:cubicBezTo>
                  <a:cubicBezTo>
                    <a:pt x="1" y="11"/>
                    <a:pt x="1" y="11"/>
                    <a:pt x="1" y="10"/>
                  </a:cubicBezTo>
                  <a:cubicBezTo>
                    <a:pt x="1" y="10"/>
                    <a:pt x="2" y="10"/>
                    <a:pt x="2" y="10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3" y="4"/>
                    <a:pt x="2" y="3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93" name="Freeform 293">
              <a:extLst>
                <a:ext uri="{FF2B5EF4-FFF2-40B4-BE49-F238E27FC236}">
                  <a16:creationId xmlns:a16="http://schemas.microsoft.com/office/drawing/2014/main" id="{447BD5DA-4A94-F097-3A4B-B7ABA706F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221" y="2941412"/>
              <a:ext cx="803275" cy="990600"/>
            </a:xfrm>
            <a:custGeom>
              <a:avLst/>
              <a:gdLst>
                <a:gd name="T0" fmla="*/ 167 w 174"/>
                <a:gd name="T1" fmla="*/ 57 h 216"/>
                <a:gd name="T2" fmla="*/ 147 w 174"/>
                <a:gd name="T3" fmla="*/ 44 h 216"/>
                <a:gd name="T4" fmla="*/ 131 w 174"/>
                <a:gd name="T5" fmla="*/ 41 h 216"/>
                <a:gd name="T6" fmla="*/ 119 w 174"/>
                <a:gd name="T7" fmla="*/ 33 h 216"/>
                <a:gd name="T8" fmla="*/ 111 w 174"/>
                <a:gd name="T9" fmla="*/ 36 h 216"/>
                <a:gd name="T10" fmla="*/ 104 w 174"/>
                <a:gd name="T11" fmla="*/ 28 h 216"/>
                <a:gd name="T12" fmla="*/ 101 w 174"/>
                <a:gd name="T13" fmla="*/ 7 h 216"/>
                <a:gd name="T14" fmla="*/ 94 w 174"/>
                <a:gd name="T15" fmla="*/ 15 h 216"/>
                <a:gd name="T16" fmla="*/ 89 w 174"/>
                <a:gd name="T17" fmla="*/ 16 h 216"/>
                <a:gd name="T18" fmla="*/ 79 w 174"/>
                <a:gd name="T19" fmla="*/ 15 h 216"/>
                <a:gd name="T20" fmla="*/ 72 w 174"/>
                <a:gd name="T21" fmla="*/ 19 h 216"/>
                <a:gd name="T22" fmla="*/ 64 w 174"/>
                <a:gd name="T23" fmla="*/ 20 h 216"/>
                <a:gd name="T24" fmla="*/ 63 w 174"/>
                <a:gd name="T25" fmla="*/ 7 h 216"/>
                <a:gd name="T26" fmla="*/ 58 w 174"/>
                <a:gd name="T27" fmla="*/ 1 h 216"/>
                <a:gd name="T28" fmla="*/ 52 w 174"/>
                <a:gd name="T29" fmla="*/ 6 h 216"/>
                <a:gd name="T30" fmla="*/ 41 w 174"/>
                <a:gd name="T31" fmla="*/ 6 h 216"/>
                <a:gd name="T32" fmla="*/ 43 w 174"/>
                <a:gd name="T33" fmla="*/ 15 h 216"/>
                <a:gd name="T34" fmla="*/ 45 w 174"/>
                <a:gd name="T35" fmla="*/ 18 h 216"/>
                <a:gd name="T36" fmla="*/ 41 w 174"/>
                <a:gd name="T37" fmla="*/ 22 h 216"/>
                <a:gd name="T38" fmla="*/ 36 w 174"/>
                <a:gd name="T39" fmla="*/ 24 h 216"/>
                <a:gd name="T40" fmla="*/ 26 w 174"/>
                <a:gd name="T41" fmla="*/ 19 h 216"/>
                <a:gd name="T42" fmla="*/ 17 w 174"/>
                <a:gd name="T43" fmla="*/ 22 h 216"/>
                <a:gd name="T44" fmla="*/ 17 w 174"/>
                <a:gd name="T45" fmla="*/ 25 h 216"/>
                <a:gd name="T46" fmla="*/ 18 w 174"/>
                <a:gd name="T47" fmla="*/ 33 h 216"/>
                <a:gd name="T48" fmla="*/ 17 w 174"/>
                <a:gd name="T49" fmla="*/ 51 h 216"/>
                <a:gd name="T50" fmla="*/ 9 w 174"/>
                <a:gd name="T51" fmla="*/ 53 h 216"/>
                <a:gd name="T52" fmla="*/ 2 w 174"/>
                <a:gd name="T53" fmla="*/ 62 h 216"/>
                <a:gd name="T54" fmla="*/ 0 w 174"/>
                <a:gd name="T55" fmla="*/ 69 h 216"/>
                <a:gd name="T56" fmla="*/ 5 w 174"/>
                <a:gd name="T57" fmla="*/ 79 h 216"/>
                <a:gd name="T58" fmla="*/ 13 w 174"/>
                <a:gd name="T59" fmla="*/ 80 h 216"/>
                <a:gd name="T60" fmla="*/ 21 w 174"/>
                <a:gd name="T61" fmla="*/ 88 h 216"/>
                <a:gd name="T62" fmla="*/ 27 w 174"/>
                <a:gd name="T63" fmla="*/ 86 h 216"/>
                <a:gd name="T64" fmla="*/ 36 w 174"/>
                <a:gd name="T65" fmla="*/ 81 h 216"/>
                <a:gd name="T66" fmla="*/ 37 w 174"/>
                <a:gd name="T67" fmla="*/ 90 h 216"/>
                <a:gd name="T68" fmla="*/ 41 w 174"/>
                <a:gd name="T69" fmla="*/ 95 h 216"/>
                <a:gd name="T70" fmla="*/ 50 w 174"/>
                <a:gd name="T71" fmla="*/ 100 h 216"/>
                <a:gd name="T72" fmla="*/ 59 w 174"/>
                <a:gd name="T73" fmla="*/ 103 h 216"/>
                <a:gd name="T74" fmla="*/ 60 w 174"/>
                <a:gd name="T75" fmla="*/ 117 h 216"/>
                <a:gd name="T76" fmla="*/ 71 w 174"/>
                <a:gd name="T77" fmla="*/ 123 h 216"/>
                <a:gd name="T78" fmla="*/ 70 w 174"/>
                <a:gd name="T79" fmla="*/ 136 h 216"/>
                <a:gd name="T80" fmla="*/ 70 w 174"/>
                <a:gd name="T81" fmla="*/ 145 h 216"/>
                <a:gd name="T82" fmla="*/ 80 w 174"/>
                <a:gd name="T83" fmla="*/ 151 h 216"/>
                <a:gd name="T84" fmla="*/ 86 w 174"/>
                <a:gd name="T85" fmla="*/ 164 h 216"/>
                <a:gd name="T86" fmla="*/ 89 w 174"/>
                <a:gd name="T87" fmla="*/ 172 h 216"/>
                <a:gd name="T88" fmla="*/ 80 w 174"/>
                <a:gd name="T89" fmla="*/ 184 h 216"/>
                <a:gd name="T90" fmla="*/ 74 w 174"/>
                <a:gd name="T91" fmla="*/ 195 h 216"/>
                <a:gd name="T92" fmla="*/ 78 w 174"/>
                <a:gd name="T93" fmla="*/ 200 h 216"/>
                <a:gd name="T94" fmla="*/ 84 w 174"/>
                <a:gd name="T95" fmla="*/ 202 h 216"/>
                <a:gd name="T96" fmla="*/ 92 w 174"/>
                <a:gd name="T97" fmla="*/ 210 h 216"/>
                <a:gd name="T98" fmla="*/ 95 w 174"/>
                <a:gd name="T99" fmla="*/ 211 h 216"/>
                <a:gd name="T100" fmla="*/ 103 w 174"/>
                <a:gd name="T101" fmla="*/ 195 h 216"/>
                <a:gd name="T102" fmla="*/ 98 w 174"/>
                <a:gd name="T103" fmla="*/ 205 h 216"/>
                <a:gd name="T104" fmla="*/ 106 w 174"/>
                <a:gd name="T105" fmla="*/ 191 h 216"/>
                <a:gd name="T106" fmla="*/ 112 w 174"/>
                <a:gd name="T107" fmla="*/ 178 h 216"/>
                <a:gd name="T108" fmla="*/ 120 w 174"/>
                <a:gd name="T109" fmla="*/ 161 h 216"/>
                <a:gd name="T110" fmla="*/ 129 w 174"/>
                <a:gd name="T111" fmla="*/ 155 h 216"/>
                <a:gd name="T112" fmla="*/ 140 w 174"/>
                <a:gd name="T113" fmla="*/ 153 h 216"/>
                <a:gd name="T114" fmla="*/ 147 w 174"/>
                <a:gd name="T115" fmla="*/ 142 h 216"/>
                <a:gd name="T116" fmla="*/ 152 w 174"/>
                <a:gd name="T117" fmla="*/ 127 h 216"/>
                <a:gd name="T118" fmla="*/ 155 w 174"/>
                <a:gd name="T119" fmla="*/ 115 h 216"/>
                <a:gd name="T120" fmla="*/ 158 w 174"/>
                <a:gd name="T121" fmla="*/ 98 h 216"/>
                <a:gd name="T122" fmla="*/ 172 w 174"/>
                <a:gd name="T123" fmla="*/ 7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216">
                  <a:moveTo>
                    <a:pt x="173" y="68"/>
                  </a:moveTo>
                  <a:cubicBezTo>
                    <a:pt x="173" y="67"/>
                    <a:pt x="173" y="66"/>
                    <a:pt x="173" y="64"/>
                  </a:cubicBezTo>
                  <a:cubicBezTo>
                    <a:pt x="173" y="63"/>
                    <a:pt x="172" y="62"/>
                    <a:pt x="172" y="61"/>
                  </a:cubicBezTo>
                  <a:cubicBezTo>
                    <a:pt x="171" y="60"/>
                    <a:pt x="171" y="59"/>
                    <a:pt x="171" y="58"/>
                  </a:cubicBezTo>
                  <a:cubicBezTo>
                    <a:pt x="170" y="56"/>
                    <a:pt x="169" y="57"/>
                    <a:pt x="167" y="57"/>
                  </a:cubicBezTo>
                  <a:cubicBezTo>
                    <a:pt x="166" y="57"/>
                    <a:pt x="165" y="56"/>
                    <a:pt x="164" y="56"/>
                  </a:cubicBezTo>
                  <a:cubicBezTo>
                    <a:pt x="163" y="55"/>
                    <a:pt x="162" y="55"/>
                    <a:pt x="162" y="54"/>
                  </a:cubicBezTo>
                  <a:cubicBezTo>
                    <a:pt x="160" y="53"/>
                    <a:pt x="158" y="50"/>
                    <a:pt x="157" y="48"/>
                  </a:cubicBezTo>
                  <a:cubicBezTo>
                    <a:pt x="155" y="47"/>
                    <a:pt x="153" y="44"/>
                    <a:pt x="150" y="44"/>
                  </a:cubicBezTo>
                  <a:cubicBezTo>
                    <a:pt x="149" y="44"/>
                    <a:pt x="148" y="44"/>
                    <a:pt x="147" y="44"/>
                  </a:cubicBezTo>
                  <a:cubicBezTo>
                    <a:pt x="146" y="44"/>
                    <a:pt x="145" y="44"/>
                    <a:pt x="144" y="44"/>
                  </a:cubicBezTo>
                  <a:cubicBezTo>
                    <a:pt x="141" y="44"/>
                    <a:pt x="139" y="43"/>
                    <a:pt x="137" y="42"/>
                  </a:cubicBezTo>
                  <a:cubicBezTo>
                    <a:pt x="136" y="42"/>
                    <a:pt x="135" y="42"/>
                    <a:pt x="133" y="43"/>
                  </a:cubicBezTo>
                  <a:cubicBezTo>
                    <a:pt x="133" y="43"/>
                    <a:pt x="131" y="43"/>
                    <a:pt x="131" y="43"/>
                  </a:cubicBezTo>
                  <a:cubicBezTo>
                    <a:pt x="131" y="42"/>
                    <a:pt x="131" y="42"/>
                    <a:pt x="131" y="41"/>
                  </a:cubicBezTo>
                  <a:cubicBezTo>
                    <a:pt x="131" y="40"/>
                    <a:pt x="130" y="39"/>
                    <a:pt x="129" y="38"/>
                  </a:cubicBezTo>
                  <a:cubicBezTo>
                    <a:pt x="129" y="38"/>
                    <a:pt x="129" y="37"/>
                    <a:pt x="128" y="36"/>
                  </a:cubicBezTo>
                  <a:cubicBezTo>
                    <a:pt x="128" y="36"/>
                    <a:pt x="127" y="37"/>
                    <a:pt x="127" y="37"/>
                  </a:cubicBezTo>
                  <a:cubicBezTo>
                    <a:pt x="126" y="37"/>
                    <a:pt x="126" y="37"/>
                    <a:pt x="126" y="36"/>
                  </a:cubicBezTo>
                  <a:cubicBezTo>
                    <a:pt x="124" y="35"/>
                    <a:pt x="121" y="34"/>
                    <a:pt x="119" y="33"/>
                  </a:cubicBezTo>
                  <a:cubicBezTo>
                    <a:pt x="117" y="31"/>
                    <a:pt x="116" y="31"/>
                    <a:pt x="114" y="34"/>
                  </a:cubicBezTo>
                  <a:cubicBezTo>
                    <a:pt x="114" y="35"/>
                    <a:pt x="113" y="36"/>
                    <a:pt x="112" y="37"/>
                  </a:cubicBezTo>
                  <a:cubicBezTo>
                    <a:pt x="112" y="38"/>
                    <a:pt x="110" y="39"/>
                    <a:pt x="109" y="40"/>
                  </a:cubicBezTo>
                  <a:cubicBezTo>
                    <a:pt x="108" y="40"/>
                    <a:pt x="108" y="39"/>
                    <a:pt x="109" y="39"/>
                  </a:cubicBezTo>
                  <a:cubicBezTo>
                    <a:pt x="109" y="38"/>
                    <a:pt x="110" y="37"/>
                    <a:pt x="111" y="36"/>
                  </a:cubicBezTo>
                  <a:cubicBezTo>
                    <a:pt x="112" y="35"/>
                    <a:pt x="112" y="34"/>
                    <a:pt x="113" y="33"/>
                  </a:cubicBezTo>
                  <a:cubicBezTo>
                    <a:pt x="113" y="33"/>
                    <a:pt x="113" y="31"/>
                    <a:pt x="112" y="30"/>
                  </a:cubicBezTo>
                  <a:cubicBezTo>
                    <a:pt x="112" y="30"/>
                    <a:pt x="110" y="30"/>
                    <a:pt x="109" y="30"/>
                  </a:cubicBezTo>
                  <a:cubicBezTo>
                    <a:pt x="108" y="30"/>
                    <a:pt x="107" y="30"/>
                    <a:pt x="106" y="30"/>
                  </a:cubicBezTo>
                  <a:cubicBezTo>
                    <a:pt x="104" y="29"/>
                    <a:pt x="104" y="29"/>
                    <a:pt x="104" y="28"/>
                  </a:cubicBezTo>
                  <a:cubicBezTo>
                    <a:pt x="104" y="27"/>
                    <a:pt x="105" y="25"/>
                    <a:pt x="105" y="24"/>
                  </a:cubicBezTo>
                  <a:cubicBezTo>
                    <a:pt x="106" y="23"/>
                    <a:pt x="106" y="22"/>
                    <a:pt x="106" y="21"/>
                  </a:cubicBezTo>
                  <a:cubicBezTo>
                    <a:pt x="106" y="19"/>
                    <a:pt x="105" y="19"/>
                    <a:pt x="104" y="19"/>
                  </a:cubicBezTo>
                  <a:cubicBezTo>
                    <a:pt x="102" y="17"/>
                    <a:pt x="102" y="14"/>
                    <a:pt x="101" y="11"/>
                  </a:cubicBezTo>
                  <a:cubicBezTo>
                    <a:pt x="101" y="10"/>
                    <a:pt x="101" y="8"/>
                    <a:pt x="101" y="7"/>
                  </a:cubicBezTo>
                  <a:cubicBezTo>
                    <a:pt x="100" y="7"/>
                    <a:pt x="99" y="5"/>
                    <a:pt x="98" y="5"/>
                  </a:cubicBezTo>
                  <a:cubicBezTo>
                    <a:pt x="99" y="6"/>
                    <a:pt x="98" y="7"/>
                    <a:pt x="97" y="8"/>
                  </a:cubicBezTo>
                  <a:cubicBezTo>
                    <a:pt x="97" y="8"/>
                    <a:pt x="97" y="9"/>
                    <a:pt x="97" y="9"/>
                  </a:cubicBezTo>
                  <a:cubicBezTo>
                    <a:pt x="97" y="10"/>
                    <a:pt x="96" y="11"/>
                    <a:pt x="96" y="11"/>
                  </a:cubicBezTo>
                  <a:cubicBezTo>
                    <a:pt x="95" y="13"/>
                    <a:pt x="95" y="14"/>
                    <a:pt x="94" y="15"/>
                  </a:cubicBezTo>
                  <a:cubicBezTo>
                    <a:pt x="94" y="16"/>
                    <a:pt x="93" y="16"/>
                    <a:pt x="93" y="16"/>
                  </a:cubicBezTo>
                  <a:cubicBezTo>
                    <a:pt x="92" y="17"/>
                    <a:pt x="92" y="17"/>
                    <a:pt x="91" y="17"/>
                  </a:cubicBezTo>
                  <a:cubicBezTo>
                    <a:pt x="91" y="16"/>
                    <a:pt x="91" y="16"/>
                    <a:pt x="90" y="16"/>
                  </a:cubicBezTo>
                  <a:cubicBezTo>
                    <a:pt x="90" y="16"/>
                    <a:pt x="89" y="16"/>
                    <a:pt x="89" y="16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88" y="16"/>
                    <a:pt x="88" y="17"/>
                    <a:pt x="88" y="17"/>
                  </a:cubicBezTo>
                  <a:cubicBezTo>
                    <a:pt x="87" y="17"/>
                    <a:pt x="86" y="17"/>
                    <a:pt x="86" y="16"/>
                  </a:cubicBezTo>
                  <a:cubicBezTo>
                    <a:pt x="85" y="16"/>
                    <a:pt x="84" y="15"/>
                    <a:pt x="83" y="15"/>
                  </a:cubicBezTo>
                  <a:cubicBezTo>
                    <a:pt x="82" y="14"/>
                    <a:pt x="82" y="15"/>
                    <a:pt x="82" y="15"/>
                  </a:cubicBezTo>
                  <a:cubicBezTo>
                    <a:pt x="81" y="15"/>
                    <a:pt x="80" y="15"/>
                    <a:pt x="79" y="15"/>
                  </a:cubicBezTo>
                  <a:cubicBezTo>
                    <a:pt x="79" y="16"/>
                    <a:pt x="79" y="16"/>
                    <a:pt x="79" y="17"/>
                  </a:cubicBezTo>
                  <a:cubicBezTo>
                    <a:pt x="79" y="17"/>
                    <a:pt x="79" y="17"/>
                    <a:pt x="79" y="18"/>
                  </a:cubicBezTo>
                  <a:cubicBezTo>
                    <a:pt x="79" y="19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ubicBezTo>
                    <a:pt x="72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0"/>
                  </a:cubicBezTo>
                  <a:cubicBezTo>
                    <a:pt x="70" y="20"/>
                    <a:pt x="70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8" y="21"/>
                    <a:pt x="68" y="21"/>
                    <a:pt x="67" y="21"/>
                  </a:cubicBezTo>
                  <a:cubicBezTo>
                    <a:pt x="66" y="22"/>
                    <a:pt x="65" y="22"/>
                    <a:pt x="64" y="20"/>
                  </a:cubicBezTo>
                  <a:cubicBezTo>
                    <a:pt x="64" y="20"/>
                    <a:pt x="64" y="20"/>
                    <a:pt x="63" y="19"/>
                  </a:cubicBezTo>
                  <a:cubicBezTo>
                    <a:pt x="63" y="19"/>
                    <a:pt x="62" y="19"/>
                    <a:pt x="62" y="18"/>
                  </a:cubicBezTo>
                  <a:cubicBezTo>
                    <a:pt x="62" y="17"/>
                    <a:pt x="62" y="15"/>
                    <a:pt x="62" y="14"/>
                  </a:cubicBezTo>
                  <a:cubicBezTo>
                    <a:pt x="62" y="13"/>
                    <a:pt x="62" y="10"/>
                    <a:pt x="63" y="9"/>
                  </a:cubicBezTo>
                  <a:cubicBezTo>
                    <a:pt x="63" y="8"/>
                    <a:pt x="63" y="8"/>
                    <a:pt x="63" y="7"/>
                  </a:cubicBezTo>
                  <a:cubicBezTo>
                    <a:pt x="63" y="7"/>
                    <a:pt x="63" y="5"/>
                    <a:pt x="63" y="5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3"/>
                    <a:pt x="61" y="3"/>
                    <a:pt x="61" y="2"/>
                  </a:cubicBezTo>
                  <a:cubicBezTo>
                    <a:pt x="62" y="1"/>
                    <a:pt x="62" y="1"/>
                    <a:pt x="61" y="1"/>
                  </a:cubicBezTo>
                  <a:cubicBezTo>
                    <a:pt x="60" y="0"/>
                    <a:pt x="59" y="1"/>
                    <a:pt x="58" y="1"/>
                  </a:cubicBezTo>
                  <a:cubicBezTo>
                    <a:pt x="58" y="2"/>
                    <a:pt x="58" y="2"/>
                    <a:pt x="58" y="3"/>
                  </a:cubicBezTo>
                  <a:cubicBezTo>
                    <a:pt x="58" y="3"/>
                    <a:pt x="57" y="3"/>
                    <a:pt x="57" y="3"/>
                  </a:cubicBezTo>
                  <a:cubicBezTo>
                    <a:pt x="57" y="3"/>
                    <a:pt x="57" y="4"/>
                    <a:pt x="57" y="4"/>
                  </a:cubicBezTo>
                  <a:cubicBezTo>
                    <a:pt x="56" y="4"/>
                    <a:pt x="56" y="4"/>
                    <a:pt x="55" y="5"/>
                  </a:cubicBezTo>
                  <a:cubicBezTo>
                    <a:pt x="54" y="5"/>
                    <a:pt x="53" y="6"/>
                    <a:pt x="52" y="6"/>
                  </a:cubicBezTo>
                  <a:cubicBezTo>
                    <a:pt x="51" y="6"/>
                    <a:pt x="49" y="6"/>
                    <a:pt x="49" y="7"/>
                  </a:cubicBezTo>
                  <a:cubicBezTo>
                    <a:pt x="48" y="8"/>
                    <a:pt x="49" y="9"/>
                    <a:pt x="48" y="10"/>
                  </a:cubicBezTo>
                  <a:cubicBezTo>
                    <a:pt x="48" y="10"/>
                    <a:pt x="47" y="8"/>
                    <a:pt x="47" y="7"/>
                  </a:cubicBezTo>
                  <a:cubicBezTo>
                    <a:pt x="46" y="6"/>
                    <a:pt x="45" y="8"/>
                    <a:pt x="44" y="8"/>
                  </a:cubicBezTo>
                  <a:cubicBezTo>
                    <a:pt x="43" y="7"/>
                    <a:pt x="41" y="5"/>
                    <a:pt x="41" y="6"/>
                  </a:cubicBezTo>
                  <a:cubicBezTo>
                    <a:pt x="39" y="6"/>
                    <a:pt x="41" y="7"/>
                    <a:pt x="41" y="7"/>
                  </a:cubicBezTo>
                  <a:cubicBezTo>
                    <a:pt x="41" y="8"/>
                    <a:pt x="42" y="8"/>
                    <a:pt x="42" y="9"/>
                  </a:cubicBezTo>
                  <a:cubicBezTo>
                    <a:pt x="43" y="9"/>
                    <a:pt x="43" y="9"/>
                    <a:pt x="43" y="10"/>
                  </a:cubicBezTo>
                  <a:cubicBezTo>
                    <a:pt x="43" y="12"/>
                    <a:pt x="43" y="12"/>
                    <a:pt x="43" y="13"/>
                  </a:cubicBezTo>
                  <a:cubicBezTo>
                    <a:pt x="44" y="14"/>
                    <a:pt x="43" y="14"/>
                    <a:pt x="43" y="15"/>
                  </a:cubicBezTo>
                  <a:cubicBezTo>
                    <a:pt x="43" y="16"/>
                    <a:pt x="44" y="15"/>
                    <a:pt x="45" y="16"/>
                  </a:cubicBezTo>
                  <a:cubicBezTo>
                    <a:pt x="46" y="16"/>
                    <a:pt x="46" y="17"/>
                    <a:pt x="46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7"/>
                    <a:pt x="45" y="18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4" y="19"/>
                    <a:pt x="44" y="18"/>
                    <a:pt x="44" y="18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20"/>
                    <a:pt x="43" y="21"/>
                    <a:pt x="43" y="21"/>
                  </a:cubicBezTo>
                  <a:cubicBezTo>
                    <a:pt x="43" y="21"/>
                    <a:pt x="42" y="21"/>
                    <a:pt x="42" y="21"/>
                  </a:cubicBezTo>
                  <a:cubicBezTo>
                    <a:pt x="41" y="21"/>
                    <a:pt x="41" y="22"/>
                    <a:pt x="41" y="22"/>
                  </a:cubicBezTo>
                  <a:cubicBezTo>
                    <a:pt x="41" y="22"/>
                    <a:pt x="40" y="22"/>
                    <a:pt x="40" y="22"/>
                  </a:cubicBezTo>
                  <a:cubicBezTo>
                    <a:pt x="40" y="22"/>
                    <a:pt x="39" y="22"/>
                    <a:pt x="39" y="23"/>
                  </a:cubicBezTo>
                  <a:cubicBezTo>
                    <a:pt x="38" y="23"/>
                    <a:pt x="38" y="23"/>
                    <a:pt x="38" y="24"/>
                  </a:cubicBezTo>
                  <a:cubicBezTo>
                    <a:pt x="38" y="24"/>
                    <a:pt x="37" y="25"/>
                    <a:pt x="37" y="25"/>
                  </a:cubicBezTo>
                  <a:cubicBezTo>
                    <a:pt x="36" y="25"/>
                    <a:pt x="37" y="24"/>
                    <a:pt x="36" y="24"/>
                  </a:cubicBezTo>
                  <a:cubicBezTo>
                    <a:pt x="35" y="24"/>
                    <a:pt x="35" y="26"/>
                    <a:pt x="34" y="25"/>
                  </a:cubicBezTo>
                  <a:cubicBezTo>
                    <a:pt x="33" y="25"/>
                    <a:pt x="32" y="24"/>
                    <a:pt x="31" y="23"/>
                  </a:cubicBezTo>
                  <a:cubicBezTo>
                    <a:pt x="30" y="23"/>
                    <a:pt x="30" y="23"/>
                    <a:pt x="29" y="22"/>
                  </a:cubicBezTo>
                  <a:cubicBezTo>
                    <a:pt x="29" y="20"/>
                    <a:pt x="29" y="19"/>
                    <a:pt x="28" y="18"/>
                  </a:cubicBezTo>
                  <a:cubicBezTo>
                    <a:pt x="28" y="17"/>
                    <a:pt x="27" y="18"/>
                    <a:pt x="26" y="19"/>
                  </a:cubicBezTo>
                  <a:cubicBezTo>
                    <a:pt x="26" y="19"/>
                    <a:pt x="26" y="19"/>
                    <a:pt x="25" y="19"/>
                  </a:cubicBezTo>
                  <a:cubicBezTo>
                    <a:pt x="24" y="19"/>
                    <a:pt x="25" y="19"/>
                    <a:pt x="24" y="19"/>
                  </a:cubicBezTo>
                  <a:cubicBezTo>
                    <a:pt x="24" y="19"/>
                    <a:pt x="18" y="19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1"/>
                    <a:pt x="17" y="22"/>
                  </a:cubicBezTo>
                  <a:cubicBezTo>
                    <a:pt x="17" y="22"/>
                    <a:pt x="17" y="22"/>
                    <a:pt x="18" y="23"/>
                  </a:cubicBezTo>
                  <a:cubicBezTo>
                    <a:pt x="18" y="23"/>
                    <a:pt x="19" y="23"/>
                    <a:pt x="20" y="23"/>
                  </a:cubicBezTo>
                  <a:cubicBezTo>
                    <a:pt x="20" y="24"/>
                    <a:pt x="20" y="25"/>
                    <a:pt x="20" y="25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18" y="25"/>
                    <a:pt x="17" y="25"/>
                    <a:pt x="17" y="25"/>
                  </a:cubicBezTo>
                  <a:cubicBezTo>
                    <a:pt x="16" y="26"/>
                    <a:pt x="16" y="28"/>
                    <a:pt x="16" y="29"/>
                  </a:cubicBezTo>
                  <a:cubicBezTo>
                    <a:pt x="16" y="29"/>
                    <a:pt x="16" y="30"/>
                    <a:pt x="17" y="30"/>
                  </a:cubicBezTo>
                  <a:cubicBezTo>
                    <a:pt x="17" y="31"/>
                    <a:pt x="17" y="31"/>
                    <a:pt x="18" y="31"/>
                  </a:cubicBezTo>
                  <a:cubicBezTo>
                    <a:pt x="18" y="31"/>
                    <a:pt x="18" y="32"/>
                    <a:pt x="18" y="32"/>
                  </a:cubicBezTo>
                  <a:cubicBezTo>
                    <a:pt x="18" y="32"/>
                    <a:pt x="18" y="33"/>
                    <a:pt x="18" y="33"/>
                  </a:cubicBezTo>
                  <a:cubicBezTo>
                    <a:pt x="19" y="34"/>
                    <a:pt x="19" y="35"/>
                    <a:pt x="19" y="36"/>
                  </a:cubicBezTo>
                  <a:cubicBezTo>
                    <a:pt x="19" y="37"/>
                    <a:pt x="19" y="39"/>
                    <a:pt x="19" y="40"/>
                  </a:cubicBezTo>
                  <a:cubicBezTo>
                    <a:pt x="18" y="41"/>
                    <a:pt x="18" y="43"/>
                    <a:pt x="18" y="44"/>
                  </a:cubicBezTo>
                  <a:cubicBezTo>
                    <a:pt x="18" y="45"/>
                    <a:pt x="18" y="47"/>
                    <a:pt x="18" y="48"/>
                  </a:cubicBezTo>
                  <a:cubicBezTo>
                    <a:pt x="18" y="48"/>
                    <a:pt x="17" y="51"/>
                    <a:pt x="17" y="51"/>
                  </a:cubicBezTo>
                  <a:cubicBezTo>
                    <a:pt x="16" y="52"/>
                    <a:pt x="16" y="50"/>
                    <a:pt x="15" y="50"/>
                  </a:cubicBezTo>
                  <a:cubicBezTo>
                    <a:pt x="16" y="51"/>
                    <a:pt x="14" y="51"/>
                    <a:pt x="13" y="51"/>
                  </a:cubicBezTo>
                  <a:cubicBezTo>
                    <a:pt x="13" y="51"/>
                    <a:pt x="13" y="52"/>
                    <a:pt x="13" y="52"/>
                  </a:cubicBezTo>
                  <a:cubicBezTo>
                    <a:pt x="12" y="52"/>
                    <a:pt x="11" y="52"/>
                    <a:pt x="11" y="52"/>
                  </a:cubicBezTo>
                  <a:cubicBezTo>
                    <a:pt x="10" y="52"/>
                    <a:pt x="9" y="53"/>
                    <a:pt x="9" y="53"/>
                  </a:cubicBezTo>
                  <a:cubicBezTo>
                    <a:pt x="8" y="53"/>
                    <a:pt x="8" y="53"/>
                    <a:pt x="7" y="53"/>
                  </a:cubicBezTo>
                  <a:cubicBezTo>
                    <a:pt x="7" y="54"/>
                    <a:pt x="7" y="54"/>
                    <a:pt x="6" y="55"/>
                  </a:cubicBezTo>
                  <a:cubicBezTo>
                    <a:pt x="6" y="55"/>
                    <a:pt x="5" y="55"/>
                    <a:pt x="5" y="56"/>
                  </a:cubicBezTo>
                  <a:cubicBezTo>
                    <a:pt x="3" y="57"/>
                    <a:pt x="4" y="58"/>
                    <a:pt x="3" y="59"/>
                  </a:cubicBezTo>
                  <a:cubicBezTo>
                    <a:pt x="3" y="60"/>
                    <a:pt x="2" y="61"/>
                    <a:pt x="2" y="62"/>
                  </a:cubicBezTo>
                  <a:cubicBezTo>
                    <a:pt x="2" y="63"/>
                    <a:pt x="3" y="63"/>
                    <a:pt x="2" y="64"/>
                  </a:cubicBezTo>
                  <a:cubicBezTo>
                    <a:pt x="2" y="64"/>
                    <a:pt x="1" y="64"/>
                    <a:pt x="0" y="65"/>
                  </a:cubicBezTo>
                  <a:cubicBezTo>
                    <a:pt x="0" y="65"/>
                    <a:pt x="0" y="66"/>
                    <a:pt x="0" y="66"/>
                  </a:cubicBezTo>
                  <a:cubicBezTo>
                    <a:pt x="0" y="67"/>
                    <a:pt x="1" y="68"/>
                    <a:pt x="0" y="68"/>
                  </a:cubicBezTo>
                  <a:cubicBezTo>
                    <a:pt x="0" y="68"/>
                    <a:pt x="0" y="68"/>
                    <a:pt x="0" y="69"/>
                  </a:cubicBezTo>
                  <a:cubicBezTo>
                    <a:pt x="0" y="71"/>
                    <a:pt x="0" y="72"/>
                    <a:pt x="1" y="73"/>
                  </a:cubicBezTo>
                  <a:cubicBezTo>
                    <a:pt x="1" y="74"/>
                    <a:pt x="2" y="74"/>
                    <a:pt x="2" y="75"/>
                  </a:cubicBezTo>
                  <a:cubicBezTo>
                    <a:pt x="2" y="76"/>
                    <a:pt x="4" y="77"/>
                    <a:pt x="4" y="78"/>
                  </a:cubicBezTo>
                  <a:cubicBezTo>
                    <a:pt x="4" y="79"/>
                    <a:pt x="3" y="79"/>
                    <a:pt x="4" y="79"/>
                  </a:cubicBezTo>
                  <a:cubicBezTo>
                    <a:pt x="4" y="79"/>
                    <a:pt x="5" y="79"/>
                    <a:pt x="5" y="79"/>
                  </a:cubicBezTo>
                  <a:cubicBezTo>
                    <a:pt x="6" y="80"/>
                    <a:pt x="6" y="80"/>
                    <a:pt x="6" y="81"/>
                  </a:cubicBezTo>
                  <a:cubicBezTo>
                    <a:pt x="7" y="82"/>
                    <a:pt x="6" y="83"/>
                    <a:pt x="8" y="83"/>
                  </a:cubicBezTo>
                  <a:cubicBezTo>
                    <a:pt x="9" y="83"/>
                    <a:pt x="9" y="82"/>
                    <a:pt x="10" y="82"/>
                  </a:cubicBezTo>
                  <a:cubicBezTo>
                    <a:pt x="10" y="82"/>
                    <a:pt x="11" y="82"/>
                    <a:pt x="11" y="82"/>
                  </a:cubicBezTo>
                  <a:cubicBezTo>
                    <a:pt x="12" y="82"/>
                    <a:pt x="12" y="81"/>
                    <a:pt x="13" y="80"/>
                  </a:cubicBezTo>
                  <a:cubicBezTo>
                    <a:pt x="15" y="79"/>
                    <a:pt x="14" y="81"/>
                    <a:pt x="14" y="82"/>
                  </a:cubicBezTo>
                  <a:cubicBezTo>
                    <a:pt x="13" y="83"/>
                    <a:pt x="13" y="86"/>
                    <a:pt x="14" y="88"/>
                  </a:cubicBezTo>
                  <a:cubicBezTo>
                    <a:pt x="15" y="89"/>
                    <a:pt x="15" y="88"/>
                    <a:pt x="16" y="88"/>
                  </a:cubicBezTo>
                  <a:cubicBezTo>
                    <a:pt x="17" y="88"/>
                    <a:pt x="18" y="88"/>
                    <a:pt x="18" y="88"/>
                  </a:cubicBezTo>
                  <a:cubicBezTo>
                    <a:pt x="19" y="88"/>
                    <a:pt x="20" y="88"/>
                    <a:pt x="21" y="88"/>
                  </a:cubicBezTo>
                  <a:cubicBezTo>
                    <a:pt x="21" y="88"/>
                    <a:pt x="21" y="88"/>
                    <a:pt x="22" y="88"/>
                  </a:cubicBezTo>
                  <a:cubicBezTo>
                    <a:pt x="22" y="89"/>
                    <a:pt x="22" y="89"/>
                    <a:pt x="23" y="89"/>
                  </a:cubicBezTo>
                  <a:cubicBezTo>
                    <a:pt x="23" y="89"/>
                    <a:pt x="24" y="88"/>
                    <a:pt x="24" y="88"/>
                  </a:cubicBezTo>
                  <a:cubicBezTo>
                    <a:pt x="25" y="87"/>
                    <a:pt x="25" y="87"/>
                    <a:pt x="25" y="86"/>
                  </a:cubicBezTo>
                  <a:cubicBezTo>
                    <a:pt x="26" y="86"/>
                    <a:pt x="26" y="86"/>
                    <a:pt x="27" y="86"/>
                  </a:cubicBezTo>
                  <a:cubicBezTo>
                    <a:pt x="27" y="85"/>
                    <a:pt x="27" y="85"/>
                    <a:pt x="28" y="85"/>
                  </a:cubicBezTo>
                  <a:cubicBezTo>
                    <a:pt x="28" y="84"/>
                    <a:pt x="29" y="84"/>
                    <a:pt x="29" y="84"/>
                  </a:cubicBezTo>
                  <a:cubicBezTo>
                    <a:pt x="30" y="84"/>
                    <a:pt x="29" y="83"/>
                    <a:pt x="30" y="83"/>
                  </a:cubicBezTo>
                  <a:cubicBezTo>
                    <a:pt x="30" y="83"/>
                    <a:pt x="32" y="82"/>
                    <a:pt x="33" y="82"/>
                  </a:cubicBezTo>
                  <a:cubicBezTo>
                    <a:pt x="34" y="81"/>
                    <a:pt x="35" y="81"/>
                    <a:pt x="36" y="81"/>
                  </a:cubicBezTo>
                  <a:cubicBezTo>
                    <a:pt x="37" y="81"/>
                    <a:pt x="36" y="81"/>
                    <a:pt x="37" y="81"/>
                  </a:cubicBezTo>
                  <a:cubicBezTo>
                    <a:pt x="37" y="82"/>
                    <a:pt x="37" y="82"/>
                    <a:pt x="37" y="83"/>
                  </a:cubicBezTo>
                  <a:cubicBezTo>
                    <a:pt x="37" y="84"/>
                    <a:pt x="37" y="84"/>
                    <a:pt x="37" y="85"/>
                  </a:cubicBezTo>
                  <a:cubicBezTo>
                    <a:pt x="37" y="86"/>
                    <a:pt x="37" y="87"/>
                    <a:pt x="37" y="88"/>
                  </a:cubicBezTo>
                  <a:cubicBezTo>
                    <a:pt x="37" y="89"/>
                    <a:pt x="37" y="89"/>
                    <a:pt x="37" y="90"/>
                  </a:cubicBezTo>
                  <a:cubicBezTo>
                    <a:pt x="37" y="90"/>
                    <a:pt x="38" y="91"/>
                    <a:pt x="38" y="91"/>
                  </a:cubicBezTo>
                  <a:cubicBezTo>
                    <a:pt x="38" y="92"/>
                    <a:pt x="38" y="92"/>
                    <a:pt x="39" y="92"/>
                  </a:cubicBezTo>
                  <a:cubicBezTo>
                    <a:pt x="39" y="92"/>
                    <a:pt x="38" y="93"/>
                    <a:pt x="39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40" y="94"/>
                    <a:pt x="40" y="94"/>
                    <a:pt x="41" y="95"/>
                  </a:cubicBezTo>
                  <a:cubicBezTo>
                    <a:pt x="41" y="96"/>
                    <a:pt x="42" y="96"/>
                    <a:pt x="44" y="96"/>
                  </a:cubicBezTo>
                  <a:cubicBezTo>
                    <a:pt x="44" y="96"/>
                    <a:pt x="45" y="97"/>
                    <a:pt x="46" y="97"/>
                  </a:cubicBezTo>
                  <a:cubicBezTo>
                    <a:pt x="47" y="97"/>
                    <a:pt x="47" y="98"/>
                    <a:pt x="48" y="99"/>
                  </a:cubicBezTo>
                  <a:cubicBezTo>
                    <a:pt x="48" y="99"/>
                    <a:pt x="49" y="99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1" y="100"/>
                    <a:pt x="51" y="100"/>
                    <a:pt x="51" y="100"/>
                  </a:cubicBezTo>
                  <a:cubicBezTo>
                    <a:pt x="52" y="100"/>
                    <a:pt x="52" y="100"/>
                    <a:pt x="53" y="101"/>
                  </a:cubicBezTo>
                  <a:cubicBezTo>
                    <a:pt x="53" y="102"/>
                    <a:pt x="53" y="102"/>
                    <a:pt x="54" y="102"/>
                  </a:cubicBezTo>
                  <a:cubicBezTo>
                    <a:pt x="54" y="102"/>
                    <a:pt x="55" y="102"/>
                    <a:pt x="55" y="102"/>
                  </a:cubicBezTo>
                  <a:cubicBezTo>
                    <a:pt x="57" y="101"/>
                    <a:pt x="57" y="102"/>
                    <a:pt x="59" y="103"/>
                  </a:cubicBezTo>
                  <a:cubicBezTo>
                    <a:pt x="59" y="103"/>
                    <a:pt x="59" y="103"/>
                    <a:pt x="60" y="104"/>
                  </a:cubicBezTo>
                  <a:cubicBezTo>
                    <a:pt x="60" y="104"/>
                    <a:pt x="60" y="104"/>
                    <a:pt x="60" y="105"/>
                  </a:cubicBezTo>
                  <a:cubicBezTo>
                    <a:pt x="59" y="106"/>
                    <a:pt x="60" y="107"/>
                    <a:pt x="60" y="108"/>
                  </a:cubicBezTo>
                  <a:cubicBezTo>
                    <a:pt x="61" y="109"/>
                    <a:pt x="60" y="111"/>
                    <a:pt x="60" y="112"/>
                  </a:cubicBezTo>
                  <a:cubicBezTo>
                    <a:pt x="60" y="114"/>
                    <a:pt x="60" y="115"/>
                    <a:pt x="60" y="117"/>
                  </a:cubicBezTo>
                  <a:cubicBezTo>
                    <a:pt x="61" y="117"/>
                    <a:pt x="69" y="117"/>
                    <a:pt x="69" y="117"/>
                  </a:cubicBezTo>
                  <a:cubicBezTo>
                    <a:pt x="69" y="117"/>
                    <a:pt x="68" y="117"/>
                    <a:pt x="68" y="118"/>
                  </a:cubicBezTo>
                  <a:cubicBezTo>
                    <a:pt x="68" y="118"/>
                    <a:pt x="68" y="119"/>
                    <a:pt x="68" y="119"/>
                  </a:cubicBezTo>
                  <a:cubicBezTo>
                    <a:pt x="68" y="120"/>
                    <a:pt x="68" y="121"/>
                    <a:pt x="69" y="122"/>
                  </a:cubicBezTo>
                  <a:cubicBezTo>
                    <a:pt x="69" y="123"/>
                    <a:pt x="70" y="123"/>
                    <a:pt x="71" y="123"/>
                  </a:cubicBezTo>
                  <a:cubicBezTo>
                    <a:pt x="71" y="124"/>
                    <a:pt x="71" y="124"/>
                    <a:pt x="71" y="125"/>
                  </a:cubicBezTo>
                  <a:cubicBezTo>
                    <a:pt x="71" y="126"/>
                    <a:pt x="72" y="126"/>
                    <a:pt x="72" y="127"/>
                  </a:cubicBezTo>
                  <a:cubicBezTo>
                    <a:pt x="72" y="128"/>
                    <a:pt x="72" y="130"/>
                    <a:pt x="72" y="131"/>
                  </a:cubicBezTo>
                  <a:cubicBezTo>
                    <a:pt x="71" y="132"/>
                    <a:pt x="71" y="133"/>
                    <a:pt x="70" y="134"/>
                  </a:cubicBezTo>
                  <a:cubicBezTo>
                    <a:pt x="70" y="135"/>
                    <a:pt x="70" y="135"/>
                    <a:pt x="70" y="136"/>
                  </a:cubicBezTo>
                  <a:cubicBezTo>
                    <a:pt x="70" y="136"/>
                    <a:pt x="70" y="136"/>
                    <a:pt x="70" y="137"/>
                  </a:cubicBezTo>
                  <a:cubicBezTo>
                    <a:pt x="70" y="137"/>
                    <a:pt x="70" y="138"/>
                    <a:pt x="70" y="139"/>
                  </a:cubicBezTo>
                  <a:cubicBezTo>
                    <a:pt x="70" y="140"/>
                    <a:pt x="71" y="141"/>
                    <a:pt x="71" y="142"/>
                  </a:cubicBezTo>
                  <a:cubicBezTo>
                    <a:pt x="71" y="143"/>
                    <a:pt x="71" y="143"/>
                    <a:pt x="71" y="144"/>
                  </a:cubicBezTo>
                  <a:cubicBezTo>
                    <a:pt x="71" y="145"/>
                    <a:pt x="71" y="145"/>
                    <a:pt x="70" y="145"/>
                  </a:cubicBezTo>
                  <a:cubicBezTo>
                    <a:pt x="70" y="146"/>
                    <a:pt x="70" y="148"/>
                    <a:pt x="71" y="149"/>
                  </a:cubicBezTo>
                  <a:cubicBezTo>
                    <a:pt x="71" y="150"/>
                    <a:pt x="73" y="150"/>
                    <a:pt x="74" y="150"/>
                  </a:cubicBezTo>
                  <a:cubicBezTo>
                    <a:pt x="75" y="150"/>
                    <a:pt x="76" y="150"/>
                    <a:pt x="77" y="150"/>
                  </a:cubicBezTo>
                  <a:cubicBezTo>
                    <a:pt x="78" y="150"/>
                    <a:pt x="78" y="150"/>
                    <a:pt x="78" y="150"/>
                  </a:cubicBezTo>
                  <a:cubicBezTo>
                    <a:pt x="79" y="151"/>
                    <a:pt x="80" y="151"/>
                    <a:pt x="80" y="151"/>
                  </a:cubicBezTo>
                  <a:cubicBezTo>
                    <a:pt x="81" y="152"/>
                    <a:pt x="81" y="153"/>
                    <a:pt x="81" y="154"/>
                  </a:cubicBezTo>
                  <a:cubicBezTo>
                    <a:pt x="81" y="155"/>
                    <a:pt x="81" y="157"/>
                    <a:pt x="81" y="158"/>
                  </a:cubicBezTo>
                  <a:cubicBezTo>
                    <a:pt x="81" y="159"/>
                    <a:pt x="82" y="160"/>
                    <a:pt x="83" y="159"/>
                  </a:cubicBezTo>
                  <a:cubicBezTo>
                    <a:pt x="84" y="159"/>
                    <a:pt x="86" y="158"/>
                    <a:pt x="86" y="160"/>
                  </a:cubicBezTo>
                  <a:cubicBezTo>
                    <a:pt x="87" y="161"/>
                    <a:pt x="86" y="163"/>
                    <a:pt x="86" y="164"/>
                  </a:cubicBezTo>
                  <a:cubicBezTo>
                    <a:pt x="86" y="165"/>
                    <a:pt x="86" y="166"/>
                    <a:pt x="86" y="167"/>
                  </a:cubicBezTo>
                  <a:cubicBezTo>
                    <a:pt x="85" y="168"/>
                    <a:pt x="85" y="168"/>
                    <a:pt x="85" y="169"/>
                  </a:cubicBezTo>
                  <a:cubicBezTo>
                    <a:pt x="86" y="169"/>
                    <a:pt x="86" y="168"/>
                    <a:pt x="87" y="169"/>
                  </a:cubicBezTo>
                  <a:cubicBezTo>
                    <a:pt x="88" y="169"/>
                    <a:pt x="88" y="169"/>
                    <a:pt x="88" y="170"/>
                  </a:cubicBezTo>
                  <a:cubicBezTo>
                    <a:pt x="88" y="170"/>
                    <a:pt x="89" y="171"/>
                    <a:pt x="89" y="172"/>
                  </a:cubicBezTo>
                  <a:cubicBezTo>
                    <a:pt x="89" y="173"/>
                    <a:pt x="89" y="174"/>
                    <a:pt x="89" y="174"/>
                  </a:cubicBezTo>
                  <a:cubicBezTo>
                    <a:pt x="88" y="176"/>
                    <a:pt x="89" y="177"/>
                    <a:pt x="88" y="178"/>
                  </a:cubicBezTo>
                  <a:cubicBezTo>
                    <a:pt x="87" y="179"/>
                    <a:pt x="86" y="179"/>
                    <a:pt x="85" y="180"/>
                  </a:cubicBezTo>
                  <a:cubicBezTo>
                    <a:pt x="85" y="180"/>
                    <a:pt x="84" y="180"/>
                    <a:pt x="83" y="181"/>
                  </a:cubicBezTo>
                  <a:cubicBezTo>
                    <a:pt x="82" y="182"/>
                    <a:pt x="81" y="183"/>
                    <a:pt x="80" y="184"/>
                  </a:cubicBezTo>
                  <a:cubicBezTo>
                    <a:pt x="79" y="185"/>
                    <a:pt x="79" y="186"/>
                    <a:pt x="78" y="186"/>
                  </a:cubicBezTo>
                  <a:cubicBezTo>
                    <a:pt x="78" y="187"/>
                    <a:pt x="77" y="187"/>
                    <a:pt x="77" y="188"/>
                  </a:cubicBezTo>
                  <a:cubicBezTo>
                    <a:pt x="76" y="189"/>
                    <a:pt x="75" y="191"/>
                    <a:pt x="75" y="192"/>
                  </a:cubicBezTo>
                  <a:cubicBezTo>
                    <a:pt x="74" y="193"/>
                    <a:pt x="72" y="194"/>
                    <a:pt x="72" y="195"/>
                  </a:cubicBezTo>
                  <a:cubicBezTo>
                    <a:pt x="72" y="195"/>
                    <a:pt x="73" y="195"/>
                    <a:pt x="74" y="195"/>
                  </a:cubicBezTo>
                  <a:cubicBezTo>
                    <a:pt x="74" y="195"/>
                    <a:pt x="75" y="194"/>
                    <a:pt x="76" y="195"/>
                  </a:cubicBezTo>
                  <a:cubicBezTo>
                    <a:pt x="76" y="195"/>
                    <a:pt x="76" y="195"/>
                    <a:pt x="76" y="196"/>
                  </a:cubicBezTo>
                  <a:cubicBezTo>
                    <a:pt x="77" y="196"/>
                    <a:pt x="77" y="196"/>
                    <a:pt x="77" y="196"/>
                  </a:cubicBezTo>
                  <a:cubicBezTo>
                    <a:pt x="78" y="196"/>
                    <a:pt x="79" y="197"/>
                    <a:pt x="79" y="198"/>
                  </a:cubicBezTo>
                  <a:cubicBezTo>
                    <a:pt x="79" y="199"/>
                    <a:pt x="78" y="199"/>
                    <a:pt x="78" y="200"/>
                  </a:cubicBezTo>
                  <a:cubicBezTo>
                    <a:pt x="79" y="200"/>
                    <a:pt x="80" y="200"/>
                    <a:pt x="80" y="200"/>
                  </a:cubicBezTo>
                  <a:cubicBezTo>
                    <a:pt x="81" y="200"/>
                    <a:pt x="80" y="200"/>
                    <a:pt x="80" y="199"/>
                  </a:cubicBezTo>
                  <a:cubicBezTo>
                    <a:pt x="80" y="199"/>
                    <a:pt x="80" y="199"/>
                    <a:pt x="81" y="199"/>
                  </a:cubicBezTo>
                  <a:cubicBezTo>
                    <a:pt x="81" y="199"/>
                    <a:pt x="82" y="200"/>
                    <a:pt x="82" y="200"/>
                  </a:cubicBezTo>
                  <a:cubicBezTo>
                    <a:pt x="83" y="200"/>
                    <a:pt x="83" y="201"/>
                    <a:pt x="84" y="202"/>
                  </a:cubicBezTo>
                  <a:cubicBezTo>
                    <a:pt x="84" y="202"/>
                    <a:pt x="85" y="202"/>
                    <a:pt x="85" y="202"/>
                  </a:cubicBezTo>
                  <a:cubicBezTo>
                    <a:pt x="86" y="203"/>
                    <a:pt x="85" y="203"/>
                    <a:pt x="86" y="204"/>
                  </a:cubicBezTo>
                  <a:cubicBezTo>
                    <a:pt x="86" y="205"/>
                    <a:pt x="88" y="205"/>
                    <a:pt x="89" y="205"/>
                  </a:cubicBezTo>
                  <a:cubicBezTo>
                    <a:pt x="90" y="206"/>
                    <a:pt x="89" y="208"/>
                    <a:pt x="90" y="208"/>
                  </a:cubicBezTo>
                  <a:cubicBezTo>
                    <a:pt x="91" y="209"/>
                    <a:pt x="92" y="209"/>
                    <a:pt x="92" y="210"/>
                  </a:cubicBezTo>
                  <a:cubicBezTo>
                    <a:pt x="91" y="210"/>
                    <a:pt x="91" y="211"/>
                    <a:pt x="90" y="211"/>
                  </a:cubicBezTo>
                  <a:cubicBezTo>
                    <a:pt x="90" y="212"/>
                    <a:pt x="90" y="212"/>
                    <a:pt x="90" y="213"/>
                  </a:cubicBezTo>
                  <a:cubicBezTo>
                    <a:pt x="90" y="214"/>
                    <a:pt x="90" y="216"/>
                    <a:pt x="91" y="215"/>
                  </a:cubicBezTo>
                  <a:cubicBezTo>
                    <a:pt x="92" y="215"/>
                    <a:pt x="93" y="213"/>
                    <a:pt x="93" y="213"/>
                  </a:cubicBezTo>
                  <a:cubicBezTo>
                    <a:pt x="94" y="212"/>
                    <a:pt x="94" y="211"/>
                    <a:pt x="95" y="211"/>
                  </a:cubicBezTo>
                  <a:cubicBezTo>
                    <a:pt x="95" y="210"/>
                    <a:pt x="95" y="209"/>
                    <a:pt x="95" y="209"/>
                  </a:cubicBezTo>
                  <a:cubicBezTo>
                    <a:pt x="95" y="207"/>
                    <a:pt x="96" y="207"/>
                    <a:pt x="96" y="206"/>
                  </a:cubicBezTo>
                  <a:cubicBezTo>
                    <a:pt x="97" y="204"/>
                    <a:pt x="96" y="203"/>
                    <a:pt x="98" y="202"/>
                  </a:cubicBezTo>
                  <a:cubicBezTo>
                    <a:pt x="99" y="201"/>
                    <a:pt x="99" y="200"/>
                    <a:pt x="100" y="198"/>
                  </a:cubicBezTo>
                  <a:cubicBezTo>
                    <a:pt x="100" y="196"/>
                    <a:pt x="101" y="195"/>
                    <a:pt x="103" y="195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102" y="197"/>
                    <a:pt x="102" y="197"/>
                    <a:pt x="102" y="198"/>
                  </a:cubicBezTo>
                  <a:cubicBezTo>
                    <a:pt x="102" y="199"/>
                    <a:pt x="101" y="199"/>
                    <a:pt x="101" y="200"/>
                  </a:cubicBezTo>
                  <a:cubicBezTo>
                    <a:pt x="100" y="202"/>
                    <a:pt x="100" y="203"/>
                    <a:pt x="99" y="203"/>
                  </a:cubicBezTo>
                  <a:cubicBezTo>
                    <a:pt x="98" y="204"/>
                    <a:pt x="96" y="205"/>
                    <a:pt x="98" y="205"/>
                  </a:cubicBezTo>
                  <a:cubicBezTo>
                    <a:pt x="99" y="205"/>
                    <a:pt x="100" y="203"/>
                    <a:pt x="100" y="203"/>
                  </a:cubicBezTo>
                  <a:cubicBezTo>
                    <a:pt x="101" y="202"/>
                    <a:pt x="102" y="201"/>
                    <a:pt x="102" y="200"/>
                  </a:cubicBezTo>
                  <a:cubicBezTo>
                    <a:pt x="103" y="199"/>
                    <a:pt x="104" y="198"/>
                    <a:pt x="104" y="197"/>
                  </a:cubicBezTo>
                  <a:cubicBezTo>
                    <a:pt x="104" y="196"/>
                    <a:pt x="104" y="195"/>
                    <a:pt x="105" y="194"/>
                  </a:cubicBezTo>
                  <a:cubicBezTo>
                    <a:pt x="105" y="193"/>
                    <a:pt x="106" y="192"/>
                    <a:pt x="106" y="191"/>
                  </a:cubicBezTo>
                  <a:cubicBezTo>
                    <a:pt x="107" y="190"/>
                    <a:pt x="108" y="189"/>
                    <a:pt x="109" y="187"/>
                  </a:cubicBezTo>
                  <a:cubicBezTo>
                    <a:pt x="110" y="187"/>
                    <a:pt x="111" y="186"/>
                    <a:pt x="111" y="185"/>
                  </a:cubicBezTo>
                  <a:cubicBezTo>
                    <a:pt x="111" y="184"/>
                    <a:pt x="111" y="184"/>
                    <a:pt x="111" y="183"/>
                  </a:cubicBezTo>
                  <a:cubicBezTo>
                    <a:pt x="112" y="182"/>
                    <a:pt x="112" y="182"/>
                    <a:pt x="112" y="181"/>
                  </a:cubicBezTo>
                  <a:cubicBezTo>
                    <a:pt x="113" y="180"/>
                    <a:pt x="112" y="179"/>
                    <a:pt x="112" y="178"/>
                  </a:cubicBezTo>
                  <a:cubicBezTo>
                    <a:pt x="111" y="177"/>
                    <a:pt x="112" y="175"/>
                    <a:pt x="112" y="174"/>
                  </a:cubicBezTo>
                  <a:cubicBezTo>
                    <a:pt x="112" y="172"/>
                    <a:pt x="111" y="171"/>
                    <a:pt x="112" y="170"/>
                  </a:cubicBezTo>
                  <a:cubicBezTo>
                    <a:pt x="112" y="169"/>
                    <a:pt x="113" y="168"/>
                    <a:pt x="114" y="167"/>
                  </a:cubicBezTo>
                  <a:cubicBezTo>
                    <a:pt x="115" y="165"/>
                    <a:pt x="116" y="165"/>
                    <a:pt x="117" y="164"/>
                  </a:cubicBezTo>
                  <a:cubicBezTo>
                    <a:pt x="118" y="163"/>
                    <a:pt x="118" y="162"/>
                    <a:pt x="120" y="161"/>
                  </a:cubicBezTo>
                  <a:cubicBezTo>
                    <a:pt x="121" y="161"/>
                    <a:pt x="121" y="160"/>
                    <a:pt x="122" y="159"/>
                  </a:cubicBezTo>
                  <a:cubicBezTo>
                    <a:pt x="123" y="159"/>
                    <a:pt x="123" y="159"/>
                    <a:pt x="124" y="158"/>
                  </a:cubicBezTo>
                  <a:cubicBezTo>
                    <a:pt x="125" y="158"/>
                    <a:pt x="125" y="159"/>
                    <a:pt x="126" y="159"/>
                  </a:cubicBezTo>
                  <a:cubicBezTo>
                    <a:pt x="126" y="158"/>
                    <a:pt x="125" y="157"/>
                    <a:pt x="126" y="157"/>
                  </a:cubicBezTo>
                  <a:cubicBezTo>
                    <a:pt x="127" y="156"/>
                    <a:pt x="128" y="156"/>
                    <a:pt x="129" y="155"/>
                  </a:cubicBezTo>
                  <a:cubicBezTo>
                    <a:pt x="129" y="155"/>
                    <a:pt x="129" y="154"/>
                    <a:pt x="130" y="154"/>
                  </a:cubicBezTo>
                  <a:cubicBezTo>
                    <a:pt x="131" y="154"/>
                    <a:pt x="131" y="155"/>
                    <a:pt x="132" y="155"/>
                  </a:cubicBezTo>
                  <a:cubicBezTo>
                    <a:pt x="133" y="154"/>
                    <a:pt x="134" y="154"/>
                    <a:pt x="135" y="154"/>
                  </a:cubicBezTo>
                  <a:cubicBezTo>
                    <a:pt x="136" y="154"/>
                    <a:pt x="137" y="154"/>
                    <a:pt x="138" y="154"/>
                  </a:cubicBezTo>
                  <a:cubicBezTo>
                    <a:pt x="139" y="154"/>
                    <a:pt x="140" y="154"/>
                    <a:pt x="140" y="153"/>
                  </a:cubicBezTo>
                  <a:cubicBezTo>
                    <a:pt x="141" y="152"/>
                    <a:pt x="141" y="151"/>
                    <a:pt x="143" y="150"/>
                  </a:cubicBezTo>
                  <a:cubicBezTo>
                    <a:pt x="143" y="150"/>
                    <a:pt x="144" y="150"/>
                    <a:pt x="145" y="149"/>
                  </a:cubicBezTo>
                  <a:cubicBezTo>
                    <a:pt x="146" y="149"/>
                    <a:pt x="146" y="148"/>
                    <a:pt x="146" y="147"/>
                  </a:cubicBezTo>
                  <a:cubicBezTo>
                    <a:pt x="146" y="146"/>
                    <a:pt x="146" y="145"/>
                    <a:pt x="146" y="144"/>
                  </a:cubicBezTo>
                  <a:cubicBezTo>
                    <a:pt x="146" y="143"/>
                    <a:pt x="147" y="143"/>
                    <a:pt x="147" y="142"/>
                  </a:cubicBezTo>
                  <a:cubicBezTo>
                    <a:pt x="148" y="142"/>
                    <a:pt x="149" y="141"/>
                    <a:pt x="149" y="140"/>
                  </a:cubicBezTo>
                  <a:cubicBezTo>
                    <a:pt x="149" y="139"/>
                    <a:pt x="149" y="138"/>
                    <a:pt x="150" y="137"/>
                  </a:cubicBezTo>
                  <a:cubicBezTo>
                    <a:pt x="150" y="136"/>
                    <a:pt x="151" y="136"/>
                    <a:pt x="151" y="135"/>
                  </a:cubicBezTo>
                  <a:cubicBezTo>
                    <a:pt x="151" y="134"/>
                    <a:pt x="151" y="133"/>
                    <a:pt x="151" y="132"/>
                  </a:cubicBezTo>
                  <a:cubicBezTo>
                    <a:pt x="151" y="130"/>
                    <a:pt x="151" y="129"/>
                    <a:pt x="152" y="127"/>
                  </a:cubicBezTo>
                  <a:cubicBezTo>
                    <a:pt x="153" y="126"/>
                    <a:pt x="154" y="126"/>
                    <a:pt x="154" y="125"/>
                  </a:cubicBezTo>
                  <a:cubicBezTo>
                    <a:pt x="154" y="124"/>
                    <a:pt x="154" y="123"/>
                    <a:pt x="154" y="122"/>
                  </a:cubicBezTo>
                  <a:cubicBezTo>
                    <a:pt x="154" y="121"/>
                    <a:pt x="154" y="121"/>
                    <a:pt x="154" y="120"/>
                  </a:cubicBezTo>
                  <a:cubicBezTo>
                    <a:pt x="154" y="119"/>
                    <a:pt x="154" y="118"/>
                    <a:pt x="154" y="118"/>
                  </a:cubicBezTo>
                  <a:cubicBezTo>
                    <a:pt x="154" y="117"/>
                    <a:pt x="155" y="116"/>
                    <a:pt x="155" y="115"/>
                  </a:cubicBezTo>
                  <a:cubicBezTo>
                    <a:pt x="155" y="114"/>
                    <a:pt x="155" y="114"/>
                    <a:pt x="155" y="113"/>
                  </a:cubicBezTo>
                  <a:cubicBezTo>
                    <a:pt x="155" y="111"/>
                    <a:pt x="154" y="109"/>
                    <a:pt x="154" y="108"/>
                  </a:cubicBezTo>
                  <a:cubicBezTo>
                    <a:pt x="154" y="106"/>
                    <a:pt x="154" y="104"/>
                    <a:pt x="155" y="102"/>
                  </a:cubicBezTo>
                  <a:cubicBezTo>
                    <a:pt x="155" y="101"/>
                    <a:pt x="155" y="100"/>
                    <a:pt x="156" y="99"/>
                  </a:cubicBezTo>
                  <a:cubicBezTo>
                    <a:pt x="157" y="99"/>
                    <a:pt x="158" y="98"/>
                    <a:pt x="158" y="98"/>
                  </a:cubicBezTo>
                  <a:cubicBezTo>
                    <a:pt x="160" y="96"/>
                    <a:pt x="161" y="93"/>
                    <a:pt x="161" y="91"/>
                  </a:cubicBezTo>
                  <a:cubicBezTo>
                    <a:pt x="162" y="90"/>
                    <a:pt x="162" y="89"/>
                    <a:pt x="163" y="88"/>
                  </a:cubicBezTo>
                  <a:cubicBezTo>
                    <a:pt x="164" y="87"/>
                    <a:pt x="165" y="87"/>
                    <a:pt x="166" y="86"/>
                  </a:cubicBezTo>
                  <a:cubicBezTo>
                    <a:pt x="167" y="85"/>
                    <a:pt x="169" y="83"/>
                    <a:pt x="169" y="81"/>
                  </a:cubicBezTo>
                  <a:cubicBezTo>
                    <a:pt x="171" y="79"/>
                    <a:pt x="172" y="77"/>
                    <a:pt x="172" y="75"/>
                  </a:cubicBezTo>
                  <a:cubicBezTo>
                    <a:pt x="173" y="74"/>
                    <a:pt x="173" y="73"/>
                    <a:pt x="173" y="72"/>
                  </a:cubicBezTo>
                  <a:cubicBezTo>
                    <a:pt x="173" y="71"/>
                    <a:pt x="174" y="69"/>
                    <a:pt x="173" y="68"/>
                  </a:cubicBezTo>
                  <a:cubicBezTo>
                    <a:pt x="173" y="67"/>
                    <a:pt x="174" y="69"/>
                    <a:pt x="173" y="6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94" name="Freeform 294">
              <a:extLst>
                <a:ext uri="{FF2B5EF4-FFF2-40B4-BE49-F238E27FC236}">
                  <a16:creationId xmlns:a16="http://schemas.microsoft.com/office/drawing/2014/main" id="{AA2A5CDB-89BD-931D-28E5-4B282C5BA0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0358" y="3509737"/>
              <a:ext cx="176212" cy="1060450"/>
            </a:xfrm>
            <a:custGeom>
              <a:avLst/>
              <a:gdLst>
                <a:gd name="T0" fmla="*/ 5 w 38"/>
                <a:gd name="T1" fmla="*/ 208 h 231"/>
                <a:gd name="T2" fmla="*/ 2 w 38"/>
                <a:gd name="T3" fmla="*/ 196 h 231"/>
                <a:gd name="T4" fmla="*/ 2 w 38"/>
                <a:gd name="T5" fmla="*/ 195 h 231"/>
                <a:gd name="T6" fmla="*/ 23 w 38"/>
                <a:gd name="T7" fmla="*/ 225 h 231"/>
                <a:gd name="T8" fmla="*/ 24 w 38"/>
                <a:gd name="T9" fmla="*/ 226 h 231"/>
                <a:gd name="T10" fmla="*/ 38 w 38"/>
                <a:gd name="T11" fmla="*/ 30 h 231"/>
                <a:gd name="T12" fmla="*/ 32 w 38"/>
                <a:gd name="T13" fmla="*/ 43 h 231"/>
                <a:gd name="T14" fmla="*/ 27 w 38"/>
                <a:gd name="T15" fmla="*/ 64 h 231"/>
                <a:gd name="T16" fmla="*/ 23 w 38"/>
                <a:gd name="T17" fmla="*/ 80 h 231"/>
                <a:gd name="T18" fmla="*/ 26 w 38"/>
                <a:gd name="T19" fmla="*/ 94 h 231"/>
                <a:gd name="T20" fmla="*/ 22 w 38"/>
                <a:gd name="T21" fmla="*/ 108 h 231"/>
                <a:gd name="T22" fmla="*/ 21 w 38"/>
                <a:gd name="T23" fmla="*/ 122 h 231"/>
                <a:gd name="T24" fmla="*/ 17 w 38"/>
                <a:gd name="T25" fmla="*/ 134 h 231"/>
                <a:gd name="T26" fmla="*/ 18 w 38"/>
                <a:gd name="T27" fmla="*/ 148 h 231"/>
                <a:gd name="T28" fmla="*/ 17 w 38"/>
                <a:gd name="T29" fmla="*/ 160 h 231"/>
                <a:gd name="T30" fmla="*/ 18 w 38"/>
                <a:gd name="T31" fmla="*/ 171 h 231"/>
                <a:gd name="T32" fmla="*/ 14 w 38"/>
                <a:gd name="T33" fmla="*/ 182 h 231"/>
                <a:gd name="T34" fmla="*/ 12 w 38"/>
                <a:gd name="T35" fmla="*/ 197 h 231"/>
                <a:gd name="T36" fmla="*/ 17 w 38"/>
                <a:gd name="T37" fmla="*/ 205 h 231"/>
                <a:gd name="T38" fmla="*/ 32 w 38"/>
                <a:gd name="T39" fmla="*/ 213 h 231"/>
                <a:gd name="T40" fmla="*/ 33 w 38"/>
                <a:gd name="T41" fmla="*/ 226 h 231"/>
                <a:gd name="T42" fmla="*/ 28 w 38"/>
                <a:gd name="T43" fmla="*/ 228 h 231"/>
                <a:gd name="T44" fmla="*/ 17 w 38"/>
                <a:gd name="T45" fmla="*/ 222 h 231"/>
                <a:gd name="T46" fmla="*/ 15 w 38"/>
                <a:gd name="T47" fmla="*/ 220 h 231"/>
                <a:gd name="T48" fmla="*/ 12 w 38"/>
                <a:gd name="T49" fmla="*/ 215 h 231"/>
                <a:gd name="T50" fmla="*/ 26 w 38"/>
                <a:gd name="T51" fmla="*/ 220 h 231"/>
                <a:gd name="T52" fmla="*/ 23 w 38"/>
                <a:gd name="T53" fmla="*/ 215 h 231"/>
                <a:gd name="T54" fmla="*/ 23 w 38"/>
                <a:gd name="T55" fmla="*/ 210 h 231"/>
                <a:gd name="T56" fmla="*/ 14 w 38"/>
                <a:gd name="T57" fmla="*/ 215 h 231"/>
                <a:gd name="T58" fmla="*/ 8 w 38"/>
                <a:gd name="T59" fmla="*/ 212 h 231"/>
                <a:gd name="T60" fmla="*/ 8 w 38"/>
                <a:gd name="T61" fmla="*/ 207 h 231"/>
                <a:gd name="T62" fmla="*/ 5 w 38"/>
                <a:gd name="T63" fmla="*/ 201 h 231"/>
                <a:gd name="T64" fmla="*/ 3 w 38"/>
                <a:gd name="T65" fmla="*/ 198 h 231"/>
                <a:gd name="T66" fmla="*/ 7 w 38"/>
                <a:gd name="T67" fmla="*/ 189 h 231"/>
                <a:gd name="T68" fmla="*/ 2 w 38"/>
                <a:gd name="T69" fmla="*/ 188 h 231"/>
                <a:gd name="T70" fmla="*/ 0 w 38"/>
                <a:gd name="T71" fmla="*/ 183 h 231"/>
                <a:gd name="T72" fmla="*/ 6 w 38"/>
                <a:gd name="T73" fmla="*/ 183 h 231"/>
                <a:gd name="T74" fmla="*/ 6 w 38"/>
                <a:gd name="T75" fmla="*/ 172 h 231"/>
                <a:gd name="T76" fmla="*/ 2 w 38"/>
                <a:gd name="T77" fmla="*/ 168 h 231"/>
                <a:gd name="T78" fmla="*/ 6 w 38"/>
                <a:gd name="T79" fmla="*/ 159 h 231"/>
                <a:gd name="T80" fmla="*/ 9 w 38"/>
                <a:gd name="T81" fmla="*/ 158 h 231"/>
                <a:gd name="T82" fmla="*/ 9 w 38"/>
                <a:gd name="T83" fmla="*/ 165 h 231"/>
                <a:gd name="T84" fmla="*/ 12 w 38"/>
                <a:gd name="T85" fmla="*/ 153 h 231"/>
                <a:gd name="T86" fmla="*/ 14 w 38"/>
                <a:gd name="T87" fmla="*/ 142 h 231"/>
                <a:gd name="T88" fmla="*/ 10 w 38"/>
                <a:gd name="T89" fmla="*/ 147 h 231"/>
                <a:gd name="T90" fmla="*/ 8 w 38"/>
                <a:gd name="T91" fmla="*/ 137 h 231"/>
                <a:gd name="T92" fmla="*/ 9 w 38"/>
                <a:gd name="T93" fmla="*/ 112 h 231"/>
                <a:gd name="T94" fmla="*/ 18 w 38"/>
                <a:gd name="T95" fmla="*/ 90 h 231"/>
                <a:gd name="T96" fmla="*/ 19 w 38"/>
                <a:gd name="T97" fmla="*/ 65 h 231"/>
                <a:gd name="T98" fmla="*/ 23 w 38"/>
                <a:gd name="T99" fmla="*/ 41 h 231"/>
                <a:gd name="T100" fmla="*/ 25 w 38"/>
                <a:gd name="T101" fmla="*/ 22 h 231"/>
                <a:gd name="T102" fmla="*/ 27 w 38"/>
                <a:gd name="T103" fmla="*/ 0 h 231"/>
                <a:gd name="T104" fmla="*/ 33 w 38"/>
                <a:gd name="T105" fmla="*/ 19 h 231"/>
                <a:gd name="T106" fmla="*/ 19 w 38"/>
                <a:gd name="T107" fmla="*/ 211 h 231"/>
                <a:gd name="T108" fmla="*/ 13 w 38"/>
                <a:gd name="T109" fmla="*/ 209 h 231"/>
                <a:gd name="T110" fmla="*/ 14 w 38"/>
                <a:gd name="T111" fmla="*/ 209 h 231"/>
                <a:gd name="T112" fmla="*/ 7 w 38"/>
                <a:gd name="T113" fmla="*/ 163 h 231"/>
                <a:gd name="T114" fmla="*/ 6 w 38"/>
                <a:gd name="T115" fmla="*/ 198 h 231"/>
                <a:gd name="T116" fmla="*/ 7 w 38"/>
                <a:gd name="T117" fmla="*/ 166 h 231"/>
                <a:gd name="T118" fmla="*/ 15 w 38"/>
                <a:gd name="T119" fmla="*/ 209 h 231"/>
                <a:gd name="T120" fmla="*/ 6 w 38"/>
                <a:gd name="T121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231">
                  <a:moveTo>
                    <a:pt x="22" y="108"/>
                  </a:moveTo>
                  <a:cubicBezTo>
                    <a:pt x="22" y="108"/>
                    <a:pt x="22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lose/>
                  <a:moveTo>
                    <a:pt x="24" y="226"/>
                  </a:moveTo>
                  <a:cubicBezTo>
                    <a:pt x="24" y="226"/>
                    <a:pt x="24" y="226"/>
                    <a:pt x="24" y="226"/>
                  </a:cubicBezTo>
                  <a:cubicBezTo>
                    <a:pt x="24" y="226"/>
                    <a:pt x="24" y="226"/>
                    <a:pt x="24" y="226"/>
                  </a:cubicBezTo>
                  <a:close/>
                  <a:moveTo>
                    <a:pt x="5" y="208"/>
                  </a:moveTo>
                  <a:cubicBezTo>
                    <a:pt x="5" y="206"/>
                    <a:pt x="6" y="205"/>
                    <a:pt x="5" y="205"/>
                  </a:cubicBezTo>
                  <a:cubicBezTo>
                    <a:pt x="5" y="204"/>
                    <a:pt x="5" y="204"/>
                    <a:pt x="4" y="204"/>
                  </a:cubicBezTo>
                  <a:cubicBezTo>
                    <a:pt x="4" y="204"/>
                    <a:pt x="5" y="203"/>
                    <a:pt x="4" y="203"/>
                  </a:cubicBezTo>
                  <a:cubicBezTo>
                    <a:pt x="3" y="202"/>
                    <a:pt x="3" y="206"/>
                    <a:pt x="3" y="206"/>
                  </a:cubicBezTo>
                  <a:cubicBezTo>
                    <a:pt x="3" y="207"/>
                    <a:pt x="5" y="208"/>
                    <a:pt x="5" y="208"/>
                  </a:cubicBezTo>
                  <a:close/>
                  <a:moveTo>
                    <a:pt x="2" y="197"/>
                  </a:moveTo>
                  <a:cubicBezTo>
                    <a:pt x="2" y="197"/>
                    <a:pt x="2" y="197"/>
                    <a:pt x="2" y="196"/>
                  </a:cubicBezTo>
                  <a:cubicBezTo>
                    <a:pt x="2" y="197"/>
                    <a:pt x="3" y="195"/>
                    <a:pt x="3" y="195"/>
                  </a:cubicBezTo>
                  <a:cubicBezTo>
                    <a:pt x="3" y="195"/>
                    <a:pt x="4" y="194"/>
                    <a:pt x="4" y="193"/>
                  </a:cubicBezTo>
                  <a:cubicBezTo>
                    <a:pt x="4" y="193"/>
                    <a:pt x="4" y="193"/>
                    <a:pt x="4" y="193"/>
                  </a:cubicBezTo>
                  <a:cubicBezTo>
                    <a:pt x="3" y="193"/>
                    <a:pt x="2" y="192"/>
                    <a:pt x="2" y="192"/>
                  </a:cubicBezTo>
                  <a:cubicBezTo>
                    <a:pt x="2" y="192"/>
                    <a:pt x="1" y="194"/>
                    <a:pt x="1" y="194"/>
                  </a:cubicBezTo>
                  <a:cubicBezTo>
                    <a:pt x="1" y="194"/>
                    <a:pt x="2" y="194"/>
                    <a:pt x="2" y="194"/>
                  </a:cubicBezTo>
                  <a:cubicBezTo>
                    <a:pt x="2" y="195"/>
                    <a:pt x="2" y="194"/>
                    <a:pt x="2" y="195"/>
                  </a:cubicBezTo>
                  <a:cubicBezTo>
                    <a:pt x="2" y="195"/>
                    <a:pt x="1" y="195"/>
                    <a:pt x="1" y="195"/>
                  </a:cubicBezTo>
                  <a:cubicBezTo>
                    <a:pt x="1" y="195"/>
                    <a:pt x="1" y="196"/>
                    <a:pt x="1" y="196"/>
                  </a:cubicBezTo>
                  <a:cubicBezTo>
                    <a:pt x="1" y="196"/>
                    <a:pt x="1" y="198"/>
                    <a:pt x="2" y="198"/>
                  </a:cubicBezTo>
                  <a:cubicBezTo>
                    <a:pt x="2" y="197"/>
                    <a:pt x="2" y="197"/>
                    <a:pt x="2" y="197"/>
                  </a:cubicBezTo>
                  <a:close/>
                  <a:moveTo>
                    <a:pt x="23" y="226"/>
                  </a:moveTo>
                  <a:cubicBezTo>
                    <a:pt x="23" y="226"/>
                    <a:pt x="23" y="226"/>
                    <a:pt x="23" y="226"/>
                  </a:cubicBezTo>
                  <a:cubicBezTo>
                    <a:pt x="23" y="226"/>
                    <a:pt x="23" y="225"/>
                    <a:pt x="23" y="225"/>
                  </a:cubicBezTo>
                  <a:cubicBezTo>
                    <a:pt x="23" y="225"/>
                    <a:pt x="22" y="225"/>
                    <a:pt x="22" y="225"/>
                  </a:cubicBezTo>
                  <a:cubicBezTo>
                    <a:pt x="21" y="225"/>
                    <a:pt x="21" y="225"/>
                    <a:pt x="21" y="225"/>
                  </a:cubicBezTo>
                  <a:cubicBezTo>
                    <a:pt x="20" y="224"/>
                    <a:pt x="19" y="224"/>
                    <a:pt x="20" y="225"/>
                  </a:cubicBezTo>
                  <a:cubicBezTo>
                    <a:pt x="20" y="226"/>
                    <a:pt x="22" y="227"/>
                    <a:pt x="23" y="227"/>
                  </a:cubicBezTo>
                  <a:cubicBezTo>
                    <a:pt x="23" y="227"/>
                    <a:pt x="24" y="227"/>
                    <a:pt x="24" y="227"/>
                  </a:cubicBezTo>
                  <a:cubicBezTo>
                    <a:pt x="24" y="226"/>
                    <a:pt x="24" y="226"/>
                    <a:pt x="23" y="226"/>
                  </a:cubicBezTo>
                  <a:close/>
                  <a:moveTo>
                    <a:pt x="24" y="226"/>
                  </a:moveTo>
                  <a:cubicBezTo>
                    <a:pt x="24" y="226"/>
                    <a:pt x="24" y="226"/>
                    <a:pt x="24" y="226"/>
                  </a:cubicBezTo>
                  <a:cubicBezTo>
                    <a:pt x="24" y="226"/>
                    <a:pt x="24" y="226"/>
                    <a:pt x="24" y="226"/>
                  </a:cubicBezTo>
                  <a:cubicBezTo>
                    <a:pt x="24" y="226"/>
                    <a:pt x="24" y="226"/>
                    <a:pt x="24" y="226"/>
                  </a:cubicBezTo>
                  <a:close/>
                  <a:moveTo>
                    <a:pt x="7" y="162"/>
                  </a:moveTo>
                  <a:cubicBezTo>
                    <a:pt x="7" y="162"/>
                    <a:pt x="7" y="162"/>
                    <a:pt x="7" y="162"/>
                  </a:cubicBezTo>
                  <a:cubicBezTo>
                    <a:pt x="7" y="162"/>
                    <a:pt x="7" y="162"/>
                    <a:pt x="7" y="162"/>
                  </a:cubicBezTo>
                  <a:close/>
                  <a:moveTo>
                    <a:pt x="38" y="30"/>
                  </a:moveTo>
                  <a:cubicBezTo>
                    <a:pt x="38" y="31"/>
                    <a:pt x="38" y="32"/>
                    <a:pt x="38" y="33"/>
                  </a:cubicBezTo>
                  <a:cubicBezTo>
                    <a:pt x="38" y="33"/>
                    <a:pt x="38" y="35"/>
                    <a:pt x="37" y="36"/>
                  </a:cubicBezTo>
                  <a:cubicBezTo>
                    <a:pt x="37" y="37"/>
                    <a:pt x="35" y="37"/>
                    <a:pt x="34" y="38"/>
                  </a:cubicBezTo>
                  <a:cubicBezTo>
                    <a:pt x="33" y="38"/>
                    <a:pt x="32" y="39"/>
                    <a:pt x="32" y="40"/>
                  </a:cubicBezTo>
                  <a:cubicBezTo>
                    <a:pt x="32" y="40"/>
                    <a:pt x="31" y="40"/>
                    <a:pt x="32" y="41"/>
                  </a:cubicBezTo>
                  <a:cubicBezTo>
                    <a:pt x="32" y="41"/>
                    <a:pt x="32" y="41"/>
                    <a:pt x="33" y="42"/>
                  </a:cubicBezTo>
                  <a:cubicBezTo>
                    <a:pt x="33" y="42"/>
                    <a:pt x="32" y="43"/>
                    <a:pt x="32" y="43"/>
                  </a:cubicBezTo>
                  <a:cubicBezTo>
                    <a:pt x="32" y="44"/>
                    <a:pt x="33" y="44"/>
                    <a:pt x="33" y="44"/>
                  </a:cubicBezTo>
                  <a:cubicBezTo>
                    <a:pt x="33" y="46"/>
                    <a:pt x="33" y="47"/>
                    <a:pt x="33" y="48"/>
                  </a:cubicBezTo>
                  <a:cubicBezTo>
                    <a:pt x="32" y="49"/>
                    <a:pt x="32" y="49"/>
                    <a:pt x="32" y="50"/>
                  </a:cubicBezTo>
                  <a:cubicBezTo>
                    <a:pt x="32" y="51"/>
                    <a:pt x="33" y="51"/>
                    <a:pt x="32" y="52"/>
                  </a:cubicBezTo>
                  <a:cubicBezTo>
                    <a:pt x="32" y="54"/>
                    <a:pt x="30" y="55"/>
                    <a:pt x="30" y="57"/>
                  </a:cubicBezTo>
                  <a:cubicBezTo>
                    <a:pt x="29" y="59"/>
                    <a:pt x="28" y="60"/>
                    <a:pt x="27" y="62"/>
                  </a:cubicBezTo>
                  <a:cubicBezTo>
                    <a:pt x="27" y="62"/>
                    <a:pt x="27" y="63"/>
                    <a:pt x="27" y="64"/>
                  </a:cubicBezTo>
                  <a:cubicBezTo>
                    <a:pt x="26" y="65"/>
                    <a:pt x="26" y="65"/>
                    <a:pt x="26" y="66"/>
                  </a:cubicBezTo>
                  <a:cubicBezTo>
                    <a:pt x="26" y="68"/>
                    <a:pt x="27" y="70"/>
                    <a:pt x="26" y="72"/>
                  </a:cubicBezTo>
                  <a:cubicBezTo>
                    <a:pt x="26" y="73"/>
                    <a:pt x="25" y="73"/>
                    <a:pt x="25" y="73"/>
                  </a:cubicBezTo>
                  <a:cubicBezTo>
                    <a:pt x="25" y="74"/>
                    <a:pt x="25" y="74"/>
                    <a:pt x="25" y="75"/>
                  </a:cubicBezTo>
                  <a:cubicBezTo>
                    <a:pt x="24" y="76"/>
                    <a:pt x="23" y="76"/>
                    <a:pt x="23" y="77"/>
                  </a:cubicBezTo>
                  <a:cubicBezTo>
                    <a:pt x="23" y="77"/>
                    <a:pt x="23" y="78"/>
                    <a:pt x="23" y="78"/>
                  </a:cubicBezTo>
                  <a:cubicBezTo>
                    <a:pt x="23" y="79"/>
                    <a:pt x="23" y="79"/>
                    <a:pt x="23" y="80"/>
                  </a:cubicBezTo>
                  <a:cubicBezTo>
                    <a:pt x="23" y="80"/>
                    <a:pt x="24" y="81"/>
                    <a:pt x="24" y="81"/>
                  </a:cubicBezTo>
                  <a:cubicBezTo>
                    <a:pt x="24" y="82"/>
                    <a:pt x="24" y="82"/>
                    <a:pt x="24" y="83"/>
                  </a:cubicBezTo>
                  <a:cubicBezTo>
                    <a:pt x="24" y="84"/>
                    <a:pt x="25" y="85"/>
                    <a:pt x="25" y="86"/>
                  </a:cubicBezTo>
                  <a:cubicBezTo>
                    <a:pt x="25" y="87"/>
                    <a:pt x="25" y="88"/>
                    <a:pt x="25" y="88"/>
                  </a:cubicBezTo>
                  <a:cubicBezTo>
                    <a:pt x="25" y="89"/>
                    <a:pt x="26" y="89"/>
                    <a:pt x="26" y="89"/>
                  </a:cubicBezTo>
                  <a:cubicBezTo>
                    <a:pt x="27" y="90"/>
                    <a:pt x="26" y="91"/>
                    <a:pt x="26" y="91"/>
                  </a:cubicBezTo>
                  <a:cubicBezTo>
                    <a:pt x="26" y="92"/>
                    <a:pt x="26" y="93"/>
                    <a:pt x="26" y="94"/>
                  </a:cubicBezTo>
                  <a:cubicBezTo>
                    <a:pt x="26" y="95"/>
                    <a:pt x="25" y="95"/>
                    <a:pt x="25" y="95"/>
                  </a:cubicBezTo>
                  <a:cubicBezTo>
                    <a:pt x="25" y="95"/>
                    <a:pt x="25" y="96"/>
                    <a:pt x="25" y="97"/>
                  </a:cubicBezTo>
                  <a:cubicBezTo>
                    <a:pt x="25" y="98"/>
                    <a:pt x="24" y="99"/>
                    <a:pt x="24" y="100"/>
                  </a:cubicBezTo>
                  <a:cubicBezTo>
                    <a:pt x="23" y="101"/>
                    <a:pt x="24" y="102"/>
                    <a:pt x="24" y="104"/>
                  </a:cubicBezTo>
                  <a:cubicBezTo>
                    <a:pt x="24" y="104"/>
                    <a:pt x="24" y="105"/>
                    <a:pt x="24" y="106"/>
                  </a:cubicBezTo>
                  <a:cubicBezTo>
                    <a:pt x="23" y="106"/>
                    <a:pt x="23" y="106"/>
                    <a:pt x="23" y="106"/>
                  </a:cubicBezTo>
                  <a:cubicBezTo>
                    <a:pt x="23" y="106"/>
                    <a:pt x="22" y="108"/>
                    <a:pt x="22" y="108"/>
                  </a:cubicBezTo>
                  <a:cubicBezTo>
                    <a:pt x="21" y="107"/>
                    <a:pt x="21" y="108"/>
                    <a:pt x="21" y="109"/>
                  </a:cubicBezTo>
                  <a:cubicBezTo>
                    <a:pt x="21" y="109"/>
                    <a:pt x="21" y="109"/>
                    <a:pt x="21" y="110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21" y="112"/>
                    <a:pt x="21" y="113"/>
                    <a:pt x="21" y="114"/>
                  </a:cubicBezTo>
                  <a:cubicBezTo>
                    <a:pt x="20" y="115"/>
                    <a:pt x="21" y="116"/>
                    <a:pt x="21" y="116"/>
                  </a:cubicBezTo>
                  <a:cubicBezTo>
                    <a:pt x="21" y="117"/>
                    <a:pt x="21" y="119"/>
                    <a:pt x="21" y="120"/>
                  </a:cubicBezTo>
                  <a:cubicBezTo>
                    <a:pt x="21" y="120"/>
                    <a:pt x="21" y="121"/>
                    <a:pt x="21" y="122"/>
                  </a:cubicBezTo>
                  <a:cubicBezTo>
                    <a:pt x="21" y="122"/>
                    <a:pt x="20" y="122"/>
                    <a:pt x="20" y="122"/>
                  </a:cubicBezTo>
                  <a:cubicBezTo>
                    <a:pt x="19" y="123"/>
                    <a:pt x="19" y="124"/>
                    <a:pt x="19" y="125"/>
                  </a:cubicBezTo>
                  <a:cubicBezTo>
                    <a:pt x="19" y="125"/>
                    <a:pt x="19" y="126"/>
                    <a:pt x="19" y="126"/>
                  </a:cubicBezTo>
                  <a:cubicBezTo>
                    <a:pt x="19" y="127"/>
                    <a:pt x="18" y="127"/>
                    <a:pt x="18" y="127"/>
                  </a:cubicBezTo>
                  <a:cubicBezTo>
                    <a:pt x="18" y="127"/>
                    <a:pt x="18" y="128"/>
                    <a:pt x="18" y="129"/>
                  </a:cubicBezTo>
                  <a:cubicBezTo>
                    <a:pt x="18" y="129"/>
                    <a:pt x="18" y="130"/>
                    <a:pt x="18" y="131"/>
                  </a:cubicBezTo>
                  <a:cubicBezTo>
                    <a:pt x="18" y="132"/>
                    <a:pt x="17" y="133"/>
                    <a:pt x="17" y="134"/>
                  </a:cubicBezTo>
                  <a:cubicBezTo>
                    <a:pt x="17" y="135"/>
                    <a:pt x="18" y="135"/>
                    <a:pt x="18" y="137"/>
                  </a:cubicBezTo>
                  <a:cubicBezTo>
                    <a:pt x="17" y="138"/>
                    <a:pt x="17" y="139"/>
                    <a:pt x="17" y="140"/>
                  </a:cubicBezTo>
                  <a:cubicBezTo>
                    <a:pt x="17" y="141"/>
                    <a:pt x="18" y="141"/>
                    <a:pt x="18" y="142"/>
                  </a:cubicBezTo>
                  <a:cubicBezTo>
                    <a:pt x="18" y="142"/>
                    <a:pt x="17" y="142"/>
                    <a:pt x="16" y="143"/>
                  </a:cubicBezTo>
                  <a:cubicBezTo>
                    <a:pt x="16" y="144"/>
                    <a:pt x="16" y="145"/>
                    <a:pt x="16" y="146"/>
                  </a:cubicBezTo>
                  <a:cubicBezTo>
                    <a:pt x="16" y="147"/>
                    <a:pt x="16" y="148"/>
                    <a:pt x="17" y="148"/>
                  </a:cubicBezTo>
                  <a:cubicBezTo>
                    <a:pt x="17" y="148"/>
                    <a:pt x="17" y="148"/>
                    <a:pt x="18" y="148"/>
                  </a:cubicBezTo>
                  <a:cubicBezTo>
                    <a:pt x="18" y="149"/>
                    <a:pt x="17" y="150"/>
                    <a:pt x="17" y="150"/>
                  </a:cubicBezTo>
                  <a:cubicBezTo>
                    <a:pt x="17" y="151"/>
                    <a:pt x="17" y="152"/>
                    <a:pt x="18" y="152"/>
                  </a:cubicBezTo>
                  <a:cubicBezTo>
                    <a:pt x="18" y="154"/>
                    <a:pt x="18" y="154"/>
                    <a:pt x="18" y="155"/>
                  </a:cubicBezTo>
                  <a:cubicBezTo>
                    <a:pt x="17" y="157"/>
                    <a:pt x="20" y="155"/>
                    <a:pt x="20" y="157"/>
                  </a:cubicBezTo>
                  <a:cubicBezTo>
                    <a:pt x="20" y="159"/>
                    <a:pt x="19" y="158"/>
                    <a:pt x="18" y="158"/>
                  </a:cubicBezTo>
                  <a:cubicBezTo>
                    <a:pt x="17" y="158"/>
                    <a:pt x="16" y="158"/>
                    <a:pt x="16" y="158"/>
                  </a:cubicBezTo>
                  <a:cubicBezTo>
                    <a:pt x="16" y="159"/>
                    <a:pt x="16" y="160"/>
                    <a:pt x="17" y="160"/>
                  </a:cubicBezTo>
                  <a:cubicBezTo>
                    <a:pt x="17" y="160"/>
                    <a:pt x="18" y="159"/>
                    <a:pt x="18" y="160"/>
                  </a:cubicBezTo>
                  <a:cubicBezTo>
                    <a:pt x="18" y="160"/>
                    <a:pt x="19" y="160"/>
                    <a:pt x="19" y="160"/>
                  </a:cubicBezTo>
                  <a:cubicBezTo>
                    <a:pt x="19" y="161"/>
                    <a:pt x="20" y="162"/>
                    <a:pt x="19" y="163"/>
                  </a:cubicBezTo>
                  <a:cubicBezTo>
                    <a:pt x="19" y="164"/>
                    <a:pt x="17" y="164"/>
                    <a:pt x="17" y="164"/>
                  </a:cubicBezTo>
                  <a:cubicBezTo>
                    <a:pt x="17" y="164"/>
                    <a:pt x="18" y="165"/>
                    <a:pt x="18" y="166"/>
                  </a:cubicBezTo>
                  <a:cubicBezTo>
                    <a:pt x="18" y="166"/>
                    <a:pt x="18" y="167"/>
                    <a:pt x="18" y="168"/>
                  </a:cubicBezTo>
                  <a:cubicBezTo>
                    <a:pt x="18" y="169"/>
                    <a:pt x="18" y="170"/>
                    <a:pt x="18" y="171"/>
                  </a:cubicBezTo>
                  <a:cubicBezTo>
                    <a:pt x="18" y="172"/>
                    <a:pt x="17" y="172"/>
                    <a:pt x="17" y="172"/>
                  </a:cubicBezTo>
                  <a:cubicBezTo>
                    <a:pt x="17" y="173"/>
                    <a:pt x="18" y="173"/>
                    <a:pt x="18" y="173"/>
                  </a:cubicBezTo>
                  <a:cubicBezTo>
                    <a:pt x="17" y="174"/>
                    <a:pt x="17" y="174"/>
                    <a:pt x="17" y="174"/>
                  </a:cubicBezTo>
                  <a:cubicBezTo>
                    <a:pt x="17" y="175"/>
                    <a:pt x="17" y="175"/>
                    <a:pt x="16" y="176"/>
                  </a:cubicBezTo>
                  <a:cubicBezTo>
                    <a:pt x="16" y="176"/>
                    <a:pt x="15" y="175"/>
                    <a:pt x="14" y="176"/>
                  </a:cubicBezTo>
                  <a:cubicBezTo>
                    <a:pt x="14" y="177"/>
                    <a:pt x="14" y="178"/>
                    <a:pt x="15" y="179"/>
                  </a:cubicBezTo>
                  <a:cubicBezTo>
                    <a:pt x="15" y="180"/>
                    <a:pt x="15" y="181"/>
                    <a:pt x="14" y="182"/>
                  </a:cubicBezTo>
                  <a:cubicBezTo>
                    <a:pt x="14" y="183"/>
                    <a:pt x="14" y="183"/>
                    <a:pt x="13" y="184"/>
                  </a:cubicBezTo>
                  <a:cubicBezTo>
                    <a:pt x="13" y="185"/>
                    <a:pt x="12" y="186"/>
                    <a:pt x="11" y="186"/>
                  </a:cubicBezTo>
                  <a:cubicBezTo>
                    <a:pt x="11" y="187"/>
                    <a:pt x="10" y="187"/>
                    <a:pt x="10" y="187"/>
                  </a:cubicBezTo>
                  <a:cubicBezTo>
                    <a:pt x="9" y="188"/>
                    <a:pt x="10" y="188"/>
                    <a:pt x="10" y="189"/>
                  </a:cubicBezTo>
                  <a:cubicBezTo>
                    <a:pt x="10" y="190"/>
                    <a:pt x="10" y="192"/>
                    <a:pt x="11" y="193"/>
                  </a:cubicBezTo>
                  <a:cubicBezTo>
                    <a:pt x="11" y="194"/>
                    <a:pt x="11" y="195"/>
                    <a:pt x="11" y="196"/>
                  </a:cubicBezTo>
                  <a:cubicBezTo>
                    <a:pt x="11" y="196"/>
                    <a:pt x="12" y="196"/>
                    <a:pt x="12" y="197"/>
                  </a:cubicBezTo>
                  <a:cubicBezTo>
                    <a:pt x="12" y="196"/>
                    <a:pt x="15" y="196"/>
                    <a:pt x="15" y="197"/>
                  </a:cubicBezTo>
                  <a:cubicBezTo>
                    <a:pt x="16" y="197"/>
                    <a:pt x="15" y="198"/>
                    <a:pt x="15" y="198"/>
                  </a:cubicBezTo>
                  <a:cubicBezTo>
                    <a:pt x="15" y="199"/>
                    <a:pt x="15" y="200"/>
                    <a:pt x="15" y="201"/>
                  </a:cubicBezTo>
                  <a:cubicBezTo>
                    <a:pt x="15" y="201"/>
                    <a:pt x="15" y="202"/>
                    <a:pt x="15" y="203"/>
                  </a:cubicBezTo>
                  <a:cubicBezTo>
                    <a:pt x="15" y="203"/>
                    <a:pt x="16" y="203"/>
                    <a:pt x="16" y="204"/>
                  </a:cubicBezTo>
                  <a:cubicBezTo>
                    <a:pt x="16" y="204"/>
                    <a:pt x="17" y="205"/>
                    <a:pt x="17" y="205"/>
                  </a:cubicBezTo>
                  <a:cubicBezTo>
                    <a:pt x="17" y="205"/>
                    <a:pt x="17" y="205"/>
                    <a:pt x="17" y="205"/>
                  </a:cubicBezTo>
                  <a:cubicBezTo>
                    <a:pt x="18" y="206"/>
                    <a:pt x="19" y="205"/>
                    <a:pt x="20" y="205"/>
                  </a:cubicBezTo>
                  <a:cubicBezTo>
                    <a:pt x="21" y="205"/>
                    <a:pt x="22" y="205"/>
                    <a:pt x="23" y="205"/>
                  </a:cubicBezTo>
                  <a:cubicBezTo>
                    <a:pt x="24" y="205"/>
                    <a:pt x="27" y="205"/>
                    <a:pt x="28" y="206"/>
                  </a:cubicBezTo>
                  <a:cubicBezTo>
                    <a:pt x="29" y="207"/>
                    <a:pt x="27" y="208"/>
                    <a:pt x="28" y="209"/>
                  </a:cubicBezTo>
                  <a:cubicBezTo>
                    <a:pt x="30" y="210"/>
                    <a:pt x="31" y="209"/>
                    <a:pt x="32" y="210"/>
                  </a:cubicBezTo>
                  <a:cubicBezTo>
                    <a:pt x="32" y="211"/>
                    <a:pt x="33" y="211"/>
                    <a:pt x="33" y="212"/>
                  </a:cubicBezTo>
                  <a:cubicBezTo>
                    <a:pt x="32" y="212"/>
                    <a:pt x="32" y="212"/>
                    <a:pt x="32" y="213"/>
                  </a:cubicBezTo>
                  <a:cubicBezTo>
                    <a:pt x="32" y="213"/>
                    <a:pt x="32" y="214"/>
                    <a:pt x="32" y="214"/>
                  </a:cubicBezTo>
                  <a:cubicBezTo>
                    <a:pt x="32" y="216"/>
                    <a:pt x="32" y="218"/>
                    <a:pt x="32" y="220"/>
                  </a:cubicBezTo>
                  <a:cubicBezTo>
                    <a:pt x="32" y="221"/>
                    <a:pt x="31" y="223"/>
                    <a:pt x="32" y="224"/>
                  </a:cubicBezTo>
                  <a:cubicBezTo>
                    <a:pt x="32" y="227"/>
                    <a:pt x="35" y="225"/>
                    <a:pt x="37" y="225"/>
                  </a:cubicBezTo>
                  <a:cubicBezTo>
                    <a:pt x="38" y="226"/>
                    <a:pt x="38" y="227"/>
                    <a:pt x="37" y="227"/>
                  </a:cubicBezTo>
                  <a:cubicBezTo>
                    <a:pt x="36" y="228"/>
                    <a:pt x="36" y="227"/>
                    <a:pt x="35" y="227"/>
                  </a:cubicBezTo>
                  <a:cubicBezTo>
                    <a:pt x="34" y="227"/>
                    <a:pt x="34" y="227"/>
                    <a:pt x="33" y="226"/>
                  </a:cubicBezTo>
                  <a:cubicBezTo>
                    <a:pt x="33" y="226"/>
                    <a:pt x="32" y="227"/>
                    <a:pt x="32" y="228"/>
                  </a:cubicBezTo>
                  <a:cubicBezTo>
                    <a:pt x="33" y="229"/>
                    <a:pt x="34" y="229"/>
                    <a:pt x="34" y="230"/>
                  </a:cubicBezTo>
                  <a:cubicBezTo>
                    <a:pt x="33" y="231"/>
                    <a:pt x="32" y="229"/>
                    <a:pt x="32" y="229"/>
                  </a:cubicBezTo>
                  <a:cubicBezTo>
                    <a:pt x="31" y="229"/>
                    <a:pt x="31" y="229"/>
                    <a:pt x="30" y="229"/>
                  </a:cubicBezTo>
                  <a:cubicBezTo>
                    <a:pt x="30" y="228"/>
                    <a:pt x="30" y="228"/>
                    <a:pt x="29" y="228"/>
                  </a:cubicBezTo>
                  <a:cubicBezTo>
                    <a:pt x="29" y="228"/>
                    <a:pt x="29" y="229"/>
                    <a:pt x="28" y="228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27" y="227"/>
                    <a:pt x="28" y="227"/>
                    <a:pt x="27" y="227"/>
                  </a:cubicBezTo>
                  <a:cubicBezTo>
                    <a:pt x="27" y="226"/>
                    <a:pt x="26" y="226"/>
                    <a:pt x="26" y="226"/>
                  </a:cubicBezTo>
                  <a:cubicBezTo>
                    <a:pt x="25" y="225"/>
                    <a:pt x="28" y="225"/>
                    <a:pt x="27" y="225"/>
                  </a:cubicBezTo>
                  <a:cubicBezTo>
                    <a:pt x="27" y="224"/>
                    <a:pt x="25" y="225"/>
                    <a:pt x="24" y="225"/>
                  </a:cubicBezTo>
                  <a:cubicBezTo>
                    <a:pt x="23" y="225"/>
                    <a:pt x="22" y="224"/>
                    <a:pt x="21" y="223"/>
                  </a:cubicBezTo>
                  <a:cubicBezTo>
                    <a:pt x="20" y="223"/>
                    <a:pt x="19" y="223"/>
                    <a:pt x="18" y="223"/>
                  </a:cubicBezTo>
                  <a:cubicBezTo>
                    <a:pt x="16" y="223"/>
                    <a:pt x="16" y="222"/>
                    <a:pt x="17" y="222"/>
                  </a:cubicBezTo>
                  <a:cubicBezTo>
                    <a:pt x="18" y="222"/>
                    <a:pt x="19" y="222"/>
                    <a:pt x="19" y="222"/>
                  </a:cubicBezTo>
                  <a:cubicBezTo>
                    <a:pt x="19" y="221"/>
                    <a:pt x="19" y="221"/>
                    <a:pt x="18" y="221"/>
                  </a:cubicBezTo>
                  <a:cubicBezTo>
                    <a:pt x="18" y="221"/>
                    <a:pt x="18" y="221"/>
                    <a:pt x="18" y="221"/>
                  </a:cubicBezTo>
                  <a:cubicBezTo>
                    <a:pt x="17" y="221"/>
                    <a:pt x="17" y="220"/>
                    <a:pt x="17" y="220"/>
                  </a:cubicBezTo>
                  <a:cubicBezTo>
                    <a:pt x="16" y="219"/>
                    <a:pt x="17" y="221"/>
                    <a:pt x="16" y="221"/>
                  </a:cubicBezTo>
                  <a:cubicBezTo>
                    <a:pt x="16" y="222"/>
                    <a:pt x="15" y="222"/>
                    <a:pt x="15" y="222"/>
                  </a:cubicBezTo>
                  <a:cubicBezTo>
                    <a:pt x="14" y="221"/>
                    <a:pt x="15" y="221"/>
                    <a:pt x="15" y="220"/>
                  </a:cubicBezTo>
                  <a:cubicBezTo>
                    <a:pt x="14" y="219"/>
                    <a:pt x="15" y="220"/>
                    <a:pt x="14" y="219"/>
                  </a:cubicBezTo>
                  <a:cubicBezTo>
                    <a:pt x="13" y="219"/>
                    <a:pt x="13" y="219"/>
                    <a:pt x="13" y="218"/>
                  </a:cubicBezTo>
                  <a:cubicBezTo>
                    <a:pt x="12" y="217"/>
                    <a:pt x="12" y="219"/>
                    <a:pt x="11" y="219"/>
                  </a:cubicBezTo>
                  <a:cubicBezTo>
                    <a:pt x="10" y="220"/>
                    <a:pt x="11" y="218"/>
                    <a:pt x="10" y="217"/>
                  </a:cubicBezTo>
                  <a:cubicBezTo>
                    <a:pt x="10" y="217"/>
                    <a:pt x="9" y="217"/>
                    <a:pt x="9" y="216"/>
                  </a:cubicBezTo>
                  <a:cubicBezTo>
                    <a:pt x="9" y="216"/>
                    <a:pt x="9" y="215"/>
                    <a:pt x="10" y="215"/>
                  </a:cubicBezTo>
                  <a:cubicBezTo>
                    <a:pt x="10" y="215"/>
                    <a:pt x="11" y="215"/>
                    <a:pt x="12" y="215"/>
                  </a:cubicBezTo>
                  <a:cubicBezTo>
                    <a:pt x="13" y="215"/>
                    <a:pt x="14" y="216"/>
                    <a:pt x="14" y="216"/>
                  </a:cubicBezTo>
                  <a:cubicBezTo>
                    <a:pt x="15" y="217"/>
                    <a:pt x="16" y="218"/>
                    <a:pt x="18" y="218"/>
                  </a:cubicBezTo>
                  <a:cubicBezTo>
                    <a:pt x="19" y="219"/>
                    <a:pt x="21" y="218"/>
                    <a:pt x="21" y="220"/>
                  </a:cubicBezTo>
                  <a:cubicBezTo>
                    <a:pt x="21" y="219"/>
                    <a:pt x="22" y="219"/>
                    <a:pt x="22" y="218"/>
                  </a:cubicBezTo>
                  <a:cubicBezTo>
                    <a:pt x="22" y="218"/>
                    <a:pt x="22" y="217"/>
                    <a:pt x="22" y="216"/>
                  </a:cubicBezTo>
                  <a:cubicBezTo>
                    <a:pt x="23" y="215"/>
                    <a:pt x="24" y="218"/>
                    <a:pt x="24" y="219"/>
                  </a:cubicBezTo>
                  <a:cubicBezTo>
                    <a:pt x="24" y="220"/>
                    <a:pt x="25" y="220"/>
                    <a:pt x="26" y="220"/>
                  </a:cubicBezTo>
                  <a:cubicBezTo>
                    <a:pt x="26" y="220"/>
                    <a:pt x="27" y="220"/>
                    <a:pt x="28" y="221"/>
                  </a:cubicBezTo>
                  <a:cubicBezTo>
                    <a:pt x="28" y="221"/>
                    <a:pt x="28" y="222"/>
                    <a:pt x="29" y="222"/>
                  </a:cubicBezTo>
                  <a:cubicBezTo>
                    <a:pt x="30" y="222"/>
                    <a:pt x="29" y="221"/>
                    <a:pt x="29" y="220"/>
                  </a:cubicBezTo>
                  <a:cubicBezTo>
                    <a:pt x="28" y="219"/>
                    <a:pt x="27" y="219"/>
                    <a:pt x="26" y="219"/>
                  </a:cubicBezTo>
                  <a:cubicBezTo>
                    <a:pt x="25" y="218"/>
                    <a:pt x="25" y="217"/>
                    <a:pt x="26" y="216"/>
                  </a:cubicBezTo>
                  <a:cubicBezTo>
                    <a:pt x="27" y="216"/>
                    <a:pt x="28" y="217"/>
                    <a:pt x="28" y="215"/>
                  </a:cubicBezTo>
                  <a:cubicBezTo>
                    <a:pt x="27" y="213"/>
                    <a:pt x="25" y="217"/>
                    <a:pt x="23" y="215"/>
                  </a:cubicBezTo>
                  <a:cubicBezTo>
                    <a:pt x="23" y="214"/>
                    <a:pt x="23" y="213"/>
                    <a:pt x="24" y="212"/>
                  </a:cubicBezTo>
                  <a:cubicBezTo>
                    <a:pt x="24" y="212"/>
                    <a:pt x="25" y="211"/>
                    <a:pt x="25" y="211"/>
                  </a:cubicBezTo>
                  <a:cubicBezTo>
                    <a:pt x="26" y="210"/>
                    <a:pt x="27" y="210"/>
                    <a:pt x="27" y="210"/>
                  </a:cubicBezTo>
                  <a:cubicBezTo>
                    <a:pt x="27" y="210"/>
                    <a:pt x="26" y="209"/>
                    <a:pt x="26" y="209"/>
                  </a:cubicBezTo>
                  <a:cubicBezTo>
                    <a:pt x="26" y="209"/>
                    <a:pt x="26" y="208"/>
                    <a:pt x="25" y="209"/>
                  </a:cubicBezTo>
                  <a:cubicBezTo>
                    <a:pt x="25" y="209"/>
                    <a:pt x="25" y="209"/>
                    <a:pt x="25" y="210"/>
                  </a:cubicBezTo>
                  <a:cubicBezTo>
                    <a:pt x="24" y="210"/>
                    <a:pt x="24" y="210"/>
                    <a:pt x="23" y="210"/>
                  </a:cubicBezTo>
                  <a:cubicBezTo>
                    <a:pt x="23" y="210"/>
                    <a:pt x="22" y="210"/>
                    <a:pt x="22" y="211"/>
                  </a:cubicBezTo>
                  <a:cubicBezTo>
                    <a:pt x="22" y="211"/>
                    <a:pt x="22" y="212"/>
                    <a:pt x="22" y="212"/>
                  </a:cubicBezTo>
                  <a:cubicBezTo>
                    <a:pt x="22" y="213"/>
                    <a:pt x="22" y="213"/>
                    <a:pt x="22" y="214"/>
                  </a:cubicBezTo>
                  <a:cubicBezTo>
                    <a:pt x="21" y="214"/>
                    <a:pt x="22" y="215"/>
                    <a:pt x="21" y="215"/>
                  </a:cubicBezTo>
                  <a:cubicBezTo>
                    <a:pt x="21" y="219"/>
                    <a:pt x="18" y="218"/>
                    <a:pt x="16" y="217"/>
                  </a:cubicBezTo>
                  <a:cubicBezTo>
                    <a:pt x="15" y="217"/>
                    <a:pt x="15" y="217"/>
                    <a:pt x="14" y="216"/>
                  </a:cubicBezTo>
                  <a:cubicBezTo>
                    <a:pt x="14" y="216"/>
                    <a:pt x="14" y="215"/>
                    <a:pt x="14" y="215"/>
                  </a:cubicBezTo>
                  <a:cubicBezTo>
                    <a:pt x="13" y="214"/>
                    <a:pt x="11" y="214"/>
                    <a:pt x="10" y="214"/>
                  </a:cubicBezTo>
                  <a:cubicBezTo>
                    <a:pt x="9" y="213"/>
                    <a:pt x="8" y="213"/>
                    <a:pt x="7" y="212"/>
                  </a:cubicBezTo>
                  <a:cubicBezTo>
                    <a:pt x="6" y="212"/>
                    <a:pt x="5" y="212"/>
                    <a:pt x="4" y="211"/>
                  </a:cubicBezTo>
                  <a:cubicBezTo>
                    <a:pt x="4" y="211"/>
                    <a:pt x="4" y="210"/>
                    <a:pt x="5" y="210"/>
                  </a:cubicBezTo>
                  <a:cubicBezTo>
                    <a:pt x="5" y="210"/>
                    <a:pt x="5" y="210"/>
                    <a:pt x="5" y="211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7" y="211"/>
                    <a:pt x="7" y="211"/>
                    <a:pt x="8" y="212"/>
                  </a:cubicBezTo>
                  <a:cubicBezTo>
                    <a:pt x="8" y="212"/>
                    <a:pt x="10" y="213"/>
                    <a:pt x="10" y="213"/>
                  </a:cubicBezTo>
                  <a:cubicBezTo>
                    <a:pt x="11" y="212"/>
                    <a:pt x="10" y="212"/>
                    <a:pt x="10" y="212"/>
                  </a:cubicBezTo>
                  <a:cubicBezTo>
                    <a:pt x="10" y="211"/>
                    <a:pt x="11" y="211"/>
                    <a:pt x="11" y="210"/>
                  </a:cubicBezTo>
                  <a:cubicBezTo>
                    <a:pt x="10" y="209"/>
                    <a:pt x="8" y="210"/>
                    <a:pt x="8" y="209"/>
                  </a:cubicBezTo>
                  <a:cubicBezTo>
                    <a:pt x="7" y="209"/>
                    <a:pt x="8" y="208"/>
                    <a:pt x="8" y="208"/>
                  </a:cubicBezTo>
                  <a:cubicBezTo>
                    <a:pt x="8" y="208"/>
                    <a:pt x="7" y="207"/>
                    <a:pt x="7" y="207"/>
                  </a:cubicBezTo>
                  <a:cubicBezTo>
                    <a:pt x="7" y="206"/>
                    <a:pt x="8" y="207"/>
                    <a:pt x="8" y="207"/>
                  </a:cubicBezTo>
                  <a:cubicBezTo>
                    <a:pt x="9" y="208"/>
                    <a:pt x="10" y="208"/>
                    <a:pt x="10" y="207"/>
                  </a:cubicBezTo>
                  <a:cubicBezTo>
                    <a:pt x="10" y="206"/>
                    <a:pt x="10" y="205"/>
                    <a:pt x="9" y="205"/>
                  </a:cubicBezTo>
                  <a:cubicBezTo>
                    <a:pt x="9" y="204"/>
                    <a:pt x="7" y="204"/>
                    <a:pt x="7" y="203"/>
                  </a:cubicBezTo>
                  <a:cubicBezTo>
                    <a:pt x="7" y="202"/>
                    <a:pt x="8" y="202"/>
                    <a:pt x="8" y="202"/>
                  </a:cubicBezTo>
                  <a:cubicBezTo>
                    <a:pt x="7" y="201"/>
                    <a:pt x="7" y="202"/>
                    <a:pt x="6" y="201"/>
                  </a:cubicBezTo>
                  <a:cubicBezTo>
                    <a:pt x="6" y="201"/>
                    <a:pt x="6" y="201"/>
                    <a:pt x="6" y="201"/>
                  </a:cubicBezTo>
                  <a:cubicBezTo>
                    <a:pt x="5" y="200"/>
                    <a:pt x="6" y="201"/>
                    <a:pt x="5" y="201"/>
                  </a:cubicBezTo>
                  <a:cubicBezTo>
                    <a:pt x="5" y="202"/>
                    <a:pt x="4" y="202"/>
                    <a:pt x="3" y="203"/>
                  </a:cubicBezTo>
                  <a:cubicBezTo>
                    <a:pt x="1" y="203"/>
                    <a:pt x="2" y="203"/>
                    <a:pt x="2" y="202"/>
                  </a:cubicBezTo>
                  <a:cubicBezTo>
                    <a:pt x="2" y="201"/>
                    <a:pt x="2" y="201"/>
                    <a:pt x="3" y="200"/>
                  </a:cubicBezTo>
                  <a:cubicBezTo>
                    <a:pt x="3" y="200"/>
                    <a:pt x="3" y="201"/>
                    <a:pt x="3" y="200"/>
                  </a:cubicBezTo>
                  <a:cubicBezTo>
                    <a:pt x="4" y="200"/>
                    <a:pt x="5" y="200"/>
                    <a:pt x="4" y="199"/>
                  </a:cubicBezTo>
                  <a:cubicBezTo>
                    <a:pt x="4" y="199"/>
                    <a:pt x="3" y="199"/>
                    <a:pt x="3" y="198"/>
                  </a:cubicBezTo>
                  <a:cubicBezTo>
                    <a:pt x="3" y="198"/>
                    <a:pt x="3" y="198"/>
                    <a:pt x="3" y="198"/>
                  </a:cubicBezTo>
                  <a:cubicBezTo>
                    <a:pt x="4" y="197"/>
                    <a:pt x="3" y="197"/>
                    <a:pt x="4" y="197"/>
                  </a:cubicBezTo>
                  <a:cubicBezTo>
                    <a:pt x="4" y="197"/>
                    <a:pt x="5" y="197"/>
                    <a:pt x="5" y="197"/>
                  </a:cubicBezTo>
                  <a:cubicBezTo>
                    <a:pt x="5" y="196"/>
                    <a:pt x="5" y="196"/>
                    <a:pt x="4" y="195"/>
                  </a:cubicBezTo>
                  <a:cubicBezTo>
                    <a:pt x="5" y="195"/>
                    <a:pt x="6" y="196"/>
                    <a:pt x="6" y="195"/>
                  </a:cubicBezTo>
                  <a:cubicBezTo>
                    <a:pt x="6" y="194"/>
                    <a:pt x="5" y="195"/>
                    <a:pt x="5" y="194"/>
                  </a:cubicBezTo>
                  <a:cubicBezTo>
                    <a:pt x="4" y="193"/>
                    <a:pt x="6" y="193"/>
                    <a:pt x="6" y="192"/>
                  </a:cubicBezTo>
                  <a:cubicBezTo>
                    <a:pt x="7" y="191"/>
                    <a:pt x="7" y="190"/>
                    <a:pt x="7" y="189"/>
                  </a:cubicBezTo>
                  <a:cubicBezTo>
                    <a:pt x="7" y="188"/>
                    <a:pt x="6" y="188"/>
                    <a:pt x="6" y="189"/>
                  </a:cubicBezTo>
                  <a:cubicBezTo>
                    <a:pt x="6" y="190"/>
                    <a:pt x="6" y="191"/>
                    <a:pt x="6" y="191"/>
                  </a:cubicBezTo>
                  <a:cubicBezTo>
                    <a:pt x="5" y="192"/>
                    <a:pt x="4" y="192"/>
                    <a:pt x="4" y="191"/>
                  </a:cubicBezTo>
                  <a:cubicBezTo>
                    <a:pt x="3" y="191"/>
                    <a:pt x="4" y="190"/>
                    <a:pt x="3" y="189"/>
                  </a:cubicBezTo>
                  <a:cubicBezTo>
                    <a:pt x="3" y="190"/>
                    <a:pt x="3" y="191"/>
                    <a:pt x="3" y="191"/>
                  </a:cubicBezTo>
                  <a:cubicBezTo>
                    <a:pt x="3" y="192"/>
                    <a:pt x="2" y="192"/>
                    <a:pt x="1" y="191"/>
                  </a:cubicBezTo>
                  <a:cubicBezTo>
                    <a:pt x="0" y="190"/>
                    <a:pt x="2" y="189"/>
                    <a:pt x="2" y="188"/>
                  </a:cubicBezTo>
                  <a:cubicBezTo>
                    <a:pt x="2" y="188"/>
                    <a:pt x="1" y="188"/>
                    <a:pt x="1" y="188"/>
                  </a:cubicBezTo>
                  <a:cubicBezTo>
                    <a:pt x="1" y="187"/>
                    <a:pt x="1" y="187"/>
                    <a:pt x="1" y="187"/>
                  </a:cubicBezTo>
                  <a:cubicBezTo>
                    <a:pt x="1" y="187"/>
                    <a:pt x="1" y="186"/>
                    <a:pt x="1" y="186"/>
                  </a:cubicBezTo>
                  <a:cubicBezTo>
                    <a:pt x="0" y="186"/>
                    <a:pt x="0" y="185"/>
                    <a:pt x="0" y="184"/>
                  </a:cubicBezTo>
                  <a:cubicBezTo>
                    <a:pt x="0" y="184"/>
                    <a:pt x="1" y="184"/>
                    <a:pt x="1" y="184"/>
                  </a:cubicBezTo>
                  <a:cubicBezTo>
                    <a:pt x="1" y="184"/>
                    <a:pt x="1" y="184"/>
                    <a:pt x="1" y="183"/>
                  </a:cubicBezTo>
                  <a:cubicBezTo>
                    <a:pt x="1" y="183"/>
                    <a:pt x="0" y="183"/>
                    <a:pt x="0" y="183"/>
                  </a:cubicBezTo>
                  <a:cubicBezTo>
                    <a:pt x="0" y="182"/>
                    <a:pt x="1" y="182"/>
                    <a:pt x="1" y="182"/>
                  </a:cubicBezTo>
                  <a:cubicBezTo>
                    <a:pt x="1" y="182"/>
                    <a:pt x="0" y="181"/>
                    <a:pt x="1" y="181"/>
                  </a:cubicBezTo>
                  <a:cubicBezTo>
                    <a:pt x="1" y="180"/>
                    <a:pt x="2" y="179"/>
                    <a:pt x="2" y="178"/>
                  </a:cubicBezTo>
                  <a:cubicBezTo>
                    <a:pt x="3" y="178"/>
                    <a:pt x="2" y="177"/>
                    <a:pt x="3" y="177"/>
                  </a:cubicBezTo>
                  <a:cubicBezTo>
                    <a:pt x="3" y="177"/>
                    <a:pt x="4" y="178"/>
                    <a:pt x="4" y="178"/>
                  </a:cubicBezTo>
                  <a:cubicBezTo>
                    <a:pt x="5" y="180"/>
                    <a:pt x="4" y="182"/>
                    <a:pt x="4" y="183"/>
                  </a:cubicBezTo>
                  <a:cubicBezTo>
                    <a:pt x="4" y="184"/>
                    <a:pt x="6" y="185"/>
                    <a:pt x="6" y="183"/>
                  </a:cubicBezTo>
                  <a:cubicBezTo>
                    <a:pt x="6" y="182"/>
                    <a:pt x="5" y="182"/>
                    <a:pt x="5" y="181"/>
                  </a:cubicBezTo>
                  <a:cubicBezTo>
                    <a:pt x="5" y="180"/>
                    <a:pt x="5" y="180"/>
                    <a:pt x="5" y="179"/>
                  </a:cubicBezTo>
                  <a:cubicBezTo>
                    <a:pt x="6" y="179"/>
                    <a:pt x="6" y="179"/>
                    <a:pt x="6" y="178"/>
                  </a:cubicBezTo>
                  <a:cubicBezTo>
                    <a:pt x="6" y="177"/>
                    <a:pt x="6" y="178"/>
                    <a:pt x="5" y="178"/>
                  </a:cubicBezTo>
                  <a:cubicBezTo>
                    <a:pt x="4" y="177"/>
                    <a:pt x="4" y="177"/>
                    <a:pt x="5" y="176"/>
                  </a:cubicBezTo>
                  <a:cubicBezTo>
                    <a:pt x="5" y="175"/>
                    <a:pt x="6" y="174"/>
                    <a:pt x="6" y="173"/>
                  </a:cubicBezTo>
                  <a:cubicBezTo>
                    <a:pt x="7" y="172"/>
                    <a:pt x="7" y="172"/>
                    <a:pt x="6" y="172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6" y="172"/>
                    <a:pt x="5" y="172"/>
                    <a:pt x="5" y="172"/>
                  </a:cubicBezTo>
                  <a:cubicBezTo>
                    <a:pt x="4" y="172"/>
                    <a:pt x="4" y="172"/>
                    <a:pt x="3" y="171"/>
                  </a:cubicBezTo>
                  <a:cubicBezTo>
                    <a:pt x="3" y="171"/>
                    <a:pt x="3" y="170"/>
                    <a:pt x="2" y="171"/>
                  </a:cubicBezTo>
                  <a:cubicBezTo>
                    <a:pt x="2" y="171"/>
                    <a:pt x="2" y="172"/>
                    <a:pt x="1" y="172"/>
                  </a:cubicBezTo>
                  <a:cubicBezTo>
                    <a:pt x="0" y="172"/>
                    <a:pt x="0" y="171"/>
                    <a:pt x="1" y="171"/>
                  </a:cubicBezTo>
                  <a:cubicBezTo>
                    <a:pt x="1" y="169"/>
                    <a:pt x="1" y="169"/>
                    <a:pt x="2" y="168"/>
                  </a:cubicBezTo>
                  <a:cubicBezTo>
                    <a:pt x="3" y="168"/>
                    <a:pt x="3" y="167"/>
                    <a:pt x="3" y="167"/>
                  </a:cubicBezTo>
                  <a:cubicBezTo>
                    <a:pt x="3" y="166"/>
                    <a:pt x="2" y="166"/>
                    <a:pt x="3" y="166"/>
                  </a:cubicBezTo>
                  <a:cubicBezTo>
                    <a:pt x="3" y="165"/>
                    <a:pt x="5" y="166"/>
                    <a:pt x="5" y="165"/>
                  </a:cubicBezTo>
                  <a:cubicBezTo>
                    <a:pt x="5" y="165"/>
                    <a:pt x="5" y="164"/>
                    <a:pt x="5" y="164"/>
                  </a:cubicBezTo>
                  <a:cubicBezTo>
                    <a:pt x="5" y="163"/>
                    <a:pt x="5" y="162"/>
                    <a:pt x="6" y="162"/>
                  </a:cubicBezTo>
                  <a:cubicBezTo>
                    <a:pt x="6" y="161"/>
                    <a:pt x="7" y="160"/>
                    <a:pt x="6" y="159"/>
                  </a:cubicBezTo>
                  <a:cubicBezTo>
                    <a:pt x="6" y="159"/>
                    <a:pt x="6" y="159"/>
                    <a:pt x="6" y="159"/>
                  </a:cubicBezTo>
                  <a:cubicBezTo>
                    <a:pt x="5" y="158"/>
                    <a:pt x="5" y="158"/>
                    <a:pt x="5" y="157"/>
                  </a:cubicBezTo>
                  <a:cubicBezTo>
                    <a:pt x="5" y="157"/>
                    <a:pt x="5" y="157"/>
                    <a:pt x="6" y="157"/>
                  </a:cubicBezTo>
                  <a:cubicBezTo>
                    <a:pt x="7" y="156"/>
                    <a:pt x="6" y="155"/>
                    <a:pt x="7" y="155"/>
                  </a:cubicBezTo>
                  <a:cubicBezTo>
                    <a:pt x="9" y="154"/>
                    <a:pt x="8" y="156"/>
                    <a:pt x="8" y="157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8" y="157"/>
                    <a:pt x="8" y="157"/>
                    <a:pt x="9" y="157"/>
                  </a:cubicBezTo>
                  <a:cubicBezTo>
                    <a:pt x="9" y="158"/>
                    <a:pt x="9" y="157"/>
                    <a:pt x="9" y="158"/>
                  </a:cubicBezTo>
                  <a:cubicBezTo>
                    <a:pt x="9" y="159"/>
                    <a:pt x="7" y="158"/>
                    <a:pt x="8" y="159"/>
                  </a:cubicBezTo>
                  <a:cubicBezTo>
                    <a:pt x="8" y="160"/>
                    <a:pt x="9" y="160"/>
                    <a:pt x="9" y="161"/>
                  </a:cubicBezTo>
                  <a:cubicBezTo>
                    <a:pt x="8" y="162"/>
                    <a:pt x="8" y="162"/>
                    <a:pt x="8" y="162"/>
                  </a:cubicBezTo>
                  <a:cubicBezTo>
                    <a:pt x="8" y="163"/>
                    <a:pt x="9" y="163"/>
                    <a:pt x="8" y="164"/>
                  </a:cubicBezTo>
                  <a:cubicBezTo>
                    <a:pt x="8" y="165"/>
                    <a:pt x="7" y="165"/>
                    <a:pt x="9" y="165"/>
                  </a:cubicBezTo>
                  <a:cubicBezTo>
                    <a:pt x="9" y="166"/>
                    <a:pt x="11" y="166"/>
                    <a:pt x="11" y="165"/>
                  </a:cubicBezTo>
                  <a:cubicBezTo>
                    <a:pt x="11" y="164"/>
                    <a:pt x="10" y="165"/>
                    <a:pt x="9" y="165"/>
                  </a:cubicBezTo>
                  <a:cubicBezTo>
                    <a:pt x="8" y="164"/>
                    <a:pt x="10" y="163"/>
                    <a:pt x="10" y="163"/>
                  </a:cubicBezTo>
                  <a:cubicBezTo>
                    <a:pt x="11" y="163"/>
                    <a:pt x="10" y="162"/>
                    <a:pt x="10" y="161"/>
                  </a:cubicBezTo>
                  <a:cubicBezTo>
                    <a:pt x="10" y="160"/>
                    <a:pt x="10" y="160"/>
                    <a:pt x="10" y="159"/>
                  </a:cubicBezTo>
                  <a:cubicBezTo>
                    <a:pt x="10" y="159"/>
                    <a:pt x="10" y="158"/>
                    <a:pt x="10" y="158"/>
                  </a:cubicBezTo>
                  <a:cubicBezTo>
                    <a:pt x="10" y="157"/>
                    <a:pt x="11" y="157"/>
                    <a:pt x="11" y="157"/>
                  </a:cubicBezTo>
                  <a:cubicBezTo>
                    <a:pt x="11" y="156"/>
                    <a:pt x="11" y="156"/>
                    <a:pt x="11" y="155"/>
                  </a:cubicBezTo>
                  <a:cubicBezTo>
                    <a:pt x="11" y="154"/>
                    <a:pt x="11" y="154"/>
                    <a:pt x="12" y="153"/>
                  </a:cubicBezTo>
                  <a:cubicBezTo>
                    <a:pt x="12" y="153"/>
                    <a:pt x="12" y="153"/>
                    <a:pt x="12" y="152"/>
                  </a:cubicBezTo>
                  <a:cubicBezTo>
                    <a:pt x="12" y="151"/>
                    <a:pt x="12" y="150"/>
                    <a:pt x="13" y="148"/>
                  </a:cubicBezTo>
                  <a:cubicBezTo>
                    <a:pt x="13" y="148"/>
                    <a:pt x="13" y="148"/>
                    <a:pt x="13" y="147"/>
                  </a:cubicBezTo>
                  <a:cubicBezTo>
                    <a:pt x="13" y="146"/>
                    <a:pt x="13" y="146"/>
                    <a:pt x="13" y="145"/>
                  </a:cubicBezTo>
                  <a:cubicBezTo>
                    <a:pt x="13" y="145"/>
                    <a:pt x="13" y="144"/>
                    <a:pt x="13" y="144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14" y="143"/>
                    <a:pt x="14" y="143"/>
                    <a:pt x="14" y="142"/>
                  </a:cubicBezTo>
                  <a:cubicBezTo>
                    <a:pt x="15" y="141"/>
                    <a:pt x="14" y="142"/>
                    <a:pt x="14" y="141"/>
                  </a:cubicBezTo>
                  <a:cubicBezTo>
                    <a:pt x="13" y="141"/>
                    <a:pt x="14" y="139"/>
                    <a:pt x="13" y="138"/>
                  </a:cubicBezTo>
                  <a:cubicBezTo>
                    <a:pt x="12" y="139"/>
                    <a:pt x="12" y="139"/>
                    <a:pt x="11" y="139"/>
                  </a:cubicBezTo>
                  <a:cubicBezTo>
                    <a:pt x="11" y="140"/>
                    <a:pt x="10" y="140"/>
                    <a:pt x="10" y="140"/>
                  </a:cubicBezTo>
                  <a:cubicBezTo>
                    <a:pt x="9" y="141"/>
                    <a:pt x="11" y="142"/>
                    <a:pt x="10" y="143"/>
                  </a:cubicBezTo>
                  <a:cubicBezTo>
                    <a:pt x="10" y="144"/>
                    <a:pt x="8" y="144"/>
                    <a:pt x="9" y="145"/>
                  </a:cubicBezTo>
                  <a:cubicBezTo>
                    <a:pt x="9" y="146"/>
                    <a:pt x="10" y="146"/>
                    <a:pt x="10" y="147"/>
                  </a:cubicBezTo>
                  <a:cubicBezTo>
                    <a:pt x="10" y="148"/>
                    <a:pt x="9" y="148"/>
                    <a:pt x="9" y="149"/>
                  </a:cubicBezTo>
                  <a:cubicBezTo>
                    <a:pt x="9" y="150"/>
                    <a:pt x="8" y="150"/>
                    <a:pt x="7" y="150"/>
                  </a:cubicBezTo>
                  <a:cubicBezTo>
                    <a:pt x="5" y="149"/>
                    <a:pt x="7" y="148"/>
                    <a:pt x="7" y="146"/>
                  </a:cubicBezTo>
                  <a:cubicBezTo>
                    <a:pt x="7" y="145"/>
                    <a:pt x="7" y="143"/>
                    <a:pt x="7" y="142"/>
                  </a:cubicBezTo>
                  <a:cubicBezTo>
                    <a:pt x="7" y="141"/>
                    <a:pt x="7" y="141"/>
                    <a:pt x="7" y="140"/>
                  </a:cubicBezTo>
                  <a:cubicBezTo>
                    <a:pt x="8" y="140"/>
                    <a:pt x="8" y="140"/>
                    <a:pt x="9" y="140"/>
                  </a:cubicBezTo>
                  <a:cubicBezTo>
                    <a:pt x="9" y="139"/>
                    <a:pt x="8" y="138"/>
                    <a:pt x="8" y="137"/>
                  </a:cubicBezTo>
                  <a:cubicBezTo>
                    <a:pt x="8" y="136"/>
                    <a:pt x="8" y="134"/>
                    <a:pt x="8" y="132"/>
                  </a:cubicBezTo>
                  <a:cubicBezTo>
                    <a:pt x="9" y="131"/>
                    <a:pt x="10" y="130"/>
                    <a:pt x="10" y="129"/>
                  </a:cubicBezTo>
                  <a:cubicBezTo>
                    <a:pt x="11" y="128"/>
                    <a:pt x="11" y="127"/>
                    <a:pt x="11" y="125"/>
                  </a:cubicBezTo>
                  <a:cubicBezTo>
                    <a:pt x="11" y="124"/>
                    <a:pt x="10" y="123"/>
                    <a:pt x="10" y="122"/>
                  </a:cubicBezTo>
                  <a:cubicBezTo>
                    <a:pt x="9" y="121"/>
                    <a:pt x="10" y="119"/>
                    <a:pt x="10" y="118"/>
                  </a:cubicBezTo>
                  <a:cubicBezTo>
                    <a:pt x="10" y="117"/>
                    <a:pt x="9" y="116"/>
                    <a:pt x="9" y="115"/>
                  </a:cubicBezTo>
                  <a:cubicBezTo>
                    <a:pt x="9" y="115"/>
                    <a:pt x="9" y="113"/>
                    <a:pt x="9" y="112"/>
                  </a:cubicBezTo>
                  <a:cubicBezTo>
                    <a:pt x="9" y="112"/>
                    <a:pt x="10" y="112"/>
                    <a:pt x="10" y="112"/>
                  </a:cubicBezTo>
                  <a:cubicBezTo>
                    <a:pt x="11" y="112"/>
                    <a:pt x="11" y="111"/>
                    <a:pt x="11" y="111"/>
                  </a:cubicBezTo>
                  <a:cubicBezTo>
                    <a:pt x="12" y="110"/>
                    <a:pt x="11" y="109"/>
                    <a:pt x="12" y="108"/>
                  </a:cubicBezTo>
                  <a:cubicBezTo>
                    <a:pt x="13" y="107"/>
                    <a:pt x="13" y="106"/>
                    <a:pt x="13" y="104"/>
                  </a:cubicBezTo>
                  <a:cubicBezTo>
                    <a:pt x="13" y="103"/>
                    <a:pt x="14" y="103"/>
                    <a:pt x="15" y="102"/>
                  </a:cubicBezTo>
                  <a:cubicBezTo>
                    <a:pt x="16" y="99"/>
                    <a:pt x="17" y="96"/>
                    <a:pt x="18" y="94"/>
                  </a:cubicBezTo>
                  <a:cubicBezTo>
                    <a:pt x="18" y="93"/>
                    <a:pt x="18" y="92"/>
                    <a:pt x="18" y="90"/>
                  </a:cubicBezTo>
                  <a:cubicBezTo>
                    <a:pt x="18" y="89"/>
                    <a:pt x="18" y="88"/>
                    <a:pt x="19" y="86"/>
                  </a:cubicBezTo>
                  <a:cubicBezTo>
                    <a:pt x="19" y="85"/>
                    <a:pt x="19" y="85"/>
                    <a:pt x="19" y="84"/>
                  </a:cubicBezTo>
                  <a:cubicBezTo>
                    <a:pt x="19" y="82"/>
                    <a:pt x="19" y="81"/>
                    <a:pt x="19" y="80"/>
                  </a:cubicBezTo>
                  <a:cubicBezTo>
                    <a:pt x="19" y="79"/>
                    <a:pt x="18" y="78"/>
                    <a:pt x="18" y="76"/>
                  </a:cubicBezTo>
                  <a:cubicBezTo>
                    <a:pt x="18" y="75"/>
                    <a:pt x="18" y="73"/>
                    <a:pt x="18" y="72"/>
                  </a:cubicBezTo>
                  <a:cubicBezTo>
                    <a:pt x="18" y="71"/>
                    <a:pt x="19" y="70"/>
                    <a:pt x="19" y="69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64"/>
                    <a:pt x="19" y="63"/>
                    <a:pt x="20" y="61"/>
                  </a:cubicBezTo>
                  <a:cubicBezTo>
                    <a:pt x="20" y="60"/>
                    <a:pt x="20" y="58"/>
                    <a:pt x="21" y="57"/>
                  </a:cubicBezTo>
                  <a:cubicBezTo>
                    <a:pt x="22" y="56"/>
                    <a:pt x="21" y="54"/>
                    <a:pt x="22" y="53"/>
                  </a:cubicBezTo>
                  <a:cubicBezTo>
                    <a:pt x="22" y="52"/>
                    <a:pt x="22" y="51"/>
                    <a:pt x="22" y="50"/>
                  </a:cubicBezTo>
                  <a:cubicBezTo>
                    <a:pt x="22" y="48"/>
                    <a:pt x="22" y="47"/>
                    <a:pt x="22" y="46"/>
                  </a:cubicBezTo>
                  <a:cubicBezTo>
                    <a:pt x="23" y="45"/>
                    <a:pt x="24" y="43"/>
                    <a:pt x="24" y="43"/>
                  </a:cubicBezTo>
                  <a:cubicBezTo>
                    <a:pt x="24" y="42"/>
                    <a:pt x="23" y="42"/>
                    <a:pt x="23" y="41"/>
                  </a:cubicBezTo>
                  <a:cubicBezTo>
                    <a:pt x="23" y="41"/>
                    <a:pt x="23" y="40"/>
                    <a:pt x="23" y="39"/>
                  </a:cubicBezTo>
                  <a:cubicBezTo>
                    <a:pt x="23" y="38"/>
                    <a:pt x="23" y="37"/>
                    <a:pt x="23" y="36"/>
                  </a:cubicBezTo>
                  <a:cubicBezTo>
                    <a:pt x="23" y="35"/>
                    <a:pt x="23" y="34"/>
                    <a:pt x="23" y="33"/>
                  </a:cubicBezTo>
                  <a:cubicBezTo>
                    <a:pt x="23" y="32"/>
                    <a:pt x="23" y="32"/>
                    <a:pt x="23" y="31"/>
                  </a:cubicBezTo>
                  <a:cubicBezTo>
                    <a:pt x="23" y="31"/>
                    <a:pt x="24" y="30"/>
                    <a:pt x="24" y="30"/>
                  </a:cubicBezTo>
                  <a:cubicBezTo>
                    <a:pt x="24" y="29"/>
                    <a:pt x="24" y="28"/>
                    <a:pt x="24" y="26"/>
                  </a:cubicBezTo>
                  <a:cubicBezTo>
                    <a:pt x="25" y="25"/>
                    <a:pt x="25" y="23"/>
                    <a:pt x="25" y="22"/>
                  </a:cubicBezTo>
                  <a:cubicBezTo>
                    <a:pt x="25" y="21"/>
                    <a:pt x="24" y="19"/>
                    <a:pt x="24" y="18"/>
                  </a:cubicBezTo>
                  <a:cubicBezTo>
                    <a:pt x="24" y="17"/>
                    <a:pt x="24" y="15"/>
                    <a:pt x="25" y="14"/>
                  </a:cubicBezTo>
                  <a:cubicBezTo>
                    <a:pt x="25" y="12"/>
                    <a:pt x="24" y="11"/>
                    <a:pt x="24" y="9"/>
                  </a:cubicBezTo>
                  <a:cubicBezTo>
                    <a:pt x="24" y="8"/>
                    <a:pt x="24" y="6"/>
                    <a:pt x="24" y="5"/>
                  </a:cubicBezTo>
                  <a:cubicBezTo>
                    <a:pt x="24" y="4"/>
                    <a:pt x="24" y="4"/>
                    <a:pt x="25" y="4"/>
                  </a:cubicBezTo>
                  <a:cubicBezTo>
                    <a:pt x="25" y="4"/>
                    <a:pt x="26" y="4"/>
                    <a:pt x="26" y="3"/>
                  </a:cubicBezTo>
                  <a:cubicBezTo>
                    <a:pt x="27" y="2"/>
                    <a:pt x="27" y="1"/>
                    <a:pt x="27" y="0"/>
                  </a:cubicBezTo>
                  <a:cubicBezTo>
                    <a:pt x="28" y="1"/>
                    <a:pt x="29" y="2"/>
                    <a:pt x="29" y="3"/>
                  </a:cubicBezTo>
                  <a:cubicBezTo>
                    <a:pt x="30" y="4"/>
                    <a:pt x="30" y="5"/>
                    <a:pt x="30" y="6"/>
                  </a:cubicBezTo>
                  <a:cubicBezTo>
                    <a:pt x="30" y="7"/>
                    <a:pt x="30" y="8"/>
                    <a:pt x="30" y="8"/>
                  </a:cubicBezTo>
                  <a:cubicBezTo>
                    <a:pt x="31" y="10"/>
                    <a:pt x="32" y="9"/>
                    <a:pt x="32" y="11"/>
                  </a:cubicBezTo>
                  <a:cubicBezTo>
                    <a:pt x="32" y="13"/>
                    <a:pt x="30" y="14"/>
                    <a:pt x="31" y="15"/>
                  </a:cubicBezTo>
                  <a:cubicBezTo>
                    <a:pt x="31" y="16"/>
                    <a:pt x="32" y="16"/>
                    <a:pt x="32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0"/>
                    <a:pt x="34" y="21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5" y="25"/>
                    <a:pt x="35" y="26"/>
                    <a:pt x="35" y="27"/>
                  </a:cubicBezTo>
                  <a:cubicBezTo>
                    <a:pt x="35" y="28"/>
                    <a:pt x="35" y="29"/>
                    <a:pt x="36" y="29"/>
                  </a:cubicBezTo>
                  <a:cubicBezTo>
                    <a:pt x="37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30"/>
                  </a:cubicBezTo>
                  <a:close/>
                  <a:moveTo>
                    <a:pt x="19" y="211"/>
                  </a:moveTo>
                  <a:cubicBezTo>
                    <a:pt x="18" y="211"/>
                    <a:pt x="14" y="214"/>
                    <a:pt x="17" y="214"/>
                  </a:cubicBezTo>
                  <a:cubicBezTo>
                    <a:pt x="17" y="214"/>
                    <a:pt x="18" y="214"/>
                    <a:pt x="18" y="214"/>
                  </a:cubicBezTo>
                  <a:cubicBezTo>
                    <a:pt x="19" y="214"/>
                    <a:pt x="18" y="213"/>
                    <a:pt x="19" y="213"/>
                  </a:cubicBezTo>
                  <a:cubicBezTo>
                    <a:pt x="19" y="212"/>
                    <a:pt x="20" y="212"/>
                    <a:pt x="21" y="212"/>
                  </a:cubicBezTo>
                  <a:cubicBezTo>
                    <a:pt x="20" y="211"/>
                    <a:pt x="19" y="211"/>
                    <a:pt x="19" y="211"/>
                  </a:cubicBezTo>
                  <a:close/>
                  <a:moveTo>
                    <a:pt x="14" y="209"/>
                  </a:moveTo>
                  <a:cubicBezTo>
                    <a:pt x="14" y="209"/>
                    <a:pt x="13" y="209"/>
                    <a:pt x="13" y="209"/>
                  </a:cubicBezTo>
                  <a:cubicBezTo>
                    <a:pt x="13" y="210"/>
                    <a:pt x="13" y="209"/>
                    <a:pt x="13" y="210"/>
                  </a:cubicBezTo>
                  <a:cubicBezTo>
                    <a:pt x="13" y="210"/>
                    <a:pt x="14" y="211"/>
                    <a:pt x="15" y="210"/>
                  </a:cubicBezTo>
                  <a:cubicBezTo>
                    <a:pt x="15" y="210"/>
                    <a:pt x="15" y="210"/>
                    <a:pt x="16" y="210"/>
                  </a:cubicBezTo>
                  <a:cubicBezTo>
                    <a:pt x="16" y="210"/>
                    <a:pt x="20" y="210"/>
                    <a:pt x="19" y="209"/>
                  </a:cubicBezTo>
                  <a:cubicBezTo>
                    <a:pt x="19" y="209"/>
                    <a:pt x="17" y="209"/>
                    <a:pt x="17" y="209"/>
                  </a:cubicBezTo>
                  <a:cubicBezTo>
                    <a:pt x="17" y="209"/>
                    <a:pt x="16" y="209"/>
                    <a:pt x="16" y="209"/>
                  </a:cubicBezTo>
                  <a:cubicBezTo>
                    <a:pt x="15" y="209"/>
                    <a:pt x="15" y="209"/>
                    <a:pt x="14" y="209"/>
                  </a:cubicBezTo>
                  <a:cubicBezTo>
                    <a:pt x="14" y="209"/>
                    <a:pt x="15" y="209"/>
                    <a:pt x="14" y="209"/>
                  </a:cubicBezTo>
                  <a:close/>
                  <a:moveTo>
                    <a:pt x="12" y="204"/>
                  </a:moveTo>
                  <a:cubicBezTo>
                    <a:pt x="12" y="205"/>
                    <a:pt x="14" y="206"/>
                    <a:pt x="15" y="205"/>
                  </a:cubicBezTo>
                  <a:cubicBezTo>
                    <a:pt x="15" y="204"/>
                    <a:pt x="14" y="204"/>
                    <a:pt x="13" y="204"/>
                  </a:cubicBezTo>
                  <a:cubicBezTo>
                    <a:pt x="13" y="204"/>
                    <a:pt x="13" y="204"/>
                    <a:pt x="13" y="204"/>
                  </a:cubicBezTo>
                  <a:cubicBezTo>
                    <a:pt x="13" y="204"/>
                    <a:pt x="12" y="203"/>
                    <a:pt x="12" y="204"/>
                  </a:cubicBezTo>
                  <a:close/>
                  <a:moveTo>
                    <a:pt x="7" y="163"/>
                  </a:moveTo>
                  <a:cubicBezTo>
                    <a:pt x="7" y="163"/>
                    <a:pt x="7" y="163"/>
                    <a:pt x="7" y="162"/>
                  </a:cubicBezTo>
                  <a:cubicBezTo>
                    <a:pt x="7" y="162"/>
                    <a:pt x="6" y="162"/>
                    <a:pt x="6" y="163"/>
                  </a:cubicBezTo>
                  <a:cubicBezTo>
                    <a:pt x="5" y="163"/>
                    <a:pt x="7" y="164"/>
                    <a:pt x="7" y="163"/>
                  </a:cubicBezTo>
                  <a:close/>
                  <a:moveTo>
                    <a:pt x="7" y="198"/>
                  </a:moveTo>
                  <a:cubicBezTo>
                    <a:pt x="7" y="197"/>
                    <a:pt x="7" y="198"/>
                    <a:pt x="6" y="198"/>
                  </a:cubicBezTo>
                  <a:cubicBezTo>
                    <a:pt x="6" y="198"/>
                    <a:pt x="7" y="198"/>
                    <a:pt x="7" y="197"/>
                  </a:cubicBezTo>
                  <a:cubicBezTo>
                    <a:pt x="6" y="197"/>
                    <a:pt x="5" y="199"/>
                    <a:pt x="6" y="198"/>
                  </a:cubicBezTo>
                  <a:cubicBezTo>
                    <a:pt x="6" y="198"/>
                    <a:pt x="8" y="198"/>
                    <a:pt x="7" y="198"/>
                  </a:cubicBezTo>
                  <a:close/>
                  <a:moveTo>
                    <a:pt x="8" y="168"/>
                  </a:moveTo>
                  <a:cubicBezTo>
                    <a:pt x="8" y="168"/>
                    <a:pt x="8" y="169"/>
                    <a:pt x="8" y="169"/>
                  </a:cubicBezTo>
                  <a:cubicBezTo>
                    <a:pt x="8" y="169"/>
                    <a:pt x="8" y="170"/>
                    <a:pt x="8" y="170"/>
                  </a:cubicBezTo>
                  <a:cubicBezTo>
                    <a:pt x="8" y="171"/>
                    <a:pt x="9" y="169"/>
                    <a:pt x="9" y="169"/>
                  </a:cubicBezTo>
                  <a:cubicBezTo>
                    <a:pt x="10" y="167"/>
                    <a:pt x="9" y="168"/>
                    <a:pt x="8" y="168"/>
                  </a:cubicBezTo>
                  <a:cubicBezTo>
                    <a:pt x="8" y="167"/>
                    <a:pt x="8" y="166"/>
                    <a:pt x="7" y="166"/>
                  </a:cubicBezTo>
                  <a:cubicBezTo>
                    <a:pt x="7" y="167"/>
                    <a:pt x="7" y="168"/>
                    <a:pt x="8" y="168"/>
                  </a:cubicBezTo>
                  <a:close/>
                  <a:moveTo>
                    <a:pt x="10" y="180"/>
                  </a:moveTo>
                  <a:cubicBezTo>
                    <a:pt x="10" y="180"/>
                    <a:pt x="9" y="178"/>
                    <a:pt x="9" y="178"/>
                  </a:cubicBezTo>
                  <a:cubicBezTo>
                    <a:pt x="8" y="177"/>
                    <a:pt x="8" y="178"/>
                    <a:pt x="8" y="178"/>
                  </a:cubicBezTo>
                  <a:cubicBezTo>
                    <a:pt x="8" y="179"/>
                    <a:pt x="7" y="179"/>
                    <a:pt x="8" y="180"/>
                  </a:cubicBezTo>
                  <a:cubicBezTo>
                    <a:pt x="8" y="181"/>
                    <a:pt x="10" y="181"/>
                    <a:pt x="10" y="180"/>
                  </a:cubicBezTo>
                  <a:close/>
                  <a:moveTo>
                    <a:pt x="15" y="209"/>
                  </a:moveTo>
                  <a:cubicBezTo>
                    <a:pt x="14" y="209"/>
                    <a:pt x="14" y="209"/>
                    <a:pt x="14" y="209"/>
                  </a:cubicBezTo>
                  <a:cubicBezTo>
                    <a:pt x="14" y="209"/>
                    <a:pt x="14" y="209"/>
                    <a:pt x="15" y="209"/>
                  </a:cubicBezTo>
                  <a:close/>
                  <a:moveTo>
                    <a:pt x="7" y="205"/>
                  </a:moveTo>
                  <a:cubicBezTo>
                    <a:pt x="7" y="205"/>
                    <a:pt x="8" y="207"/>
                    <a:pt x="9" y="207"/>
                  </a:cubicBezTo>
                  <a:cubicBezTo>
                    <a:pt x="9" y="207"/>
                    <a:pt x="9" y="205"/>
                    <a:pt x="8" y="205"/>
                  </a:cubicBezTo>
                  <a:cubicBezTo>
                    <a:pt x="8" y="205"/>
                    <a:pt x="7" y="205"/>
                    <a:pt x="7" y="204"/>
                  </a:cubicBezTo>
                  <a:cubicBezTo>
                    <a:pt x="7" y="204"/>
                    <a:pt x="6" y="204"/>
                    <a:pt x="6" y="204"/>
                  </a:cubicBezTo>
                  <a:cubicBezTo>
                    <a:pt x="5" y="204"/>
                    <a:pt x="6" y="205"/>
                    <a:pt x="7" y="205"/>
                  </a:cubicBezTo>
                  <a:close/>
                  <a:moveTo>
                    <a:pt x="18" y="171"/>
                  </a:moveTo>
                  <a:cubicBezTo>
                    <a:pt x="18" y="171"/>
                    <a:pt x="18" y="171"/>
                    <a:pt x="18" y="171"/>
                  </a:cubicBezTo>
                  <a:cubicBezTo>
                    <a:pt x="18" y="171"/>
                    <a:pt x="18" y="171"/>
                    <a:pt x="18" y="17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95" name="Freeform 295">
              <a:extLst>
                <a:ext uri="{FF2B5EF4-FFF2-40B4-BE49-F238E27FC236}">
                  <a16:creationId xmlns:a16="http://schemas.microsoft.com/office/drawing/2014/main" id="{E207F2E2-1140-AFCD-6197-38D17D90C4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3221" y="3616099"/>
              <a:ext cx="411162" cy="930275"/>
            </a:xfrm>
            <a:custGeom>
              <a:avLst/>
              <a:gdLst>
                <a:gd name="T0" fmla="*/ 31 w 89"/>
                <a:gd name="T1" fmla="*/ 203 h 203"/>
                <a:gd name="T2" fmla="*/ 23 w 89"/>
                <a:gd name="T3" fmla="*/ 196 h 203"/>
                <a:gd name="T4" fmla="*/ 28 w 89"/>
                <a:gd name="T5" fmla="*/ 195 h 203"/>
                <a:gd name="T6" fmla="*/ 38 w 89"/>
                <a:gd name="T7" fmla="*/ 202 h 203"/>
                <a:gd name="T8" fmla="*/ 73 w 89"/>
                <a:gd name="T9" fmla="*/ 81 h 203"/>
                <a:gd name="T10" fmla="*/ 72 w 89"/>
                <a:gd name="T11" fmla="*/ 76 h 203"/>
                <a:gd name="T12" fmla="*/ 68 w 89"/>
                <a:gd name="T13" fmla="*/ 67 h 203"/>
                <a:gd name="T14" fmla="*/ 70 w 89"/>
                <a:gd name="T15" fmla="*/ 57 h 203"/>
                <a:gd name="T16" fmla="*/ 71 w 89"/>
                <a:gd name="T17" fmla="*/ 48 h 203"/>
                <a:gd name="T18" fmla="*/ 75 w 89"/>
                <a:gd name="T19" fmla="*/ 45 h 203"/>
                <a:gd name="T20" fmla="*/ 84 w 89"/>
                <a:gd name="T21" fmla="*/ 33 h 203"/>
                <a:gd name="T22" fmla="*/ 88 w 89"/>
                <a:gd name="T23" fmla="*/ 23 h 203"/>
                <a:gd name="T24" fmla="*/ 85 w 89"/>
                <a:gd name="T25" fmla="*/ 25 h 203"/>
                <a:gd name="T26" fmla="*/ 80 w 89"/>
                <a:gd name="T27" fmla="*/ 32 h 203"/>
                <a:gd name="T28" fmla="*/ 73 w 89"/>
                <a:gd name="T29" fmla="*/ 32 h 203"/>
                <a:gd name="T30" fmla="*/ 69 w 89"/>
                <a:gd name="T31" fmla="*/ 26 h 203"/>
                <a:gd name="T32" fmla="*/ 66 w 89"/>
                <a:gd name="T33" fmla="*/ 16 h 203"/>
                <a:gd name="T34" fmla="*/ 55 w 89"/>
                <a:gd name="T35" fmla="*/ 10 h 203"/>
                <a:gd name="T36" fmla="*/ 48 w 89"/>
                <a:gd name="T37" fmla="*/ 2 h 203"/>
                <a:gd name="T38" fmla="*/ 42 w 89"/>
                <a:gd name="T39" fmla="*/ 6 h 203"/>
                <a:gd name="T40" fmla="*/ 35 w 89"/>
                <a:gd name="T41" fmla="*/ 1 h 203"/>
                <a:gd name="T42" fmla="*/ 29 w 89"/>
                <a:gd name="T43" fmla="*/ 10 h 203"/>
                <a:gd name="T44" fmla="*/ 25 w 89"/>
                <a:gd name="T45" fmla="*/ 15 h 203"/>
                <a:gd name="T46" fmla="*/ 23 w 89"/>
                <a:gd name="T47" fmla="*/ 20 h 203"/>
                <a:gd name="T48" fmla="*/ 23 w 89"/>
                <a:gd name="T49" fmla="*/ 28 h 203"/>
                <a:gd name="T50" fmla="*/ 18 w 89"/>
                <a:gd name="T51" fmla="*/ 40 h 203"/>
                <a:gd name="T52" fmla="*/ 17 w 89"/>
                <a:gd name="T53" fmla="*/ 49 h 203"/>
                <a:gd name="T54" fmla="*/ 14 w 89"/>
                <a:gd name="T55" fmla="*/ 55 h 203"/>
                <a:gd name="T56" fmla="*/ 16 w 89"/>
                <a:gd name="T57" fmla="*/ 63 h 203"/>
                <a:gd name="T58" fmla="*/ 17 w 89"/>
                <a:gd name="T59" fmla="*/ 71 h 203"/>
                <a:gd name="T60" fmla="*/ 15 w 89"/>
                <a:gd name="T61" fmla="*/ 79 h 203"/>
                <a:gd name="T62" fmla="*/ 14 w 89"/>
                <a:gd name="T63" fmla="*/ 84 h 203"/>
                <a:gd name="T64" fmla="*/ 12 w 89"/>
                <a:gd name="T65" fmla="*/ 90 h 203"/>
                <a:gd name="T66" fmla="*/ 11 w 89"/>
                <a:gd name="T67" fmla="*/ 100 h 203"/>
                <a:gd name="T68" fmla="*/ 9 w 89"/>
                <a:gd name="T69" fmla="*/ 105 h 203"/>
                <a:gd name="T70" fmla="*/ 8 w 89"/>
                <a:gd name="T71" fmla="*/ 117 h 203"/>
                <a:gd name="T72" fmla="*/ 7 w 89"/>
                <a:gd name="T73" fmla="*/ 125 h 203"/>
                <a:gd name="T74" fmla="*/ 9 w 89"/>
                <a:gd name="T75" fmla="*/ 129 h 203"/>
                <a:gd name="T76" fmla="*/ 7 w 89"/>
                <a:gd name="T77" fmla="*/ 135 h 203"/>
                <a:gd name="T78" fmla="*/ 10 w 89"/>
                <a:gd name="T79" fmla="*/ 140 h 203"/>
                <a:gd name="T80" fmla="*/ 9 w 89"/>
                <a:gd name="T81" fmla="*/ 148 h 203"/>
                <a:gd name="T82" fmla="*/ 8 w 89"/>
                <a:gd name="T83" fmla="*/ 152 h 203"/>
                <a:gd name="T84" fmla="*/ 6 w 89"/>
                <a:gd name="T85" fmla="*/ 157 h 203"/>
                <a:gd name="T86" fmla="*/ 1 w 89"/>
                <a:gd name="T87" fmla="*/ 164 h 203"/>
                <a:gd name="T88" fmla="*/ 3 w 89"/>
                <a:gd name="T89" fmla="*/ 174 h 203"/>
                <a:gd name="T90" fmla="*/ 6 w 89"/>
                <a:gd name="T91" fmla="*/ 180 h 203"/>
                <a:gd name="T92" fmla="*/ 18 w 89"/>
                <a:gd name="T93" fmla="*/ 183 h 203"/>
                <a:gd name="T94" fmla="*/ 24 w 89"/>
                <a:gd name="T95" fmla="*/ 185 h 203"/>
                <a:gd name="T96" fmla="*/ 20 w 89"/>
                <a:gd name="T97" fmla="*/ 175 h 203"/>
                <a:gd name="T98" fmla="*/ 27 w 89"/>
                <a:gd name="T99" fmla="*/ 164 h 203"/>
                <a:gd name="T100" fmla="*/ 34 w 89"/>
                <a:gd name="T101" fmla="*/ 151 h 203"/>
                <a:gd name="T102" fmla="*/ 28 w 89"/>
                <a:gd name="T103" fmla="*/ 147 h 203"/>
                <a:gd name="T104" fmla="*/ 31 w 89"/>
                <a:gd name="T105" fmla="*/ 138 h 203"/>
                <a:gd name="T106" fmla="*/ 36 w 89"/>
                <a:gd name="T107" fmla="*/ 134 h 203"/>
                <a:gd name="T108" fmla="*/ 38 w 89"/>
                <a:gd name="T109" fmla="*/ 128 h 203"/>
                <a:gd name="T110" fmla="*/ 40 w 89"/>
                <a:gd name="T111" fmla="*/ 122 h 203"/>
                <a:gd name="T112" fmla="*/ 42 w 89"/>
                <a:gd name="T113" fmla="*/ 120 h 203"/>
                <a:gd name="T114" fmla="*/ 39 w 89"/>
                <a:gd name="T115" fmla="*/ 120 h 203"/>
                <a:gd name="T116" fmla="*/ 40 w 89"/>
                <a:gd name="T117" fmla="*/ 111 h 203"/>
                <a:gd name="T118" fmla="*/ 50 w 89"/>
                <a:gd name="T119" fmla="*/ 112 h 203"/>
                <a:gd name="T120" fmla="*/ 51 w 89"/>
                <a:gd name="T121" fmla="*/ 99 h 203"/>
                <a:gd name="T122" fmla="*/ 58 w 89"/>
                <a:gd name="T123" fmla="*/ 99 h 203"/>
                <a:gd name="T124" fmla="*/ 75 w 89"/>
                <a:gd name="T125" fmla="*/ 9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9" h="203">
                  <a:moveTo>
                    <a:pt x="38" y="202"/>
                  </a:moveTo>
                  <a:cubicBezTo>
                    <a:pt x="38" y="202"/>
                    <a:pt x="36" y="202"/>
                    <a:pt x="36" y="202"/>
                  </a:cubicBezTo>
                  <a:cubicBezTo>
                    <a:pt x="35" y="202"/>
                    <a:pt x="35" y="202"/>
                    <a:pt x="34" y="202"/>
                  </a:cubicBezTo>
                  <a:cubicBezTo>
                    <a:pt x="33" y="202"/>
                    <a:pt x="32" y="203"/>
                    <a:pt x="31" y="203"/>
                  </a:cubicBezTo>
                  <a:cubicBezTo>
                    <a:pt x="30" y="203"/>
                    <a:pt x="30" y="202"/>
                    <a:pt x="29" y="202"/>
                  </a:cubicBezTo>
                  <a:cubicBezTo>
                    <a:pt x="27" y="202"/>
                    <a:pt x="26" y="202"/>
                    <a:pt x="25" y="202"/>
                  </a:cubicBezTo>
                  <a:cubicBezTo>
                    <a:pt x="24" y="202"/>
                    <a:pt x="23" y="202"/>
                    <a:pt x="23" y="201"/>
                  </a:cubicBezTo>
                  <a:cubicBezTo>
                    <a:pt x="22" y="200"/>
                    <a:pt x="23" y="197"/>
                    <a:pt x="23" y="196"/>
                  </a:cubicBezTo>
                  <a:cubicBezTo>
                    <a:pt x="23" y="194"/>
                    <a:pt x="23" y="192"/>
                    <a:pt x="23" y="191"/>
                  </a:cubicBezTo>
                  <a:cubicBezTo>
                    <a:pt x="23" y="191"/>
                    <a:pt x="24" y="191"/>
                    <a:pt x="25" y="192"/>
                  </a:cubicBezTo>
                  <a:cubicBezTo>
                    <a:pt x="26" y="192"/>
                    <a:pt x="26" y="193"/>
                    <a:pt x="26" y="193"/>
                  </a:cubicBezTo>
                  <a:cubicBezTo>
                    <a:pt x="27" y="194"/>
                    <a:pt x="27" y="194"/>
                    <a:pt x="28" y="195"/>
                  </a:cubicBezTo>
                  <a:cubicBezTo>
                    <a:pt x="28" y="196"/>
                    <a:pt x="29" y="196"/>
                    <a:pt x="30" y="197"/>
                  </a:cubicBezTo>
                  <a:cubicBezTo>
                    <a:pt x="31" y="197"/>
                    <a:pt x="31" y="198"/>
                    <a:pt x="32" y="198"/>
                  </a:cubicBezTo>
                  <a:cubicBezTo>
                    <a:pt x="32" y="199"/>
                    <a:pt x="33" y="199"/>
                    <a:pt x="34" y="200"/>
                  </a:cubicBezTo>
                  <a:cubicBezTo>
                    <a:pt x="35" y="200"/>
                    <a:pt x="38" y="201"/>
                    <a:pt x="38" y="202"/>
                  </a:cubicBezTo>
                  <a:cubicBezTo>
                    <a:pt x="38" y="202"/>
                    <a:pt x="38" y="201"/>
                    <a:pt x="38" y="202"/>
                  </a:cubicBezTo>
                  <a:close/>
                  <a:moveTo>
                    <a:pt x="76" y="84"/>
                  </a:moveTo>
                  <a:cubicBezTo>
                    <a:pt x="76" y="83"/>
                    <a:pt x="75" y="84"/>
                    <a:pt x="74" y="83"/>
                  </a:cubicBezTo>
                  <a:cubicBezTo>
                    <a:pt x="74" y="83"/>
                    <a:pt x="73" y="82"/>
                    <a:pt x="73" y="81"/>
                  </a:cubicBezTo>
                  <a:cubicBezTo>
                    <a:pt x="73" y="81"/>
                    <a:pt x="73" y="80"/>
                    <a:pt x="73" y="80"/>
                  </a:cubicBezTo>
                  <a:cubicBezTo>
                    <a:pt x="73" y="80"/>
                    <a:pt x="74" y="79"/>
                    <a:pt x="74" y="79"/>
                  </a:cubicBezTo>
                  <a:cubicBezTo>
                    <a:pt x="74" y="79"/>
                    <a:pt x="74" y="78"/>
                    <a:pt x="73" y="78"/>
                  </a:cubicBezTo>
                  <a:cubicBezTo>
                    <a:pt x="73" y="77"/>
                    <a:pt x="73" y="76"/>
                    <a:pt x="72" y="76"/>
                  </a:cubicBezTo>
                  <a:cubicBezTo>
                    <a:pt x="71" y="75"/>
                    <a:pt x="70" y="75"/>
                    <a:pt x="69" y="74"/>
                  </a:cubicBezTo>
                  <a:cubicBezTo>
                    <a:pt x="69" y="74"/>
                    <a:pt x="69" y="73"/>
                    <a:pt x="68" y="73"/>
                  </a:cubicBezTo>
                  <a:cubicBezTo>
                    <a:pt x="68" y="72"/>
                    <a:pt x="68" y="71"/>
                    <a:pt x="69" y="70"/>
                  </a:cubicBezTo>
                  <a:cubicBezTo>
                    <a:pt x="68" y="70"/>
                    <a:pt x="68" y="69"/>
                    <a:pt x="68" y="67"/>
                  </a:cubicBezTo>
                  <a:cubicBezTo>
                    <a:pt x="68" y="66"/>
                    <a:pt x="69" y="66"/>
                    <a:pt x="69" y="65"/>
                  </a:cubicBezTo>
                  <a:cubicBezTo>
                    <a:pt x="70" y="64"/>
                    <a:pt x="69" y="63"/>
                    <a:pt x="69" y="61"/>
                  </a:cubicBezTo>
                  <a:cubicBezTo>
                    <a:pt x="69" y="60"/>
                    <a:pt x="69" y="59"/>
                    <a:pt x="69" y="58"/>
                  </a:cubicBezTo>
                  <a:cubicBezTo>
                    <a:pt x="69" y="57"/>
                    <a:pt x="70" y="57"/>
                    <a:pt x="70" y="57"/>
                  </a:cubicBezTo>
                  <a:cubicBezTo>
                    <a:pt x="70" y="56"/>
                    <a:pt x="70" y="55"/>
                    <a:pt x="71" y="53"/>
                  </a:cubicBezTo>
                  <a:cubicBezTo>
                    <a:pt x="71" y="53"/>
                    <a:pt x="71" y="52"/>
                    <a:pt x="71" y="52"/>
                  </a:cubicBezTo>
                  <a:cubicBezTo>
                    <a:pt x="71" y="51"/>
                    <a:pt x="71" y="51"/>
                    <a:pt x="71" y="50"/>
                  </a:cubicBezTo>
                  <a:cubicBezTo>
                    <a:pt x="70" y="49"/>
                    <a:pt x="71" y="49"/>
                    <a:pt x="71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48"/>
                    <a:pt x="72" y="47"/>
                    <a:pt x="72" y="47"/>
                  </a:cubicBezTo>
                  <a:cubicBezTo>
                    <a:pt x="73" y="47"/>
                    <a:pt x="73" y="47"/>
                    <a:pt x="74" y="46"/>
                  </a:cubicBezTo>
                  <a:cubicBezTo>
                    <a:pt x="74" y="46"/>
                    <a:pt x="74" y="45"/>
                    <a:pt x="75" y="45"/>
                  </a:cubicBezTo>
                  <a:cubicBezTo>
                    <a:pt x="75" y="44"/>
                    <a:pt x="76" y="43"/>
                    <a:pt x="76" y="42"/>
                  </a:cubicBezTo>
                  <a:cubicBezTo>
                    <a:pt x="77" y="41"/>
                    <a:pt x="78" y="40"/>
                    <a:pt x="79" y="39"/>
                  </a:cubicBezTo>
                  <a:cubicBezTo>
                    <a:pt x="80" y="38"/>
                    <a:pt x="80" y="37"/>
                    <a:pt x="81" y="36"/>
                  </a:cubicBezTo>
                  <a:cubicBezTo>
                    <a:pt x="82" y="35"/>
                    <a:pt x="83" y="34"/>
                    <a:pt x="84" y="33"/>
                  </a:cubicBezTo>
                  <a:cubicBezTo>
                    <a:pt x="85" y="33"/>
                    <a:pt x="86" y="32"/>
                    <a:pt x="87" y="32"/>
                  </a:cubicBezTo>
                  <a:cubicBezTo>
                    <a:pt x="89" y="31"/>
                    <a:pt x="88" y="30"/>
                    <a:pt x="88" y="28"/>
                  </a:cubicBezTo>
                  <a:cubicBezTo>
                    <a:pt x="89" y="27"/>
                    <a:pt x="89" y="26"/>
                    <a:pt x="89" y="25"/>
                  </a:cubicBezTo>
                  <a:cubicBezTo>
                    <a:pt x="89" y="24"/>
                    <a:pt x="89" y="24"/>
                    <a:pt x="88" y="23"/>
                  </a:cubicBezTo>
                  <a:cubicBezTo>
                    <a:pt x="88" y="23"/>
                    <a:pt x="88" y="22"/>
                    <a:pt x="88" y="22"/>
                  </a:cubicBezTo>
                  <a:cubicBezTo>
                    <a:pt x="87" y="21"/>
                    <a:pt x="85" y="22"/>
                    <a:pt x="85" y="22"/>
                  </a:cubicBezTo>
                  <a:cubicBezTo>
                    <a:pt x="85" y="22"/>
                    <a:pt x="85" y="23"/>
                    <a:pt x="85" y="23"/>
                  </a:cubicBezTo>
                  <a:cubicBezTo>
                    <a:pt x="85" y="24"/>
                    <a:pt x="85" y="24"/>
                    <a:pt x="85" y="25"/>
                  </a:cubicBezTo>
                  <a:cubicBezTo>
                    <a:pt x="85" y="26"/>
                    <a:pt x="84" y="27"/>
                    <a:pt x="84" y="28"/>
                  </a:cubicBezTo>
                  <a:cubicBezTo>
                    <a:pt x="83" y="28"/>
                    <a:pt x="83" y="29"/>
                    <a:pt x="83" y="29"/>
                  </a:cubicBezTo>
                  <a:cubicBezTo>
                    <a:pt x="82" y="29"/>
                    <a:pt x="81" y="29"/>
                    <a:pt x="81" y="30"/>
                  </a:cubicBezTo>
                  <a:cubicBezTo>
                    <a:pt x="81" y="30"/>
                    <a:pt x="81" y="32"/>
                    <a:pt x="80" y="32"/>
                  </a:cubicBezTo>
                  <a:cubicBezTo>
                    <a:pt x="80" y="32"/>
                    <a:pt x="80" y="32"/>
                    <a:pt x="79" y="32"/>
                  </a:cubicBezTo>
                  <a:cubicBezTo>
                    <a:pt x="78" y="32"/>
                    <a:pt x="79" y="32"/>
                    <a:pt x="78" y="32"/>
                  </a:cubicBezTo>
                  <a:cubicBezTo>
                    <a:pt x="77" y="33"/>
                    <a:pt x="77" y="32"/>
                    <a:pt x="76" y="32"/>
                  </a:cubicBezTo>
                  <a:cubicBezTo>
                    <a:pt x="75" y="32"/>
                    <a:pt x="74" y="32"/>
                    <a:pt x="73" y="32"/>
                  </a:cubicBezTo>
                  <a:cubicBezTo>
                    <a:pt x="72" y="32"/>
                    <a:pt x="71" y="31"/>
                    <a:pt x="70" y="31"/>
                  </a:cubicBezTo>
                  <a:cubicBezTo>
                    <a:pt x="69" y="31"/>
                    <a:pt x="67" y="32"/>
                    <a:pt x="67" y="31"/>
                  </a:cubicBezTo>
                  <a:cubicBezTo>
                    <a:pt x="67" y="30"/>
                    <a:pt x="68" y="29"/>
                    <a:pt x="69" y="29"/>
                  </a:cubicBezTo>
                  <a:cubicBezTo>
                    <a:pt x="69" y="28"/>
                    <a:pt x="69" y="27"/>
                    <a:pt x="69" y="26"/>
                  </a:cubicBezTo>
                  <a:cubicBezTo>
                    <a:pt x="70" y="25"/>
                    <a:pt x="71" y="24"/>
                    <a:pt x="71" y="23"/>
                  </a:cubicBezTo>
                  <a:cubicBezTo>
                    <a:pt x="71" y="22"/>
                    <a:pt x="73" y="21"/>
                    <a:pt x="72" y="20"/>
                  </a:cubicBezTo>
                  <a:cubicBezTo>
                    <a:pt x="71" y="19"/>
                    <a:pt x="70" y="19"/>
                    <a:pt x="69" y="18"/>
                  </a:cubicBezTo>
                  <a:cubicBezTo>
                    <a:pt x="68" y="18"/>
                    <a:pt x="67" y="17"/>
                    <a:pt x="66" y="16"/>
                  </a:cubicBezTo>
                  <a:cubicBezTo>
                    <a:pt x="64" y="16"/>
                    <a:pt x="64" y="15"/>
                    <a:pt x="63" y="14"/>
                  </a:cubicBezTo>
                  <a:cubicBezTo>
                    <a:pt x="62" y="13"/>
                    <a:pt x="60" y="13"/>
                    <a:pt x="59" y="13"/>
                  </a:cubicBezTo>
                  <a:cubicBezTo>
                    <a:pt x="57" y="12"/>
                    <a:pt x="58" y="12"/>
                    <a:pt x="56" y="11"/>
                  </a:cubicBezTo>
                  <a:cubicBezTo>
                    <a:pt x="56" y="10"/>
                    <a:pt x="55" y="10"/>
                    <a:pt x="55" y="10"/>
                  </a:cubicBezTo>
                  <a:cubicBezTo>
                    <a:pt x="54" y="9"/>
                    <a:pt x="54" y="9"/>
                    <a:pt x="54" y="8"/>
                  </a:cubicBezTo>
                  <a:cubicBezTo>
                    <a:pt x="52" y="7"/>
                    <a:pt x="52" y="7"/>
                    <a:pt x="52" y="5"/>
                  </a:cubicBezTo>
                  <a:cubicBezTo>
                    <a:pt x="51" y="4"/>
                    <a:pt x="50" y="4"/>
                    <a:pt x="49" y="2"/>
                  </a:cubicBezTo>
                  <a:cubicBezTo>
                    <a:pt x="49" y="3"/>
                    <a:pt x="49" y="2"/>
                    <a:pt x="48" y="2"/>
                  </a:cubicBezTo>
                  <a:cubicBezTo>
                    <a:pt x="48" y="1"/>
                    <a:pt x="47" y="1"/>
                    <a:pt x="47" y="1"/>
                  </a:cubicBezTo>
                  <a:cubicBezTo>
                    <a:pt x="46" y="2"/>
                    <a:pt x="45" y="1"/>
                    <a:pt x="44" y="2"/>
                  </a:cubicBezTo>
                  <a:cubicBezTo>
                    <a:pt x="43" y="3"/>
                    <a:pt x="43" y="3"/>
                    <a:pt x="43" y="5"/>
                  </a:cubicBezTo>
                  <a:cubicBezTo>
                    <a:pt x="43" y="5"/>
                    <a:pt x="43" y="6"/>
                    <a:pt x="42" y="6"/>
                  </a:cubicBezTo>
                  <a:cubicBezTo>
                    <a:pt x="42" y="6"/>
                    <a:pt x="41" y="5"/>
                    <a:pt x="41" y="4"/>
                  </a:cubicBezTo>
                  <a:cubicBezTo>
                    <a:pt x="40" y="3"/>
                    <a:pt x="40" y="2"/>
                    <a:pt x="38" y="2"/>
                  </a:cubicBezTo>
                  <a:cubicBezTo>
                    <a:pt x="38" y="2"/>
                    <a:pt x="37" y="2"/>
                    <a:pt x="36" y="2"/>
                  </a:cubicBezTo>
                  <a:cubicBezTo>
                    <a:pt x="35" y="2"/>
                    <a:pt x="35" y="1"/>
                    <a:pt x="35" y="1"/>
                  </a:cubicBezTo>
                  <a:cubicBezTo>
                    <a:pt x="34" y="0"/>
                    <a:pt x="33" y="2"/>
                    <a:pt x="32" y="2"/>
                  </a:cubicBezTo>
                  <a:cubicBezTo>
                    <a:pt x="31" y="3"/>
                    <a:pt x="31" y="5"/>
                    <a:pt x="29" y="6"/>
                  </a:cubicBezTo>
                  <a:cubicBezTo>
                    <a:pt x="29" y="6"/>
                    <a:pt x="29" y="7"/>
                    <a:pt x="29" y="7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9" y="11"/>
                    <a:pt x="28" y="12"/>
                    <a:pt x="28" y="12"/>
                  </a:cubicBezTo>
                  <a:cubicBezTo>
                    <a:pt x="28" y="12"/>
                    <a:pt x="28" y="13"/>
                    <a:pt x="28" y="13"/>
                  </a:cubicBezTo>
                  <a:cubicBezTo>
                    <a:pt x="28" y="13"/>
                    <a:pt x="27" y="14"/>
                    <a:pt x="26" y="14"/>
                  </a:cubicBezTo>
                  <a:cubicBezTo>
                    <a:pt x="26" y="14"/>
                    <a:pt x="25" y="14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6"/>
                    <a:pt x="22" y="16"/>
                    <a:pt x="23" y="18"/>
                  </a:cubicBezTo>
                  <a:cubicBezTo>
                    <a:pt x="23" y="19"/>
                    <a:pt x="23" y="18"/>
                    <a:pt x="24" y="19"/>
                  </a:cubicBezTo>
                  <a:cubicBezTo>
                    <a:pt x="24" y="19"/>
                    <a:pt x="23" y="19"/>
                    <a:pt x="23" y="20"/>
                  </a:cubicBezTo>
                  <a:cubicBezTo>
                    <a:pt x="23" y="21"/>
                    <a:pt x="24" y="22"/>
                    <a:pt x="24" y="23"/>
                  </a:cubicBezTo>
                  <a:cubicBezTo>
                    <a:pt x="24" y="23"/>
                    <a:pt x="24" y="25"/>
                    <a:pt x="24" y="25"/>
                  </a:cubicBezTo>
                  <a:cubicBezTo>
                    <a:pt x="23" y="25"/>
                    <a:pt x="23" y="26"/>
                    <a:pt x="23" y="26"/>
                  </a:cubicBezTo>
                  <a:cubicBezTo>
                    <a:pt x="23" y="27"/>
                    <a:pt x="23" y="27"/>
                    <a:pt x="23" y="28"/>
                  </a:cubicBezTo>
                  <a:cubicBezTo>
                    <a:pt x="23" y="30"/>
                    <a:pt x="22" y="31"/>
                    <a:pt x="21" y="33"/>
                  </a:cubicBezTo>
                  <a:cubicBezTo>
                    <a:pt x="21" y="34"/>
                    <a:pt x="21" y="35"/>
                    <a:pt x="20" y="36"/>
                  </a:cubicBezTo>
                  <a:cubicBezTo>
                    <a:pt x="20" y="36"/>
                    <a:pt x="19" y="37"/>
                    <a:pt x="18" y="38"/>
                  </a:cubicBezTo>
                  <a:cubicBezTo>
                    <a:pt x="18" y="39"/>
                    <a:pt x="18" y="40"/>
                    <a:pt x="18" y="40"/>
                  </a:cubicBezTo>
                  <a:cubicBezTo>
                    <a:pt x="18" y="41"/>
                    <a:pt x="17" y="41"/>
                    <a:pt x="17" y="42"/>
                  </a:cubicBezTo>
                  <a:cubicBezTo>
                    <a:pt x="17" y="43"/>
                    <a:pt x="17" y="43"/>
                    <a:pt x="17" y="44"/>
                  </a:cubicBezTo>
                  <a:cubicBezTo>
                    <a:pt x="17" y="45"/>
                    <a:pt x="17" y="45"/>
                    <a:pt x="17" y="46"/>
                  </a:cubicBezTo>
                  <a:cubicBezTo>
                    <a:pt x="17" y="47"/>
                    <a:pt x="17" y="48"/>
                    <a:pt x="17" y="49"/>
                  </a:cubicBezTo>
                  <a:cubicBezTo>
                    <a:pt x="17" y="49"/>
                    <a:pt x="16" y="50"/>
                    <a:pt x="16" y="50"/>
                  </a:cubicBezTo>
                  <a:cubicBezTo>
                    <a:pt x="16" y="50"/>
                    <a:pt x="16" y="51"/>
                    <a:pt x="16" y="52"/>
                  </a:cubicBezTo>
                  <a:cubicBezTo>
                    <a:pt x="15" y="52"/>
                    <a:pt x="14" y="53"/>
                    <a:pt x="14" y="54"/>
                  </a:cubicBezTo>
                  <a:cubicBezTo>
                    <a:pt x="14" y="54"/>
                    <a:pt x="14" y="55"/>
                    <a:pt x="14" y="55"/>
                  </a:cubicBezTo>
                  <a:cubicBezTo>
                    <a:pt x="14" y="56"/>
                    <a:pt x="14" y="56"/>
                    <a:pt x="14" y="57"/>
                  </a:cubicBezTo>
                  <a:cubicBezTo>
                    <a:pt x="14" y="57"/>
                    <a:pt x="15" y="58"/>
                    <a:pt x="15" y="58"/>
                  </a:cubicBezTo>
                  <a:cubicBezTo>
                    <a:pt x="15" y="59"/>
                    <a:pt x="15" y="60"/>
                    <a:pt x="15" y="60"/>
                  </a:cubicBezTo>
                  <a:cubicBezTo>
                    <a:pt x="15" y="61"/>
                    <a:pt x="16" y="62"/>
                    <a:pt x="16" y="63"/>
                  </a:cubicBezTo>
                  <a:cubicBezTo>
                    <a:pt x="16" y="64"/>
                    <a:pt x="16" y="65"/>
                    <a:pt x="16" y="66"/>
                  </a:cubicBezTo>
                  <a:cubicBezTo>
                    <a:pt x="16" y="66"/>
                    <a:pt x="17" y="66"/>
                    <a:pt x="17" y="66"/>
                  </a:cubicBezTo>
                  <a:cubicBezTo>
                    <a:pt x="18" y="67"/>
                    <a:pt x="17" y="68"/>
                    <a:pt x="17" y="69"/>
                  </a:cubicBezTo>
                  <a:cubicBezTo>
                    <a:pt x="17" y="69"/>
                    <a:pt x="17" y="71"/>
                    <a:pt x="17" y="71"/>
                  </a:cubicBezTo>
                  <a:cubicBezTo>
                    <a:pt x="17" y="72"/>
                    <a:pt x="16" y="72"/>
                    <a:pt x="16" y="73"/>
                  </a:cubicBezTo>
                  <a:cubicBezTo>
                    <a:pt x="16" y="73"/>
                    <a:pt x="16" y="74"/>
                    <a:pt x="16" y="74"/>
                  </a:cubicBezTo>
                  <a:cubicBezTo>
                    <a:pt x="15" y="75"/>
                    <a:pt x="15" y="76"/>
                    <a:pt x="14" y="77"/>
                  </a:cubicBezTo>
                  <a:cubicBezTo>
                    <a:pt x="14" y="78"/>
                    <a:pt x="15" y="79"/>
                    <a:pt x="15" y="79"/>
                  </a:cubicBezTo>
                  <a:cubicBezTo>
                    <a:pt x="15" y="80"/>
                    <a:pt x="15" y="81"/>
                    <a:pt x="15" y="82"/>
                  </a:cubicBezTo>
                  <a:cubicBezTo>
                    <a:pt x="15" y="83"/>
                    <a:pt x="15" y="83"/>
                    <a:pt x="14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4" y="83"/>
                    <a:pt x="14" y="83"/>
                    <a:pt x="14" y="84"/>
                  </a:cubicBezTo>
                  <a:cubicBezTo>
                    <a:pt x="13" y="84"/>
                    <a:pt x="13" y="84"/>
                    <a:pt x="13" y="85"/>
                  </a:cubicBezTo>
                  <a:cubicBezTo>
                    <a:pt x="12" y="84"/>
                    <a:pt x="12" y="86"/>
                    <a:pt x="12" y="86"/>
                  </a:cubicBezTo>
                  <a:cubicBezTo>
                    <a:pt x="11" y="87"/>
                    <a:pt x="12" y="88"/>
                    <a:pt x="12" y="88"/>
                  </a:cubicBezTo>
                  <a:cubicBezTo>
                    <a:pt x="12" y="89"/>
                    <a:pt x="12" y="90"/>
                    <a:pt x="12" y="90"/>
                  </a:cubicBezTo>
                  <a:cubicBezTo>
                    <a:pt x="11" y="92"/>
                    <a:pt x="12" y="93"/>
                    <a:pt x="12" y="94"/>
                  </a:cubicBezTo>
                  <a:cubicBezTo>
                    <a:pt x="12" y="95"/>
                    <a:pt x="12" y="96"/>
                    <a:pt x="12" y="97"/>
                  </a:cubicBezTo>
                  <a:cubicBezTo>
                    <a:pt x="12" y="98"/>
                    <a:pt x="12" y="98"/>
                    <a:pt x="11" y="99"/>
                  </a:cubicBezTo>
                  <a:cubicBezTo>
                    <a:pt x="11" y="100"/>
                    <a:pt x="11" y="99"/>
                    <a:pt x="11" y="100"/>
                  </a:cubicBezTo>
                  <a:cubicBezTo>
                    <a:pt x="10" y="101"/>
                    <a:pt x="10" y="102"/>
                    <a:pt x="10" y="103"/>
                  </a:cubicBezTo>
                  <a:cubicBezTo>
                    <a:pt x="10" y="103"/>
                    <a:pt x="10" y="103"/>
                    <a:pt x="10" y="104"/>
                  </a:cubicBezTo>
                  <a:cubicBezTo>
                    <a:pt x="10" y="104"/>
                    <a:pt x="9" y="104"/>
                    <a:pt x="9" y="104"/>
                  </a:cubicBezTo>
                  <a:cubicBezTo>
                    <a:pt x="9" y="104"/>
                    <a:pt x="9" y="104"/>
                    <a:pt x="9" y="105"/>
                  </a:cubicBezTo>
                  <a:cubicBezTo>
                    <a:pt x="9" y="106"/>
                    <a:pt x="9" y="107"/>
                    <a:pt x="9" y="109"/>
                  </a:cubicBezTo>
                  <a:cubicBezTo>
                    <a:pt x="9" y="109"/>
                    <a:pt x="8" y="110"/>
                    <a:pt x="8" y="110"/>
                  </a:cubicBezTo>
                  <a:cubicBezTo>
                    <a:pt x="8" y="111"/>
                    <a:pt x="9" y="112"/>
                    <a:pt x="9" y="112"/>
                  </a:cubicBezTo>
                  <a:cubicBezTo>
                    <a:pt x="9" y="114"/>
                    <a:pt x="8" y="116"/>
                    <a:pt x="8" y="117"/>
                  </a:cubicBezTo>
                  <a:cubicBezTo>
                    <a:pt x="8" y="118"/>
                    <a:pt x="9" y="118"/>
                    <a:pt x="9" y="118"/>
                  </a:cubicBezTo>
                  <a:cubicBezTo>
                    <a:pt x="9" y="119"/>
                    <a:pt x="9" y="119"/>
                    <a:pt x="8" y="119"/>
                  </a:cubicBezTo>
                  <a:cubicBezTo>
                    <a:pt x="7" y="120"/>
                    <a:pt x="7" y="122"/>
                    <a:pt x="7" y="123"/>
                  </a:cubicBezTo>
                  <a:cubicBezTo>
                    <a:pt x="7" y="124"/>
                    <a:pt x="7" y="125"/>
                    <a:pt x="7" y="125"/>
                  </a:cubicBezTo>
                  <a:cubicBezTo>
                    <a:pt x="8" y="126"/>
                    <a:pt x="8" y="125"/>
                    <a:pt x="8" y="126"/>
                  </a:cubicBezTo>
                  <a:cubicBezTo>
                    <a:pt x="8" y="126"/>
                    <a:pt x="8" y="126"/>
                    <a:pt x="8" y="127"/>
                  </a:cubicBezTo>
                  <a:cubicBezTo>
                    <a:pt x="8" y="127"/>
                    <a:pt x="8" y="127"/>
                    <a:pt x="8" y="128"/>
                  </a:cubicBezTo>
                  <a:cubicBezTo>
                    <a:pt x="8" y="128"/>
                    <a:pt x="9" y="129"/>
                    <a:pt x="9" y="129"/>
                  </a:cubicBezTo>
                  <a:cubicBezTo>
                    <a:pt x="9" y="130"/>
                    <a:pt x="9" y="130"/>
                    <a:pt x="9" y="131"/>
                  </a:cubicBezTo>
                  <a:cubicBezTo>
                    <a:pt x="9" y="131"/>
                    <a:pt x="8" y="132"/>
                    <a:pt x="9" y="133"/>
                  </a:cubicBezTo>
                  <a:cubicBezTo>
                    <a:pt x="9" y="134"/>
                    <a:pt x="10" y="133"/>
                    <a:pt x="11" y="134"/>
                  </a:cubicBezTo>
                  <a:cubicBezTo>
                    <a:pt x="12" y="136"/>
                    <a:pt x="8" y="135"/>
                    <a:pt x="7" y="135"/>
                  </a:cubicBezTo>
                  <a:cubicBezTo>
                    <a:pt x="6" y="137"/>
                    <a:pt x="8" y="136"/>
                    <a:pt x="9" y="137"/>
                  </a:cubicBezTo>
                  <a:cubicBezTo>
                    <a:pt x="9" y="137"/>
                    <a:pt x="9" y="136"/>
                    <a:pt x="9" y="137"/>
                  </a:cubicBezTo>
                  <a:cubicBezTo>
                    <a:pt x="9" y="136"/>
                    <a:pt x="10" y="138"/>
                    <a:pt x="10" y="138"/>
                  </a:cubicBezTo>
                  <a:cubicBezTo>
                    <a:pt x="11" y="138"/>
                    <a:pt x="11" y="139"/>
                    <a:pt x="10" y="140"/>
                  </a:cubicBezTo>
                  <a:cubicBezTo>
                    <a:pt x="10" y="141"/>
                    <a:pt x="9" y="140"/>
                    <a:pt x="9" y="141"/>
                  </a:cubicBezTo>
                  <a:cubicBezTo>
                    <a:pt x="8" y="141"/>
                    <a:pt x="9" y="141"/>
                    <a:pt x="9" y="142"/>
                  </a:cubicBezTo>
                  <a:cubicBezTo>
                    <a:pt x="9" y="142"/>
                    <a:pt x="9" y="143"/>
                    <a:pt x="9" y="143"/>
                  </a:cubicBezTo>
                  <a:cubicBezTo>
                    <a:pt x="9" y="145"/>
                    <a:pt x="9" y="147"/>
                    <a:pt x="9" y="148"/>
                  </a:cubicBezTo>
                  <a:cubicBezTo>
                    <a:pt x="9" y="148"/>
                    <a:pt x="9" y="149"/>
                    <a:pt x="8" y="149"/>
                  </a:cubicBezTo>
                  <a:cubicBezTo>
                    <a:pt x="8" y="150"/>
                    <a:pt x="9" y="150"/>
                    <a:pt x="8" y="151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6" y="153"/>
                    <a:pt x="6" y="152"/>
                    <a:pt x="5" y="153"/>
                  </a:cubicBezTo>
                  <a:cubicBezTo>
                    <a:pt x="5" y="154"/>
                    <a:pt x="5" y="155"/>
                    <a:pt x="5" y="155"/>
                  </a:cubicBezTo>
                  <a:cubicBezTo>
                    <a:pt x="6" y="156"/>
                    <a:pt x="6" y="157"/>
                    <a:pt x="6" y="157"/>
                  </a:cubicBezTo>
                  <a:cubicBezTo>
                    <a:pt x="6" y="158"/>
                    <a:pt x="6" y="159"/>
                    <a:pt x="5" y="159"/>
                  </a:cubicBezTo>
                  <a:cubicBezTo>
                    <a:pt x="5" y="160"/>
                    <a:pt x="5" y="160"/>
                    <a:pt x="5" y="160"/>
                  </a:cubicBezTo>
                  <a:cubicBezTo>
                    <a:pt x="4" y="161"/>
                    <a:pt x="4" y="161"/>
                    <a:pt x="4" y="162"/>
                  </a:cubicBezTo>
                  <a:cubicBezTo>
                    <a:pt x="3" y="163"/>
                    <a:pt x="2" y="163"/>
                    <a:pt x="1" y="164"/>
                  </a:cubicBezTo>
                  <a:cubicBezTo>
                    <a:pt x="0" y="165"/>
                    <a:pt x="1" y="168"/>
                    <a:pt x="1" y="169"/>
                  </a:cubicBezTo>
                  <a:cubicBezTo>
                    <a:pt x="1" y="170"/>
                    <a:pt x="2" y="170"/>
                    <a:pt x="2" y="171"/>
                  </a:cubicBezTo>
                  <a:cubicBezTo>
                    <a:pt x="2" y="171"/>
                    <a:pt x="2" y="172"/>
                    <a:pt x="2" y="172"/>
                  </a:cubicBezTo>
                  <a:cubicBezTo>
                    <a:pt x="2" y="173"/>
                    <a:pt x="3" y="173"/>
                    <a:pt x="3" y="174"/>
                  </a:cubicBezTo>
                  <a:cubicBezTo>
                    <a:pt x="3" y="173"/>
                    <a:pt x="4" y="173"/>
                    <a:pt x="5" y="173"/>
                  </a:cubicBezTo>
                  <a:cubicBezTo>
                    <a:pt x="6" y="173"/>
                    <a:pt x="7" y="174"/>
                    <a:pt x="6" y="175"/>
                  </a:cubicBezTo>
                  <a:cubicBezTo>
                    <a:pt x="6" y="176"/>
                    <a:pt x="6" y="176"/>
                    <a:pt x="6" y="177"/>
                  </a:cubicBezTo>
                  <a:cubicBezTo>
                    <a:pt x="6" y="178"/>
                    <a:pt x="6" y="179"/>
                    <a:pt x="6" y="180"/>
                  </a:cubicBezTo>
                  <a:cubicBezTo>
                    <a:pt x="7" y="181"/>
                    <a:pt x="7" y="181"/>
                    <a:pt x="8" y="181"/>
                  </a:cubicBezTo>
                  <a:cubicBezTo>
                    <a:pt x="8" y="182"/>
                    <a:pt x="8" y="182"/>
                    <a:pt x="8" y="182"/>
                  </a:cubicBezTo>
                  <a:cubicBezTo>
                    <a:pt x="9" y="183"/>
                    <a:pt x="11" y="182"/>
                    <a:pt x="12" y="182"/>
                  </a:cubicBezTo>
                  <a:cubicBezTo>
                    <a:pt x="14" y="182"/>
                    <a:pt x="16" y="182"/>
                    <a:pt x="18" y="183"/>
                  </a:cubicBezTo>
                  <a:cubicBezTo>
                    <a:pt x="19" y="183"/>
                    <a:pt x="19" y="183"/>
                    <a:pt x="20" y="183"/>
                  </a:cubicBezTo>
                  <a:cubicBezTo>
                    <a:pt x="21" y="184"/>
                    <a:pt x="21" y="184"/>
                    <a:pt x="22" y="184"/>
                  </a:cubicBezTo>
                  <a:cubicBezTo>
                    <a:pt x="22" y="184"/>
                    <a:pt x="23" y="185"/>
                    <a:pt x="23" y="185"/>
                  </a:cubicBezTo>
                  <a:cubicBezTo>
                    <a:pt x="23" y="185"/>
                    <a:pt x="23" y="185"/>
                    <a:pt x="24" y="185"/>
                  </a:cubicBezTo>
                  <a:cubicBezTo>
                    <a:pt x="24" y="184"/>
                    <a:pt x="24" y="184"/>
                    <a:pt x="23" y="184"/>
                  </a:cubicBezTo>
                  <a:cubicBezTo>
                    <a:pt x="23" y="183"/>
                    <a:pt x="22" y="183"/>
                    <a:pt x="22" y="182"/>
                  </a:cubicBezTo>
                  <a:cubicBezTo>
                    <a:pt x="21" y="181"/>
                    <a:pt x="21" y="179"/>
                    <a:pt x="21" y="178"/>
                  </a:cubicBezTo>
                  <a:cubicBezTo>
                    <a:pt x="21" y="177"/>
                    <a:pt x="20" y="176"/>
                    <a:pt x="20" y="175"/>
                  </a:cubicBezTo>
                  <a:cubicBezTo>
                    <a:pt x="20" y="174"/>
                    <a:pt x="20" y="173"/>
                    <a:pt x="21" y="173"/>
                  </a:cubicBezTo>
                  <a:cubicBezTo>
                    <a:pt x="21" y="171"/>
                    <a:pt x="21" y="171"/>
                    <a:pt x="23" y="171"/>
                  </a:cubicBezTo>
                  <a:cubicBezTo>
                    <a:pt x="24" y="170"/>
                    <a:pt x="24" y="170"/>
                    <a:pt x="25" y="169"/>
                  </a:cubicBezTo>
                  <a:cubicBezTo>
                    <a:pt x="27" y="168"/>
                    <a:pt x="26" y="166"/>
                    <a:pt x="27" y="164"/>
                  </a:cubicBezTo>
                  <a:cubicBezTo>
                    <a:pt x="28" y="160"/>
                    <a:pt x="32" y="160"/>
                    <a:pt x="34" y="157"/>
                  </a:cubicBezTo>
                  <a:cubicBezTo>
                    <a:pt x="35" y="156"/>
                    <a:pt x="35" y="155"/>
                    <a:pt x="35" y="154"/>
                  </a:cubicBezTo>
                  <a:cubicBezTo>
                    <a:pt x="35" y="153"/>
                    <a:pt x="36" y="152"/>
                    <a:pt x="36" y="151"/>
                  </a:cubicBezTo>
                  <a:cubicBezTo>
                    <a:pt x="35" y="151"/>
                    <a:pt x="35" y="151"/>
                    <a:pt x="34" y="151"/>
                  </a:cubicBezTo>
                  <a:cubicBezTo>
                    <a:pt x="33" y="150"/>
                    <a:pt x="32" y="150"/>
                    <a:pt x="31" y="150"/>
                  </a:cubicBezTo>
                  <a:cubicBezTo>
                    <a:pt x="31" y="150"/>
                    <a:pt x="31" y="149"/>
                    <a:pt x="31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29" y="148"/>
                    <a:pt x="28" y="147"/>
                    <a:pt x="28" y="147"/>
                  </a:cubicBezTo>
                  <a:cubicBezTo>
                    <a:pt x="27" y="145"/>
                    <a:pt x="27" y="143"/>
                    <a:pt x="28" y="141"/>
                  </a:cubicBezTo>
                  <a:cubicBezTo>
                    <a:pt x="28" y="141"/>
                    <a:pt x="29" y="141"/>
                    <a:pt x="30" y="140"/>
                  </a:cubicBezTo>
                  <a:cubicBezTo>
                    <a:pt x="30" y="140"/>
                    <a:pt x="30" y="139"/>
                    <a:pt x="30" y="139"/>
                  </a:cubicBezTo>
                  <a:cubicBezTo>
                    <a:pt x="30" y="139"/>
                    <a:pt x="31" y="138"/>
                    <a:pt x="31" y="138"/>
                  </a:cubicBezTo>
                  <a:cubicBezTo>
                    <a:pt x="32" y="138"/>
                    <a:pt x="32" y="137"/>
                    <a:pt x="33" y="137"/>
                  </a:cubicBezTo>
                  <a:cubicBezTo>
                    <a:pt x="34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5"/>
                  </a:cubicBezTo>
                  <a:cubicBezTo>
                    <a:pt x="36" y="135"/>
                    <a:pt x="36" y="135"/>
                    <a:pt x="36" y="134"/>
                  </a:cubicBezTo>
                  <a:cubicBezTo>
                    <a:pt x="37" y="134"/>
                    <a:pt x="37" y="134"/>
                    <a:pt x="37" y="133"/>
                  </a:cubicBezTo>
                  <a:cubicBezTo>
                    <a:pt x="37" y="133"/>
                    <a:pt x="37" y="132"/>
                    <a:pt x="38" y="132"/>
                  </a:cubicBezTo>
                  <a:cubicBezTo>
                    <a:pt x="38" y="131"/>
                    <a:pt x="38" y="131"/>
                    <a:pt x="38" y="130"/>
                  </a:cubicBezTo>
                  <a:cubicBezTo>
                    <a:pt x="37" y="129"/>
                    <a:pt x="37" y="129"/>
                    <a:pt x="38" y="128"/>
                  </a:cubicBezTo>
                  <a:cubicBezTo>
                    <a:pt x="38" y="127"/>
                    <a:pt x="39" y="127"/>
                    <a:pt x="40" y="126"/>
                  </a:cubicBezTo>
                  <a:cubicBezTo>
                    <a:pt x="40" y="126"/>
                    <a:pt x="41" y="125"/>
                    <a:pt x="41" y="125"/>
                  </a:cubicBezTo>
                  <a:cubicBezTo>
                    <a:pt x="41" y="124"/>
                    <a:pt x="40" y="124"/>
                    <a:pt x="40" y="124"/>
                  </a:cubicBezTo>
                  <a:cubicBezTo>
                    <a:pt x="39" y="123"/>
                    <a:pt x="39" y="122"/>
                    <a:pt x="40" y="122"/>
                  </a:cubicBezTo>
                  <a:cubicBezTo>
                    <a:pt x="42" y="120"/>
                    <a:pt x="41" y="125"/>
                    <a:pt x="44" y="124"/>
                  </a:cubicBezTo>
                  <a:cubicBezTo>
                    <a:pt x="45" y="124"/>
                    <a:pt x="45" y="120"/>
                    <a:pt x="44" y="120"/>
                  </a:cubicBezTo>
                  <a:cubicBezTo>
                    <a:pt x="44" y="120"/>
                    <a:pt x="43" y="119"/>
                    <a:pt x="43" y="120"/>
                  </a:cubicBezTo>
                  <a:cubicBezTo>
                    <a:pt x="42" y="120"/>
                    <a:pt x="42" y="120"/>
                    <a:pt x="42" y="120"/>
                  </a:cubicBezTo>
                  <a:cubicBezTo>
                    <a:pt x="42" y="121"/>
                    <a:pt x="43" y="121"/>
                    <a:pt x="42" y="121"/>
                  </a:cubicBezTo>
                  <a:cubicBezTo>
                    <a:pt x="42" y="121"/>
                    <a:pt x="41" y="121"/>
                    <a:pt x="41" y="121"/>
                  </a:cubicBezTo>
                  <a:cubicBezTo>
                    <a:pt x="41" y="121"/>
                    <a:pt x="41" y="120"/>
                    <a:pt x="41" y="120"/>
                  </a:cubicBezTo>
                  <a:cubicBezTo>
                    <a:pt x="40" y="120"/>
                    <a:pt x="40" y="120"/>
                    <a:pt x="39" y="120"/>
                  </a:cubicBezTo>
                  <a:cubicBezTo>
                    <a:pt x="39" y="119"/>
                    <a:pt x="39" y="118"/>
                    <a:pt x="39" y="118"/>
                  </a:cubicBezTo>
                  <a:cubicBezTo>
                    <a:pt x="39" y="117"/>
                    <a:pt x="39" y="117"/>
                    <a:pt x="39" y="116"/>
                  </a:cubicBezTo>
                  <a:cubicBezTo>
                    <a:pt x="39" y="116"/>
                    <a:pt x="39" y="115"/>
                    <a:pt x="38" y="115"/>
                  </a:cubicBezTo>
                  <a:cubicBezTo>
                    <a:pt x="38" y="113"/>
                    <a:pt x="38" y="110"/>
                    <a:pt x="40" y="111"/>
                  </a:cubicBezTo>
                  <a:cubicBezTo>
                    <a:pt x="41" y="111"/>
                    <a:pt x="41" y="112"/>
                    <a:pt x="42" y="112"/>
                  </a:cubicBezTo>
                  <a:cubicBezTo>
                    <a:pt x="42" y="112"/>
                    <a:pt x="43" y="112"/>
                    <a:pt x="43" y="112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6" y="114"/>
                    <a:pt x="48" y="113"/>
                    <a:pt x="50" y="112"/>
                  </a:cubicBezTo>
                  <a:cubicBezTo>
                    <a:pt x="50" y="111"/>
                    <a:pt x="50" y="111"/>
                    <a:pt x="50" y="110"/>
                  </a:cubicBezTo>
                  <a:cubicBezTo>
                    <a:pt x="50" y="109"/>
                    <a:pt x="50" y="108"/>
                    <a:pt x="50" y="107"/>
                  </a:cubicBezTo>
                  <a:cubicBezTo>
                    <a:pt x="51" y="105"/>
                    <a:pt x="54" y="104"/>
                    <a:pt x="52" y="102"/>
                  </a:cubicBezTo>
                  <a:cubicBezTo>
                    <a:pt x="51" y="101"/>
                    <a:pt x="51" y="100"/>
                    <a:pt x="51" y="99"/>
                  </a:cubicBezTo>
                  <a:cubicBezTo>
                    <a:pt x="51" y="99"/>
                    <a:pt x="51" y="98"/>
                    <a:pt x="51" y="98"/>
                  </a:cubicBezTo>
                  <a:cubicBezTo>
                    <a:pt x="52" y="98"/>
                    <a:pt x="52" y="99"/>
                    <a:pt x="52" y="99"/>
                  </a:cubicBezTo>
                  <a:cubicBezTo>
                    <a:pt x="53" y="99"/>
                    <a:pt x="54" y="100"/>
                    <a:pt x="55" y="100"/>
                  </a:cubicBezTo>
                  <a:cubicBezTo>
                    <a:pt x="56" y="100"/>
                    <a:pt x="57" y="99"/>
                    <a:pt x="58" y="99"/>
                  </a:cubicBezTo>
                  <a:cubicBezTo>
                    <a:pt x="61" y="99"/>
                    <a:pt x="63" y="98"/>
                    <a:pt x="66" y="98"/>
                  </a:cubicBezTo>
                  <a:cubicBezTo>
                    <a:pt x="67" y="97"/>
                    <a:pt x="71" y="97"/>
                    <a:pt x="72" y="95"/>
                  </a:cubicBezTo>
                  <a:cubicBezTo>
                    <a:pt x="72" y="94"/>
                    <a:pt x="72" y="93"/>
                    <a:pt x="73" y="92"/>
                  </a:cubicBezTo>
                  <a:cubicBezTo>
                    <a:pt x="74" y="92"/>
                    <a:pt x="74" y="91"/>
                    <a:pt x="75" y="90"/>
                  </a:cubicBezTo>
                  <a:cubicBezTo>
                    <a:pt x="76" y="89"/>
                    <a:pt x="76" y="88"/>
                    <a:pt x="76" y="87"/>
                  </a:cubicBezTo>
                  <a:cubicBezTo>
                    <a:pt x="77" y="87"/>
                    <a:pt x="77" y="84"/>
                    <a:pt x="76" y="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079" tIns="45541" rIns="91079" bIns="45541" numCol="1" anchor="t" anchorCtr="0" compatLnSpc="1">
              <a:prstTxWarp prst="textNoShape">
                <a:avLst/>
              </a:prstTxWarp>
            </a:bodyPr>
            <a:lstStyle/>
            <a:p>
              <a:pPr defTabSz="455381"/>
              <a:endParaRPr lang="en-US" sz="2391">
                <a:solidFill>
                  <a:srgbClr val="000000"/>
                </a:solidFill>
                <a:latin typeface="Century Gothic"/>
              </a:endParaRPr>
            </a:p>
          </p:txBody>
        </p:sp>
      </p:grpSp>
      <p:sp>
        <p:nvSpPr>
          <p:cNvPr id="296" name="Freeform 64">
            <a:extLst>
              <a:ext uri="{FF2B5EF4-FFF2-40B4-BE49-F238E27FC236}">
                <a16:creationId xmlns:a16="http://schemas.microsoft.com/office/drawing/2014/main" id="{52888E93-7110-CCAA-EC84-DC02B9E13AEB}"/>
              </a:ext>
            </a:extLst>
          </p:cNvPr>
          <p:cNvSpPr>
            <a:spLocks/>
          </p:cNvSpPr>
          <p:nvPr userDrawn="1"/>
        </p:nvSpPr>
        <p:spPr bwMode="auto">
          <a:xfrm>
            <a:off x="6353783" y="2594920"/>
            <a:ext cx="54816" cy="35843"/>
          </a:xfrm>
          <a:custGeom>
            <a:avLst/>
            <a:gdLst>
              <a:gd name="T0" fmla="*/ 8 w 9"/>
              <a:gd name="T1" fmla="*/ 0 h 6"/>
              <a:gd name="T2" fmla="*/ 5 w 9"/>
              <a:gd name="T3" fmla="*/ 2 h 6"/>
              <a:gd name="T4" fmla="*/ 3 w 9"/>
              <a:gd name="T5" fmla="*/ 2 h 6"/>
              <a:gd name="T6" fmla="*/ 2 w 9"/>
              <a:gd name="T7" fmla="*/ 3 h 6"/>
              <a:gd name="T8" fmla="*/ 0 w 9"/>
              <a:gd name="T9" fmla="*/ 3 h 6"/>
              <a:gd name="T10" fmla="*/ 0 w 9"/>
              <a:gd name="T11" fmla="*/ 4 h 6"/>
              <a:gd name="T12" fmla="*/ 0 w 9"/>
              <a:gd name="T13" fmla="*/ 5 h 6"/>
              <a:gd name="T14" fmla="*/ 2 w 9"/>
              <a:gd name="T15" fmla="*/ 6 h 6"/>
              <a:gd name="T16" fmla="*/ 3 w 9"/>
              <a:gd name="T17" fmla="*/ 6 h 6"/>
              <a:gd name="T18" fmla="*/ 5 w 9"/>
              <a:gd name="T19" fmla="*/ 6 h 6"/>
              <a:gd name="T20" fmla="*/ 6 w 9"/>
              <a:gd name="T21" fmla="*/ 4 h 6"/>
              <a:gd name="T22" fmla="*/ 7 w 9"/>
              <a:gd name="T23" fmla="*/ 4 h 6"/>
              <a:gd name="T24" fmla="*/ 7 w 9"/>
              <a:gd name="T25" fmla="*/ 3 h 6"/>
              <a:gd name="T26" fmla="*/ 8 w 9"/>
              <a:gd name="T27" fmla="*/ 2 h 6"/>
              <a:gd name="T28" fmla="*/ 9 w 9"/>
              <a:gd name="T29" fmla="*/ 0 h 6"/>
              <a:gd name="T30" fmla="*/ 8 w 9"/>
              <a:gd name="T31" fmla="*/ 0 h 6"/>
              <a:gd name="T32" fmla="*/ 8 w 9"/>
              <a:gd name="T33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6">
                <a:moveTo>
                  <a:pt x="8" y="0"/>
                </a:moveTo>
                <a:cubicBezTo>
                  <a:pt x="8" y="0"/>
                  <a:pt x="6" y="2"/>
                  <a:pt x="5" y="2"/>
                </a:cubicBezTo>
                <a:cubicBezTo>
                  <a:pt x="5" y="2"/>
                  <a:pt x="4" y="1"/>
                  <a:pt x="3" y="2"/>
                </a:cubicBezTo>
                <a:cubicBezTo>
                  <a:pt x="2" y="2"/>
                  <a:pt x="2" y="3"/>
                  <a:pt x="2" y="3"/>
                </a:cubicBezTo>
                <a:cubicBezTo>
                  <a:pt x="1" y="3"/>
                  <a:pt x="1" y="3"/>
                  <a:pt x="0" y="3"/>
                </a:cubicBezTo>
                <a:cubicBezTo>
                  <a:pt x="0" y="3"/>
                  <a:pt x="0" y="3"/>
                  <a:pt x="0" y="4"/>
                </a:cubicBezTo>
                <a:cubicBezTo>
                  <a:pt x="0" y="4"/>
                  <a:pt x="0" y="5"/>
                  <a:pt x="0" y="5"/>
                </a:cubicBezTo>
                <a:cubicBezTo>
                  <a:pt x="1" y="6"/>
                  <a:pt x="1" y="6"/>
                  <a:pt x="2" y="6"/>
                </a:cubicBezTo>
                <a:cubicBezTo>
                  <a:pt x="3" y="6"/>
                  <a:pt x="3" y="6"/>
                  <a:pt x="3" y="6"/>
                </a:cubicBezTo>
                <a:cubicBezTo>
                  <a:pt x="4" y="6"/>
                  <a:pt x="4" y="6"/>
                  <a:pt x="5" y="6"/>
                </a:cubicBezTo>
                <a:cubicBezTo>
                  <a:pt x="5" y="5"/>
                  <a:pt x="5" y="5"/>
                  <a:pt x="6" y="4"/>
                </a:cubicBezTo>
                <a:cubicBezTo>
                  <a:pt x="6" y="4"/>
                  <a:pt x="7" y="4"/>
                  <a:pt x="7" y="4"/>
                </a:cubicBezTo>
                <a:cubicBezTo>
                  <a:pt x="7" y="4"/>
                  <a:pt x="7" y="4"/>
                  <a:pt x="7" y="3"/>
                </a:cubicBezTo>
                <a:cubicBezTo>
                  <a:pt x="7" y="2"/>
                  <a:pt x="7" y="2"/>
                  <a:pt x="8" y="2"/>
                </a:cubicBezTo>
                <a:cubicBezTo>
                  <a:pt x="8" y="1"/>
                  <a:pt x="9" y="1"/>
                  <a:pt x="9" y="0"/>
                </a:cubicBezTo>
                <a:cubicBezTo>
                  <a:pt x="9" y="0"/>
                  <a:pt x="8" y="0"/>
                  <a:pt x="8" y="0"/>
                </a:cubicBezTo>
                <a:cubicBezTo>
                  <a:pt x="8" y="0"/>
                  <a:pt x="9" y="0"/>
                  <a:pt x="8" y="0"/>
                </a:cubicBezTo>
                <a:close/>
              </a:path>
            </a:pathLst>
          </a:custGeom>
          <a:solidFill>
            <a:schemeClr val="accent3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vert="horz" wrap="square" lIns="91079" tIns="45541" rIns="91079" bIns="45541" numCol="1" anchor="t" anchorCtr="0" compatLnSpc="1">
            <a:prstTxWarp prst="textNoShape">
              <a:avLst/>
            </a:prstTxWarp>
          </a:bodyPr>
          <a:lstStyle/>
          <a:p>
            <a:pPr defTabSz="455381"/>
            <a:endParaRPr lang="en-US" sz="239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97" name="Freeform 268">
            <a:extLst>
              <a:ext uri="{FF2B5EF4-FFF2-40B4-BE49-F238E27FC236}">
                <a16:creationId xmlns:a16="http://schemas.microsoft.com/office/drawing/2014/main" id="{2CFCBA41-142E-252A-3693-FFCF5F13CA20}"/>
              </a:ext>
            </a:extLst>
          </p:cNvPr>
          <p:cNvSpPr>
            <a:spLocks/>
          </p:cNvSpPr>
          <p:nvPr userDrawn="1"/>
        </p:nvSpPr>
        <p:spPr bwMode="auto">
          <a:xfrm>
            <a:off x="3757564" y="3907452"/>
            <a:ext cx="71683" cy="35843"/>
          </a:xfrm>
          <a:custGeom>
            <a:avLst/>
            <a:gdLst>
              <a:gd name="T0" fmla="*/ 10 w 12"/>
              <a:gd name="T1" fmla="*/ 3 h 6"/>
              <a:gd name="T2" fmla="*/ 8 w 12"/>
              <a:gd name="T3" fmla="*/ 3 h 6"/>
              <a:gd name="T4" fmla="*/ 8 w 12"/>
              <a:gd name="T5" fmla="*/ 2 h 6"/>
              <a:gd name="T6" fmla="*/ 4 w 12"/>
              <a:gd name="T7" fmla="*/ 1 h 6"/>
              <a:gd name="T8" fmla="*/ 1 w 12"/>
              <a:gd name="T9" fmla="*/ 1 h 6"/>
              <a:gd name="T10" fmla="*/ 2 w 12"/>
              <a:gd name="T11" fmla="*/ 2 h 6"/>
              <a:gd name="T12" fmla="*/ 5 w 12"/>
              <a:gd name="T13" fmla="*/ 5 h 6"/>
              <a:gd name="T14" fmla="*/ 6 w 12"/>
              <a:gd name="T15" fmla="*/ 5 h 6"/>
              <a:gd name="T16" fmla="*/ 7 w 12"/>
              <a:gd name="T17" fmla="*/ 5 h 6"/>
              <a:gd name="T18" fmla="*/ 8 w 12"/>
              <a:gd name="T19" fmla="*/ 5 h 6"/>
              <a:gd name="T20" fmla="*/ 10 w 12"/>
              <a:gd name="T21" fmla="*/ 5 h 6"/>
              <a:gd name="T22" fmla="*/ 10 w 12"/>
              <a:gd name="T23" fmla="*/ 3 h 6"/>
              <a:gd name="T24" fmla="*/ 10 w 12"/>
              <a:gd name="T25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" h="6">
                <a:moveTo>
                  <a:pt x="10" y="3"/>
                </a:moveTo>
                <a:cubicBezTo>
                  <a:pt x="9" y="3"/>
                  <a:pt x="9" y="3"/>
                  <a:pt x="8" y="3"/>
                </a:cubicBezTo>
                <a:cubicBezTo>
                  <a:pt x="8" y="3"/>
                  <a:pt x="8" y="2"/>
                  <a:pt x="8" y="2"/>
                </a:cubicBezTo>
                <a:cubicBezTo>
                  <a:pt x="7" y="1"/>
                  <a:pt x="5" y="1"/>
                  <a:pt x="4" y="1"/>
                </a:cubicBezTo>
                <a:cubicBezTo>
                  <a:pt x="3" y="1"/>
                  <a:pt x="2" y="0"/>
                  <a:pt x="1" y="1"/>
                </a:cubicBezTo>
                <a:cubicBezTo>
                  <a:pt x="0" y="2"/>
                  <a:pt x="1" y="2"/>
                  <a:pt x="2" y="2"/>
                </a:cubicBezTo>
                <a:cubicBezTo>
                  <a:pt x="3" y="3"/>
                  <a:pt x="4" y="4"/>
                  <a:pt x="5" y="5"/>
                </a:cubicBezTo>
                <a:cubicBezTo>
                  <a:pt x="6" y="5"/>
                  <a:pt x="5" y="5"/>
                  <a:pt x="6" y="5"/>
                </a:cubicBezTo>
                <a:cubicBezTo>
                  <a:pt x="7" y="6"/>
                  <a:pt x="6" y="6"/>
                  <a:pt x="7" y="5"/>
                </a:cubicBezTo>
                <a:cubicBezTo>
                  <a:pt x="7" y="5"/>
                  <a:pt x="8" y="5"/>
                  <a:pt x="8" y="5"/>
                </a:cubicBezTo>
                <a:cubicBezTo>
                  <a:pt x="9" y="5"/>
                  <a:pt x="10" y="5"/>
                  <a:pt x="10" y="5"/>
                </a:cubicBezTo>
                <a:cubicBezTo>
                  <a:pt x="12" y="4"/>
                  <a:pt x="10" y="3"/>
                  <a:pt x="10" y="3"/>
                </a:cubicBezTo>
                <a:cubicBezTo>
                  <a:pt x="9" y="3"/>
                  <a:pt x="10" y="3"/>
                  <a:pt x="10" y="3"/>
                </a:cubicBezTo>
                <a:close/>
              </a:path>
            </a:pathLst>
          </a:custGeom>
          <a:solidFill>
            <a:schemeClr val="tx2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vert="horz" wrap="square" lIns="91079" tIns="45541" rIns="91079" bIns="45541" numCol="1" anchor="t" anchorCtr="0" compatLnSpc="1">
            <a:prstTxWarp prst="textNoShape">
              <a:avLst/>
            </a:prstTxWarp>
          </a:bodyPr>
          <a:lstStyle/>
          <a:p>
            <a:pPr defTabSz="455381"/>
            <a:endParaRPr lang="en-US" sz="239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98" name="Freeform 64">
            <a:extLst>
              <a:ext uri="{FF2B5EF4-FFF2-40B4-BE49-F238E27FC236}">
                <a16:creationId xmlns:a16="http://schemas.microsoft.com/office/drawing/2014/main" id="{13CBA0BB-B2F3-7E3D-C8C2-08D9B3F1F937}"/>
              </a:ext>
            </a:extLst>
          </p:cNvPr>
          <p:cNvSpPr>
            <a:spLocks/>
          </p:cNvSpPr>
          <p:nvPr userDrawn="1"/>
        </p:nvSpPr>
        <p:spPr bwMode="auto">
          <a:xfrm>
            <a:off x="6143293" y="2307145"/>
            <a:ext cx="54816" cy="35843"/>
          </a:xfrm>
          <a:custGeom>
            <a:avLst/>
            <a:gdLst>
              <a:gd name="T0" fmla="*/ 8 w 9"/>
              <a:gd name="T1" fmla="*/ 0 h 6"/>
              <a:gd name="T2" fmla="*/ 5 w 9"/>
              <a:gd name="T3" fmla="*/ 2 h 6"/>
              <a:gd name="T4" fmla="*/ 3 w 9"/>
              <a:gd name="T5" fmla="*/ 2 h 6"/>
              <a:gd name="T6" fmla="*/ 2 w 9"/>
              <a:gd name="T7" fmla="*/ 3 h 6"/>
              <a:gd name="T8" fmla="*/ 0 w 9"/>
              <a:gd name="T9" fmla="*/ 3 h 6"/>
              <a:gd name="T10" fmla="*/ 0 w 9"/>
              <a:gd name="T11" fmla="*/ 4 h 6"/>
              <a:gd name="T12" fmla="*/ 0 w 9"/>
              <a:gd name="T13" fmla="*/ 5 h 6"/>
              <a:gd name="T14" fmla="*/ 2 w 9"/>
              <a:gd name="T15" fmla="*/ 6 h 6"/>
              <a:gd name="T16" fmla="*/ 3 w 9"/>
              <a:gd name="T17" fmla="*/ 6 h 6"/>
              <a:gd name="T18" fmla="*/ 5 w 9"/>
              <a:gd name="T19" fmla="*/ 6 h 6"/>
              <a:gd name="T20" fmla="*/ 6 w 9"/>
              <a:gd name="T21" fmla="*/ 4 h 6"/>
              <a:gd name="T22" fmla="*/ 7 w 9"/>
              <a:gd name="T23" fmla="*/ 4 h 6"/>
              <a:gd name="T24" fmla="*/ 7 w 9"/>
              <a:gd name="T25" fmla="*/ 3 h 6"/>
              <a:gd name="T26" fmla="*/ 8 w 9"/>
              <a:gd name="T27" fmla="*/ 2 h 6"/>
              <a:gd name="T28" fmla="*/ 9 w 9"/>
              <a:gd name="T29" fmla="*/ 0 h 6"/>
              <a:gd name="T30" fmla="*/ 8 w 9"/>
              <a:gd name="T31" fmla="*/ 0 h 6"/>
              <a:gd name="T32" fmla="*/ 8 w 9"/>
              <a:gd name="T33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6">
                <a:moveTo>
                  <a:pt x="8" y="0"/>
                </a:moveTo>
                <a:cubicBezTo>
                  <a:pt x="8" y="0"/>
                  <a:pt x="6" y="2"/>
                  <a:pt x="5" y="2"/>
                </a:cubicBezTo>
                <a:cubicBezTo>
                  <a:pt x="5" y="2"/>
                  <a:pt x="4" y="1"/>
                  <a:pt x="3" y="2"/>
                </a:cubicBezTo>
                <a:cubicBezTo>
                  <a:pt x="2" y="2"/>
                  <a:pt x="2" y="3"/>
                  <a:pt x="2" y="3"/>
                </a:cubicBezTo>
                <a:cubicBezTo>
                  <a:pt x="1" y="3"/>
                  <a:pt x="1" y="3"/>
                  <a:pt x="0" y="3"/>
                </a:cubicBezTo>
                <a:cubicBezTo>
                  <a:pt x="0" y="3"/>
                  <a:pt x="0" y="3"/>
                  <a:pt x="0" y="4"/>
                </a:cubicBezTo>
                <a:cubicBezTo>
                  <a:pt x="0" y="4"/>
                  <a:pt x="0" y="5"/>
                  <a:pt x="0" y="5"/>
                </a:cubicBezTo>
                <a:cubicBezTo>
                  <a:pt x="1" y="6"/>
                  <a:pt x="1" y="6"/>
                  <a:pt x="2" y="6"/>
                </a:cubicBezTo>
                <a:cubicBezTo>
                  <a:pt x="3" y="6"/>
                  <a:pt x="3" y="6"/>
                  <a:pt x="3" y="6"/>
                </a:cubicBezTo>
                <a:cubicBezTo>
                  <a:pt x="4" y="6"/>
                  <a:pt x="4" y="6"/>
                  <a:pt x="5" y="6"/>
                </a:cubicBezTo>
                <a:cubicBezTo>
                  <a:pt x="5" y="5"/>
                  <a:pt x="5" y="5"/>
                  <a:pt x="6" y="4"/>
                </a:cubicBezTo>
                <a:cubicBezTo>
                  <a:pt x="6" y="4"/>
                  <a:pt x="7" y="4"/>
                  <a:pt x="7" y="4"/>
                </a:cubicBezTo>
                <a:cubicBezTo>
                  <a:pt x="7" y="4"/>
                  <a:pt x="7" y="4"/>
                  <a:pt x="7" y="3"/>
                </a:cubicBezTo>
                <a:cubicBezTo>
                  <a:pt x="7" y="2"/>
                  <a:pt x="7" y="2"/>
                  <a:pt x="8" y="2"/>
                </a:cubicBezTo>
                <a:cubicBezTo>
                  <a:pt x="8" y="1"/>
                  <a:pt x="9" y="1"/>
                  <a:pt x="9" y="0"/>
                </a:cubicBezTo>
                <a:cubicBezTo>
                  <a:pt x="9" y="0"/>
                  <a:pt x="8" y="0"/>
                  <a:pt x="8" y="0"/>
                </a:cubicBezTo>
                <a:cubicBezTo>
                  <a:pt x="8" y="0"/>
                  <a:pt x="9" y="0"/>
                  <a:pt x="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vert="horz" wrap="square" lIns="91079" tIns="45541" rIns="91079" bIns="45541" numCol="1" anchor="t" anchorCtr="0" compatLnSpc="1">
            <a:prstTxWarp prst="textNoShape">
              <a:avLst/>
            </a:prstTxWarp>
          </a:bodyPr>
          <a:lstStyle/>
          <a:p>
            <a:pPr defTabSz="455381"/>
            <a:endParaRPr lang="en-US" sz="239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99" name="Rounded Rectangle 1">
            <a:extLst>
              <a:ext uri="{FF2B5EF4-FFF2-40B4-BE49-F238E27FC236}">
                <a16:creationId xmlns:a16="http://schemas.microsoft.com/office/drawing/2014/main" id="{35BC9BC1-7542-43BB-824C-E55985BAA0DF}"/>
              </a:ext>
            </a:extLst>
          </p:cNvPr>
          <p:cNvSpPr/>
          <p:nvPr userDrawn="1"/>
        </p:nvSpPr>
        <p:spPr>
          <a:xfrm>
            <a:off x="4519365" y="2029138"/>
            <a:ext cx="1059185" cy="1203249"/>
          </a:xfrm>
          <a:prstGeom prst="roundRect">
            <a:avLst/>
          </a:prstGeom>
          <a:solidFill>
            <a:schemeClr val="bg2">
              <a:lumMod val="20000"/>
              <a:lumOff val="80000"/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54"/>
            <a:endParaRPr lang="en-IS" sz="1794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0" name="CuadroTexto 404">
            <a:extLst>
              <a:ext uri="{FF2B5EF4-FFF2-40B4-BE49-F238E27FC236}">
                <a16:creationId xmlns:a16="http://schemas.microsoft.com/office/drawing/2014/main" id="{2EA4B326-F628-F7DF-3C9E-16BB0C53A882}"/>
              </a:ext>
            </a:extLst>
          </p:cNvPr>
          <p:cNvSpPr txBox="1"/>
          <p:nvPr userDrawn="1"/>
        </p:nvSpPr>
        <p:spPr>
          <a:xfrm>
            <a:off x="4681643" y="2141613"/>
            <a:ext cx="896489" cy="2146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5381"/>
            <a:r>
              <a:rPr lang="es-ES_tradnl" sz="1395" b="1" err="1">
                <a:solidFill>
                  <a:srgbClr val="000000">
                    <a:lumMod val="50000"/>
                    <a:lumOff val="50000"/>
                  </a:srgbClr>
                </a:solidFill>
                <a:latin typeface="Montserrat SemiBold" charset="0"/>
                <a:ea typeface="Montserrat SemiBold" charset="0"/>
                <a:cs typeface="Montserrat SemiBold" charset="0"/>
              </a:rPr>
              <a:t>Nordics</a:t>
            </a:r>
            <a:r>
              <a:rPr lang="es-ES_tradnl" sz="1395" b="1">
                <a:solidFill>
                  <a:srgbClr val="000000">
                    <a:lumMod val="50000"/>
                    <a:lumOff val="50000"/>
                  </a:srgbClr>
                </a:solidFill>
                <a:latin typeface="Montserrat SemiBold" charset="0"/>
                <a:ea typeface="Montserrat SemiBold" charset="0"/>
                <a:cs typeface="Montserrat SemiBold" charset="0"/>
              </a:rPr>
              <a:t> 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11A94905-C657-5EDB-BDBA-CFF7C70F1576}"/>
              </a:ext>
            </a:extLst>
          </p:cNvPr>
          <p:cNvSpPr txBox="1"/>
          <p:nvPr userDrawn="1"/>
        </p:nvSpPr>
        <p:spPr>
          <a:xfrm>
            <a:off x="4583356" y="2400815"/>
            <a:ext cx="1059185" cy="747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5381"/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Iceland</a:t>
            </a:r>
            <a:endParaRPr lang="fr-FR" sz="1064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defTabSz="455381"/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Estonia</a:t>
            </a:r>
            <a:endParaRPr lang="fr-FR" sz="1064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defTabSz="455381"/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Latvia</a:t>
            </a:r>
            <a:endParaRPr lang="fr-FR" sz="1064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defTabSz="455381"/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Lithuania</a:t>
            </a:r>
            <a:endParaRPr lang="fr-FR" sz="1064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02" name="Rounded Rectangle 603">
            <a:extLst>
              <a:ext uri="{FF2B5EF4-FFF2-40B4-BE49-F238E27FC236}">
                <a16:creationId xmlns:a16="http://schemas.microsoft.com/office/drawing/2014/main" id="{F8F774FC-084D-70D5-E06F-7CF2D38E99C8}"/>
              </a:ext>
            </a:extLst>
          </p:cNvPr>
          <p:cNvSpPr/>
          <p:nvPr userDrawn="1"/>
        </p:nvSpPr>
        <p:spPr>
          <a:xfrm>
            <a:off x="4677488" y="4106916"/>
            <a:ext cx="1394705" cy="2048595"/>
          </a:xfrm>
          <a:prstGeom prst="roundRect">
            <a:avLst/>
          </a:prstGeom>
          <a:solidFill>
            <a:schemeClr val="bg2">
              <a:lumMod val="20000"/>
              <a:lumOff val="80000"/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54"/>
            <a:endParaRPr lang="en-IS" sz="1794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3" name="CuadroTexto 404">
            <a:extLst>
              <a:ext uri="{FF2B5EF4-FFF2-40B4-BE49-F238E27FC236}">
                <a16:creationId xmlns:a16="http://schemas.microsoft.com/office/drawing/2014/main" id="{B7E9DB06-C02F-81C8-FD71-EEA48E2EB7DD}"/>
              </a:ext>
            </a:extLst>
          </p:cNvPr>
          <p:cNvSpPr txBox="1"/>
          <p:nvPr userDrawn="1"/>
        </p:nvSpPr>
        <p:spPr>
          <a:xfrm>
            <a:off x="4758148" y="4262031"/>
            <a:ext cx="1066151" cy="2146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455381"/>
            <a:r>
              <a:rPr lang="es-ES_tradnl" sz="1395" b="1" err="1">
                <a:solidFill>
                  <a:srgbClr val="000000">
                    <a:lumMod val="50000"/>
                    <a:lumOff val="50000"/>
                  </a:srgbClr>
                </a:solidFill>
                <a:latin typeface="Montserrat SemiBold"/>
                <a:ea typeface="Montserrat SemiBold" charset="0"/>
                <a:cs typeface="Montserrat SemiBold" charset="0"/>
              </a:rPr>
              <a:t>Africa</a:t>
            </a:r>
            <a:r>
              <a:rPr lang="es-ES_tradnl" sz="1395" b="1">
                <a:solidFill>
                  <a:srgbClr val="000000">
                    <a:lumMod val="50000"/>
                    <a:lumOff val="50000"/>
                  </a:srgbClr>
                </a:solidFill>
                <a:latin typeface="Montserrat SemiBold"/>
                <a:ea typeface="Montserrat SemiBold" charset="0"/>
                <a:cs typeface="Montserrat SemiBold" charset="0"/>
              </a:rPr>
              <a:t> West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63D0DA60-2E66-EC84-E04F-66AA81BB6EAB}"/>
              </a:ext>
            </a:extLst>
          </p:cNvPr>
          <p:cNvSpPr txBox="1"/>
          <p:nvPr userDrawn="1"/>
        </p:nvSpPr>
        <p:spPr>
          <a:xfrm>
            <a:off x="4795686" y="4499026"/>
            <a:ext cx="1318615" cy="1566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Niger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Togo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Sénégal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Benin 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Burkina Faso 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Côte D'Ivoire, </a:t>
            </a:r>
          </a:p>
          <a:p>
            <a:pPr defTabSz="455381"/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Guinea-Bissau</a:t>
            </a:r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, 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Mali</a:t>
            </a:r>
          </a:p>
          <a:p>
            <a:pPr defTabSz="455381"/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Morocco</a:t>
            </a:r>
            <a:endParaRPr lang="fr-FR" sz="478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05" name="Rounded Rectangle 604">
            <a:extLst>
              <a:ext uri="{FF2B5EF4-FFF2-40B4-BE49-F238E27FC236}">
                <a16:creationId xmlns:a16="http://schemas.microsoft.com/office/drawing/2014/main" id="{44C46483-84BA-72B6-2421-FC25840AF30B}"/>
              </a:ext>
            </a:extLst>
          </p:cNvPr>
          <p:cNvSpPr/>
          <p:nvPr userDrawn="1"/>
        </p:nvSpPr>
        <p:spPr>
          <a:xfrm>
            <a:off x="7374733" y="4106915"/>
            <a:ext cx="1469818" cy="1082029"/>
          </a:xfrm>
          <a:prstGeom prst="roundRect">
            <a:avLst/>
          </a:prstGeom>
          <a:solidFill>
            <a:schemeClr val="bg2">
              <a:lumMod val="20000"/>
              <a:lumOff val="80000"/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54"/>
            <a:endParaRPr lang="en-IS" sz="1794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6" name="CuadroTexto 404">
            <a:extLst>
              <a:ext uri="{FF2B5EF4-FFF2-40B4-BE49-F238E27FC236}">
                <a16:creationId xmlns:a16="http://schemas.microsoft.com/office/drawing/2014/main" id="{52E6CD29-8381-53A2-168C-94D1CF27B2C3}"/>
              </a:ext>
            </a:extLst>
          </p:cNvPr>
          <p:cNvSpPr txBox="1"/>
          <p:nvPr userDrawn="1"/>
        </p:nvSpPr>
        <p:spPr>
          <a:xfrm>
            <a:off x="7504294" y="4233294"/>
            <a:ext cx="1626480" cy="2146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5381"/>
            <a:r>
              <a:rPr lang="es-ES_tradnl" sz="1395" b="1" err="1">
                <a:solidFill>
                  <a:srgbClr val="000000">
                    <a:lumMod val="50000"/>
                    <a:lumOff val="50000"/>
                  </a:srgbClr>
                </a:solidFill>
                <a:latin typeface="Montserrat SemiBold" charset="0"/>
                <a:ea typeface="Montserrat SemiBold" charset="0"/>
                <a:cs typeface="Montserrat SemiBold" charset="0"/>
              </a:rPr>
              <a:t>Africa</a:t>
            </a:r>
            <a:r>
              <a:rPr lang="es-ES_tradnl" sz="1395" b="1">
                <a:solidFill>
                  <a:srgbClr val="000000">
                    <a:lumMod val="50000"/>
                    <a:lumOff val="50000"/>
                  </a:srgbClr>
                </a:solidFill>
                <a:latin typeface="Montserrat SemiBold" charset="0"/>
                <a:ea typeface="Montserrat SemiBold" charset="0"/>
                <a:cs typeface="Montserrat SemiBold" charset="0"/>
              </a:rPr>
              <a:t> </a:t>
            </a:r>
            <a:r>
              <a:rPr lang="es-ES_tradnl" sz="1395" b="1" err="1">
                <a:solidFill>
                  <a:srgbClr val="000000">
                    <a:lumMod val="50000"/>
                    <a:lumOff val="50000"/>
                  </a:srgbClr>
                </a:solidFill>
                <a:latin typeface="Montserrat SemiBold" charset="0"/>
                <a:ea typeface="Montserrat SemiBold" charset="0"/>
                <a:cs typeface="Montserrat SemiBold" charset="0"/>
              </a:rPr>
              <a:t>Sth</a:t>
            </a:r>
            <a:r>
              <a:rPr lang="es-ES_tradnl" sz="1395" b="1">
                <a:solidFill>
                  <a:srgbClr val="000000">
                    <a:lumMod val="50000"/>
                    <a:lumOff val="50000"/>
                  </a:srgbClr>
                </a:solidFill>
                <a:latin typeface="Montserrat SemiBold" charset="0"/>
                <a:ea typeface="Montserrat SemiBold" charset="0"/>
                <a:cs typeface="Montserrat SemiBold" charset="0"/>
              </a:rPr>
              <a:t>-East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7A757958-18F1-EF97-F405-FCE18779983C}"/>
              </a:ext>
            </a:extLst>
          </p:cNvPr>
          <p:cNvSpPr txBox="1"/>
          <p:nvPr userDrawn="1"/>
        </p:nvSpPr>
        <p:spPr>
          <a:xfrm>
            <a:off x="7410642" y="4455266"/>
            <a:ext cx="1415064" cy="747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Tanzania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Kenya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</a:rPr>
              <a:t>Uganda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</a:rPr>
              <a:t>Namibia</a:t>
            </a:r>
            <a:endParaRPr lang="fr-FR" sz="478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08" name="Rounded Rectangle 606">
            <a:extLst>
              <a:ext uri="{FF2B5EF4-FFF2-40B4-BE49-F238E27FC236}">
                <a16:creationId xmlns:a16="http://schemas.microsoft.com/office/drawing/2014/main" id="{9E6700BC-06DC-3AE5-26E1-32C84F551ED6}"/>
              </a:ext>
            </a:extLst>
          </p:cNvPr>
          <p:cNvSpPr/>
          <p:nvPr userDrawn="1"/>
        </p:nvSpPr>
        <p:spPr>
          <a:xfrm>
            <a:off x="10063514" y="3798542"/>
            <a:ext cx="1656451" cy="1962860"/>
          </a:xfrm>
          <a:prstGeom prst="roundRect">
            <a:avLst/>
          </a:prstGeom>
          <a:solidFill>
            <a:schemeClr val="bg2">
              <a:lumMod val="20000"/>
              <a:lumOff val="80000"/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54"/>
            <a:endParaRPr lang="en-IS" sz="1794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A42CF74C-600C-4CAD-92C6-04204161B1B9}"/>
              </a:ext>
            </a:extLst>
          </p:cNvPr>
          <p:cNvSpPr txBox="1"/>
          <p:nvPr userDrawn="1"/>
        </p:nvSpPr>
        <p:spPr>
          <a:xfrm>
            <a:off x="10112717" y="4240122"/>
            <a:ext cx="1982629" cy="2199977"/>
          </a:xfrm>
          <a:prstGeom prst="rect">
            <a:avLst/>
          </a:prstGeom>
          <a:noFill/>
        </p:spPr>
        <p:txBody>
          <a:bodyPr wrap="square" lIns="91138" tIns="45569" rIns="91138" bIns="45569" rtlCol="0" anchor="t">
            <a:spAutoFit/>
          </a:bodyPr>
          <a:lstStyle/>
          <a:p>
            <a:pPr defTabSz="455381"/>
            <a:r>
              <a:rPr lang="fr-FR" sz="1047">
                <a:solidFill>
                  <a:srgbClr val="000000"/>
                </a:solidFill>
                <a:latin typeface="Century Gothic"/>
                <a:ea typeface="Century Gothic" charset="0"/>
                <a:cs typeface="Century Gothic" charset="0"/>
              </a:rPr>
              <a:t>Key </a:t>
            </a:r>
            <a:r>
              <a:rPr lang="fr-FR" sz="1047" err="1">
                <a:solidFill>
                  <a:srgbClr val="000000"/>
                </a:solidFill>
                <a:latin typeface="Century Gothic"/>
                <a:ea typeface="Century Gothic" charset="0"/>
                <a:cs typeface="Century Gothic" charset="0"/>
              </a:rPr>
              <a:t>Partners</a:t>
            </a:r>
            <a:r>
              <a:rPr lang="fr-FR" sz="1047">
                <a:solidFill>
                  <a:srgbClr val="000000"/>
                </a:solidFill>
                <a:latin typeface="Century Gothic"/>
                <a:ea typeface="Century Gothic" charset="0"/>
                <a:cs typeface="Century Gothic" charset="0"/>
              </a:rPr>
              <a:t>;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Oman</a:t>
            </a:r>
          </a:p>
          <a:p>
            <a:pPr defTabSz="455381"/>
            <a:r>
              <a:rPr lang="fr-FR" sz="1047" err="1">
                <a:solidFill>
                  <a:srgbClr val="000000"/>
                </a:solidFill>
                <a:latin typeface="Century Gothic"/>
                <a:ea typeface="Century Gothic" charset="0"/>
                <a:cs typeface="Century Gothic" charset="0"/>
              </a:rPr>
              <a:t>Indonesia</a:t>
            </a:r>
            <a:endParaRPr lang="fr-FR" sz="1047">
              <a:solidFill>
                <a:srgbClr val="000000"/>
              </a:solidFill>
              <a:latin typeface="Century Gothic"/>
              <a:ea typeface="Century Gothic" charset="0"/>
              <a:cs typeface="Century Gothic" charset="0"/>
            </a:endParaRP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Sri Lanka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Plus 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11 Caribbean </a:t>
            </a:r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markets</a:t>
            </a:r>
            <a:endParaRPr lang="fr-FR" sz="1064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defTabSz="455381"/>
            <a:r>
              <a:rPr lang="fr-FR" sz="1047">
                <a:solidFill>
                  <a:srgbClr val="000000"/>
                </a:solidFill>
                <a:latin typeface="Century Gothic"/>
                <a:ea typeface="Century Gothic" charset="0"/>
                <a:cs typeface="Century Gothic" charset="0"/>
              </a:rPr>
              <a:t>11 Central Banks </a:t>
            </a:r>
            <a:r>
              <a:rPr lang="fr-FR" sz="1047" err="1">
                <a:solidFill>
                  <a:srgbClr val="000000"/>
                </a:solidFill>
                <a:latin typeface="Century Gothic"/>
                <a:ea typeface="Century Gothic" charset="0"/>
                <a:cs typeface="Century Gothic" charset="0"/>
              </a:rPr>
              <a:t>inc</a:t>
            </a:r>
            <a:r>
              <a:rPr lang="fr-FR" sz="1047">
                <a:solidFill>
                  <a:srgbClr val="000000"/>
                </a:solidFill>
                <a:latin typeface="Century Gothic"/>
                <a:ea typeface="Century Gothic" charset="0"/>
                <a:cs typeface="Century Gothic" charset="0"/>
              </a:rPr>
              <a:t>:</a:t>
            </a:r>
          </a:p>
          <a:p>
            <a:pPr lvl="1" defTabSz="456926"/>
            <a:r>
              <a:rPr lang="fr-FR" sz="1050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Sao Tome</a:t>
            </a:r>
          </a:p>
          <a:p>
            <a:pPr lvl="1" defTabSz="456926"/>
            <a:r>
              <a:rPr lang="fr-FR" sz="1050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Mauritania</a:t>
            </a:r>
            <a:endParaRPr lang="fr-FR" sz="1050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lvl="1" defTabSz="456926"/>
            <a:r>
              <a:rPr lang="fr-FR" sz="1050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Angola</a:t>
            </a:r>
          </a:p>
          <a:p>
            <a:pPr lvl="1" defTabSz="456926"/>
            <a:r>
              <a:rPr lang="fr-FR" sz="1050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Zimbabwe</a:t>
            </a:r>
          </a:p>
          <a:p>
            <a:pPr lvl="1" defTabSz="456926"/>
            <a:r>
              <a:rPr lang="fr-FR" sz="1050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Sudan</a:t>
            </a:r>
            <a:r>
              <a:rPr lang="fr-FR" sz="1050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 South </a:t>
            </a:r>
            <a:r>
              <a:rPr lang="fr-FR" sz="1050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Sudan</a:t>
            </a:r>
            <a:endParaRPr lang="fr-FR" sz="1050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lvl="1" defTabSz="456926"/>
            <a:r>
              <a:rPr lang="fr-FR" sz="1050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Seychelles</a:t>
            </a:r>
            <a:endParaRPr lang="fr-FR" sz="478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10" name="CuadroTexto 404">
            <a:extLst>
              <a:ext uri="{FF2B5EF4-FFF2-40B4-BE49-F238E27FC236}">
                <a16:creationId xmlns:a16="http://schemas.microsoft.com/office/drawing/2014/main" id="{9D793B0F-69AC-7712-ADDA-1C29CCFF84B4}"/>
              </a:ext>
            </a:extLst>
          </p:cNvPr>
          <p:cNvSpPr txBox="1"/>
          <p:nvPr userDrawn="1"/>
        </p:nvSpPr>
        <p:spPr>
          <a:xfrm>
            <a:off x="10205361" y="3940502"/>
            <a:ext cx="1358563" cy="2146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5381"/>
            <a:r>
              <a:rPr lang="es-ES_tradnl" sz="1395" b="1" err="1">
                <a:solidFill>
                  <a:srgbClr val="000000">
                    <a:lumMod val="50000"/>
                    <a:lumOff val="50000"/>
                  </a:srgbClr>
                </a:solidFill>
                <a:latin typeface="Montserrat SemiBold" charset="0"/>
                <a:ea typeface="Montserrat SemiBold" charset="0"/>
                <a:cs typeface="Montserrat SemiBold" charset="0"/>
              </a:rPr>
              <a:t>Partnerships</a:t>
            </a:r>
            <a:endParaRPr lang="es-ES_tradnl" sz="1395" b="1">
              <a:solidFill>
                <a:srgbClr val="000000">
                  <a:lumMod val="50000"/>
                  <a:lumOff val="50000"/>
                </a:srgb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sp>
        <p:nvSpPr>
          <p:cNvPr id="311" name="Rounded Rectangle 607">
            <a:extLst>
              <a:ext uri="{FF2B5EF4-FFF2-40B4-BE49-F238E27FC236}">
                <a16:creationId xmlns:a16="http://schemas.microsoft.com/office/drawing/2014/main" id="{90A7C428-7748-92AC-A518-2C352CE05654}"/>
              </a:ext>
            </a:extLst>
          </p:cNvPr>
          <p:cNvSpPr/>
          <p:nvPr userDrawn="1"/>
        </p:nvSpPr>
        <p:spPr>
          <a:xfrm>
            <a:off x="8825707" y="1945408"/>
            <a:ext cx="2678406" cy="1173734"/>
          </a:xfrm>
          <a:prstGeom prst="roundRect">
            <a:avLst/>
          </a:prstGeom>
          <a:solidFill>
            <a:schemeClr val="bg2">
              <a:lumMod val="20000"/>
              <a:lumOff val="80000"/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54"/>
            <a:endParaRPr lang="en-IS" sz="1794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12" name="CuadroTexto 404">
            <a:extLst>
              <a:ext uri="{FF2B5EF4-FFF2-40B4-BE49-F238E27FC236}">
                <a16:creationId xmlns:a16="http://schemas.microsoft.com/office/drawing/2014/main" id="{35F78218-1A26-D8FC-85EA-542F7E3C2ECA}"/>
              </a:ext>
            </a:extLst>
          </p:cNvPr>
          <p:cNvSpPr txBox="1"/>
          <p:nvPr userDrawn="1"/>
        </p:nvSpPr>
        <p:spPr>
          <a:xfrm>
            <a:off x="9001150" y="2042486"/>
            <a:ext cx="1394704" cy="2146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5381"/>
            <a:r>
              <a:rPr lang="es-ES_tradnl" sz="1395" b="1">
                <a:solidFill>
                  <a:srgbClr val="000000">
                    <a:lumMod val="50000"/>
                    <a:lumOff val="50000"/>
                  </a:srgbClr>
                </a:solidFill>
                <a:latin typeface="Montserrat SemiBold" charset="0"/>
                <a:ea typeface="Montserrat SemiBold" charset="0"/>
                <a:cs typeface="Montserrat SemiBold" charset="0"/>
              </a:rPr>
              <a:t>CEE &amp; </a:t>
            </a:r>
            <a:r>
              <a:rPr lang="es-ES_tradnl" sz="1395" b="1" err="1">
                <a:solidFill>
                  <a:srgbClr val="000000">
                    <a:lumMod val="50000"/>
                    <a:lumOff val="50000"/>
                  </a:srgbClr>
                </a:solidFill>
                <a:latin typeface="Montserrat SemiBold" charset="0"/>
                <a:ea typeface="Montserrat SemiBold" charset="0"/>
                <a:cs typeface="Montserrat SemiBold" charset="0"/>
              </a:rPr>
              <a:t>Affiliates</a:t>
            </a:r>
            <a:endParaRPr lang="es-ES_tradnl" sz="1395" b="1">
              <a:solidFill>
                <a:srgbClr val="000000">
                  <a:lumMod val="50000"/>
                  <a:lumOff val="50000"/>
                </a:srgb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3A1EF161-32F7-CA01-3139-6003D5198B7F}"/>
              </a:ext>
            </a:extLst>
          </p:cNvPr>
          <p:cNvSpPr txBox="1"/>
          <p:nvPr userDrawn="1"/>
        </p:nvSpPr>
        <p:spPr>
          <a:xfrm>
            <a:off x="8889696" y="2274727"/>
            <a:ext cx="1394704" cy="747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5381"/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Czech</a:t>
            </a:r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Republic</a:t>
            </a:r>
            <a:endParaRPr lang="fr-FR" sz="1064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defTabSz="455381"/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Slovakia</a:t>
            </a:r>
            <a:endParaRPr lang="fr-FR" sz="1064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Malta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Ukraine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F71BCCCB-B778-1957-6856-45BDB19DB5B9}"/>
              </a:ext>
            </a:extLst>
          </p:cNvPr>
          <p:cNvSpPr txBox="1"/>
          <p:nvPr userDrawn="1"/>
        </p:nvSpPr>
        <p:spPr>
          <a:xfrm>
            <a:off x="10413059" y="2253027"/>
            <a:ext cx="1394704" cy="747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5381"/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Affiliates</a:t>
            </a:r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;</a:t>
            </a: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Kazakhstan</a:t>
            </a:r>
          </a:p>
          <a:p>
            <a:pPr defTabSz="455381"/>
            <a:r>
              <a:rPr lang="fr-FR" sz="1064" err="1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Kyrgyzstan</a:t>
            </a:r>
            <a:endParaRPr lang="fr-FR" sz="1064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defTabSz="455381"/>
            <a:r>
              <a:rPr lang="fr-FR" sz="1064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Georgia</a:t>
            </a:r>
            <a:endParaRPr lang="fr-FR" sz="4781">
              <a:solidFill>
                <a:srgbClr val="000000"/>
              </a:solidFill>
              <a:latin typeface="Century Gothic"/>
            </a:endParaRPr>
          </a:p>
        </p:txBody>
      </p:sp>
      <p:cxnSp>
        <p:nvCxnSpPr>
          <p:cNvPr id="315" name="Straight Connector 314">
            <a:extLst>
              <a:ext uri="{FF2B5EF4-FFF2-40B4-BE49-F238E27FC236}">
                <a16:creationId xmlns:a16="http://schemas.microsoft.com/office/drawing/2014/main" id="{8776B949-3397-653A-8A5C-086C95AAA68E}"/>
              </a:ext>
            </a:extLst>
          </p:cNvPr>
          <p:cNvCxnSpPr>
            <a:cxnSpLocks/>
          </p:cNvCxnSpPr>
          <p:nvPr userDrawn="1"/>
        </p:nvCxnSpPr>
        <p:spPr>
          <a:xfrm>
            <a:off x="4760322" y="4499025"/>
            <a:ext cx="840733" cy="0"/>
          </a:xfrm>
          <a:prstGeom prst="line">
            <a:avLst/>
          </a:prstGeom>
          <a:ln w="19050" cmpd="sng">
            <a:solidFill>
              <a:schemeClr val="accent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Connector 315">
            <a:extLst>
              <a:ext uri="{FF2B5EF4-FFF2-40B4-BE49-F238E27FC236}">
                <a16:creationId xmlns:a16="http://schemas.microsoft.com/office/drawing/2014/main" id="{81AD73E4-A359-BE1A-2325-A712323CC886}"/>
              </a:ext>
            </a:extLst>
          </p:cNvPr>
          <p:cNvCxnSpPr>
            <a:cxnSpLocks/>
          </p:cNvCxnSpPr>
          <p:nvPr userDrawn="1"/>
        </p:nvCxnSpPr>
        <p:spPr>
          <a:xfrm>
            <a:off x="7482034" y="4470766"/>
            <a:ext cx="840733" cy="0"/>
          </a:xfrm>
          <a:prstGeom prst="line">
            <a:avLst/>
          </a:prstGeom>
          <a:ln w="19050" cmpd="sng">
            <a:solidFill>
              <a:schemeClr val="accent3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Connector 316">
            <a:extLst>
              <a:ext uri="{FF2B5EF4-FFF2-40B4-BE49-F238E27FC236}">
                <a16:creationId xmlns:a16="http://schemas.microsoft.com/office/drawing/2014/main" id="{282352F8-1B3A-0239-907A-6BA7D50D37C1}"/>
              </a:ext>
            </a:extLst>
          </p:cNvPr>
          <p:cNvCxnSpPr>
            <a:cxnSpLocks/>
          </p:cNvCxnSpPr>
          <p:nvPr userDrawn="1"/>
        </p:nvCxnSpPr>
        <p:spPr>
          <a:xfrm>
            <a:off x="4677234" y="2386594"/>
            <a:ext cx="607590" cy="0"/>
          </a:xfrm>
          <a:prstGeom prst="line">
            <a:avLst/>
          </a:prstGeom>
          <a:ln w="19050" cmpd="sng">
            <a:solidFill>
              <a:srgbClr val="C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Connector 317">
            <a:extLst>
              <a:ext uri="{FF2B5EF4-FFF2-40B4-BE49-F238E27FC236}">
                <a16:creationId xmlns:a16="http://schemas.microsoft.com/office/drawing/2014/main" id="{C0922EE9-F4CD-5E33-8E21-FAA51B40D9B7}"/>
              </a:ext>
            </a:extLst>
          </p:cNvPr>
          <p:cNvCxnSpPr>
            <a:cxnSpLocks/>
          </p:cNvCxnSpPr>
          <p:nvPr userDrawn="1"/>
        </p:nvCxnSpPr>
        <p:spPr>
          <a:xfrm>
            <a:off x="10209120" y="4188167"/>
            <a:ext cx="1137162" cy="0"/>
          </a:xfrm>
          <a:prstGeom prst="line">
            <a:avLst/>
          </a:prstGeom>
          <a:ln w="19050" cmpd="sng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>
            <a:extLst>
              <a:ext uri="{FF2B5EF4-FFF2-40B4-BE49-F238E27FC236}">
                <a16:creationId xmlns:a16="http://schemas.microsoft.com/office/drawing/2014/main" id="{A12F31AD-63E2-F6A8-6C94-99D5B43C28F6}"/>
              </a:ext>
            </a:extLst>
          </p:cNvPr>
          <p:cNvCxnSpPr>
            <a:cxnSpLocks/>
          </p:cNvCxnSpPr>
          <p:nvPr userDrawn="1"/>
        </p:nvCxnSpPr>
        <p:spPr>
          <a:xfrm>
            <a:off x="8972747" y="2259424"/>
            <a:ext cx="1232614" cy="0"/>
          </a:xfrm>
          <a:prstGeom prst="line">
            <a:avLst/>
          </a:prstGeom>
          <a:ln w="19050" cmpd="sng">
            <a:solidFill>
              <a:schemeClr val="accent5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0" name="Freeform 268">
            <a:extLst>
              <a:ext uri="{FF2B5EF4-FFF2-40B4-BE49-F238E27FC236}">
                <a16:creationId xmlns:a16="http://schemas.microsoft.com/office/drawing/2014/main" id="{A06AD2A8-2CA6-3333-B8EC-EA4221DB682A}"/>
              </a:ext>
            </a:extLst>
          </p:cNvPr>
          <p:cNvSpPr>
            <a:spLocks/>
          </p:cNvSpPr>
          <p:nvPr userDrawn="1"/>
        </p:nvSpPr>
        <p:spPr bwMode="auto">
          <a:xfrm>
            <a:off x="5888052" y="4382619"/>
            <a:ext cx="71683" cy="35843"/>
          </a:xfrm>
          <a:custGeom>
            <a:avLst/>
            <a:gdLst>
              <a:gd name="T0" fmla="*/ 10 w 12"/>
              <a:gd name="T1" fmla="*/ 3 h 6"/>
              <a:gd name="T2" fmla="*/ 8 w 12"/>
              <a:gd name="T3" fmla="*/ 3 h 6"/>
              <a:gd name="T4" fmla="*/ 8 w 12"/>
              <a:gd name="T5" fmla="*/ 2 h 6"/>
              <a:gd name="T6" fmla="*/ 4 w 12"/>
              <a:gd name="T7" fmla="*/ 1 h 6"/>
              <a:gd name="T8" fmla="*/ 1 w 12"/>
              <a:gd name="T9" fmla="*/ 1 h 6"/>
              <a:gd name="T10" fmla="*/ 2 w 12"/>
              <a:gd name="T11" fmla="*/ 2 h 6"/>
              <a:gd name="T12" fmla="*/ 5 w 12"/>
              <a:gd name="T13" fmla="*/ 5 h 6"/>
              <a:gd name="T14" fmla="*/ 6 w 12"/>
              <a:gd name="T15" fmla="*/ 5 h 6"/>
              <a:gd name="T16" fmla="*/ 7 w 12"/>
              <a:gd name="T17" fmla="*/ 5 h 6"/>
              <a:gd name="T18" fmla="*/ 8 w 12"/>
              <a:gd name="T19" fmla="*/ 5 h 6"/>
              <a:gd name="T20" fmla="*/ 10 w 12"/>
              <a:gd name="T21" fmla="*/ 5 h 6"/>
              <a:gd name="T22" fmla="*/ 10 w 12"/>
              <a:gd name="T23" fmla="*/ 3 h 6"/>
              <a:gd name="T24" fmla="*/ 10 w 12"/>
              <a:gd name="T25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" h="6">
                <a:moveTo>
                  <a:pt x="10" y="3"/>
                </a:moveTo>
                <a:cubicBezTo>
                  <a:pt x="9" y="3"/>
                  <a:pt x="9" y="3"/>
                  <a:pt x="8" y="3"/>
                </a:cubicBezTo>
                <a:cubicBezTo>
                  <a:pt x="8" y="3"/>
                  <a:pt x="8" y="2"/>
                  <a:pt x="8" y="2"/>
                </a:cubicBezTo>
                <a:cubicBezTo>
                  <a:pt x="7" y="1"/>
                  <a:pt x="5" y="1"/>
                  <a:pt x="4" y="1"/>
                </a:cubicBezTo>
                <a:cubicBezTo>
                  <a:pt x="3" y="1"/>
                  <a:pt x="2" y="0"/>
                  <a:pt x="1" y="1"/>
                </a:cubicBezTo>
                <a:cubicBezTo>
                  <a:pt x="0" y="2"/>
                  <a:pt x="1" y="2"/>
                  <a:pt x="2" y="2"/>
                </a:cubicBezTo>
                <a:cubicBezTo>
                  <a:pt x="3" y="3"/>
                  <a:pt x="4" y="4"/>
                  <a:pt x="5" y="5"/>
                </a:cubicBezTo>
                <a:cubicBezTo>
                  <a:pt x="6" y="5"/>
                  <a:pt x="5" y="5"/>
                  <a:pt x="6" y="5"/>
                </a:cubicBezTo>
                <a:cubicBezTo>
                  <a:pt x="7" y="6"/>
                  <a:pt x="6" y="6"/>
                  <a:pt x="7" y="5"/>
                </a:cubicBezTo>
                <a:cubicBezTo>
                  <a:pt x="7" y="5"/>
                  <a:pt x="8" y="5"/>
                  <a:pt x="8" y="5"/>
                </a:cubicBezTo>
                <a:cubicBezTo>
                  <a:pt x="9" y="5"/>
                  <a:pt x="10" y="5"/>
                  <a:pt x="10" y="5"/>
                </a:cubicBezTo>
                <a:cubicBezTo>
                  <a:pt x="12" y="4"/>
                  <a:pt x="10" y="3"/>
                  <a:pt x="10" y="3"/>
                </a:cubicBezTo>
                <a:cubicBezTo>
                  <a:pt x="9" y="3"/>
                  <a:pt x="10" y="3"/>
                  <a:pt x="10" y="3"/>
                </a:cubicBezTo>
                <a:close/>
              </a:path>
            </a:pathLst>
          </a:custGeom>
          <a:solidFill>
            <a:srgbClr val="002060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vert="horz" wrap="square" lIns="91079" tIns="45541" rIns="91079" bIns="45541" numCol="1" anchor="t" anchorCtr="0" compatLnSpc="1">
            <a:prstTxWarp prst="textNoShape">
              <a:avLst/>
            </a:prstTxWarp>
          </a:bodyPr>
          <a:lstStyle/>
          <a:p>
            <a:pPr defTabSz="455381"/>
            <a:endParaRPr lang="en-US" sz="239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21" name="Oval 320">
            <a:extLst>
              <a:ext uri="{FF2B5EF4-FFF2-40B4-BE49-F238E27FC236}">
                <a16:creationId xmlns:a16="http://schemas.microsoft.com/office/drawing/2014/main" id="{AE714EE8-AAF6-ECA6-E621-4C60F26B3A59}"/>
              </a:ext>
            </a:extLst>
          </p:cNvPr>
          <p:cNvSpPr/>
          <p:nvPr userDrawn="1"/>
        </p:nvSpPr>
        <p:spPr>
          <a:xfrm>
            <a:off x="5669983" y="2392362"/>
            <a:ext cx="128890" cy="140522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2" name="Oval 321">
            <a:extLst>
              <a:ext uri="{FF2B5EF4-FFF2-40B4-BE49-F238E27FC236}">
                <a16:creationId xmlns:a16="http://schemas.microsoft.com/office/drawing/2014/main" id="{8C838E6F-5C29-87CB-B51D-E853F5713F16}"/>
              </a:ext>
            </a:extLst>
          </p:cNvPr>
          <p:cNvSpPr/>
          <p:nvPr userDrawn="1"/>
        </p:nvSpPr>
        <p:spPr>
          <a:xfrm>
            <a:off x="5861485" y="2772185"/>
            <a:ext cx="128890" cy="140522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3" name="Oval 322">
            <a:extLst>
              <a:ext uri="{FF2B5EF4-FFF2-40B4-BE49-F238E27FC236}">
                <a16:creationId xmlns:a16="http://schemas.microsoft.com/office/drawing/2014/main" id="{B3053524-284B-8DA5-484B-4467F7A2ACB7}"/>
              </a:ext>
            </a:extLst>
          </p:cNvPr>
          <p:cNvSpPr/>
          <p:nvPr userDrawn="1"/>
        </p:nvSpPr>
        <p:spPr>
          <a:xfrm>
            <a:off x="363699" y="4822787"/>
            <a:ext cx="128890" cy="140522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" name="CuadroTexto 404">
            <a:extLst>
              <a:ext uri="{FF2B5EF4-FFF2-40B4-BE49-F238E27FC236}">
                <a16:creationId xmlns:a16="http://schemas.microsoft.com/office/drawing/2014/main" id="{6A7D4A23-98FD-2A37-436A-1D591FA5A55C}"/>
              </a:ext>
            </a:extLst>
          </p:cNvPr>
          <p:cNvSpPr txBox="1"/>
          <p:nvPr userDrawn="1"/>
        </p:nvSpPr>
        <p:spPr>
          <a:xfrm>
            <a:off x="642455" y="4806428"/>
            <a:ext cx="1631863" cy="2051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defTabSz="456926"/>
            <a:r>
              <a:rPr lang="es-ES_tradnl" sz="1333" b="1">
                <a:solidFill>
                  <a:schemeClr val="accent5"/>
                </a:solidFill>
                <a:latin typeface="Montserrat SemiBold" charset="0"/>
                <a:ea typeface="Montserrat SemiBold" charset="0"/>
                <a:cs typeface="Montserrat SemiBold" charset="0"/>
              </a:rPr>
              <a:t>Other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333E01EC-87FB-138B-09AD-0C6E6EAFFF40}"/>
              </a:ext>
            </a:extLst>
          </p:cNvPr>
          <p:cNvSpPr txBox="1"/>
          <p:nvPr userDrawn="1"/>
        </p:nvSpPr>
        <p:spPr>
          <a:xfrm>
            <a:off x="657045" y="5018221"/>
            <a:ext cx="1644584" cy="1158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926"/>
            <a:r>
              <a:rPr lang="fr-FR" sz="1067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Monaco (a HQ Hub)</a:t>
            </a:r>
          </a:p>
          <a:p>
            <a:pPr defTabSz="456926"/>
            <a:r>
              <a:rPr lang="fr-FR" sz="1067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London, UK (LLCP)</a:t>
            </a:r>
          </a:p>
          <a:p>
            <a:pPr defTabSz="456926"/>
            <a:endParaRPr lang="fr-FR" sz="4797">
              <a:solidFill>
                <a:srgbClr val="000000"/>
              </a:solidFill>
            </a:endParaRPr>
          </a:p>
        </p:txBody>
      </p:sp>
      <p:sp>
        <p:nvSpPr>
          <p:cNvPr id="326" name="Title 1">
            <a:extLst>
              <a:ext uri="{FF2B5EF4-FFF2-40B4-BE49-F238E27FC236}">
                <a16:creationId xmlns:a16="http://schemas.microsoft.com/office/drawing/2014/main" id="{A57BC1D8-11ED-42B6-1FAC-DAD001C47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752393"/>
            <a:ext cx="10722884" cy="638724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Around the world</a:t>
            </a:r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1143959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itle 1">
            <a:extLst>
              <a:ext uri="{FF2B5EF4-FFF2-40B4-BE49-F238E27FC236}">
                <a16:creationId xmlns:a16="http://schemas.microsoft.com/office/drawing/2014/main" id="{A57BC1D8-11ED-42B6-1FAC-DAD001C47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84" y="500723"/>
            <a:ext cx="10722884" cy="638724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Around the world</a:t>
            </a:r>
            <a:endParaRPr lang="is-IS"/>
          </a:p>
        </p:txBody>
      </p:sp>
      <p:grpSp>
        <p:nvGrpSpPr>
          <p:cNvPr id="16" name="World Map">
            <a:extLst>
              <a:ext uri="{FF2B5EF4-FFF2-40B4-BE49-F238E27FC236}">
                <a16:creationId xmlns:a16="http://schemas.microsoft.com/office/drawing/2014/main" id="{4CA3B9CB-1D42-998F-BA71-70DFB8042B09}"/>
              </a:ext>
            </a:extLst>
          </p:cNvPr>
          <p:cNvGrpSpPr/>
          <p:nvPr userDrawn="1"/>
        </p:nvGrpSpPr>
        <p:grpSpPr>
          <a:xfrm>
            <a:off x="-1019341" y="34636"/>
            <a:ext cx="12216598" cy="6237611"/>
            <a:chOff x="-1078608" y="-108750"/>
            <a:chExt cx="9820413" cy="5014175"/>
          </a:xfrm>
          <a:solidFill>
            <a:schemeClr val="bg1">
              <a:lumMod val="95000"/>
            </a:schemeClr>
          </a:solidFill>
        </p:grpSpPr>
        <p:sp>
          <p:nvSpPr>
            <p:cNvPr id="327" name="Gree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4C8E8331-E7DD-0540-4234-140A90C8AA7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076176" y="834814"/>
              <a:ext cx="1062861" cy="578127"/>
            </a:xfrm>
            <a:custGeom>
              <a:avLst/>
              <a:gdLst>
                <a:gd name="T0" fmla="*/ 2147483647 w 732"/>
                <a:gd name="T1" fmla="*/ 2147483647 h 398"/>
                <a:gd name="T2" fmla="*/ 2147483647 w 732"/>
                <a:gd name="T3" fmla="*/ 2147483647 h 398"/>
                <a:gd name="T4" fmla="*/ 2147483647 w 732"/>
                <a:gd name="T5" fmla="*/ 2147483647 h 398"/>
                <a:gd name="T6" fmla="*/ 2147483647 w 732"/>
                <a:gd name="T7" fmla="*/ 2147483647 h 398"/>
                <a:gd name="T8" fmla="*/ 2147483647 w 732"/>
                <a:gd name="T9" fmla="*/ 2147483647 h 398"/>
                <a:gd name="T10" fmla="*/ 2147483647 w 732"/>
                <a:gd name="T11" fmla="*/ 2147483647 h 398"/>
                <a:gd name="T12" fmla="*/ 2147483647 w 732"/>
                <a:gd name="T13" fmla="*/ 2147483647 h 398"/>
                <a:gd name="T14" fmla="*/ 2147483647 w 732"/>
                <a:gd name="T15" fmla="*/ 2147483647 h 398"/>
                <a:gd name="T16" fmla="*/ 2147483647 w 732"/>
                <a:gd name="T17" fmla="*/ 2147483647 h 398"/>
                <a:gd name="T18" fmla="*/ 2147483647 w 732"/>
                <a:gd name="T19" fmla="*/ 2147483647 h 398"/>
                <a:gd name="T20" fmla="*/ 2147483647 w 732"/>
                <a:gd name="T21" fmla="*/ 2147483647 h 398"/>
                <a:gd name="T22" fmla="*/ 2147483647 w 732"/>
                <a:gd name="T23" fmla="*/ 2147483647 h 398"/>
                <a:gd name="T24" fmla="*/ 2147483647 w 732"/>
                <a:gd name="T25" fmla="*/ 2147483647 h 398"/>
                <a:gd name="T26" fmla="*/ 2147483647 w 732"/>
                <a:gd name="T27" fmla="*/ 2147483647 h 398"/>
                <a:gd name="T28" fmla="*/ 2147483647 w 732"/>
                <a:gd name="T29" fmla="*/ 2147483647 h 398"/>
                <a:gd name="T30" fmla="*/ 2147483647 w 732"/>
                <a:gd name="T31" fmla="*/ 2147483647 h 398"/>
                <a:gd name="T32" fmla="*/ 2147483647 w 732"/>
                <a:gd name="T33" fmla="*/ 2147483647 h 398"/>
                <a:gd name="T34" fmla="*/ 2147483647 w 732"/>
                <a:gd name="T35" fmla="*/ 2147483647 h 398"/>
                <a:gd name="T36" fmla="*/ 2147483647 w 732"/>
                <a:gd name="T37" fmla="*/ 2147483647 h 398"/>
                <a:gd name="T38" fmla="*/ 2147483647 w 732"/>
                <a:gd name="T39" fmla="*/ 2147483647 h 398"/>
                <a:gd name="T40" fmla="*/ 2147483647 w 732"/>
                <a:gd name="T41" fmla="*/ 2147483647 h 398"/>
                <a:gd name="T42" fmla="*/ 2147483647 w 732"/>
                <a:gd name="T43" fmla="*/ 2147483647 h 398"/>
                <a:gd name="T44" fmla="*/ 2147483647 w 732"/>
                <a:gd name="T45" fmla="*/ 2147483647 h 398"/>
                <a:gd name="T46" fmla="*/ 2147483647 w 732"/>
                <a:gd name="T47" fmla="*/ 2147483647 h 398"/>
                <a:gd name="T48" fmla="*/ 2147483647 w 732"/>
                <a:gd name="T49" fmla="*/ 2147483647 h 398"/>
                <a:gd name="T50" fmla="*/ 2147483647 w 732"/>
                <a:gd name="T51" fmla="*/ 2147483647 h 398"/>
                <a:gd name="T52" fmla="*/ 2147483647 w 732"/>
                <a:gd name="T53" fmla="*/ 2147483647 h 398"/>
                <a:gd name="T54" fmla="*/ 2147483647 w 732"/>
                <a:gd name="T55" fmla="*/ 2147483647 h 398"/>
                <a:gd name="T56" fmla="*/ 2147483647 w 732"/>
                <a:gd name="T57" fmla="*/ 2147483647 h 398"/>
                <a:gd name="T58" fmla="*/ 2147483647 w 732"/>
                <a:gd name="T59" fmla="*/ 2147483647 h 398"/>
                <a:gd name="T60" fmla="*/ 2147483647 w 732"/>
                <a:gd name="T61" fmla="*/ 2147483647 h 398"/>
                <a:gd name="T62" fmla="*/ 2147483647 w 732"/>
                <a:gd name="T63" fmla="*/ 2147483647 h 398"/>
                <a:gd name="T64" fmla="*/ 2147483647 w 732"/>
                <a:gd name="T65" fmla="*/ 2147483647 h 398"/>
                <a:gd name="T66" fmla="*/ 2147483647 w 732"/>
                <a:gd name="T67" fmla="*/ 2147483647 h 398"/>
                <a:gd name="T68" fmla="*/ 2147483647 w 732"/>
                <a:gd name="T69" fmla="*/ 2147483647 h 398"/>
                <a:gd name="T70" fmla="*/ 2147483647 w 732"/>
                <a:gd name="T71" fmla="*/ 2147483647 h 398"/>
                <a:gd name="T72" fmla="*/ 2147483647 w 732"/>
                <a:gd name="T73" fmla="*/ 2147483647 h 398"/>
                <a:gd name="T74" fmla="*/ 2147483647 w 732"/>
                <a:gd name="T75" fmla="*/ 2147483647 h 398"/>
                <a:gd name="T76" fmla="*/ 2147483647 w 732"/>
                <a:gd name="T77" fmla="*/ 2147483647 h 398"/>
                <a:gd name="T78" fmla="*/ 2147483647 w 732"/>
                <a:gd name="T79" fmla="*/ 2147483647 h 398"/>
                <a:gd name="T80" fmla="*/ 2147483647 w 732"/>
                <a:gd name="T81" fmla="*/ 2147483647 h 398"/>
                <a:gd name="T82" fmla="*/ 2147483647 w 732"/>
                <a:gd name="T83" fmla="*/ 2147483647 h 398"/>
                <a:gd name="T84" fmla="*/ 2147483647 w 732"/>
                <a:gd name="T85" fmla="*/ 2147483647 h 398"/>
                <a:gd name="T86" fmla="*/ 2147483647 w 732"/>
                <a:gd name="T87" fmla="*/ 2147483647 h 398"/>
                <a:gd name="T88" fmla="*/ 2147483647 w 732"/>
                <a:gd name="T89" fmla="*/ 2147483647 h 398"/>
                <a:gd name="T90" fmla="*/ 2147483647 w 732"/>
                <a:gd name="T91" fmla="*/ 2147483647 h 398"/>
                <a:gd name="T92" fmla="*/ 2147483647 w 732"/>
                <a:gd name="T93" fmla="*/ 2147483647 h 398"/>
                <a:gd name="T94" fmla="*/ 2147483647 w 732"/>
                <a:gd name="T95" fmla="*/ 2147483647 h 398"/>
                <a:gd name="T96" fmla="*/ 2147483647 w 732"/>
                <a:gd name="T97" fmla="*/ 2147483647 h 398"/>
                <a:gd name="T98" fmla="*/ 2147483647 w 732"/>
                <a:gd name="T99" fmla="*/ 2147483647 h 398"/>
                <a:gd name="T100" fmla="*/ 2147483647 w 732"/>
                <a:gd name="T101" fmla="*/ 2147483647 h 398"/>
                <a:gd name="T102" fmla="*/ 2147483647 w 732"/>
                <a:gd name="T103" fmla="*/ 2147483647 h 398"/>
                <a:gd name="T104" fmla="*/ 2147483647 w 732"/>
                <a:gd name="T105" fmla="*/ 2147483647 h 398"/>
                <a:gd name="T106" fmla="*/ 2147483647 w 732"/>
                <a:gd name="T107" fmla="*/ 2147483647 h 398"/>
                <a:gd name="T108" fmla="*/ 2147483647 w 732"/>
                <a:gd name="T109" fmla="*/ 2147483647 h 398"/>
                <a:gd name="T110" fmla="*/ 2147483647 w 732"/>
                <a:gd name="T111" fmla="*/ 2147483647 h 398"/>
                <a:gd name="T112" fmla="*/ 2147483647 w 732"/>
                <a:gd name="T113" fmla="*/ 2147483647 h 398"/>
                <a:gd name="T114" fmla="*/ 2147483647 w 732"/>
                <a:gd name="T115" fmla="*/ 2147483647 h 398"/>
                <a:gd name="T116" fmla="*/ 2147483647 w 732"/>
                <a:gd name="T117" fmla="*/ 2147483647 h 398"/>
                <a:gd name="T118" fmla="*/ 2147483647 w 732"/>
                <a:gd name="T119" fmla="*/ 2147483647 h 398"/>
                <a:gd name="T120" fmla="*/ 2147483647 w 732"/>
                <a:gd name="T121" fmla="*/ 2147483647 h 398"/>
                <a:gd name="T122" fmla="*/ 2147483647 w 732"/>
                <a:gd name="T123" fmla="*/ 2147483647 h 39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32"/>
                <a:gd name="T187" fmla="*/ 0 h 398"/>
                <a:gd name="T188" fmla="*/ 732 w 732"/>
                <a:gd name="T189" fmla="*/ 398 h 39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32" h="398">
                  <a:moveTo>
                    <a:pt x="730" y="24"/>
                  </a:moveTo>
                  <a:lnTo>
                    <a:pt x="728" y="24"/>
                  </a:lnTo>
                  <a:lnTo>
                    <a:pt x="723" y="24"/>
                  </a:lnTo>
                  <a:lnTo>
                    <a:pt x="718" y="22"/>
                  </a:lnTo>
                  <a:lnTo>
                    <a:pt x="678" y="22"/>
                  </a:lnTo>
                  <a:lnTo>
                    <a:pt x="678" y="24"/>
                  </a:lnTo>
                  <a:lnTo>
                    <a:pt x="670" y="26"/>
                  </a:lnTo>
                  <a:lnTo>
                    <a:pt x="659" y="26"/>
                  </a:lnTo>
                  <a:lnTo>
                    <a:pt x="651" y="24"/>
                  </a:lnTo>
                  <a:lnTo>
                    <a:pt x="637" y="24"/>
                  </a:lnTo>
                  <a:lnTo>
                    <a:pt x="623" y="29"/>
                  </a:lnTo>
                  <a:lnTo>
                    <a:pt x="616" y="34"/>
                  </a:lnTo>
                  <a:lnTo>
                    <a:pt x="611" y="34"/>
                  </a:lnTo>
                  <a:lnTo>
                    <a:pt x="606" y="34"/>
                  </a:lnTo>
                  <a:lnTo>
                    <a:pt x="604" y="36"/>
                  </a:lnTo>
                  <a:lnTo>
                    <a:pt x="602" y="36"/>
                  </a:lnTo>
                  <a:lnTo>
                    <a:pt x="597" y="38"/>
                  </a:lnTo>
                  <a:lnTo>
                    <a:pt x="592" y="38"/>
                  </a:lnTo>
                  <a:lnTo>
                    <a:pt x="599" y="34"/>
                  </a:lnTo>
                  <a:lnTo>
                    <a:pt x="609" y="31"/>
                  </a:lnTo>
                  <a:lnTo>
                    <a:pt x="621" y="26"/>
                  </a:lnTo>
                  <a:lnTo>
                    <a:pt x="623" y="24"/>
                  </a:lnTo>
                  <a:lnTo>
                    <a:pt x="618" y="19"/>
                  </a:lnTo>
                  <a:lnTo>
                    <a:pt x="606" y="19"/>
                  </a:lnTo>
                  <a:lnTo>
                    <a:pt x="604" y="22"/>
                  </a:lnTo>
                  <a:lnTo>
                    <a:pt x="602" y="22"/>
                  </a:lnTo>
                  <a:lnTo>
                    <a:pt x="597" y="24"/>
                  </a:lnTo>
                  <a:lnTo>
                    <a:pt x="594" y="24"/>
                  </a:lnTo>
                  <a:lnTo>
                    <a:pt x="566" y="26"/>
                  </a:lnTo>
                  <a:lnTo>
                    <a:pt x="566" y="29"/>
                  </a:lnTo>
                  <a:lnTo>
                    <a:pt x="563" y="29"/>
                  </a:lnTo>
                  <a:lnTo>
                    <a:pt x="566" y="26"/>
                  </a:lnTo>
                  <a:lnTo>
                    <a:pt x="568" y="26"/>
                  </a:lnTo>
                  <a:lnTo>
                    <a:pt x="573" y="26"/>
                  </a:lnTo>
                  <a:lnTo>
                    <a:pt x="578" y="24"/>
                  </a:lnTo>
                  <a:lnTo>
                    <a:pt x="580" y="24"/>
                  </a:lnTo>
                  <a:lnTo>
                    <a:pt x="582" y="24"/>
                  </a:lnTo>
                  <a:lnTo>
                    <a:pt x="585" y="22"/>
                  </a:lnTo>
                  <a:lnTo>
                    <a:pt x="578" y="19"/>
                  </a:lnTo>
                  <a:lnTo>
                    <a:pt x="552" y="19"/>
                  </a:lnTo>
                  <a:lnTo>
                    <a:pt x="542" y="22"/>
                  </a:lnTo>
                  <a:lnTo>
                    <a:pt x="525" y="19"/>
                  </a:lnTo>
                  <a:lnTo>
                    <a:pt x="523" y="19"/>
                  </a:lnTo>
                  <a:lnTo>
                    <a:pt x="523" y="22"/>
                  </a:lnTo>
                  <a:lnTo>
                    <a:pt x="518" y="22"/>
                  </a:lnTo>
                  <a:lnTo>
                    <a:pt x="514" y="24"/>
                  </a:lnTo>
                  <a:lnTo>
                    <a:pt x="511" y="24"/>
                  </a:lnTo>
                  <a:lnTo>
                    <a:pt x="509" y="24"/>
                  </a:lnTo>
                  <a:lnTo>
                    <a:pt x="506" y="24"/>
                  </a:lnTo>
                  <a:lnTo>
                    <a:pt x="509" y="22"/>
                  </a:lnTo>
                  <a:lnTo>
                    <a:pt x="518" y="19"/>
                  </a:lnTo>
                  <a:lnTo>
                    <a:pt x="530" y="19"/>
                  </a:lnTo>
                  <a:lnTo>
                    <a:pt x="563" y="19"/>
                  </a:lnTo>
                  <a:lnTo>
                    <a:pt x="580" y="17"/>
                  </a:lnTo>
                  <a:lnTo>
                    <a:pt x="625" y="17"/>
                  </a:lnTo>
                  <a:lnTo>
                    <a:pt x="632" y="14"/>
                  </a:lnTo>
                  <a:lnTo>
                    <a:pt x="628" y="12"/>
                  </a:lnTo>
                  <a:lnTo>
                    <a:pt x="618" y="10"/>
                  </a:lnTo>
                  <a:lnTo>
                    <a:pt x="592" y="10"/>
                  </a:lnTo>
                  <a:lnTo>
                    <a:pt x="594" y="10"/>
                  </a:lnTo>
                  <a:lnTo>
                    <a:pt x="597" y="7"/>
                  </a:lnTo>
                  <a:lnTo>
                    <a:pt x="594" y="5"/>
                  </a:lnTo>
                  <a:lnTo>
                    <a:pt x="585" y="5"/>
                  </a:lnTo>
                  <a:lnTo>
                    <a:pt x="582" y="7"/>
                  </a:lnTo>
                  <a:lnTo>
                    <a:pt x="568" y="7"/>
                  </a:lnTo>
                  <a:lnTo>
                    <a:pt x="566" y="5"/>
                  </a:lnTo>
                  <a:lnTo>
                    <a:pt x="571" y="5"/>
                  </a:lnTo>
                  <a:lnTo>
                    <a:pt x="573" y="5"/>
                  </a:lnTo>
                  <a:lnTo>
                    <a:pt x="578" y="5"/>
                  </a:lnTo>
                  <a:lnTo>
                    <a:pt x="578" y="2"/>
                  </a:lnTo>
                  <a:lnTo>
                    <a:pt x="575" y="2"/>
                  </a:lnTo>
                  <a:lnTo>
                    <a:pt x="571" y="0"/>
                  </a:lnTo>
                  <a:lnTo>
                    <a:pt x="537" y="0"/>
                  </a:lnTo>
                  <a:lnTo>
                    <a:pt x="528" y="2"/>
                  </a:lnTo>
                  <a:lnTo>
                    <a:pt x="518" y="2"/>
                  </a:lnTo>
                  <a:lnTo>
                    <a:pt x="509" y="0"/>
                  </a:lnTo>
                  <a:lnTo>
                    <a:pt x="483" y="0"/>
                  </a:lnTo>
                  <a:lnTo>
                    <a:pt x="478" y="2"/>
                  </a:lnTo>
                  <a:lnTo>
                    <a:pt x="454" y="2"/>
                  </a:lnTo>
                  <a:lnTo>
                    <a:pt x="452" y="0"/>
                  </a:lnTo>
                  <a:lnTo>
                    <a:pt x="447" y="0"/>
                  </a:lnTo>
                  <a:lnTo>
                    <a:pt x="445" y="2"/>
                  </a:lnTo>
                  <a:lnTo>
                    <a:pt x="442" y="2"/>
                  </a:lnTo>
                  <a:lnTo>
                    <a:pt x="442" y="5"/>
                  </a:lnTo>
                  <a:lnTo>
                    <a:pt x="445" y="5"/>
                  </a:lnTo>
                  <a:lnTo>
                    <a:pt x="447" y="5"/>
                  </a:lnTo>
                  <a:lnTo>
                    <a:pt x="442" y="7"/>
                  </a:lnTo>
                  <a:lnTo>
                    <a:pt x="428" y="7"/>
                  </a:lnTo>
                  <a:lnTo>
                    <a:pt x="409" y="5"/>
                  </a:lnTo>
                  <a:lnTo>
                    <a:pt x="378" y="5"/>
                  </a:lnTo>
                  <a:lnTo>
                    <a:pt x="373" y="5"/>
                  </a:lnTo>
                  <a:lnTo>
                    <a:pt x="371" y="5"/>
                  </a:lnTo>
                  <a:lnTo>
                    <a:pt x="368" y="7"/>
                  </a:lnTo>
                  <a:lnTo>
                    <a:pt x="366" y="7"/>
                  </a:lnTo>
                  <a:lnTo>
                    <a:pt x="366" y="10"/>
                  </a:lnTo>
                  <a:lnTo>
                    <a:pt x="368" y="10"/>
                  </a:lnTo>
                  <a:lnTo>
                    <a:pt x="378" y="10"/>
                  </a:lnTo>
                  <a:lnTo>
                    <a:pt x="387" y="10"/>
                  </a:lnTo>
                  <a:lnTo>
                    <a:pt x="399" y="12"/>
                  </a:lnTo>
                  <a:lnTo>
                    <a:pt x="404" y="12"/>
                  </a:lnTo>
                  <a:lnTo>
                    <a:pt x="426" y="14"/>
                  </a:lnTo>
                  <a:lnTo>
                    <a:pt x="399" y="14"/>
                  </a:lnTo>
                  <a:lnTo>
                    <a:pt x="395" y="14"/>
                  </a:lnTo>
                  <a:lnTo>
                    <a:pt x="392" y="14"/>
                  </a:lnTo>
                  <a:lnTo>
                    <a:pt x="387" y="12"/>
                  </a:lnTo>
                  <a:lnTo>
                    <a:pt x="378" y="12"/>
                  </a:lnTo>
                  <a:lnTo>
                    <a:pt x="380" y="14"/>
                  </a:lnTo>
                  <a:lnTo>
                    <a:pt x="383" y="14"/>
                  </a:lnTo>
                  <a:lnTo>
                    <a:pt x="385" y="14"/>
                  </a:lnTo>
                  <a:lnTo>
                    <a:pt x="376" y="14"/>
                  </a:lnTo>
                  <a:lnTo>
                    <a:pt x="373" y="17"/>
                  </a:lnTo>
                  <a:lnTo>
                    <a:pt x="373" y="19"/>
                  </a:lnTo>
                  <a:lnTo>
                    <a:pt x="371" y="22"/>
                  </a:lnTo>
                  <a:lnTo>
                    <a:pt x="371" y="24"/>
                  </a:lnTo>
                  <a:lnTo>
                    <a:pt x="368" y="24"/>
                  </a:lnTo>
                  <a:lnTo>
                    <a:pt x="366" y="24"/>
                  </a:lnTo>
                  <a:lnTo>
                    <a:pt x="364" y="24"/>
                  </a:lnTo>
                  <a:lnTo>
                    <a:pt x="359" y="24"/>
                  </a:lnTo>
                  <a:lnTo>
                    <a:pt x="357" y="22"/>
                  </a:lnTo>
                  <a:lnTo>
                    <a:pt x="345" y="19"/>
                  </a:lnTo>
                  <a:lnTo>
                    <a:pt x="330" y="14"/>
                  </a:lnTo>
                  <a:lnTo>
                    <a:pt x="309" y="14"/>
                  </a:lnTo>
                  <a:lnTo>
                    <a:pt x="309" y="24"/>
                  </a:lnTo>
                  <a:lnTo>
                    <a:pt x="297" y="24"/>
                  </a:lnTo>
                  <a:lnTo>
                    <a:pt x="292" y="22"/>
                  </a:lnTo>
                  <a:lnTo>
                    <a:pt x="288" y="22"/>
                  </a:lnTo>
                  <a:lnTo>
                    <a:pt x="285" y="19"/>
                  </a:lnTo>
                  <a:lnTo>
                    <a:pt x="278" y="19"/>
                  </a:lnTo>
                  <a:lnTo>
                    <a:pt x="273" y="22"/>
                  </a:lnTo>
                  <a:lnTo>
                    <a:pt x="273" y="24"/>
                  </a:lnTo>
                  <a:lnTo>
                    <a:pt x="269" y="24"/>
                  </a:lnTo>
                  <a:lnTo>
                    <a:pt x="271" y="19"/>
                  </a:lnTo>
                  <a:lnTo>
                    <a:pt x="269" y="17"/>
                  </a:lnTo>
                  <a:lnTo>
                    <a:pt x="238" y="17"/>
                  </a:lnTo>
                  <a:lnTo>
                    <a:pt x="228" y="19"/>
                  </a:lnTo>
                  <a:lnTo>
                    <a:pt x="209" y="19"/>
                  </a:lnTo>
                  <a:lnTo>
                    <a:pt x="214" y="22"/>
                  </a:lnTo>
                  <a:lnTo>
                    <a:pt x="223" y="26"/>
                  </a:lnTo>
                  <a:lnTo>
                    <a:pt x="226" y="29"/>
                  </a:lnTo>
                  <a:lnTo>
                    <a:pt x="223" y="29"/>
                  </a:lnTo>
                  <a:lnTo>
                    <a:pt x="223" y="26"/>
                  </a:lnTo>
                  <a:lnTo>
                    <a:pt x="214" y="24"/>
                  </a:lnTo>
                  <a:lnTo>
                    <a:pt x="207" y="24"/>
                  </a:lnTo>
                  <a:lnTo>
                    <a:pt x="202" y="22"/>
                  </a:lnTo>
                  <a:lnTo>
                    <a:pt x="197" y="22"/>
                  </a:lnTo>
                  <a:lnTo>
                    <a:pt x="192" y="19"/>
                  </a:lnTo>
                  <a:lnTo>
                    <a:pt x="190" y="19"/>
                  </a:lnTo>
                  <a:lnTo>
                    <a:pt x="188" y="22"/>
                  </a:lnTo>
                  <a:lnTo>
                    <a:pt x="185" y="24"/>
                  </a:lnTo>
                  <a:lnTo>
                    <a:pt x="183" y="26"/>
                  </a:lnTo>
                  <a:lnTo>
                    <a:pt x="178" y="29"/>
                  </a:lnTo>
                  <a:lnTo>
                    <a:pt x="176" y="29"/>
                  </a:lnTo>
                  <a:lnTo>
                    <a:pt x="171" y="31"/>
                  </a:lnTo>
                  <a:lnTo>
                    <a:pt x="150" y="31"/>
                  </a:lnTo>
                  <a:lnTo>
                    <a:pt x="143" y="34"/>
                  </a:lnTo>
                  <a:lnTo>
                    <a:pt x="133" y="36"/>
                  </a:lnTo>
                  <a:lnTo>
                    <a:pt x="124" y="38"/>
                  </a:lnTo>
                  <a:lnTo>
                    <a:pt x="119" y="38"/>
                  </a:lnTo>
                  <a:lnTo>
                    <a:pt x="102" y="41"/>
                  </a:lnTo>
                  <a:lnTo>
                    <a:pt x="97" y="43"/>
                  </a:lnTo>
                  <a:lnTo>
                    <a:pt x="100" y="46"/>
                  </a:lnTo>
                  <a:lnTo>
                    <a:pt x="105" y="48"/>
                  </a:lnTo>
                  <a:lnTo>
                    <a:pt x="126" y="48"/>
                  </a:lnTo>
                  <a:lnTo>
                    <a:pt x="116" y="50"/>
                  </a:lnTo>
                  <a:lnTo>
                    <a:pt x="112" y="55"/>
                  </a:lnTo>
                  <a:lnTo>
                    <a:pt x="109" y="55"/>
                  </a:lnTo>
                  <a:lnTo>
                    <a:pt x="93" y="60"/>
                  </a:lnTo>
                  <a:lnTo>
                    <a:pt x="88" y="60"/>
                  </a:lnTo>
                  <a:lnTo>
                    <a:pt x="66" y="60"/>
                  </a:lnTo>
                  <a:lnTo>
                    <a:pt x="57" y="62"/>
                  </a:lnTo>
                  <a:lnTo>
                    <a:pt x="47" y="65"/>
                  </a:lnTo>
                  <a:lnTo>
                    <a:pt x="45" y="67"/>
                  </a:lnTo>
                  <a:lnTo>
                    <a:pt x="40" y="67"/>
                  </a:lnTo>
                  <a:lnTo>
                    <a:pt x="38" y="65"/>
                  </a:lnTo>
                  <a:lnTo>
                    <a:pt x="31" y="70"/>
                  </a:lnTo>
                  <a:lnTo>
                    <a:pt x="9" y="70"/>
                  </a:lnTo>
                  <a:lnTo>
                    <a:pt x="7" y="70"/>
                  </a:lnTo>
                  <a:lnTo>
                    <a:pt x="2" y="70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9" y="79"/>
                  </a:lnTo>
                  <a:lnTo>
                    <a:pt x="12" y="82"/>
                  </a:lnTo>
                  <a:lnTo>
                    <a:pt x="14" y="84"/>
                  </a:lnTo>
                  <a:lnTo>
                    <a:pt x="24" y="79"/>
                  </a:lnTo>
                  <a:lnTo>
                    <a:pt x="24" y="84"/>
                  </a:lnTo>
                  <a:lnTo>
                    <a:pt x="28" y="86"/>
                  </a:lnTo>
                  <a:lnTo>
                    <a:pt x="33" y="86"/>
                  </a:lnTo>
                  <a:lnTo>
                    <a:pt x="36" y="84"/>
                  </a:lnTo>
                  <a:lnTo>
                    <a:pt x="38" y="84"/>
                  </a:lnTo>
                  <a:lnTo>
                    <a:pt x="40" y="82"/>
                  </a:lnTo>
                  <a:lnTo>
                    <a:pt x="40" y="84"/>
                  </a:lnTo>
                  <a:lnTo>
                    <a:pt x="43" y="86"/>
                  </a:lnTo>
                  <a:lnTo>
                    <a:pt x="45" y="86"/>
                  </a:lnTo>
                  <a:lnTo>
                    <a:pt x="47" y="84"/>
                  </a:lnTo>
                  <a:lnTo>
                    <a:pt x="52" y="84"/>
                  </a:lnTo>
                  <a:lnTo>
                    <a:pt x="57" y="84"/>
                  </a:lnTo>
                  <a:lnTo>
                    <a:pt x="59" y="82"/>
                  </a:lnTo>
                  <a:lnTo>
                    <a:pt x="64" y="82"/>
                  </a:lnTo>
                  <a:lnTo>
                    <a:pt x="64" y="84"/>
                  </a:lnTo>
                  <a:lnTo>
                    <a:pt x="64" y="86"/>
                  </a:lnTo>
                  <a:lnTo>
                    <a:pt x="62" y="86"/>
                  </a:lnTo>
                  <a:lnTo>
                    <a:pt x="57" y="91"/>
                  </a:lnTo>
                  <a:lnTo>
                    <a:pt x="55" y="91"/>
                  </a:lnTo>
                  <a:lnTo>
                    <a:pt x="52" y="89"/>
                  </a:lnTo>
                  <a:lnTo>
                    <a:pt x="40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21" y="89"/>
                  </a:lnTo>
                  <a:lnTo>
                    <a:pt x="19" y="89"/>
                  </a:lnTo>
                  <a:lnTo>
                    <a:pt x="14" y="86"/>
                  </a:lnTo>
                  <a:lnTo>
                    <a:pt x="7" y="86"/>
                  </a:lnTo>
                  <a:lnTo>
                    <a:pt x="2" y="89"/>
                  </a:lnTo>
                  <a:lnTo>
                    <a:pt x="2" y="93"/>
                  </a:lnTo>
                  <a:lnTo>
                    <a:pt x="2" y="96"/>
                  </a:lnTo>
                  <a:lnTo>
                    <a:pt x="7" y="98"/>
                  </a:lnTo>
                  <a:lnTo>
                    <a:pt x="19" y="98"/>
                  </a:lnTo>
                  <a:lnTo>
                    <a:pt x="17" y="101"/>
                  </a:lnTo>
                  <a:lnTo>
                    <a:pt x="14" y="101"/>
                  </a:lnTo>
                  <a:lnTo>
                    <a:pt x="9" y="101"/>
                  </a:lnTo>
                  <a:lnTo>
                    <a:pt x="12" y="103"/>
                  </a:lnTo>
                  <a:lnTo>
                    <a:pt x="19" y="105"/>
                  </a:lnTo>
                  <a:lnTo>
                    <a:pt x="21" y="105"/>
                  </a:lnTo>
                  <a:lnTo>
                    <a:pt x="24" y="108"/>
                  </a:lnTo>
                  <a:lnTo>
                    <a:pt x="33" y="108"/>
                  </a:lnTo>
                  <a:lnTo>
                    <a:pt x="33" y="105"/>
                  </a:lnTo>
                  <a:lnTo>
                    <a:pt x="36" y="105"/>
                  </a:lnTo>
                  <a:lnTo>
                    <a:pt x="38" y="105"/>
                  </a:lnTo>
                  <a:lnTo>
                    <a:pt x="43" y="108"/>
                  </a:lnTo>
                  <a:lnTo>
                    <a:pt x="52" y="105"/>
                  </a:lnTo>
                  <a:lnTo>
                    <a:pt x="52" y="108"/>
                  </a:lnTo>
                  <a:lnTo>
                    <a:pt x="57" y="108"/>
                  </a:lnTo>
                  <a:lnTo>
                    <a:pt x="62" y="105"/>
                  </a:lnTo>
                  <a:lnTo>
                    <a:pt x="64" y="105"/>
                  </a:lnTo>
                  <a:lnTo>
                    <a:pt x="69" y="103"/>
                  </a:lnTo>
                  <a:lnTo>
                    <a:pt x="76" y="105"/>
                  </a:lnTo>
                  <a:lnTo>
                    <a:pt x="81" y="105"/>
                  </a:lnTo>
                  <a:lnTo>
                    <a:pt x="83" y="105"/>
                  </a:lnTo>
                  <a:lnTo>
                    <a:pt x="85" y="103"/>
                  </a:lnTo>
                  <a:lnTo>
                    <a:pt x="88" y="103"/>
                  </a:lnTo>
                  <a:lnTo>
                    <a:pt x="93" y="105"/>
                  </a:lnTo>
                  <a:lnTo>
                    <a:pt x="97" y="105"/>
                  </a:lnTo>
                  <a:lnTo>
                    <a:pt x="112" y="105"/>
                  </a:lnTo>
                  <a:lnTo>
                    <a:pt x="121" y="110"/>
                  </a:lnTo>
                  <a:lnTo>
                    <a:pt x="124" y="110"/>
                  </a:lnTo>
                  <a:lnTo>
                    <a:pt x="128" y="115"/>
                  </a:lnTo>
                  <a:lnTo>
                    <a:pt x="135" y="115"/>
                  </a:lnTo>
                  <a:lnTo>
                    <a:pt x="133" y="117"/>
                  </a:lnTo>
                  <a:lnTo>
                    <a:pt x="133" y="120"/>
                  </a:lnTo>
                  <a:lnTo>
                    <a:pt x="133" y="125"/>
                  </a:lnTo>
                  <a:lnTo>
                    <a:pt x="138" y="125"/>
                  </a:lnTo>
                  <a:lnTo>
                    <a:pt x="140" y="125"/>
                  </a:lnTo>
                  <a:lnTo>
                    <a:pt x="145" y="127"/>
                  </a:lnTo>
                  <a:lnTo>
                    <a:pt x="147" y="129"/>
                  </a:lnTo>
                  <a:lnTo>
                    <a:pt x="143" y="134"/>
                  </a:lnTo>
                  <a:lnTo>
                    <a:pt x="145" y="141"/>
                  </a:lnTo>
                  <a:lnTo>
                    <a:pt x="152" y="144"/>
                  </a:lnTo>
                  <a:lnTo>
                    <a:pt x="145" y="149"/>
                  </a:lnTo>
                  <a:lnTo>
                    <a:pt x="150" y="151"/>
                  </a:lnTo>
                  <a:lnTo>
                    <a:pt x="147" y="151"/>
                  </a:lnTo>
                  <a:lnTo>
                    <a:pt x="145" y="153"/>
                  </a:lnTo>
                  <a:lnTo>
                    <a:pt x="145" y="156"/>
                  </a:lnTo>
                  <a:lnTo>
                    <a:pt x="150" y="161"/>
                  </a:lnTo>
                  <a:lnTo>
                    <a:pt x="152" y="161"/>
                  </a:lnTo>
                  <a:lnTo>
                    <a:pt x="152" y="163"/>
                  </a:lnTo>
                  <a:lnTo>
                    <a:pt x="147" y="165"/>
                  </a:lnTo>
                  <a:lnTo>
                    <a:pt x="145" y="168"/>
                  </a:lnTo>
                  <a:lnTo>
                    <a:pt x="143" y="168"/>
                  </a:lnTo>
                  <a:lnTo>
                    <a:pt x="147" y="170"/>
                  </a:lnTo>
                  <a:lnTo>
                    <a:pt x="143" y="170"/>
                  </a:lnTo>
                  <a:lnTo>
                    <a:pt x="140" y="170"/>
                  </a:lnTo>
                  <a:lnTo>
                    <a:pt x="138" y="170"/>
                  </a:lnTo>
                  <a:lnTo>
                    <a:pt x="133" y="173"/>
                  </a:lnTo>
                  <a:lnTo>
                    <a:pt x="131" y="173"/>
                  </a:lnTo>
                  <a:lnTo>
                    <a:pt x="131" y="175"/>
                  </a:lnTo>
                  <a:lnTo>
                    <a:pt x="143" y="175"/>
                  </a:lnTo>
                  <a:lnTo>
                    <a:pt x="138" y="180"/>
                  </a:lnTo>
                  <a:lnTo>
                    <a:pt x="126" y="180"/>
                  </a:lnTo>
                  <a:lnTo>
                    <a:pt x="124" y="180"/>
                  </a:lnTo>
                  <a:lnTo>
                    <a:pt x="124" y="182"/>
                  </a:lnTo>
                  <a:lnTo>
                    <a:pt x="133" y="189"/>
                  </a:lnTo>
                  <a:lnTo>
                    <a:pt x="138" y="189"/>
                  </a:lnTo>
                  <a:lnTo>
                    <a:pt x="145" y="184"/>
                  </a:lnTo>
                  <a:lnTo>
                    <a:pt x="147" y="184"/>
                  </a:lnTo>
                  <a:lnTo>
                    <a:pt x="152" y="184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57" y="180"/>
                  </a:lnTo>
                  <a:lnTo>
                    <a:pt x="157" y="175"/>
                  </a:lnTo>
                  <a:lnTo>
                    <a:pt x="159" y="173"/>
                  </a:lnTo>
                  <a:lnTo>
                    <a:pt x="159" y="180"/>
                  </a:lnTo>
                  <a:lnTo>
                    <a:pt x="166" y="175"/>
                  </a:lnTo>
                  <a:lnTo>
                    <a:pt x="164" y="177"/>
                  </a:lnTo>
                  <a:lnTo>
                    <a:pt x="164" y="180"/>
                  </a:lnTo>
                  <a:lnTo>
                    <a:pt x="166" y="180"/>
                  </a:lnTo>
                  <a:lnTo>
                    <a:pt x="169" y="182"/>
                  </a:lnTo>
                  <a:lnTo>
                    <a:pt x="176" y="182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3" y="192"/>
                  </a:lnTo>
                  <a:lnTo>
                    <a:pt x="176" y="194"/>
                  </a:lnTo>
                  <a:lnTo>
                    <a:pt x="178" y="196"/>
                  </a:lnTo>
                  <a:lnTo>
                    <a:pt x="181" y="199"/>
                  </a:lnTo>
                  <a:lnTo>
                    <a:pt x="178" y="201"/>
                  </a:lnTo>
                  <a:lnTo>
                    <a:pt x="173" y="201"/>
                  </a:lnTo>
                  <a:lnTo>
                    <a:pt x="173" y="204"/>
                  </a:lnTo>
                  <a:lnTo>
                    <a:pt x="166" y="204"/>
                  </a:lnTo>
                  <a:lnTo>
                    <a:pt x="164" y="201"/>
                  </a:lnTo>
                  <a:lnTo>
                    <a:pt x="162" y="201"/>
                  </a:lnTo>
                  <a:lnTo>
                    <a:pt x="159" y="201"/>
                  </a:lnTo>
                  <a:lnTo>
                    <a:pt x="157" y="199"/>
                  </a:lnTo>
                  <a:lnTo>
                    <a:pt x="143" y="199"/>
                  </a:lnTo>
                  <a:lnTo>
                    <a:pt x="140" y="196"/>
                  </a:lnTo>
                  <a:lnTo>
                    <a:pt x="138" y="194"/>
                  </a:lnTo>
                  <a:lnTo>
                    <a:pt x="131" y="194"/>
                  </a:lnTo>
                  <a:lnTo>
                    <a:pt x="128" y="199"/>
                  </a:lnTo>
                  <a:lnTo>
                    <a:pt x="128" y="201"/>
                  </a:lnTo>
                  <a:lnTo>
                    <a:pt x="133" y="201"/>
                  </a:lnTo>
                  <a:lnTo>
                    <a:pt x="133" y="204"/>
                  </a:lnTo>
                  <a:lnTo>
                    <a:pt x="140" y="204"/>
                  </a:lnTo>
                  <a:lnTo>
                    <a:pt x="143" y="206"/>
                  </a:lnTo>
                  <a:lnTo>
                    <a:pt x="145" y="206"/>
                  </a:lnTo>
                  <a:lnTo>
                    <a:pt x="147" y="206"/>
                  </a:lnTo>
                  <a:lnTo>
                    <a:pt x="152" y="211"/>
                  </a:lnTo>
                  <a:lnTo>
                    <a:pt x="162" y="211"/>
                  </a:lnTo>
                  <a:lnTo>
                    <a:pt x="164" y="211"/>
                  </a:lnTo>
                  <a:lnTo>
                    <a:pt x="166" y="211"/>
                  </a:lnTo>
                  <a:lnTo>
                    <a:pt x="173" y="213"/>
                  </a:lnTo>
                  <a:lnTo>
                    <a:pt x="178" y="208"/>
                  </a:lnTo>
                  <a:lnTo>
                    <a:pt x="178" y="216"/>
                  </a:lnTo>
                  <a:lnTo>
                    <a:pt x="176" y="213"/>
                  </a:lnTo>
                  <a:lnTo>
                    <a:pt x="173" y="213"/>
                  </a:lnTo>
                  <a:lnTo>
                    <a:pt x="171" y="213"/>
                  </a:lnTo>
                  <a:lnTo>
                    <a:pt x="171" y="216"/>
                  </a:lnTo>
                  <a:lnTo>
                    <a:pt x="173" y="220"/>
                  </a:lnTo>
                  <a:lnTo>
                    <a:pt x="169" y="220"/>
                  </a:lnTo>
                  <a:lnTo>
                    <a:pt x="166" y="220"/>
                  </a:lnTo>
                  <a:lnTo>
                    <a:pt x="164" y="220"/>
                  </a:lnTo>
                  <a:lnTo>
                    <a:pt x="164" y="223"/>
                  </a:lnTo>
                  <a:lnTo>
                    <a:pt x="164" y="225"/>
                  </a:lnTo>
                  <a:lnTo>
                    <a:pt x="173" y="225"/>
                  </a:lnTo>
                  <a:lnTo>
                    <a:pt x="171" y="225"/>
                  </a:lnTo>
                  <a:lnTo>
                    <a:pt x="171" y="228"/>
                  </a:lnTo>
                  <a:lnTo>
                    <a:pt x="169" y="230"/>
                  </a:lnTo>
                  <a:lnTo>
                    <a:pt x="162" y="225"/>
                  </a:lnTo>
                  <a:lnTo>
                    <a:pt x="159" y="225"/>
                  </a:lnTo>
                  <a:lnTo>
                    <a:pt x="159" y="228"/>
                  </a:lnTo>
                  <a:lnTo>
                    <a:pt x="159" y="230"/>
                  </a:lnTo>
                  <a:lnTo>
                    <a:pt x="162" y="232"/>
                  </a:lnTo>
                  <a:lnTo>
                    <a:pt x="157" y="232"/>
                  </a:lnTo>
                  <a:lnTo>
                    <a:pt x="157" y="237"/>
                  </a:lnTo>
                  <a:lnTo>
                    <a:pt x="154" y="237"/>
                  </a:lnTo>
                  <a:lnTo>
                    <a:pt x="152" y="240"/>
                  </a:lnTo>
                  <a:lnTo>
                    <a:pt x="152" y="242"/>
                  </a:lnTo>
                  <a:lnTo>
                    <a:pt x="157" y="247"/>
                  </a:lnTo>
                  <a:lnTo>
                    <a:pt x="159" y="247"/>
                  </a:lnTo>
                  <a:lnTo>
                    <a:pt x="159" y="252"/>
                  </a:lnTo>
                  <a:lnTo>
                    <a:pt x="157" y="252"/>
                  </a:lnTo>
                  <a:lnTo>
                    <a:pt x="154" y="252"/>
                  </a:lnTo>
                  <a:lnTo>
                    <a:pt x="152" y="249"/>
                  </a:lnTo>
                  <a:lnTo>
                    <a:pt x="150" y="244"/>
                  </a:lnTo>
                  <a:lnTo>
                    <a:pt x="147" y="242"/>
                  </a:lnTo>
                  <a:lnTo>
                    <a:pt x="147" y="240"/>
                  </a:lnTo>
                  <a:lnTo>
                    <a:pt x="145" y="237"/>
                  </a:lnTo>
                  <a:lnTo>
                    <a:pt x="143" y="235"/>
                  </a:lnTo>
                  <a:lnTo>
                    <a:pt x="140" y="235"/>
                  </a:lnTo>
                  <a:lnTo>
                    <a:pt x="135" y="235"/>
                  </a:lnTo>
                  <a:lnTo>
                    <a:pt x="133" y="235"/>
                  </a:lnTo>
                  <a:lnTo>
                    <a:pt x="128" y="240"/>
                  </a:lnTo>
                  <a:lnTo>
                    <a:pt x="128" y="242"/>
                  </a:lnTo>
                  <a:lnTo>
                    <a:pt x="133" y="244"/>
                  </a:lnTo>
                  <a:lnTo>
                    <a:pt x="138" y="244"/>
                  </a:lnTo>
                  <a:lnTo>
                    <a:pt x="140" y="247"/>
                  </a:lnTo>
                  <a:lnTo>
                    <a:pt x="135" y="249"/>
                  </a:lnTo>
                  <a:lnTo>
                    <a:pt x="131" y="249"/>
                  </a:lnTo>
                  <a:lnTo>
                    <a:pt x="128" y="247"/>
                  </a:lnTo>
                  <a:lnTo>
                    <a:pt x="121" y="247"/>
                  </a:lnTo>
                  <a:lnTo>
                    <a:pt x="119" y="249"/>
                  </a:lnTo>
                  <a:lnTo>
                    <a:pt x="116" y="249"/>
                  </a:lnTo>
                  <a:lnTo>
                    <a:pt x="114" y="249"/>
                  </a:lnTo>
                  <a:lnTo>
                    <a:pt x="112" y="252"/>
                  </a:lnTo>
                  <a:lnTo>
                    <a:pt x="109" y="252"/>
                  </a:lnTo>
                  <a:lnTo>
                    <a:pt x="121" y="252"/>
                  </a:lnTo>
                  <a:lnTo>
                    <a:pt x="126" y="252"/>
                  </a:lnTo>
                  <a:lnTo>
                    <a:pt x="140" y="252"/>
                  </a:lnTo>
                  <a:lnTo>
                    <a:pt x="143" y="252"/>
                  </a:lnTo>
                  <a:lnTo>
                    <a:pt x="131" y="252"/>
                  </a:lnTo>
                  <a:lnTo>
                    <a:pt x="112" y="256"/>
                  </a:lnTo>
                  <a:lnTo>
                    <a:pt x="107" y="256"/>
                  </a:lnTo>
                  <a:lnTo>
                    <a:pt x="105" y="259"/>
                  </a:lnTo>
                  <a:lnTo>
                    <a:pt x="107" y="259"/>
                  </a:lnTo>
                  <a:lnTo>
                    <a:pt x="107" y="261"/>
                  </a:lnTo>
                  <a:lnTo>
                    <a:pt x="114" y="261"/>
                  </a:lnTo>
                  <a:lnTo>
                    <a:pt x="119" y="259"/>
                  </a:lnTo>
                  <a:lnTo>
                    <a:pt x="124" y="259"/>
                  </a:lnTo>
                  <a:lnTo>
                    <a:pt x="128" y="256"/>
                  </a:lnTo>
                  <a:lnTo>
                    <a:pt x="138" y="256"/>
                  </a:lnTo>
                  <a:lnTo>
                    <a:pt x="140" y="259"/>
                  </a:lnTo>
                  <a:lnTo>
                    <a:pt x="138" y="261"/>
                  </a:lnTo>
                  <a:lnTo>
                    <a:pt x="114" y="261"/>
                  </a:lnTo>
                  <a:lnTo>
                    <a:pt x="112" y="261"/>
                  </a:lnTo>
                  <a:lnTo>
                    <a:pt x="102" y="261"/>
                  </a:lnTo>
                  <a:lnTo>
                    <a:pt x="102" y="264"/>
                  </a:lnTo>
                  <a:lnTo>
                    <a:pt x="107" y="264"/>
                  </a:lnTo>
                  <a:lnTo>
                    <a:pt x="107" y="266"/>
                  </a:lnTo>
                  <a:lnTo>
                    <a:pt x="112" y="266"/>
                  </a:lnTo>
                  <a:lnTo>
                    <a:pt x="114" y="266"/>
                  </a:lnTo>
                  <a:lnTo>
                    <a:pt x="109" y="266"/>
                  </a:lnTo>
                  <a:lnTo>
                    <a:pt x="107" y="268"/>
                  </a:lnTo>
                  <a:lnTo>
                    <a:pt x="107" y="271"/>
                  </a:lnTo>
                  <a:lnTo>
                    <a:pt x="105" y="273"/>
                  </a:lnTo>
                  <a:lnTo>
                    <a:pt x="102" y="273"/>
                  </a:lnTo>
                  <a:lnTo>
                    <a:pt x="100" y="275"/>
                  </a:lnTo>
                  <a:lnTo>
                    <a:pt x="97" y="275"/>
                  </a:lnTo>
                  <a:lnTo>
                    <a:pt x="107" y="278"/>
                  </a:lnTo>
                  <a:lnTo>
                    <a:pt x="97" y="280"/>
                  </a:lnTo>
                  <a:lnTo>
                    <a:pt x="97" y="283"/>
                  </a:lnTo>
                  <a:lnTo>
                    <a:pt x="100" y="285"/>
                  </a:lnTo>
                  <a:lnTo>
                    <a:pt x="105" y="285"/>
                  </a:lnTo>
                  <a:lnTo>
                    <a:pt x="107" y="285"/>
                  </a:lnTo>
                  <a:lnTo>
                    <a:pt x="114" y="285"/>
                  </a:lnTo>
                  <a:lnTo>
                    <a:pt x="112" y="285"/>
                  </a:lnTo>
                  <a:lnTo>
                    <a:pt x="109" y="285"/>
                  </a:lnTo>
                  <a:lnTo>
                    <a:pt x="107" y="287"/>
                  </a:lnTo>
                  <a:lnTo>
                    <a:pt x="102" y="290"/>
                  </a:lnTo>
                  <a:lnTo>
                    <a:pt x="102" y="292"/>
                  </a:lnTo>
                  <a:lnTo>
                    <a:pt x="105" y="295"/>
                  </a:lnTo>
                  <a:lnTo>
                    <a:pt x="107" y="295"/>
                  </a:lnTo>
                  <a:lnTo>
                    <a:pt x="109" y="292"/>
                  </a:lnTo>
                  <a:lnTo>
                    <a:pt x="114" y="290"/>
                  </a:lnTo>
                  <a:lnTo>
                    <a:pt x="112" y="295"/>
                  </a:lnTo>
                  <a:lnTo>
                    <a:pt x="109" y="295"/>
                  </a:lnTo>
                  <a:lnTo>
                    <a:pt x="107" y="299"/>
                  </a:lnTo>
                  <a:lnTo>
                    <a:pt x="107" y="304"/>
                  </a:lnTo>
                  <a:lnTo>
                    <a:pt x="109" y="304"/>
                  </a:lnTo>
                  <a:lnTo>
                    <a:pt x="109" y="302"/>
                  </a:lnTo>
                  <a:lnTo>
                    <a:pt x="114" y="302"/>
                  </a:lnTo>
                  <a:lnTo>
                    <a:pt x="109" y="307"/>
                  </a:lnTo>
                  <a:lnTo>
                    <a:pt x="107" y="307"/>
                  </a:lnTo>
                  <a:lnTo>
                    <a:pt x="105" y="309"/>
                  </a:lnTo>
                  <a:lnTo>
                    <a:pt x="102" y="311"/>
                  </a:lnTo>
                  <a:lnTo>
                    <a:pt x="102" y="316"/>
                  </a:lnTo>
                  <a:lnTo>
                    <a:pt x="105" y="316"/>
                  </a:lnTo>
                  <a:lnTo>
                    <a:pt x="107" y="314"/>
                  </a:lnTo>
                  <a:lnTo>
                    <a:pt x="114" y="307"/>
                  </a:lnTo>
                  <a:lnTo>
                    <a:pt x="124" y="307"/>
                  </a:lnTo>
                  <a:lnTo>
                    <a:pt x="126" y="304"/>
                  </a:lnTo>
                  <a:lnTo>
                    <a:pt x="128" y="304"/>
                  </a:lnTo>
                  <a:lnTo>
                    <a:pt x="128" y="307"/>
                  </a:lnTo>
                  <a:lnTo>
                    <a:pt x="133" y="304"/>
                  </a:lnTo>
                  <a:lnTo>
                    <a:pt x="128" y="311"/>
                  </a:lnTo>
                  <a:lnTo>
                    <a:pt x="135" y="311"/>
                  </a:lnTo>
                  <a:lnTo>
                    <a:pt x="128" y="311"/>
                  </a:lnTo>
                  <a:lnTo>
                    <a:pt x="124" y="314"/>
                  </a:lnTo>
                  <a:lnTo>
                    <a:pt x="124" y="316"/>
                  </a:lnTo>
                  <a:lnTo>
                    <a:pt x="119" y="316"/>
                  </a:lnTo>
                  <a:lnTo>
                    <a:pt x="116" y="316"/>
                  </a:lnTo>
                  <a:lnTo>
                    <a:pt x="114" y="319"/>
                  </a:lnTo>
                  <a:lnTo>
                    <a:pt x="114" y="321"/>
                  </a:lnTo>
                  <a:lnTo>
                    <a:pt x="112" y="321"/>
                  </a:lnTo>
                  <a:lnTo>
                    <a:pt x="107" y="323"/>
                  </a:lnTo>
                  <a:lnTo>
                    <a:pt x="105" y="326"/>
                  </a:lnTo>
                  <a:lnTo>
                    <a:pt x="109" y="326"/>
                  </a:lnTo>
                  <a:lnTo>
                    <a:pt x="107" y="326"/>
                  </a:lnTo>
                  <a:lnTo>
                    <a:pt x="107" y="328"/>
                  </a:lnTo>
                  <a:lnTo>
                    <a:pt x="107" y="331"/>
                  </a:lnTo>
                  <a:lnTo>
                    <a:pt x="109" y="331"/>
                  </a:lnTo>
                  <a:lnTo>
                    <a:pt x="107" y="333"/>
                  </a:lnTo>
                  <a:lnTo>
                    <a:pt x="107" y="335"/>
                  </a:lnTo>
                  <a:lnTo>
                    <a:pt x="116" y="335"/>
                  </a:lnTo>
                  <a:lnTo>
                    <a:pt x="112" y="343"/>
                  </a:lnTo>
                  <a:lnTo>
                    <a:pt x="116" y="340"/>
                  </a:lnTo>
                  <a:lnTo>
                    <a:pt x="119" y="340"/>
                  </a:lnTo>
                  <a:lnTo>
                    <a:pt x="116" y="340"/>
                  </a:lnTo>
                  <a:lnTo>
                    <a:pt x="114" y="343"/>
                  </a:lnTo>
                  <a:lnTo>
                    <a:pt x="114" y="345"/>
                  </a:lnTo>
                  <a:lnTo>
                    <a:pt x="112" y="347"/>
                  </a:lnTo>
                  <a:lnTo>
                    <a:pt x="112" y="352"/>
                  </a:lnTo>
                  <a:lnTo>
                    <a:pt x="114" y="352"/>
                  </a:lnTo>
                  <a:lnTo>
                    <a:pt x="121" y="352"/>
                  </a:lnTo>
                  <a:lnTo>
                    <a:pt x="116" y="359"/>
                  </a:lnTo>
                  <a:lnTo>
                    <a:pt x="126" y="357"/>
                  </a:lnTo>
                  <a:lnTo>
                    <a:pt x="121" y="362"/>
                  </a:lnTo>
                  <a:lnTo>
                    <a:pt x="124" y="366"/>
                  </a:lnTo>
                  <a:lnTo>
                    <a:pt x="128" y="366"/>
                  </a:lnTo>
                  <a:lnTo>
                    <a:pt x="126" y="366"/>
                  </a:lnTo>
                  <a:lnTo>
                    <a:pt x="126" y="369"/>
                  </a:lnTo>
                  <a:lnTo>
                    <a:pt x="128" y="371"/>
                  </a:lnTo>
                  <a:lnTo>
                    <a:pt x="133" y="371"/>
                  </a:lnTo>
                  <a:lnTo>
                    <a:pt x="128" y="376"/>
                  </a:lnTo>
                  <a:lnTo>
                    <a:pt x="135" y="376"/>
                  </a:lnTo>
                  <a:lnTo>
                    <a:pt x="133" y="381"/>
                  </a:lnTo>
                  <a:lnTo>
                    <a:pt x="145" y="378"/>
                  </a:lnTo>
                  <a:lnTo>
                    <a:pt x="147" y="381"/>
                  </a:lnTo>
                  <a:lnTo>
                    <a:pt x="150" y="381"/>
                  </a:lnTo>
                  <a:lnTo>
                    <a:pt x="152" y="378"/>
                  </a:lnTo>
                  <a:lnTo>
                    <a:pt x="162" y="374"/>
                  </a:lnTo>
                  <a:lnTo>
                    <a:pt x="164" y="371"/>
                  </a:lnTo>
                  <a:lnTo>
                    <a:pt x="164" y="374"/>
                  </a:lnTo>
                  <a:lnTo>
                    <a:pt x="162" y="376"/>
                  </a:lnTo>
                  <a:lnTo>
                    <a:pt x="169" y="378"/>
                  </a:lnTo>
                  <a:lnTo>
                    <a:pt x="171" y="376"/>
                  </a:lnTo>
                  <a:lnTo>
                    <a:pt x="173" y="376"/>
                  </a:lnTo>
                  <a:lnTo>
                    <a:pt x="169" y="378"/>
                  </a:lnTo>
                  <a:lnTo>
                    <a:pt x="164" y="381"/>
                  </a:lnTo>
                  <a:lnTo>
                    <a:pt x="162" y="383"/>
                  </a:lnTo>
                  <a:lnTo>
                    <a:pt x="162" y="386"/>
                  </a:lnTo>
                  <a:lnTo>
                    <a:pt x="169" y="386"/>
                  </a:lnTo>
                  <a:lnTo>
                    <a:pt x="173" y="386"/>
                  </a:lnTo>
                  <a:lnTo>
                    <a:pt x="176" y="386"/>
                  </a:lnTo>
                  <a:lnTo>
                    <a:pt x="173" y="386"/>
                  </a:lnTo>
                  <a:lnTo>
                    <a:pt x="171" y="388"/>
                  </a:lnTo>
                  <a:lnTo>
                    <a:pt x="169" y="390"/>
                  </a:lnTo>
                  <a:lnTo>
                    <a:pt x="169" y="393"/>
                  </a:lnTo>
                  <a:lnTo>
                    <a:pt x="169" y="395"/>
                  </a:lnTo>
                  <a:lnTo>
                    <a:pt x="176" y="395"/>
                  </a:lnTo>
                  <a:lnTo>
                    <a:pt x="178" y="393"/>
                  </a:lnTo>
                  <a:lnTo>
                    <a:pt x="178" y="395"/>
                  </a:lnTo>
                  <a:lnTo>
                    <a:pt x="183" y="398"/>
                  </a:lnTo>
                  <a:lnTo>
                    <a:pt x="188" y="398"/>
                  </a:lnTo>
                  <a:lnTo>
                    <a:pt x="192" y="395"/>
                  </a:lnTo>
                  <a:lnTo>
                    <a:pt x="195" y="393"/>
                  </a:lnTo>
                  <a:lnTo>
                    <a:pt x="192" y="390"/>
                  </a:lnTo>
                  <a:lnTo>
                    <a:pt x="192" y="388"/>
                  </a:lnTo>
                  <a:lnTo>
                    <a:pt x="197" y="388"/>
                  </a:lnTo>
                  <a:lnTo>
                    <a:pt x="200" y="386"/>
                  </a:lnTo>
                  <a:lnTo>
                    <a:pt x="200" y="378"/>
                  </a:lnTo>
                  <a:lnTo>
                    <a:pt x="202" y="381"/>
                  </a:lnTo>
                  <a:lnTo>
                    <a:pt x="207" y="381"/>
                  </a:lnTo>
                  <a:lnTo>
                    <a:pt x="207" y="376"/>
                  </a:lnTo>
                  <a:lnTo>
                    <a:pt x="207" y="374"/>
                  </a:lnTo>
                  <a:lnTo>
                    <a:pt x="207" y="371"/>
                  </a:lnTo>
                  <a:lnTo>
                    <a:pt x="207" y="374"/>
                  </a:lnTo>
                  <a:lnTo>
                    <a:pt x="209" y="376"/>
                  </a:lnTo>
                  <a:lnTo>
                    <a:pt x="212" y="376"/>
                  </a:lnTo>
                  <a:lnTo>
                    <a:pt x="214" y="374"/>
                  </a:lnTo>
                  <a:lnTo>
                    <a:pt x="214" y="371"/>
                  </a:lnTo>
                  <a:lnTo>
                    <a:pt x="209" y="366"/>
                  </a:lnTo>
                  <a:lnTo>
                    <a:pt x="216" y="366"/>
                  </a:lnTo>
                  <a:lnTo>
                    <a:pt x="216" y="364"/>
                  </a:lnTo>
                  <a:lnTo>
                    <a:pt x="214" y="362"/>
                  </a:lnTo>
                  <a:lnTo>
                    <a:pt x="223" y="362"/>
                  </a:lnTo>
                  <a:lnTo>
                    <a:pt x="219" y="357"/>
                  </a:lnTo>
                  <a:lnTo>
                    <a:pt x="223" y="355"/>
                  </a:lnTo>
                  <a:lnTo>
                    <a:pt x="219" y="352"/>
                  </a:lnTo>
                  <a:lnTo>
                    <a:pt x="216" y="350"/>
                  </a:lnTo>
                  <a:lnTo>
                    <a:pt x="219" y="350"/>
                  </a:lnTo>
                  <a:lnTo>
                    <a:pt x="221" y="350"/>
                  </a:lnTo>
                  <a:lnTo>
                    <a:pt x="216" y="343"/>
                  </a:lnTo>
                  <a:lnTo>
                    <a:pt x="221" y="347"/>
                  </a:lnTo>
                  <a:lnTo>
                    <a:pt x="223" y="347"/>
                  </a:lnTo>
                  <a:lnTo>
                    <a:pt x="228" y="343"/>
                  </a:lnTo>
                  <a:lnTo>
                    <a:pt x="235" y="343"/>
                  </a:lnTo>
                  <a:lnTo>
                    <a:pt x="235" y="340"/>
                  </a:lnTo>
                  <a:lnTo>
                    <a:pt x="233" y="338"/>
                  </a:lnTo>
                  <a:lnTo>
                    <a:pt x="238" y="338"/>
                  </a:lnTo>
                  <a:lnTo>
                    <a:pt x="242" y="331"/>
                  </a:lnTo>
                  <a:lnTo>
                    <a:pt x="245" y="331"/>
                  </a:lnTo>
                  <a:lnTo>
                    <a:pt x="252" y="331"/>
                  </a:lnTo>
                  <a:lnTo>
                    <a:pt x="252" y="326"/>
                  </a:lnTo>
                  <a:lnTo>
                    <a:pt x="257" y="331"/>
                  </a:lnTo>
                  <a:lnTo>
                    <a:pt x="259" y="326"/>
                  </a:lnTo>
                  <a:lnTo>
                    <a:pt x="259" y="319"/>
                  </a:lnTo>
                  <a:lnTo>
                    <a:pt x="252" y="316"/>
                  </a:lnTo>
                  <a:lnTo>
                    <a:pt x="257" y="316"/>
                  </a:lnTo>
                  <a:lnTo>
                    <a:pt x="264" y="311"/>
                  </a:lnTo>
                  <a:lnTo>
                    <a:pt x="266" y="307"/>
                  </a:lnTo>
                  <a:lnTo>
                    <a:pt x="259" y="304"/>
                  </a:lnTo>
                  <a:lnTo>
                    <a:pt x="264" y="299"/>
                  </a:lnTo>
                  <a:lnTo>
                    <a:pt x="278" y="299"/>
                  </a:lnTo>
                  <a:lnTo>
                    <a:pt x="280" y="297"/>
                  </a:lnTo>
                  <a:lnTo>
                    <a:pt x="280" y="292"/>
                  </a:lnTo>
                  <a:lnTo>
                    <a:pt x="288" y="290"/>
                  </a:lnTo>
                  <a:lnTo>
                    <a:pt x="292" y="290"/>
                  </a:lnTo>
                  <a:lnTo>
                    <a:pt x="295" y="292"/>
                  </a:lnTo>
                  <a:lnTo>
                    <a:pt x="302" y="292"/>
                  </a:lnTo>
                  <a:lnTo>
                    <a:pt x="311" y="283"/>
                  </a:lnTo>
                  <a:lnTo>
                    <a:pt x="311" y="280"/>
                  </a:lnTo>
                  <a:lnTo>
                    <a:pt x="314" y="280"/>
                  </a:lnTo>
                  <a:lnTo>
                    <a:pt x="316" y="278"/>
                  </a:lnTo>
                  <a:lnTo>
                    <a:pt x="319" y="278"/>
                  </a:lnTo>
                  <a:lnTo>
                    <a:pt x="319" y="280"/>
                  </a:lnTo>
                  <a:lnTo>
                    <a:pt x="316" y="283"/>
                  </a:lnTo>
                  <a:lnTo>
                    <a:pt x="314" y="285"/>
                  </a:lnTo>
                  <a:lnTo>
                    <a:pt x="311" y="290"/>
                  </a:lnTo>
                  <a:lnTo>
                    <a:pt x="319" y="290"/>
                  </a:lnTo>
                  <a:lnTo>
                    <a:pt x="319" y="285"/>
                  </a:lnTo>
                  <a:lnTo>
                    <a:pt x="323" y="285"/>
                  </a:lnTo>
                  <a:lnTo>
                    <a:pt x="326" y="283"/>
                  </a:lnTo>
                  <a:lnTo>
                    <a:pt x="328" y="283"/>
                  </a:lnTo>
                  <a:lnTo>
                    <a:pt x="328" y="285"/>
                  </a:lnTo>
                  <a:lnTo>
                    <a:pt x="333" y="285"/>
                  </a:lnTo>
                  <a:lnTo>
                    <a:pt x="335" y="285"/>
                  </a:lnTo>
                  <a:lnTo>
                    <a:pt x="342" y="283"/>
                  </a:lnTo>
                  <a:lnTo>
                    <a:pt x="347" y="278"/>
                  </a:lnTo>
                  <a:lnTo>
                    <a:pt x="349" y="275"/>
                  </a:lnTo>
                  <a:lnTo>
                    <a:pt x="359" y="275"/>
                  </a:lnTo>
                  <a:lnTo>
                    <a:pt x="366" y="275"/>
                  </a:lnTo>
                  <a:lnTo>
                    <a:pt x="371" y="271"/>
                  </a:lnTo>
                  <a:lnTo>
                    <a:pt x="373" y="268"/>
                  </a:lnTo>
                  <a:lnTo>
                    <a:pt x="376" y="266"/>
                  </a:lnTo>
                  <a:lnTo>
                    <a:pt x="383" y="259"/>
                  </a:lnTo>
                  <a:lnTo>
                    <a:pt x="385" y="256"/>
                  </a:lnTo>
                  <a:lnTo>
                    <a:pt x="390" y="254"/>
                  </a:lnTo>
                  <a:lnTo>
                    <a:pt x="399" y="252"/>
                  </a:lnTo>
                  <a:lnTo>
                    <a:pt x="402" y="252"/>
                  </a:lnTo>
                  <a:lnTo>
                    <a:pt x="404" y="249"/>
                  </a:lnTo>
                  <a:lnTo>
                    <a:pt x="407" y="249"/>
                  </a:lnTo>
                  <a:lnTo>
                    <a:pt x="407" y="247"/>
                  </a:lnTo>
                  <a:lnTo>
                    <a:pt x="407" y="244"/>
                  </a:lnTo>
                  <a:lnTo>
                    <a:pt x="407" y="240"/>
                  </a:lnTo>
                  <a:lnTo>
                    <a:pt x="407" y="235"/>
                  </a:lnTo>
                  <a:lnTo>
                    <a:pt x="414" y="242"/>
                  </a:lnTo>
                  <a:lnTo>
                    <a:pt x="416" y="244"/>
                  </a:lnTo>
                  <a:lnTo>
                    <a:pt x="418" y="244"/>
                  </a:lnTo>
                  <a:lnTo>
                    <a:pt x="437" y="244"/>
                  </a:lnTo>
                  <a:lnTo>
                    <a:pt x="447" y="242"/>
                  </a:lnTo>
                  <a:lnTo>
                    <a:pt x="454" y="240"/>
                  </a:lnTo>
                  <a:lnTo>
                    <a:pt x="459" y="240"/>
                  </a:lnTo>
                  <a:lnTo>
                    <a:pt x="468" y="237"/>
                  </a:lnTo>
                  <a:lnTo>
                    <a:pt x="480" y="235"/>
                  </a:lnTo>
                  <a:lnTo>
                    <a:pt x="487" y="235"/>
                  </a:lnTo>
                  <a:lnTo>
                    <a:pt x="492" y="230"/>
                  </a:lnTo>
                  <a:lnTo>
                    <a:pt x="499" y="230"/>
                  </a:lnTo>
                  <a:lnTo>
                    <a:pt x="502" y="228"/>
                  </a:lnTo>
                  <a:lnTo>
                    <a:pt x="509" y="228"/>
                  </a:lnTo>
                  <a:lnTo>
                    <a:pt x="516" y="220"/>
                  </a:lnTo>
                  <a:lnTo>
                    <a:pt x="518" y="220"/>
                  </a:lnTo>
                  <a:lnTo>
                    <a:pt x="518" y="218"/>
                  </a:lnTo>
                  <a:lnTo>
                    <a:pt x="523" y="218"/>
                  </a:lnTo>
                  <a:lnTo>
                    <a:pt x="525" y="216"/>
                  </a:lnTo>
                  <a:lnTo>
                    <a:pt x="528" y="216"/>
                  </a:lnTo>
                  <a:lnTo>
                    <a:pt x="542" y="213"/>
                  </a:lnTo>
                  <a:lnTo>
                    <a:pt x="552" y="211"/>
                  </a:lnTo>
                  <a:lnTo>
                    <a:pt x="552" y="206"/>
                  </a:lnTo>
                  <a:lnTo>
                    <a:pt x="549" y="206"/>
                  </a:lnTo>
                  <a:lnTo>
                    <a:pt x="547" y="208"/>
                  </a:lnTo>
                  <a:lnTo>
                    <a:pt x="537" y="208"/>
                  </a:lnTo>
                  <a:lnTo>
                    <a:pt x="530" y="206"/>
                  </a:lnTo>
                  <a:lnTo>
                    <a:pt x="525" y="206"/>
                  </a:lnTo>
                  <a:lnTo>
                    <a:pt x="521" y="204"/>
                  </a:lnTo>
                  <a:lnTo>
                    <a:pt x="509" y="204"/>
                  </a:lnTo>
                  <a:lnTo>
                    <a:pt x="499" y="206"/>
                  </a:lnTo>
                  <a:lnTo>
                    <a:pt x="490" y="206"/>
                  </a:lnTo>
                  <a:lnTo>
                    <a:pt x="487" y="211"/>
                  </a:lnTo>
                  <a:lnTo>
                    <a:pt x="471" y="211"/>
                  </a:lnTo>
                  <a:lnTo>
                    <a:pt x="485" y="206"/>
                  </a:lnTo>
                  <a:lnTo>
                    <a:pt x="494" y="204"/>
                  </a:lnTo>
                  <a:lnTo>
                    <a:pt x="499" y="204"/>
                  </a:lnTo>
                  <a:lnTo>
                    <a:pt x="502" y="201"/>
                  </a:lnTo>
                  <a:lnTo>
                    <a:pt x="506" y="201"/>
                  </a:lnTo>
                  <a:lnTo>
                    <a:pt x="511" y="199"/>
                  </a:lnTo>
                  <a:lnTo>
                    <a:pt x="514" y="199"/>
                  </a:lnTo>
                  <a:lnTo>
                    <a:pt x="516" y="199"/>
                  </a:lnTo>
                  <a:lnTo>
                    <a:pt x="514" y="196"/>
                  </a:lnTo>
                  <a:lnTo>
                    <a:pt x="509" y="194"/>
                  </a:lnTo>
                  <a:lnTo>
                    <a:pt x="506" y="194"/>
                  </a:lnTo>
                  <a:lnTo>
                    <a:pt x="504" y="194"/>
                  </a:lnTo>
                  <a:lnTo>
                    <a:pt x="497" y="196"/>
                  </a:lnTo>
                  <a:lnTo>
                    <a:pt x="483" y="201"/>
                  </a:lnTo>
                  <a:lnTo>
                    <a:pt x="468" y="201"/>
                  </a:lnTo>
                  <a:lnTo>
                    <a:pt x="478" y="196"/>
                  </a:lnTo>
                  <a:lnTo>
                    <a:pt x="485" y="192"/>
                  </a:lnTo>
                  <a:lnTo>
                    <a:pt x="487" y="192"/>
                  </a:lnTo>
                  <a:lnTo>
                    <a:pt x="492" y="194"/>
                  </a:lnTo>
                  <a:lnTo>
                    <a:pt x="497" y="194"/>
                  </a:lnTo>
                  <a:lnTo>
                    <a:pt x="499" y="192"/>
                  </a:lnTo>
                  <a:lnTo>
                    <a:pt x="504" y="192"/>
                  </a:lnTo>
                  <a:lnTo>
                    <a:pt x="506" y="189"/>
                  </a:lnTo>
                  <a:lnTo>
                    <a:pt x="516" y="189"/>
                  </a:lnTo>
                  <a:lnTo>
                    <a:pt x="518" y="189"/>
                  </a:lnTo>
                  <a:lnTo>
                    <a:pt x="516" y="187"/>
                  </a:lnTo>
                  <a:lnTo>
                    <a:pt x="514" y="187"/>
                  </a:lnTo>
                  <a:lnTo>
                    <a:pt x="509" y="184"/>
                  </a:lnTo>
                  <a:lnTo>
                    <a:pt x="485" y="184"/>
                  </a:lnTo>
                  <a:lnTo>
                    <a:pt x="492" y="182"/>
                  </a:lnTo>
                  <a:lnTo>
                    <a:pt x="485" y="180"/>
                  </a:lnTo>
                  <a:lnTo>
                    <a:pt x="485" y="175"/>
                  </a:lnTo>
                  <a:lnTo>
                    <a:pt x="487" y="175"/>
                  </a:lnTo>
                  <a:lnTo>
                    <a:pt x="490" y="177"/>
                  </a:lnTo>
                  <a:lnTo>
                    <a:pt x="492" y="180"/>
                  </a:lnTo>
                  <a:lnTo>
                    <a:pt x="497" y="182"/>
                  </a:lnTo>
                  <a:lnTo>
                    <a:pt x="504" y="182"/>
                  </a:lnTo>
                  <a:lnTo>
                    <a:pt x="506" y="184"/>
                  </a:lnTo>
                  <a:lnTo>
                    <a:pt x="509" y="184"/>
                  </a:lnTo>
                  <a:lnTo>
                    <a:pt x="514" y="184"/>
                  </a:lnTo>
                  <a:lnTo>
                    <a:pt x="518" y="184"/>
                  </a:lnTo>
                  <a:lnTo>
                    <a:pt x="518" y="187"/>
                  </a:lnTo>
                  <a:lnTo>
                    <a:pt x="523" y="187"/>
                  </a:lnTo>
                  <a:lnTo>
                    <a:pt x="523" y="184"/>
                  </a:lnTo>
                  <a:lnTo>
                    <a:pt x="528" y="184"/>
                  </a:lnTo>
                  <a:lnTo>
                    <a:pt x="528" y="187"/>
                  </a:lnTo>
                  <a:lnTo>
                    <a:pt x="528" y="189"/>
                  </a:lnTo>
                  <a:lnTo>
                    <a:pt x="528" y="192"/>
                  </a:lnTo>
                  <a:lnTo>
                    <a:pt x="528" y="196"/>
                  </a:lnTo>
                  <a:lnTo>
                    <a:pt x="528" y="199"/>
                  </a:lnTo>
                  <a:lnTo>
                    <a:pt x="533" y="199"/>
                  </a:lnTo>
                  <a:lnTo>
                    <a:pt x="537" y="201"/>
                  </a:lnTo>
                  <a:lnTo>
                    <a:pt x="542" y="201"/>
                  </a:lnTo>
                  <a:lnTo>
                    <a:pt x="547" y="201"/>
                  </a:lnTo>
                  <a:lnTo>
                    <a:pt x="549" y="201"/>
                  </a:lnTo>
                  <a:lnTo>
                    <a:pt x="552" y="199"/>
                  </a:lnTo>
                  <a:lnTo>
                    <a:pt x="554" y="199"/>
                  </a:lnTo>
                  <a:lnTo>
                    <a:pt x="554" y="204"/>
                  </a:lnTo>
                  <a:lnTo>
                    <a:pt x="559" y="204"/>
                  </a:lnTo>
                  <a:lnTo>
                    <a:pt x="561" y="201"/>
                  </a:lnTo>
                  <a:lnTo>
                    <a:pt x="563" y="201"/>
                  </a:lnTo>
                  <a:lnTo>
                    <a:pt x="563" y="194"/>
                  </a:lnTo>
                  <a:lnTo>
                    <a:pt x="561" y="194"/>
                  </a:lnTo>
                  <a:lnTo>
                    <a:pt x="563" y="189"/>
                  </a:lnTo>
                  <a:lnTo>
                    <a:pt x="563" y="187"/>
                  </a:lnTo>
                  <a:lnTo>
                    <a:pt x="559" y="187"/>
                  </a:lnTo>
                  <a:lnTo>
                    <a:pt x="556" y="182"/>
                  </a:lnTo>
                  <a:lnTo>
                    <a:pt x="552" y="180"/>
                  </a:lnTo>
                  <a:lnTo>
                    <a:pt x="552" y="175"/>
                  </a:lnTo>
                  <a:lnTo>
                    <a:pt x="533" y="170"/>
                  </a:lnTo>
                  <a:lnTo>
                    <a:pt x="523" y="170"/>
                  </a:lnTo>
                  <a:lnTo>
                    <a:pt x="521" y="170"/>
                  </a:lnTo>
                  <a:lnTo>
                    <a:pt x="528" y="168"/>
                  </a:lnTo>
                  <a:lnTo>
                    <a:pt x="530" y="165"/>
                  </a:lnTo>
                  <a:lnTo>
                    <a:pt x="528" y="165"/>
                  </a:lnTo>
                  <a:lnTo>
                    <a:pt x="525" y="163"/>
                  </a:lnTo>
                  <a:lnTo>
                    <a:pt x="514" y="163"/>
                  </a:lnTo>
                  <a:lnTo>
                    <a:pt x="509" y="161"/>
                  </a:lnTo>
                  <a:lnTo>
                    <a:pt x="504" y="161"/>
                  </a:lnTo>
                  <a:lnTo>
                    <a:pt x="509" y="156"/>
                  </a:lnTo>
                  <a:lnTo>
                    <a:pt x="523" y="156"/>
                  </a:lnTo>
                  <a:lnTo>
                    <a:pt x="528" y="153"/>
                  </a:lnTo>
                  <a:lnTo>
                    <a:pt x="533" y="153"/>
                  </a:lnTo>
                  <a:lnTo>
                    <a:pt x="547" y="156"/>
                  </a:lnTo>
                  <a:lnTo>
                    <a:pt x="552" y="156"/>
                  </a:lnTo>
                  <a:lnTo>
                    <a:pt x="554" y="156"/>
                  </a:lnTo>
                  <a:lnTo>
                    <a:pt x="556" y="158"/>
                  </a:lnTo>
                  <a:lnTo>
                    <a:pt x="559" y="161"/>
                  </a:lnTo>
                  <a:lnTo>
                    <a:pt x="563" y="165"/>
                  </a:lnTo>
                  <a:lnTo>
                    <a:pt x="568" y="165"/>
                  </a:lnTo>
                  <a:lnTo>
                    <a:pt x="568" y="163"/>
                  </a:lnTo>
                  <a:lnTo>
                    <a:pt x="568" y="158"/>
                  </a:lnTo>
                  <a:lnTo>
                    <a:pt x="559" y="156"/>
                  </a:lnTo>
                  <a:lnTo>
                    <a:pt x="552" y="153"/>
                  </a:lnTo>
                  <a:lnTo>
                    <a:pt x="540" y="151"/>
                  </a:lnTo>
                  <a:lnTo>
                    <a:pt x="544" y="149"/>
                  </a:lnTo>
                  <a:lnTo>
                    <a:pt x="547" y="149"/>
                  </a:lnTo>
                  <a:lnTo>
                    <a:pt x="552" y="151"/>
                  </a:lnTo>
                  <a:lnTo>
                    <a:pt x="556" y="151"/>
                  </a:lnTo>
                  <a:lnTo>
                    <a:pt x="559" y="153"/>
                  </a:lnTo>
                  <a:lnTo>
                    <a:pt x="578" y="153"/>
                  </a:lnTo>
                  <a:lnTo>
                    <a:pt x="594" y="151"/>
                  </a:lnTo>
                  <a:lnTo>
                    <a:pt x="594" y="144"/>
                  </a:lnTo>
                  <a:lnTo>
                    <a:pt x="582" y="141"/>
                  </a:lnTo>
                  <a:lnTo>
                    <a:pt x="578" y="146"/>
                  </a:lnTo>
                  <a:lnTo>
                    <a:pt x="573" y="141"/>
                  </a:lnTo>
                  <a:lnTo>
                    <a:pt x="573" y="139"/>
                  </a:lnTo>
                  <a:lnTo>
                    <a:pt x="587" y="139"/>
                  </a:lnTo>
                  <a:lnTo>
                    <a:pt x="599" y="137"/>
                  </a:lnTo>
                  <a:lnTo>
                    <a:pt x="602" y="139"/>
                  </a:lnTo>
                  <a:lnTo>
                    <a:pt x="609" y="139"/>
                  </a:lnTo>
                  <a:lnTo>
                    <a:pt x="616" y="134"/>
                  </a:lnTo>
                  <a:lnTo>
                    <a:pt x="618" y="134"/>
                  </a:lnTo>
                  <a:lnTo>
                    <a:pt x="618" y="132"/>
                  </a:lnTo>
                  <a:lnTo>
                    <a:pt x="599" y="132"/>
                  </a:lnTo>
                  <a:lnTo>
                    <a:pt x="599" y="129"/>
                  </a:lnTo>
                  <a:lnTo>
                    <a:pt x="597" y="129"/>
                  </a:lnTo>
                  <a:lnTo>
                    <a:pt x="597" y="127"/>
                  </a:lnTo>
                  <a:lnTo>
                    <a:pt x="592" y="127"/>
                  </a:lnTo>
                  <a:lnTo>
                    <a:pt x="587" y="125"/>
                  </a:lnTo>
                  <a:lnTo>
                    <a:pt x="592" y="125"/>
                  </a:lnTo>
                  <a:lnTo>
                    <a:pt x="594" y="125"/>
                  </a:lnTo>
                  <a:lnTo>
                    <a:pt x="594" y="122"/>
                  </a:lnTo>
                  <a:lnTo>
                    <a:pt x="592" y="120"/>
                  </a:lnTo>
                  <a:lnTo>
                    <a:pt x="590" y="120"/>
                  </a:lnTo>
                  <a:lnTo>
                    <a:pt x="582" y="117"/>
                  </a:lnTo>
                  <a:lnTo>
                    <a:pt x="592" y="117"/>
                  </a:lnTo>
                  <a:lnTo>
                    <a:pt x="594" y="120"/>
                  </a:lnTo>
                  <a:lnTo>
                    <a:pt x="597" y="120"/>
                  </a:lnTo>
                  <a:lnTo>
                    <a:pt x="602" y="120"/>
                  </a:lnTo>
                  <a:lnTo>
                    <a:pt x="606" y="120"/>
                  </a:lnTo>
                  <a:lnTo>
                    <a:pt x="609" y="125"/>
                  </a:lnTo>
                  <a:lnTo>
                    <a:pt x="613" y="125"/>
                  </a:lnTo>
                  <a:lnTo>
                    <a:pt x="618" y="120"/>
                  </a:lnTo>
                  <a:lnTo>
                    <a:pt x="618" y="113"/>
                  </a:lnTo>
                  <a:lnTo>
                    <a:pt x="616" y="110"/>
                  </a:lnTo>
                  <a:lnTo>
                    <a:pt x="613" y="110"/>
                  </a:lnTo>
                  <a:lnTo>
                    <a:pt x="611" y="108"/>
                  </a:lnTo>
                  <a:lnTo>
                    <a:pt x="609" y="105"/>
                  </a:lnTo>
                  <a:lnTo>
                    <a:pt x="592" y="103"/>
                  </a:lnTo>
                  <a:lnTo>
                    <a:pt x="587" y="101"/>
                  </a:lnTo>
                  <a:lnTo>
                    <a:pt x="587" y="98"/>
                  </a:lnTo>
                  <a:lnTo>
                    <a:pt x="590" y="98"/>
                  </a:lnTo>
                  <a:lnTo>
                    <a:pt x="599" y="98"/>
                  </a:lnTo>
                  <a:lnTo>
                    <a:pt x="611" y="96"/>
                  </a:lnTo>
                  <a:lnTo>
                    <a:pt x="618" y="96"/>
                  </a:lnTo>
                  <a:lnTo>
                    <a:pt x="623" y="98"/>
                  </a:lnTo>
                  <a:lnTo>
                    <a:pt x="632" y="98"/>
                  </a:lnTo>
                  <a:lnTo>
                    <a:pt x="637" y="96"/>
                  </a:lnTo>
                  <a:lnTo>
                    <a:pt x="642" y="93"/>
                  </a:lnTo>
                  <a:lnTo>
                    <a:pt x="642" y="91"/>
                  </a:lnTo>
                  <a:lnTo>
                    <a:pt x="642" y="89"/>
                  </a:lnTo>
                  <a:lnTo>
                    <a:pt x="632" y="89"/>
                  </a:lnTo>
                  <a:lnTo>
                    <a:pt x="625" y="86"/>
                  </a:lnTo>
                  <a:lnTo>
                    <a:pt x="616" y="86"/>
                  </a:lnTo>
                  <a:lnTo>
                    <a:pt x="613" y="84"/>
                  </a:lnTo>
                  <a:lnTo>
                    <a:pt x="623" y="84"/>
                  </a:lnTo>
                  <a:lnTo>
                    <a:pt x="621" y="82"/>
                  </a:lnTo>
                  <a:lnTo>
                    <a:pt x="618" y="79"/>
                  </a:lnTo>
                  <a:lnTo>
                    <a:pt x="618" y="77"/>
                  </a:lnTo>
                  <a:lnTo>
                    <a:pt x="613" y="77"/>
                  </a:lnTo>
                  <a:lnTo>
                    <a:pt x="611" y="79"/>
                  </a:lnTo>
                  <a:lnTo>
                    <a:pt x="611" y="84"/>
                  </a:lnTo>
                  <a:lnTo>
                    <a:pt x="606" y="84"/>
                  </a:lnTo>
                  <a:lnTo>
                    <a:pt x="604" y="84"/>
                  </a:lnTo>
                  <a:lnTo>
                    <a:pt x="602" y="82"/>
                  </a:lnTo>
                  <a:lnTo>
                    <a:pt x="599" y="79"/>
                  </a:lnTo>
                  <a:lnTo>
                    <a:pt x="602" y="79"/>
                  </a:lnTo>
                  <a:lnTo>
                    <a:pt x="606" y="77"/>
                  </a:lnTo>
                  <a:lnTo>
                    <a:pt x="609" y="74"/>
                  </a:lnTo>
                  <a:lnTo>
                    <a:pt x="613" y="70"/>
                  </a:lnTo>
                  <a:lnTo>
                    <a:pt x="616" y="67"/>
                  </a:lnTo>
                  <a:lnTo>
                    <a:pt x="618" y="65"/>
                  </a:lnTo>
                  <a:lnTo>
                    <a:pt x="621" y="65"/>
                  </a:lnTo>
                  <a:lnTo>
                    <a:pt x="623" y="65"/>
                  </a:lnTo>
                  <a:lnTo>
                    <a:pt x="628" y="65"/>
                  </a:lnTo>
                  <a:lnTo>
                    <a:pt x="630" y="65"/>
                  </a:lnTo>
                  <a:lnTo>
                    <a:pt x="632" y="62"/>
                  </a:lnTo>
                  <a:lnTo>
                    <a:pt x="637" y="60"/>
                  </a:lnTo>
                  <a:lnTo>
                    <a:pt x="635" y="55"/>
                  </a:lnTo>
                  <a:lnTo>
                    <a:pt x="637" y="53"/>
                  </a:lnTo>
                  <a:lnTo>
                    <a:pt x="640" y="50"/>
                  </a:lnTo>
                  <a:lnTo>
                    <a:pt x="642" y="50"/>
                  </a:lnTo>
                  <a:lnTo>
                    <a:pt x="647" y="50"/>
                  </a:lnTo>
                  <a:lnTo>
                    <a:pt x="649" y="50"/>
                  </a:lnTo>
                  <a:lnTo>
                    <a:pt x="651" y="53"/>
                  </a:lnTo>
                  <a:lnTo>
                    <a:pt x="656" y="53"/>
                  </a:lnTo>
                  <a:lnTo>
                    <a:pt x="659" y="50"/>
                  </a:lnTo>
                  <a:lnTo>
                    <a:pt x="661" y="50"/>
                  </a:lnTo>
                  <a:lnTo>
                    <a:pt x="663" y="48"/>
                  </a:lnTo>
                  <a:lnTo>
                    <a:pt x="644" y="48"/>
                  </a:lnTo>
                  <a:lnTo>
                    <a:pt x="642" y="48"/>
                  </a:lnTo>
                  <a:lnTo>
                    <a:pt x="637" y="48"/>
                  </a:lnTo>
                  <a:lnTo>
                    <a:pt x="635" y="50"/>
                  </a:lnTo>
                  <a:lnTo>
                    <a:pt x="630" y="50"/>
                  </a:lnTo>
                  <a:lnTo>
                    <a:pt x="630" y="48"/>
                  </a:lnTo>
                  <a:lnTo>
                    <a:pt x="640" y="43"/>
                  </a:lnTo>
                  <a:lnTo>
                    <a:pt x="670" y="43"/>
                  </a:lnTo>
                  <a:lnTo>
                    <a:pt x="675" y="43"/>
                  </a:lnTo>
                  <a:lnTo>
                    <a:pt x="678" y="43"/>
                  </a:lnTo>
                  <a:lnTo>
                    <a:pt x="682" y="41"/>
                  </a:lnTo>
                  <a:lnTo>
                    <a:pt x="678" y="41"/>
                  </a:lnTo>
                  <a:lnTo>
                    <a:pt x="673" y="38"/>
                  </a:lnTo>
                  <a:lnTo>
                    <a:pt x="656" y="38"/>
                  </a:lnTo>
                  <a:lnTo>
                    <a:pt x="651" y="41"/>
                  </a:lnTo>
                  <a:lnTo>
                    <a:pt x="635" y="41"/>
                  </a:lnTo>
                  <a:lnTo>
                    <a:pt x="635" y="38"/>
                  </a:lnTo>
                  <a:lnTo>
                    <a:pt x="637" y="38"/>
                  </a:lnTo>
                  <a:lnTo>
                    <a:pt x="642" y="38"/>
                  </a:lnTo>
                  <a:lnTo>
                    <a:pt x="687" y="38"/>
                  </a:lnTo>
                  <a:lnTo>
                    <a:pt x="692" y="36"/>
                  </a:lnTo>
                  <a:lnTo>
                    <a:pt x="699" y="34"/>
                  </a:lnTo>
                  <a:lnTo>
                    <a:pt x="701" y="31"/>
                  </a:lnTo>
                  <a:lnTo>
                    <a:pt x="718" y="31"/>
                  </a:lnTo>
                  <a:lnTo>
                    <a:pt x="723" y="29"/>
                  </a:lnTo>
                  <a:lnTo>
                    <a:pt x="725" y="29"/>
                  </a:lnTo>
                  <a:lnTo>
                    <a:pt x="730" y="29"/>
                  </a:lnTo>
                  <a:lnTo>
                    <a:pt x="732" y="26"/>
                  </a:lnTo>
                  <a:lnTo>
                    <a:pt x="730" y="24"/>
                  </a:lnTo>
                  <a:close/>
                  <a:moveTo>
                    <a:pt x="119" y="268"/>
                  </a:moveTo>
                  <a:lnTo>
                    <a:pt x="116" y="266"/>
                  </a:lnTo>
                  <a:lnTo>
                    <a:pt x="119" y="268"/>
                  </a:lnTo>
                  <a:close/>
                  <a:moveTo>
                    <a:pt x="128" y="223"/>
                  </a:moveTo>
                  <a:lnTo>
                    <a:pt x="135" y="223"/>
                  </a:lnTo>
                  <a:lnTo>
                    <a:pt x="138" y="220"/>
                  </a:lnTo>
                  <a:lnTo>
                    <a:pt x="145" y="220"/>
                  </a:lnTo>
                  <a:lnTo>
                    <a:pt x="147" y="220"/>
                  </a:lnTo>
                  <a:lnTo>
                    <a:pt x="147" y="216"/>
                  </a:lnTo>
                  <a:lnTo>
                    <a:pt x="150" y="216"/>
                  </a:lnTo>
                  <a:lnTo>
                    <a:pt x="147" y="213"/>
                  </a:lnTo>
                  <a:lnTo>
                    <a:pt x="145" y="211"/>
                  </a:lnTo>
                  <a:lnTo>
                    <a:pt x="143" y="211"/>
                  </a:lnTo>
                  <a:lnTo>
                    <a:pt x="138" y="211"/>
                  </a:lnTo>
                  <a:lnTo>
                    <a:pt x="135" y="206"/>
                  </a:lnTo>
                  <a:lnTo>
                    <a:pt x="119" y="206"/>
                  </a:lnTo>
                  <a:lnTo>
                    <a:pt x="119" y="213"/>
                  </a:lnTo>
                  <a:lnTo>
                    <a:pt x="116" y="216"/>
                  </a:lnTo>
                  <a:lnTo>
                    <a:pt x="114" y="216"/>
                  </a:lnTo>
                  <a:lnTo>
                    <a:pt x="114" y="218"/>
                  </a:lnTo>
                  <a:lnTo>
                    <a:pt x="116" y="220"/>
                  </a:lnTo>
                  <a:lnTo>
                    <a:pt x="119" y="220"/>
                  </a:lnTo>
                  <a:lnTo>
                    <a:pt x="119" y="225"/>
                  </a:lnTo>
                  <a:lnTo>
                    <a:pt x="128" y="22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28" name="Russia" descr="© INSCALE GmbH, 05.05.2010&#10;http://www.presentationload.com/">
              <a:extLst>
                <a:ext uri="{FF2B5EF4-FFF2-40B4-BE49-F238E27FC236}">
                  <a16:creationId xmlns:a16="http://schemas.microsoft.com/office/drawing/2014/main" id="{9424E71A-ADBC-0863-3A52-618FBE8CCAF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27539" y="867426"/>
              <a:ext cx="3430210" cy="1092513"/>
            </a:xfrm>
            <a:custGeom>
              <a:avLst/>
              <a:gdLst>
                <a:gd name="T0" fmla="*/ 2147483647 w 9048"/>
                <a:gd name="T1" fmla="*/ 2147483647 h 2880"/>
                <a:gd name="T2" fmla="*/ 2147483647 w 9048"/>
                <a:gd name="T3" fmla="*/ 2147483647 h 2880"/>
                <a:gd name="T4" fmla="*/ 2147483647 w 9048"/>
                <a:gd name="T5" fmla="*/ 2147483647 h 2880"/>
                <a:gd name="T6" fmla="*/ 2147483647 w 9048"/>
                <a:gd name="T7" fmla="*/ 2147483647 h 2880"/>
                <a:gd name="T8" fmla="*/ 2147483647 w 9048"/>
                <a:gd name="T9" fmla="*/ 2147483647 h 2880"/>
                <a:gd name="T10" fmla="*/ 2147483647 w 9048"/>
                <a:gd name="T11" fmla="*/ 2147483647 h 2880"/>
                <a:gd name="T12" fmla="*/ 2147483647 w 9048"/>
                <a:gd name="T13" fmla="*/ 2147483647 h 2880"/>
                <a:gd name="T14" fmla="*/ 2147483647 w 9048"/>
                <a:gd name="T15" fmla="*/ 2147483647 h 2880"/>
                <a:gd name="T16" fmla="*/ 2147483647 w 9048"/>
                <a:gd name="T17" fmla="*/ 2147483647 h 2880"/>
                <a:gd name="T18" fmla="*/ 2147483647 w 9048"/>
                <a:gd name="T19" fmla="*/ 2147483647 h 2880"/>
                <a:gd name="T20" fmla="*/ 2147483647 w 9048"/>
                <a:gd name="T21" fmla="*/ 2147483647 h 2880"/>
                <a:gd name="T22" fmla="*/ 2147483647 w 9048"/>
                <a:gd name="T23" fmla="*/ 2147483647 h 2880"/>
                <a:gd name="T24" fmla="*/ 2147483647 w 9048"/>
                <a:gd name="T25" fmla="*/ 2147483647 h 2880"/>
                <a:gd name="T26" fmla="*/ 2147483647 w 9048"/>
                <a:gd name="T27" fmla="*/ 2147483647 h 2880"/>
                <a:gd name="T28" fmla="*/ 2147483647 w 9048"/>
                <a:gd name="T29" fmla="*/ 2147483647 h 2880"/>
                <a:gd name="T30" fmla="*/ 2147483647 w 9048"/>
                <a:gd name="T31" fmla="*/ 2147483647 h 2880"/>
                <a:gd name="T32" fmla="*/ 2147483647 w 9048"/>
                <a:gd name="T33" fmla="*/ 2147483647 h 2880"/>
                <a:gd name="T34" fmla="*/ 2147483647 w 9048"/>
                <a:gd name="T35" fmla="*/ 2147483647 h 2880"/>
                <a:gd name="T36" fmla="*/ 2147483647 w 9048"/>
                <a:gd name="T37" fmla="*/ 2147483647 h 2880"/>
                <a:gd name="T38" fmla="*/ 2147483647 w 9048"/>
                <a:gd name="T39" fmla="*/ 2147483647 h 2880"/>
                <a:gd name="T40" fmla="*/ 2147483647 w 9048"/>
                <a:gd name="T41" fmla="*/ 2147483647 h 2880"/>
                <a:gd name="T42" fmla="*/ 2147483647 w 9048"/>
                <a:gd name="T43" fmla="*/ 2147483647 h 2880"/>
                <a:gd name="T44" fmla="*/ 2147483647 w 9048"/>
                <a:gd name="T45" fmla="*/ 2147483647 h 2880"/>
                <a:gd name="T46" fmla="*/ 2147483647 w 9048"/>
                <a:gd name="T47" fmla="*/ 2147483647 h 2880"/>
                <a:gd name="T48" fmla="*/ 2147483647 w 9048"/>
                <a:gd name="T49" fmla="*/ 2147483647 h 2880"/>
                <a:gd name="T50" fmla="*/ 2147483647 w 9048"/>
                <a:gd name="T51" fmla="*/ 2147483647 h 2880"/>
                <a:gd name="T52" fmla="*/ 2147483647 w 9048"/>
                <a:gd name="T53" fmla="*/ 2147483647 h 2880"/>
                <a:gd name="T54" fmla="*/ 2147483647 w 9048"/>
                <a:gd name="T55" fmla="*/ 2147483647 h 2880"/>
                <a:gd name="T56" fmla="*/ 2147483647 w 9048"/>
                <a:gd name="T57" fmla="*/ 2147483647 h 2880"/>
                <a:gd name="T58" fmla="*/ 2147483647 w 9048"/>
                <a:gd name="T59" fmla="*/ 2147483647 h 2880"/>
                <a:gd name="T60" fmla="*/ 2147483647 w 9048"/>
                <a:gd name="T61" fmla="*/ 2147483647 h 2880"/>
                <a:gd name="T62" fmla="*/ 2147483647 w 9048"/>
                <a:gd name="T63" fmla="*/ 2147483647 h 2880"/>
                <a:gd name="T64" fmla="*/ 2147483647 w 9048"/>
                <a:gd name="T65" fmla="*/ 2147483647 h 2880"/>
                <a:gd name="T66" fmla="*/ 2147483647 w 9048"/>
                <a:gd name="T67" fmla="*/ 2147483647 h 2880"/>
                <a:gd name="T68" fmla="*/ 2147483647 w 9048"/>
                <a:gd name="T69" fmla="*/ 2147483647 h 2880"/>
                <a:gd name="T70" fmla="*/ 2147483647 w 9048"/>
                <a:gd name="T71" fmla="*/ 2147483647 h 2880"/>
                <a:gd name="T72" fmla="*/ 2147483647 w 9048"/>
                <a:gd name="T73" fmla="*/ 2147483647 h 2880"/>
                <a:gd name="T74" fmla="*/ 2147483647 w 9048"/>
                <a:gd name="T75" fmla="*/ 2147483647 h 2880"/>
                <a:gd name="T76" fmla="*/ 2147483647 w 9048"/>
                <a:gd name="T77" fmla="*/ 2147483647 h 2880"/>
                <a:gd name="T78" fmla="*/ 2147483647 w 9048"/>
                <a:gd name="T79" fmla="*/ 2147483647 h 2880"/>
                <a:gd name="T80" fmla="*/ 2147483647 w 9048"/>
                <a:gd name="T81" fmla="*/ 2147483647 h 2880"/>
                <a:gd name="T82" fmla="*/ 2147483647 w 9048"/>
                <a:gd name="T83" fmla="*/ 2147483647 h 2880"/>
                <a:gd name="T84" fmla="*/ 2147483647 w 9048"/>
                <a:gd name="T85" fmla="*/ 2147483647 h 2880"/>
                <a:gd name="T86" fmla="*/ 2147483647 w 9048"/>
                <a:gd name="T87" fmla="*/ 2147483647 h 2880"/>
                <a:gd name="T88" fmla="*/ 2147483647 w 9048"/>
                <a:gd name="T89" fmla="*/ 2147483647 h 2880"/>
                <a:gd name="T90" fmla="*/ 2147483647 w 9048"/>
                <a:gd name="T91" fmla="*/ 2147483647 h 2880"/>
                <a:gd name="T92" fmla="*/ 2147483647 w 9048"/>
                <a:gd name="T93" fmla="*/ 2147483647 h 2880"/>
                <a:gd name="T94" fmla="*/ 2147483647 w 9048"/>
                <a:gd name="T95" fmla="*/ 2147483647 h 2880"/>
                <a:gd name="T96" fmla="*/ 2147483647 w 9048"/>
                <a:gd name="T97" fmla="*/ 2147483647 h 2880"/>
                <a:gd name="T98" fmla="*/ 2147483647 w 9048"/>
                <a:gd name="T99" fmla="*/ 2147483647 h 2880"/>
                <a:gd name="T100" fmla="*/ 2147483647 w 9048"/>
                <a:gd name="T101" fmla="*/ 2147483647 h 2880"/>
                <a:gd name="T102" fmla="*/ 2147483647 w 9048"/>
                <a:gd name="T103" fmla="*/ 2147483647 h 2880"/>
                <a:gd name="T104" fmla="*/ 2147483647 w 9048"/>
                <a:gd name="T105" fmla="*/ 2147483647 h 2880"/>
                <a:gd name="T106" fmla="*/ 2147483647 w 9048"/>
                <a:gd name="T107" fmla="*/ 2147483647 h 2880"/>
                <a:gd name="T108" fmla="*/ 2147483647 w 9048"/>
                <a:gd name="T109" fmla="*/ 2147483647 h 2880"/>
                <a:gd name="T110" fmla="*/ 2147483647 w 9048"/>
                <a:gd name="T111" fmla="*/ 2147483647 h 2880"/>
                <a:gd name="T112" fmla="*/ 2147483647 w 9048"/>
                <a:gd name="T113" fmla="*/ 2147483647 h 2880"/>
                <a:gd name="T114" fmla="*/ 2147483647 w 9048"/>
                <a:gd name="T115" fmla="*/ 2147483647 h 2880"/>
                <a:gd name="T116" fmla="*/ 2147483647 w 9048"/>
                <a:gd name="T117" fmla="*/ 2147483647 h 2880"/>
                <a:gd name="T118" fmla="*/ 2147483647 w 9048"/>
                <a:gd name="T119" fmla="*/ 2147483647 h 2880"/>
                <a:gd name="T120" fmla="*/ 2147483647 w 9048"/>
                <a:gd name="T121" fmla="*/ 2147483647 h 2880"/>
                <a:gd name="T122" fmla="*/ 2147483647 w 9048"/>
                <a:gd name="T123" fmla="*/ 2147483647 h 2880"/>
                <a:gd name="T124" fmla="*/ 2147483647 w 9048"/>
                <a:gd name="T125" fmla="*/ 2147483647 h 28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048"/>
                <a:gd name="T190" fmla="*/ 0 h 2880"/>
                <a:gd name="T191" fmla="*/ 9048 w 9048"/>
                <a:gd name="T192" fmla="*/ 2880 h 288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048" h="2880">
                  <a:moveTo>
                    <a:pt x="2790" y="546"/>
                  </a:moveTo>
                  <a:lnTo>
                    <a:pt x="2760" y="540"/>
                  </a:lnTo>
                  <a:lnTo>
                    <a:pt x="2736" y="558"/>
                  </a:lnTo>
                  <a:lnTo>
                    <a:pt x="2778" y="570"/>
                  </a:lnTo>
                  <a:lnTo>
                    <a:pt x="2790" y="546"/>
                  </a:lnTo>
                  <a:close/>
                  <a:moveTo>
                    <a:pt x="2832" y="522"/>
                  </a:moveTo>
                  <a:lnTo>
                    <a:pt x="2820" y="516"/>
                  </a:lnTo>
                  <a:lnTo>
                    <a:pt x="2814" y="510"/>
                  </a:lnTo>
                  <a:lnTo>
                    <a:pt x="2808" y="510"/>
                  </a:lnTo>
                  <a:lnTo>
                    <a:pt x="2808" y="528"/>
                  </a:lnTo>
                  <a:lnTo>
                    <a:pt x="2820" y="534"/>
                  </a:lnTo>
                  <a:lnTo>
                    <a:pt x="2832" y="534"/>
                  </a:lnTo>
                  <a:lnTo>
                    <a:pt x="2844" y="540"/>
                  </a:lnTo>
                  <a:lnTo>
                    <a:pt x="2850" y="540"/>
                  </a:lnTo>
                  <a:lnTo>
                    <a:pt x="2850" y="534"/>
                  </a:lnTo>
                  <a:lnTo>
                    <a:pt x="2844" y="528"/>
                  </a:lnTo>
                  <a:lnTo>
                    <a:pt x="2832" y="522"/>
                  </a:lnTo>
                  <a:close/>
                  <a:moveTo>
                    <a:pt x="1704" y="18"/>
                  </a:moveTo>
                  <a:lnTo>
                    <a:pt x="1710" y="18"/>
                  </a:lnTo>
                  <a:lnTo>
                    <a:pt x="1716" y="12"/>
                  </a:lnTo>
                  <a:lnTo>
                    <a:pt x="1728" y="6"/>
                  </a:lnTo>
                  <a:lnTo>
                    <a:pt x="1734" y="0"/>
                  </a:lnTo>
                  <a:lnTo>
                    <a:pt x="1644" y="0"/>
                  </a:lnTo>
                  <a:lnTo>
                    <a:pt x="1638" y="12"/>
                  </a:lnTo>
                  <a:lnTo>
                    <a:pt x="1680" y="12"/>
                  </a:lnTo>
                  <a:lnTo>
                    <a:pt x="1686" y="18"/>
                  </a:lnTo>
                  <a:lnTo>
                    <a:pt x="1704" y="18"/>
                  </a:lnTo>
                  <a:close/>
                  <a:moveTo>
                    <a:pt x="1740" y="60"/>
                  </a:moveTo>
                  <a:lnTo>
                    <a:pt x="1746" y="60"/>
                  </a:lnTo>
                  <a:lnTo>
                    <a:pt x="1758" y="48"/>
                  </a:lnTo>
                  <a:lnTo>
                    <a:pt x="1764" y="48"/>
                  </a:lnTo>
                  <a:lnTo>
                    <a:pt x="1770" y="54"/>
                  </a:lnTo>
                  <a:lnTo>
                    <a:pt x="1782" y="54"/>
                  </a:lnTo>
                  <a:lnTo>
                    <a:pt x="1788" y="60"/>
                  </a:lnTo>
                  <a:lnTo>
                    <a:pt x="1800" y="60"/>
                  </a:lnTo>
                  <a:lnTo>
                    <a:pt x="1812" y="48"/>
                  </a:lnTo>
                  <a:lnTo>
                    <a:pt x="1812" y="36"/>
                  </a:lnTo>
                  <a:lnTo>
                    <a:pt x="1806" y="30"/>
                  </a:lnTo>
                  <a:lnTo>
                    <a:pt x="1794" y="24"/>
                  </a:lnTo>
                  <a:lnTo>
                    <a:pt x="1758" y="24"/>
                  </a:lnTo>
                  <a:lnTo>
                    <a:pt x="1710" y="48"/>
                  </a:lnTo>
                  <a:lnTo>
                    <a:pt x="1716" y="54"/>
                  </a:lnTo>
                  <a:lnTo>
                    <a:pt x="1728" y="60"/>
                  </a:lnTo>
                  <a:lnTo>
                    <a:pt x="1740" y="60"/>
                  </a:lnTo>
                  <a:close/>
                  <a:moveTo>
                    <a:pt x="2382" y="510"/>
                  </a:moveTo>
                  <a:lnTo>
                    <a:pt x="2400" y="504"/>
                  </a:lnTo>
                  <a:lnTo>
                    <a:pt x="2412" y="498"/>
                  </a:lnTo>
                  <a:lnTo>
                    <a:pt x="2412" y="486"/>
                  </a:lnTo>
                  <a:lnTo>
                    <a:pt x="2406" y="486"/>
                  </a:lnTo>
                  <a:lnTo>
                    <a:pt x="2400" y="480"/>
                  </a:lnTo>
                  <a:lnTo>
                    <a:pt x="2346" y="480"/>
                  </a:lnTo>
                  <a:lnTo>
                    <a:pt x="2346" y="492"/>
                  </a:lnTo>
                  <a:lnTo>
                    <a:pt x="2358" y="504"/>
                  </a:lnTo>
                  <a:lnTo>
                    <a:pt x="2370" y="510"/>
                  </a:lnTo>
                  <a:lnTo>
                    <a:pt x="2382" y="510"/>
                  </a:lnTo>
                  <a:close/>
                  <a:moveTo>
                    <a:pt x="1590" y="30"/>
                  </a:moveTo>
                  <a:lnTo>
                    <a:pt x="1548" y="24"/>
                  </a:lnTo>
                  <a:lnTo>
                    <a:pt x="1554" y="36"/>
                  </a:lnTo>
                  <a:lnTo>
                    <a:pt x="1590" y="30"/>
                  </a:lnTo>
                  <a:close/>
                  <a:moveTo>
                    <a:pt x="1890" y="696"/>
                  </a:moveTo>
                  <a:lnTo>
                    <a:pt x="1896" y="708"/>
                  </a:lnTo>
                  <a:lnTo>
                    <a:pt x="1920" y="720"/>
                  </a:lnTo>
                  <a:lnTo>
                    <a:pt x="1950" y="738"/>
                  </a:lnTo>
                  <a:lnTo>
                    <a:pt x="1974" y="744"/>
                  </a:lnTo>
                  <a:lnTo>
                    <a:pt x="1992" y="738"/>
                  </a:lnTo>
                  <a:lnTo>
                    <a:pt x="1980" y="720"/>
                  </a:lnTo>
                  <a:lnTo>
                    <a:pt x="1950" y="702"/>
                  </a:lnTo>
                  <a:lnTo>
                    <a:pt x="1914" y="696"/>
                  </a:lnTo>
                  <a:lnTo>
                    <a:pt x="1890" y="696"/>
                  </a:lnTo>
                  <a:close/>
                  <a:moveTo>
                    <a:pt x="3108" y="126"/>
                  </a:moveTo>
                  <a:lnTo>
                    <a:pt x="3120" y="108"/>
                  </a:lnTo>
                  <a:lnTo>
                    <a:pt x="3030" y="108"/>
                  </a:lnTo>
                  <a:lnTo>
                    <a:pt x="3108" y="126"/>
                  </a:lnTo>
                  <a:close/>
                  <a:moveTo>
                    <a:pt x="1560" y="102"/>
                  </a:moveTo>
                  <a:lnTo>
                    <a:pt x="1632" y="102"/>
                  </a:lnTo>
                  <a:lnTo>
                    <a:pt x="1608" y="84"/>
                  </a:lnTo>
                  <a:lnTo>
                    <a:pt x="1560" y="102"/>
                  </a:lnTo>
                  <a:close/>
                  <a:moveTo>
                    <a:pt x="1572" y="60"/>
                  </a:moveTo>
                  <a:lnTo>
                    <a:pt x="1584" y="66"/>
                  </a:lnTo>
                  <a:lnTo>
                    <a:pt x="1596" y="78"/>
                  </a:lnTo>
                  <a:lnTo>
                    <a:pt x="1620" y="66"/>
                  </a:lnTo>
                  <a:lnTo>
                    <a:pt x="1620" y="72"/>
                  </a:lnTo>
                  <a:lnTo>
                    <a:pt x="1644" y="72"/>
                  </a:lnTo>
                  <a:lnTo>
                    <a:pt x="1668" y="60"/>
                  </a:lnTo>
                  <a:lnTo>
                    <a:pt x="1674" y="54"/>
                  </a:lnTo>
                  <a:lnTo>
                    <a:pt x="1680" y="54"/>
                  </a:lnTo>
                  <a:lnTo>
                    <a:pt x="1626" y="48"/>
                  </a:lnTo>
                  <a:lnTo>
                    <a:pt x="1614" y="54"/>
                  </a:lnTo>
                  <a:lnTo>
                    <a:pt x="1608" y="54"/>
                  </a:lnTo>
                  <a:lnTo>
                    <a:pt x="1602" y="48"/>
                  </a:lnTo>
                  <a:lnTo>
                    <a:pt x="1584" y="48"/>
                  </a:lnTo>
                  <a:lnTo>
                    <a:pt x="1572" y="60"/>
                  </a:lnTo>
                  <a:close/>
                  <a:moveTo>
                    <a:pt x="1662" y="36"/>
                  </a:moveTo>
                  <a:lnTo>
                    <a:pt x="1602" y="36"/>
                  </a:lnTo>
                  <a:lnTo>
                    <a:pt x="1650" y="48"/>
                  </a:lnTo>
                  <a:lnTo>
                    <a:pt x="1662" y="36"/>
                  </a:lnTo>
                  <a:close/>
                  <a:moveTo>
                    <a:pt x="1542" y="522"/>
                  </a:moveTo>
                  <a:lnTo>
                    <a:pt x="1500" y="528"/>
                  </a:lnTo>
                  <a:lnTo>
                    <a:pt x="1512" y="552"/>
                  </a:lnTo>
                  <a:lnTo>
                    <a:pt x="1542" y="534"/>
                  </a:lnTo>
                  <a:lnTo>
                    <a:pt x="1524" y="558"/>
                  </a:lnTo>
                  <a:lnTo>
                    <a:pt x="1518" y="558"/>
                  </a:lnTo>
                  <a:lnTo>
                    <a:pt x="1512" y="564"/>
                  </a:lnTo>
                  <a:lnTo>
                    <a:pt x="1506" y="564"/>
                  </a:lnTo>
                  <a:lnTo>
                    <a:pt x="1494" y="570"/>
                  </a:lnTo>
                  <a:lnTo>
                    <a:pt x="1488" y="576"/>
                  </a:lnTo>
                  <a:lnTo>
                    <a:pt x="1488" y="582"/>
                  </a:lnTo>
                  <a:lnTo>
                    <a:pt x="1500" y="594"/>
                  </a:lnTo>
                  <a:lnTo>
                    <a:pt x="1524" y="606"/>
                  </a:lnTo>
                  <a:lnTo>
                    <a:pt x="1566" y="606"/>
                  </a:lnTo>
                  <a:lnTo>
                    <a:pt x="1590" y="612"/>
                  </a:lnTo>
                  <a:lnTo>
                    <a:pt x="1608" y="618"/>
                  </a:lnTo>
                  <a:lnTo>
                    <a:pt x="1614" y="624"/>
                  </a:lnTo>
                  <a:lnTo>
                    <a:pt x="1620" y="636"/>
                  </a:lnTo>
                  <a:lnTo>
                    <a:pt x="1620" y="648"/>
                  </a:lnTo>
                  <a:lnTo>
                    <a:pt x="1626" y="654"/>
                  </a:lnTo>
                  <a:lnTo>
                    <a:pt x="1626" y="660"/>
                  </a:lnTo>
                  <a:lnTo>
                    <a:pt x="1644" y="660"/>
                  </a:lnTo>
                  <a:lnTo>
                    <a:pt x="1662" y="666"/>
                  </a:lnTo>
                  <a:lnTo>
                    <a:pt x="1674" y="666"/>
                  </a:lnTo>
                  <a:lnTo>
                    <a:pt x="1692" y="672"/>
                  </a:lnTo>
                  <a:lnTo>
                    <a:pt x="1704" y="672"/>
                  </a:lnTo>
                  <a:lnTo>
                    <a:pt x="1818" y="666"/>
                  </a:lnTo>
                  <a:lnTo>
                    <a:pt x="1806" y="666"/>
                  </a:lnTo>
                  <a:lnTo>
                    <a:pt x="1734" y="642"/>
                  </a:lnTo>
                  <a:lnTo>
                    <a:pt x="1704" y="618"/>
                  </a:lnTo>
                  <a:lnTo>
                    <a:pt x="1692" y="600"/>
                  </a:lnTo>
                  <a:lnTo>
                    <a:pt x="1686" y="588"/>
                  </a:lnTo>
                  <a:lnTo>
                    <a:pt x="1674" y="582"/>
                  </a:lnTo>
                  <a:lnTo>
                    <a:pt x="1674" y="570"/>
                  </a:lnTo>
                  <a:lnTo>
                    <a:pt x="1668" y="564"/>
                  </a:lnTo>
                  <a:lnTo>
                    <a:pt x="1692" y="516"/>
                  </a:lnTo>
                  <a:lnTo>
                    <a:pt x="1686" y="510"/>
                  </a:lnTo>
                  <a:lnTo>
                    <a:pt x="1686" y="504"/>
                  </a:lnTo>
                  <a:lnTo>
                    <a:pt x="1674" y="504"/>
                  </a:lnTo>
                  <a:lnTo>
                    <a:pt x="1710" y="498"/>
                  </a:lnTo>
                  <a:lnTo>
                    <a:pt x="1698" y="480"/>
                  </a:lnTo>
                  <a:lnTo>
                    <a:pt x="1734" y="480"/>
                  </a:lnTo>
                  <a:lnTo>
                    <a:pt x="1710" y="468"/>
                  </a:lnTo>
                  <a:lnTo>
                    <a:pt x="1734" y="474"/>
                  </a:lnTo>
                  <a:lnTo>
                    <a:pt x="1740" y="462"/>
                  </a:lnTo>
                  <a:lnTo>
                    <a:pt x="1722" y="450"/>
                  </a:lnTo>
                  <a:lnTo>
                    <a:pt x="1764" y="450"/>
                  </a:lnTo>
                  <a:lnTo>
                    <a:pt x="1770" y="444"/>
                  </a:lnTo>
                  <a:lnTo>
                    <a:pt x="1752" y="426"/>
                  </a:lnTo>
                  <a:lnTo>
                    <a:pt x="1782" y="432"/>
                  </a:lnTo>
                  <a:lnTo>
                    <a:pt x="1782" y="402"/>
                  </a:lnTo>
                  <a:lnTo>
                    <a:pt x="1788" y="408"/>
                  </a:lnTo>
                  <a:lnTo>
                    <a:pt x="1800" y="414"/>
                  </a:lnTo>
                  <a:lnTo>
                    <a:pt x="1812" y="414"/>
                  </a:lnTo>
                  <a:lnTo>
                    <a:pt x="1830" y="408"/>
                  </a:lnTo>
                  <a:lnTo>
                    <a:pt x="1842" y="402"/>
                  </a:lnTo>
                  <a:lnTo>
                    <a:pt x="1860" y="390"/>
                  </a:lnTo>
                  <a:lnTo>
                    <a:pt x="1878" y="372"/>
                  </a:lnTo>
                  <a:lnTo>
                    <a:pt x="1896" y="372"/>
                  </a:lnTo>
                  <a:lnTo>
                    <a:pt x="1938" y="366"/>
                  </a:lnTo>
                  <a:lnTo>
                    <a:pt x="1992" y="354"/>
                  </a:lnTo>
                  <a:lnTo>
                    <a:pt x="2046" y="348"/>
                  </a:lnTo>
                  <a:lnTo>
                    <a:pt x="2094" y="336"/>
                  </a:lnTo>
                  <a:lnTo>
                    <a:pt x="2124" y="330"/>
                  </a:lnTo>
                  <a:lnTo>
                    <a:pt x="2136" y="324"/>
                  </a:lnTo>
                  <a:lnTo>
                    <a:pt x="2154" y="318"/>
                  </a:lnTo>
                  <a:lnTo>
                    <a:pt x="2160" y="312"/>
                  </a:lnTo>
                  <a:lnTo>
                    <a:pt x="2166" y="300"/>
                  </a:lnTo>
                  <a:lnTo>
                    <a:pt x="2166" y="294"/>
                  </a:lnTo>
                  <a:lnTo>
                    <a:pt x="2154" y="282"/>
                  </a:lnTo>
                  <a:lnTo>
                    <a:pt x="2136" y="276"/>
                  </a:lnTo>
                  <a:lnTo>
                    <a:pt x="2088" y="270"/>
                  </a:lnTo>
                  <a:lnTo>
                    <a:pt x="2046" y="276"/>
                  </a:lnTo>
                  <a:lnTo>
                    <a:pt x="2016" y="288"/>
                  </a:lnTo>
                  <a:lnTo>
                    <a:pt x="1980" y="300"/>
                  </a:lnTo>
                  <a:lnTo>
                    <a:pt x="1938" y="318"/>
                  </a:lnTo>
                  <a:lnTo>
                    <a:pt x="1860" y="318"/>
                  </a:lnTo>
                  <a:lnTo>
                    <a:pt x="1842" y="312"/>
                  </a:lnTo>
                  <a:lnTo>
                    <a:pt x="1824" y="312"/>
                  </a:lnTo>
                  <a:lnTo>
                    <a:pt x="1806" y="336"/>
                  </a:lnTo>
                  <a:lnTo>
                    <a:pt x="1782" y="318"/>
                  </a:lnTo>
                  <a:lnTo>
                    <a:pt x="1728" y="342"/>
                  </a:lnTo>
                  <a:lnTo>
                    <a:pt x="1698" y="342"/>
                  </a:lnTo>
                  <a:lnTo>
                    <a:pt x="1668" y="366"/>
                  </a:lnTo>
                  <a:lnTo>
                    <a:pt x="1692" y="372"/>
                  </a:lnTo>
                  <a:lnTo>
                    <a:pt x="1644" y="372"/>
                  </a:lnTo>
                  <a:lnTo>
                    <a:pt x="1614" y="378"/>
                  </a:lnTo>
                  <a:lnTo>
                    <a:pt x="1614" y="396"/>
                  </a:lnTo>
                  <a:lnTo>
                    <a:pt x="1638" y="378"/>
                  </a:lnTo>
                  <a:lnTo>
                    <a:pt x="1644" y="396"/>
                  </a:lnTo>
                  <a:lnTo>
                    <a:pt x="1668" y="396"/>
                  </a:lnTo>
                  <a:lnTo>
                    <a:pt x="1662" y="408"/>
                  </a:lnTo>
                  <a:lnTo>
                    <a:pt x="1620" y="408"/>
                  </a:lnTo>
                  <a:lnTo>
                    <a:pt x="1614" y="420"/>
                  </a:lnTo>
                  <a:lnTo>
                    <a:pt x="1644" y="426"/>
                  </a:lnTo>
                  <a:lnTo>
                    <a:pt x="1596" y="432"/>
                  </a:lnTo>
                  <a:lnTo>
                    <a:pt x="1632" y="438"/>
                  </a:lnTo>
                  <a:lnTo>
                    <a:pt x="1584" y="444"/>
                  </a:lnTo>
                  <a:lnTo>
                    <a:pt x="1584" y="462"/>
                  </a:lnTo>
                  <a:lnTo>
                    <a:pt x="1554" y="474"/>
                  </a:lnTo>
                  <a:lnTo>
                    <a:pt x="1560" y="486"/>
                  </a:lnTo>
                  <a:lnTo>
                    <a:pt x="1602" y="468"/>
                  </a:lnTo>
                  <a:lnTo>
                    <a:pt x="1590" y="498"/>
                  </a:lnTo>
                  <a:lnTo>
                    <a:pt x="1554" y="498"/>
                  </a:lnTo>
                  <a:lnTo>
                    <a:pt x="1542" y="504"/>
                  </a:lnTo>
                  <a:lnTo>
                    <a:pt x="1542" y="522"/>
                  </a:lnTo>
                  <a:close/>
                  <a:moveTo>
                    <a:pt x="5778" y="498"/>
                  </a:moveTo>
                  <a:lnTo>
                    <a:pt x="5850" y="486"/>
                  </a:lnTo>
                  <a:lnTo>
                    <a:pt x="5958" y="504"/>
                  </a:lnTo>
                  <a:lnTo>
                    <a:pt x="5952" y="492"/>
                  </a:lnTo>
                  <a:lnTo>
                    <a:pt x="5940" y="486"/>
                  </a:lnTo>
                  <a:lnTo>
                    <a:pt x="5928" y="474"/>
                  </a:lnTo>
                  <a:lnTo>
                    <a:pt x="5904" y="462"/>
                  </a:lnTo>
                  <a:lnTo>
                    <a:pt x="5844" y="462"/>
                  </a:lnTo>
                  <a:lnTo>
                    <a:pt x="5808" y="468"/>
                  </a:lnTo>
                  <a:lnTo>
                    <a:pt x="5796" y="468"/>
                  </a:lnTo>
                  <a:lnTo>
                    <a:pt x="5778" y="498"/>
                  </a:lnTo>
                  <a:close/>
                  <a:moveTo>
                    <a:pt x="5784" y="378"/>
                  </a:moveTo>
                  <a:lnTo>
                    <a:pt x="5838" y="384"/>
                  </a:lnTo>
                  <a:lnTo>
                    <a:pt x="5844" y="378"/>
                  </a:lnTo>
                  <a:lnTo>
                    <a:pt x="5850" y="366"/>
                  </a:lnTo>
                  <a:lnTo>
                    <a:pt x="5838" y="354"/>
                  </a:lnTo>
                  <a:lnTo>
                    <a:pt x="5802" y="354"/>
                  </a:lnTo>
                  <a:lnTo>
                    <a:pt x="5742" y="342"/>
                  </a:lnTo>
                  <a:lnTo>
                    <a:pt x="5724" y="342"/>
                  </a:lnTo>
                  <a:lnTo>
                    <a:pt x="5718" y="348"/>
                  </a:lnTo>
                  <a:lnTo>
                    <a:pt x="5730" y="354"/>
                  </a:lnTo>
                  <a:lnTo>
                    <a:pt x="5742" y="366"/>
                  </a:lnTo>
                  <a:lnTo>
                    <a:pt x="5754" y="372"/>
                  </a:lnTo>
                  <a:lnTo>
                    <a:pt x="5772" y="372"/>
                  </a:lnTo>
                  <a:lnTo>
                    <a:pt x="5778" y="378"/>
                  </a:lnTo>
                  <a:lnTo>
                    <a:pt x="5784" y="378"/>
                  </a:lnTo>
                  <a:close/>
                  <a:moveTo>
                    <a:pt x="5724" y="432"/>
                  </a:moveTo>
                  <a:lnTo>
                    <a:pt x="5712" y="444"/>
                  </a:lnTo>
                  <a:lnTo>
                    <a:pt x="5712" y="456"/>
                  </a:lnTo>
                  <a:lnTo>
                    <a:pt x="5724" y="462"/>
                  </a:lnTo>
                  <a:lnTo>
                    <a:pt x="5772" y="462"/>
                  </a:lnTo>
                  <a:lnTo>
                    <a:pt x="5778" y="456"/>
                  </a:lnTo>
                  <a:lnTo>
                    <a:pt x="5778" y="450"/>
                  </a:lnTo>
                  <a:lnTo>
                    <a:pt x="5766" y="438"/>
                  </a:lnTo>
                  <a:lnTo>
                    <a:pt x="5742" y="426"/>
                  </a:lnTo>
                  <a:lnTo>
                    <a:pt x="5730" y="426"/>
                  </a:lnTo>
                  <a:lnTo>
                    <a:pt x="5724" y="432"/>
                  </a:lnTo>
                  <a:close/>
                  <a:moveTo>
                    <a:pt x="3072" y="96"/>
                  </a:moveTo>
                  <a:lnTo>
                    <a:pt x="3192" y="96"/>
                  </a:lnTo>
                  <a:lnTo>
                    <a:pt x="3204" y="90"/>
                  </a:lnTo>
                  <a:lnTo>
                    <a:pt x="3228" y="90"/>
                  </a:lnTo>
                  <a:lnTo>
                    <a:pt x="3240" y="84"/>
                  </a:lnTo>
                  <a:lnTo>
                    <a:pt x="3240" y="72"/>
                  </a:lnTo>
                  <a:lnTo>
                    <a:pt x="3222" y="60"/>
                  </a:lnTo>
                  <a:lnTo>
                    <a:pt x="3192" y="42"/>
                  </a:lnTo>
                  <a:lnTo>
                    <a:pt x="3156" y="30"/>
                  </a:lnTo>
                  <a:lnTo>
                    <a:pt x="3132" y="24"/>
                  </a:lnTo>
                  <a:lnTo>
                    <a:pt x="3120" y="18"/>
                  </a:lnTo>
                  <a:lnTo>
                    <a:pt x="3108" y="18"/>
                  </a:lnTo>
                  <a:lnTo>
                    <a:pt x="3096" y="12"/>
                  </a:lnTo>
                  <a:lnTo>
                    <a:pt x="3060" y="12"/>
                  </a:lnTo>
                  <a:lnTo>
                    <a:pt x="3048" y="18"/>
                  </a:lnTo>
                  <a:lnTo>
                    <a:pt x="3036" y="18"/>
                  </a:lnTo>
                  <a:lnTo>
                    <a:pt x="3030" y="30"/>
                  </a:lnTo>
                  <a:lnTo>
                    <a:pt x="3030" y="42"/>
                  </a:lnTo>
                  <a:lnTo>
                    <a:pt x="3036" y="54"/>
                  </a:lnTo>
                  <a:lnTo>
                    <a:pt x="3048" y="66"/>
                  </a:lnTo>
                  <a:lnTo>
                    <a:pt x="3054" y="78"/>
                  </a:lnTo>
                  <a:lnTo>
                    <a:pt x="3072" y="96"/>
                  </a:lnTo>
                  <a:close/>
                  <a:moveTo>
                    <a:pt x="6138" y="408"/>
                  </a:moveTo>
                  <a:lnTo>
                    <a:pt x="6144" y="402"/>
                  </a:lnTo>
                  <a:lnTo>
                    <a:pt x="6132" y="396"/>
                  </a:lnTo>
                  <a:lnTo>
                    <a:pt x="6102" y="390"/>
                  </a:lnTo>
                  <a:lnTo>
                    <a:pt x="6036" y="390"/>
                  </a:lnTo>
                  <a:lnTo>
                    <a:pt x="6012" y="366"/>
                  </a:lnTo>
                  <a:lnTo>
                    <a:pt x="6000" y="360"/>
                  </a:lnTo>
                  <a:lnTo>
                    <a:pt x="5970" y="360"/>
                  </a:lnTo>
                  <a:lnTo>
                    <a:pt x="5958" y="366"/>
                  </a:lnTo>
                  <a:lnTo>
                    <a:pt x="5910" y="366"/>
                  </a:lnTo>
                  <a:lnTo>
                    <a:pt x="5946" y="390"/>
                  </a:lnTo>
                  <a:lnTo>
                    <a:pt x="5964" y="396"/>
                  </a:lnTo>
                  <a:lnTo>
                    <a:pt x="6000" y="402"/>
                  </a:lnTo>
                  <a:lnTo>
                    <a:pt x="6054" y="414"/>
                  </a:lnTo>
                  <a:lnTo>
                    <a:pt x="6102" y="414"/>
                  </a:lnTo>
                  <a:lnTo>
                    <a:pt x="6138" y="408"/>
                  </a:lnTo>
                  <a:close/>
                  <a:moveTo>
                    <a:pt x="7602" y="744"/>
                  </a:moveTo>
                  <a:lnTo>
                    <a:pt x="7596" y="732"/>
                  </a:lnTo>
                  <a:lnTo>
                    <a:pt x="7572" y="726"/>
                  </a:lnTo>
                  <a:lnTo>
                    <a:pt x="7512" y="714"/>
                  </a:lnTo>
                  <a:lnTo>
                    <a:pt x="7500" y="714"/>
                  </a:lnTo>
                  <a:lnTo>
                    <a:pt x="7512" y="726"/>
                  </a:lnTo>
                  <a:lnTo>
                    <a:pt x="7548" y="738"/>
                  </a:lnTo>
                  <a:lnTo>
                    <a:pt x="7584" y="744"/>
                  </a:lnTo>
                  <a:lnTo>
                    <a:pt x="7602" y="744"/>
                  </a:lnTo>
                  <a:close/>
                  <a:moveTo>
                    <a:pt x="3162" y="120"/>
                  </a:moveTo>
                  <a:lnTo>
                    <a:pt x="3216" y="138"/>
                  </a:lnTo>
                  <a:lnTo>
                    <a:pt x="3246" y="144"/>
                  </a:lnTo>
                  <a:lnTo>
                    <a:pt x="3264" y="144"/>
                  </a:lnTo>
                  <a:lnTo>
                    <a:pt x="3312" y="138"/>
                  </a:lnTo>
                  <a:lnTo>
                    <a:pt x="3372" y="156"/>
                  </a:lnTo>
                  <a:lnTo>
                    <a:pt x="3432" y="156"/>
                  </a:lnTo>
                  <a:lnTo>
                    <a:pt x="3426" y="138"/>
                  </a:lnTo>
                  <a:lnTo>
                    <a:pt x="3402" y="102"/>
                  </a:lnTo>
                  <a:lnTo>
                    <a:pt x="3384" y="96"/>
                  </a:lnTo>
                  <a:lnTo>
                    <a:pt x="3372" y="90"/>
                  </a:lnTo>
                  <a:lnTo>
                    <a:pt x="3354" y="96"/>
                  </a:lnTo>
                  <a:lnTo>
                    <a:pt x="3318" y="114"/>
                  </a:lnTo>
                  <a:lnTo>
                    <a:pt x="3294" y="90"/>
                  </a:lnTo>
                  <a:lnTo>
                    <a:pt x="3282" y="90"/>
                  </a:lnTo>
                  <a:lnTo>
                    <a:pt x="3210" y="102"/>
                  </a:lnTo>
                  <a:lnTo>
                    <a:pt x="3174" y="114"/>
                  </a:lnTo>
                  <a:lnTo>
                    <a:pt x="3162" y="120"/>
                  </a:lnTo>
                  <a:close/>
                  <a:moveTo>
                    <a:pt x="3582" y="198"/>
                  </a:moveTo>
                  <a:lnTo>
                    <a:pt x="3744" y="192"/>
                  </a:lnTo>
                  <a:lnTo>
                    <a:pt x="3702" y="168"/>
                  </a:lnTo>
                  <a:lnTo>
                    <a:pt x="3696" y="168"/>
                  </a:lnTo>
                  <a:lnTo>
                    <a:pt x="3690" y="162"/>
                  </a:lnTo>
                  <a:lnTo>
                    <a:pt x="3666" y="150"/>
                  </a:lnTo>
                  <a:lnTo>
                    <a:pt x="3648" y="144"/>
                  </a:lnTo>
                  <a:lnTo>
                    <a:pt x="3636" y="138"/>
                  </a:lnTo>
                  <a:lnTo>
                    <a:pt x="3618" y="138"/>
                  </a:lnTo>
                  <a:lnTo>
                    <a:pt x="3606" y="144"/>
                  </a:lnTo>
                  <a:lnTo>
                    <a:pt x="3600" y="150"/>
                  </a:lnTo>
                  <a:lnTo>
                    <a:pt x="3588" y="156"/>
                  </a:lnTo>
                  <a:lnTo>
                    <a:pt x="3588" y="150"/>
                  </a:lnTo>
                  <a:lnTo>
                    <a:pt x="3582" y="144"/>
                  </a:lnTo>
                  <a:lnTo>
                    <a:pt x="3576" y="132"/>
                  </a:lnTo>
                  <a:lnTo>
                    <a:pt x="3570" y="126"/>
                  </a:lnTo>
                  <a:lnTo>
                    <a:pt x="3546" y="114"/>
                  </a:lnTo>
                  <a:lnTo>
                    <a:pt x="3522" y="126"/>
                  </a:lnTo>
                  <a:lnTo>
                    <a:pt x="3504" y="162"/>
                  </a:lnTo>
                  <a:lnTo>
                    <a:pt x="3498" y="192"/>
                  </a:lnTo>
                  <a:lnTo>
                    <a:pt x="3492" y="210"/>
                  </a:lnTo>
                  <a:lnTo>
                    <a:pt x="3516" y="222"/>
                  </a:lnTo>
                  <a:lnTo>
                    <a:pt x="3534" y="216"/>
                  </a:lnTo>
                  <a:lnTo>
                    <a:pt x="3546" y="216"/>
                  </a:lnTo>
                  <a:lnTo>
                    <a:pt x="3582" y="198"/>
                  </a:lnTo>
                  <a:close/>
                  <a:moveTo>
                    <a:pt x="5622" y="420"/>
                  </a:moveTo>
                  <a:lnTo>
                    <a:pt x="5640" y="390"/>
                  </a:lnTo>
                  <a:lnTo>
                    <a:pt x="5754" y="390"/>
                  </a:lnTo>
                  <a:lnTo>
                    <a:pt x="5688" y="360"/>
                  </a:lnTo>
                  <a:lnTo>
                    <a:pt x="5700" y="336"/>
                  </a:lnTo>
                  <a:lnTo>
                    <a:pt x="5610" y="318"/>
                  </a:lnTo>
                  <a:lnTo>
                    <a:pt x="5628" y="348"/>
                  </a:lnTo>
                  <a:lnTo>
                    <a:pt x="5616" y="342"/>
                  </a:lnTo>
                  <a:lnTo>
                    <a:pt x="5592" y="336"/>
                  </a:lnTo>
                  <a:lnTo>
                    <a:pt x="5556" y="330"/>
                  </a:lnTo>
                  <a:lnTo>
                    <a:pt x="5514" y="318"/>
                  </a:lnTo>
                  <a:lnTo>
                    <a:pt x="5454" y="318"/>
                  </a:lnTo>
                  <a:lnTo>
                    <a:pt x="5448" y="330"/>
                  </a:lnTo>
                  <a:lnTo>
                    <a:pt x="5460" y="354"/>
                  </a:lnTo>
                  <a:lnTo>
                    <a:pt x="5496" y="372"/>
                  </a:lnTo>
                  <a:lnTo>
                    <a:pt x="5538" y="390"/>
                  </a:lnTo>
                  <a:lnTo>
                    <a:pt x="5574" y="408"/>
                  </a:lnTo>
                  <a:lnTo>
                    <a:pt x="5610" y="414"/>
                  </a:lnTo>
                  <a:lnTo>
                    <a:pt x="5622" y="420"/>
                  </a:lnTo>
                  <a:close/>
                  <a:moveTo>
                    <a:pt x="4320" y="432"/>
                  </a:moveTo>
                  <a:lnTo>
                    <a:pt x="4368" y="444"/>
                  </a:lnTo>
                  <a:lnTo>
                    <a:pt x="4380" y="444"/>
                  </a:lnTo>
                  <a:lnTo>
                    <a:pt x="4392" y="438"/>
                  </a:lnTo>
                  <a:lnTo>
                    <a:pt x="4398" y="438"/>
                  </a:lnTo>
                  <a:lnTo>
                    <a:pt x="4404" y="432"/>
                  </a:lnTo>
                  <a:lnTo>
                    <a:pt x="4404" y="426"/>
                  </a:lnTo>
                  <a:lnTo>
                    <a:pt x="4398" y="426"/>
                  </a:lnTo>
                  <a:lnTo>
                    <a:pt x="4362" y="414"/>
                  </a:lnTo>
                  <a:lnTo>
                    <a:pt x="4344" y="420"/>
                  </a:lnTo>
                  <a:lnTo>
                    <a:pt x="4332" y="420"/>
                  </a:lnTo>
                  <a:lnTo>
                    <a:pt x="4320" y="432"/>
                  </a:lnTo>
                  <a:close/>
                  <a:moveTo>
                    <a:pt x="5424" y="354"/>
                  </a:moveTo>
                  <a:lnTo>
                    <a:pt x="5370" y="336"/>
                  </a:lnTo>
                  <a:lnTo>
                    <a:pt x="5394" y="366"/>
                  </a:lnTo>
                  <a:lnTo>
                    <a:pt x="5424" y="354"/>
                  </a:lnTo>
                  <a:close/>
                  <a:moveTo>
                    <a:pt x="7986" y="666"/>
                  </a:moveTo>
                  <a:lnTo>
                    <a:pt x="8034" y="654"/>
                  </a:lnTo>
                  <a:lnTo>
                    <a:pt x="8088" y="654"/>
                  </a:lnTo>
                  <a:lnTo>
                    <a:pt x="8100" y="648"/>
                  </a:lnTo>
                  <a:lnTo>
                    <a:pt x="8106" y="642"/>
                  </a:lnTo>
                  <a:lnTo>
                    <a:pt x="8106" y="636"/>
                  </a:lnTo>
                  <a:lnTo>
                    <a:pt x="8100" y="630"/>
                  </a:lnTo>
                  <a:lnTo>
                    <a:pt x="8088" y="630"/>
                  </a:lnTo>
                  <a:lnTo>
                    <a:pt x="8052" y="618"/>
                  </a:lnTo>
                  <a:lnTo>
                    <a:pt x="8028" y="612"/>
                  </a:lnTo>
                  <a:lnTo>
                    <a:pt x="8010" y="606"/>
                  </a:lnTo>
                  <a:lnTo>
                    <a:pt x="7968" y="606"/>
                  </a:lnTo>
                  <a:lnTo>
                    <a:pt x="7944" y="618"/>
                  </a:lnTo>
                  <a:lnTo>
                    <a:pt x="7938" y="630"/>
                  </a:lnTo>
                  <a:lnTo>
                    <a:pt x="7938" y="654"/>
                  </a:lnTo>
                  <a:lnTo>
                    <a:pt x="7944" y="666"/>
                  </a:lnTo>
                  <a:lnTo>
                    <a:pt x="7950" y="666"/>
                  </a:lnTo>
                  <a:lnTo>
                    <a:pt x="7962" y="672"/>
                  </a:lnTo>
                  <a:lnTo>
                    <a:pt x="7968" y="672"/>
                  </a:lnTo>
                  <a:lnTo>
                    <a:pt x="7980" y="666"/>
                  </a:lnTo>
                  <a:lnTo>
                    <a:pt x="7986" y="666"/>
                  </a:lnTo>
                  <a:close/>
                  <a:moveTo>
                    <a:pt x="162" y="1788"/>
                  </a:moveTo>
                  <a:lnTo>
                    <a:pt x="150" y="1788"/>
                  </a:lnTo>
                  <a:lnTo>
                    <a:pt x="138" y="1794"/>
                  </a:lnTo>
                  <a:lnTo>
                    <a:pt x="114" y="1794"/>
                  </a:lnTo>
                  <a:lnTo>
                    <a:pt x="108" y="1788"/>
                  </a:lnTo>
                  <a:lnTo>
                    <a:pt x="96" y="1788"/>
                  </a:lnTo>
                  <a:lnTo>
                    <a:pt x="96" y="1782"/>
                  </a:lnTo>
                  <a:lnTo>
                    <a:pt x="84" y="1782"/>
                  </a:lnTo>
                  <a:lnTo>
                    <a:pt x="84" y="1788"/>
                  </a:lnTo>
                  <a:lnTo>
                    <a:pt x="72" y="1800"/>
                  </a:lnTo>
                  <a:lnTo>
                    <a:pt x="12" y="1800"/>
                  </a:lnTo>
                  <a:lnTo>
                    <a:pt x="0" y="1812"/>
                  </a:lnTo>
                  <a:lnTo>
                    <a:pt x="0" y="1818"/>
                  </a:lnTo>
                  <a:lnTo>
                    <a:pt x="12" y="1830"/>
                  </a:lnTo>
                  <a:lnTo>
                    <a:pt x="6" y="1842"/>
                  </a:lnTo>
                  <a:lnTo>
                    <a:pt x="12" y="1848"/>
                  </a:lnTo>
                  <a:lnTo>
                    <a:pt x="18" y="1848"/>
                  </a:lnTo>
                  <a:lnTo>
                    <a:pt x="24" y="1842"/>
                  </a:lnTo>
                  <a:lnTo>
                    <a:pt x="48" y="1842"/>
                  </a:lnTo>
                  <a:lnTo>
                    <a:pt x="54" y="1848"/>
                  </a:lnTo>
                  <a:lnTo>
                    <a:pt x="66" y="1848"/>
                  </a:lnTo>
                  <a:lnTo>
                    <a:pt x="72" y="1854"/>
                  </a:lnTo>
                  <a:lnTo>
                    <a:pt x="162" y="1854"/>
                  </a:lnTo>
                  <a:lnTo>
                    <a:pt x="162" y="1848"/>
                  </a:lnTo>
                  <a:lnTo>
                    <a:pt x="168" y="1848"/>
                  </a:lnTo>
                  <a:lnTo>
                    <a:pt x="162" y="1830"/>
                  </a:lnTo>
                  <a:lnTo>
                    <a:pt x="174" y="1818"/>
                  </a:lnTo>
                  <a:lnTo>
                    <a:pt x="174" y="1800"/>
                  </a:lnTo>
                  <a:lnTo>
                    <a:pt x="168" y="1788"/>
                  </a:lnTo>
                  <a:lnTo>
                    <a:pt x="162" y="1788"/>
                  </a:lnTo>
                  <a:close/>
                  <a:moveTo>
                    <a:pt x="1038" y="90"/>
                  </a:moveTo>
                  <a:lnTo>
                    <a:pt x="1062" y="72"/>
                  </a:lnTo>
                  <a:lnTo>
                    <a:pt x="1032" y="72"/>
                  </a:lnTo>
                  <a:lnTo>
                    <a:pt x="1032" y="84"/>
                  </a:lnTo>
                  <a:lnTo>
                    <a:pt x="1038" y="90"/>
                  </a:lnTo>
                  <a:close/>
                  <a:moveTo>
                    <a:pt x="990" y="72"/>
                  </a:moveTo>
                  <a:lnTo>
                    <a:pt x="1074" y="54"/>
                  </a:lnTo>
                  <a:lnTo>
                    <a:pt x="1044" y="42"/>
                  </a:lnTo>
                  <a:lnTo>
                    <a:pt x="996" y="54"/>
                  </a:lnTo>
                  <a:lnTo>
                    <a:pt x="948" y="54"/>
                  </a:lnTo>
                  <a:lnTo>
                    <a:pt x="966" y="66"/>
                  </a:lnTo>
                  <a:lnTo>
                    <a:pt x="990" y="72"/>
                  </a:lnTo>
                  <a:close/>
                  <a:moveTo>
                    <a:pt x="1122" y="90"/>
                  </a:moveTo>
                  <a:lnTo>
                    <a:pt x="1128" y="78"/>
                  </a:lnTo>
                  <a:lnTo>
                    <a:pt x="1152" y="78"/>
                  </a:lnTo>
                  <a:lnTo>
                    <a:pt x="1164" y="66"/>
                  </a:lnTo>
                  <a:lnTo>
                    <a:pt x="1218" y="66"/>
                  </a:lnTo>
                  <a:lnTo>
                    <a:pt x="1218" y="60"/>
                  </a:lnTo>
                  <a:lnTo>
                    <a:pt x="1206" y="54"/>
                  </a:lnTo>
                  <a:lnTo>
                    <a:pt x="1182" y="54"/>
                  </a:lnTo>
                  <a:lnTo>
                    <a:pt x="1182" y="48"/>
                  </a:lnTo>
                  <a:lnTo>
                    <a:pt x="1176" y="48"/>
                  </a:lnTo>
                  <a:lnTo>
                    <a:pt x="1164" y="42"/>
                  </a:lnTo>
                  <a:lnTo>
                    <a:pt x="1140" y="42"/>
                  </a:lnTo>
                  <a:lnTo>
                    <a:pt x="1134" y="48"/>
                  </a:lnTo>
                  <a:lnTo>
                    <a:pt x="1128" y="60"/>
                  </a:lnTo>
                  <a:lnTo>
                    <a:pt x="1128" y="66"/>
                  </a:lnTo>
                  <a:lnTo>
                    <a:pt x="1122" y="66"/>
                  </a:lnTo>
                  <a:lnTo>
                    <a:pt x="1116" y="72"/>
                  </a:lnTo>
                  <a:lnTo>
                    <a:pt x="1104" y="72"/>
                  </a:lnTo>
                  <a:lnTo>
                    <a:pt x="1086" y="78"/>
                  </a:lnTo>
                  <a:lnTo>
                    <a:pt x="1080" y="78"/>
                  </a:lnTo>
                  <a:lnTo>
                    <a:pt x="1074" y="84"/>
                  </a:lnTo>
                  <a:lnTo>
                    <a:pt x="1080" y="84"/>
                  </a:lnTo>
                  <a:lnTo>
                    <a:pt x="1092" y="90"/>
                  </a:lnTo>
                  <a:lnTo>
                    <a:pt x="1122" y="90"/>
                  </a:lnTo>
                  <a:close/>
                  <a:moveTo>
                    <a:pt x="1176" y="78"/>
                  </a:moveTo>
                  <a:lnTo>
                    <a:pt x="1158" y="90"/>
                  </a:lnTo>
                  <a:lnTo>
                    <a:pt x="1176" y="102"/>
                  </a:lnTo>
                  <a:lnTo>
                    <a:pt x="1194" y="108"/>
                  </a:lnTo>
                  <a:lnTo>
                    <a:pt x="1248" y="102"/>
                  </a:lnTo>
                  <a:lnTo>
                    <a:pt x="1242" y="90"/>
                  </a:lnTo>
                  <a:lnTo>
                    <a:pt x="1212" y="90"/>
                  </a:lnTo>
                  <a:lnTo>
                    <a:pt x="1176" y="78"/>
                  </a:lnTo>
                  <a:close/>
                  <a:moveTo>
                    <a:pt x="7812" y="2436"/>
                  </a:moveTo>
                  <a:lnTo>
                    <a:pt x="7782" y="2400"/>
                  </a:lnTo>
                  <a:lnTo>
                    <a:pt x="7776" y="2400"/>
                  </a:lnTo>
                  <a:lnTo>
                    <a:pt x="7770" y="2394"/>
                  </a:lnTo>
                  <a:lnTo>
                    <a:pt x="7752" y="2388"/>
                  </a:lnTo>
                  <a:lnTo>
                    <a:pt x="7728" y="2364"/>
                  </a:lnTo>
                  <a:lnTo>
                    <a:pt x="7722" y="2352"/>
                  </a:lnTo>
                  <a:lnTo>
                    <a:pt x="7704" y="2298"/>
                  </a:lnTo>
                  <a:lnTo>
                    <a:pt x="7698" y="2286"/>
                  </a:lnTo>
                  <a:lnTo>
                    <a:pt x="7698" y="2274"/>
                  </a:lnTo>
                  <a:lnTo>
                    <a:pt x="7674" y="2250"/>
                  </a:lnTo>
                  <a:lnTo>
                    <a:pt x="7680" y="2244"/>
                  </a:lnTo>
                  <a:lnTo>
                    <a:pt x="7698" y="2244"/>
                  </a:lnTo>
                  <a:lnTo>
                    <a:pt x="7770" y="2268"/>
                  </a:lnTo>
                  <a:lnTo>
                    <a:pt x="7800" y="2280"/>
                  </a:lnTo>
                  <a:lnTo>
                    <a:pt x="7812" y="2286"/>
                  </a:lnTo>
                  <a:lnTo>
                    <a:pt x="7740" y="2232"/>
                  </a:lnTo>
                  <a:lnTo>
                    <a:pt x="7734" y="2226"/>
                  </a:lnTo>
                  <a:lnTo>
                    <a:pt x="7722" y="2202"/>
                  </a:lnTo>
                  <a:lnTo>
                    <a:pt x="7710" y="2196"/>
                  </a:lnTo>
                  <a:lnTo>
                    <a:pt x="7704" y="2184"/>
                  </a:lnTo>
                  <a:lnTo>
                    <a:pt x="7698" y="2178"/>
                  </a:lnTo>
                  <a:lnTo>
                    <a:pt x="7674" y="2166"/>
                  </a:lnTo>
                  <a:lnTo>
                    <a:pt x="7668" y="2160"/>
                  </a:lnTo>
                  <a:lnTo>
                    <a:pt x="7656" y="2154"/>
                  </a:lnTo>
                  <a:lnTo>
                    <a:pt x="7578" y="2070"/>
                  </a:lnTo>
                  <a:lnTo>
                    <a:pt x="7554" y="2070"/>
                  </a:lnTo>
                  <a:lnTo>
                    <a:pt x="7542" y="2040"/>
                  </a:lnTo>
                  <a:lnTo>
                    <a:pt x="7524" y="2040"/>
                  </a:lnTo>
                  <a:lnTo>
                    <a:pt x="7512" y="2028"/>
                  </a:lnTo>
                  <a:lnTo>
                    <a:pt x="7500" y="2004"/>
                  </a:lnTo>
                  <a:lnTo>
                    <a:pt x="7500" y="1980"/>
                  </a:lnTo>
                  <a:lnTo>
                    <a:pt x="7470" y="1944"/>
                  </a:lnTo>
                  <a:lnTo>
                    <a:pt x="7446" y="1950"/>
                  </a:lnTo>
                  <a:lnTo>
                    <a:pt x="7434" y="1920"/>
                  </a:lnTo>
                  <a:lnTo>
                    <a:pt x="7392" y="1890"/>
                  </a:lnTo>
                  <a:lnTo>
                    <a:pt x="7380" y="1866"/>
                  </a:lnTo>
                  <a:lnTo>
                    <a:pt x="7368" y="1860"/>
                  </a:lnTo>
                  <a:lnTo>
                    <a:pt x="7362" y="1854"/>
                  </a:lnTo>
                  <a:lnTo>
                    <a:pt x="7344" y="1854"/>
                  </a:lnTo>
                  <a:lnTo>
                    <a:pt x="7344" y="1860"/>
                  </a:lnTo>
                  <a:lnTo>
                    <a:pt x="7392" y="1908"/>
                  </a:lnTo>
                  <a:lnTo>
                    <a:pt x="7392" y="1914"/>
                  </a:lnTo>
                  <a:lnTo>
                    <a:pt x="7386" y="1914"/>
                  </a:lnTo>
                  <a:lnTo>
                    <a:pt x="7380" y="1908"/>
                  </a:lnTo>
                  <a:lnTo>
                    <a:pt x="7368" y="1908"/>
                  </a:lnTo>
                  <a:lnTo>
                    <a:pt x="7362" y="1914"/>
                  </a:lnTo>
                  <a:lnTo>
                    <a:pt x="7362" y="1926"/>
                  </a:lnTo>
                  <a:lnTo>
                    <a:pt x="7374" y="1950"/>
                  </a:lnTo>
                  <a:lnTo>
                    <a:pt x="7386" y="1962"/>
                  </a:lnTo>
                  <a:lnTo>
                    <a:pt x="7392" y="1974"/>
                  </a:lnTo>
                  <a:lnTo>
                    <a:pt x="7404" y="1980"/>
                  </a:lnTo>
                  <a:lnTo>
                    <a:pt x="7404" y="1992"/>
                  </a:lnTo>
                  <a:lnTo>
                    <a:pt x="7416" y="2016"/>
                  </a:lnTo>
                  <a:lnTo>
                    <a:pt x="7422" y="2022"/>
                  </a:lnTo>
                  <a:lnTo>
                    <a:pt x="7440" y="2034"/>
                  </a:lnTo>
                  <a:lnTo>
                    <a:pt x="7470" y="2052"/>
                  </a:lnTo>
                  <a:lnTo>
                    <a:pt x="7500" y="2076"/>
                  </a:lnTo>
                  <a:lnTo>
                    <a:pt x="7518" y="2100"/>
                  </a:lnTo>
                  <a:lnTo>
                    <a:pt x="7524" y="2112"/>
                  </a:lnTo>
                  <a:lnTo>
                    <a:pt x="7536" y="2130"/>
                  </a:lnTo>
                  <a:lnTo>
                    <a:pt x="7536" y="2142"/>
                  </a:lnTo>
                  <a:lnTo>
                    <a:pt x="7548" y="2154"/>
                  </a:lnTo>
                  <a:lnTo>
                    <a:pt x="7554" y="2166"/>
                  </a:lnTo>
                  <a:lnTo>
                    <a:pt x="7572" y="2184"/>
                  </a:lnTo>
                  <a:lnTo>
                    <a:pt x="7590" y="2208"/>
                  </a:lnTo>
                  <a:lnTo>
                    <a:pt x="7608" y="2238"/>
                  </a:lnTo>
                  <a:lnTo>
                    <a:pt x="7620" y="2262"/>
                  </a:lnTo>
                  <a:lnTo>
                    <a:pt x="7626" y="2268"/>
                  </a:lnTo>
                  <a:lnTo>
                    <a:pt x="7626" y="2280"/>
                  </a:lnTo>
                  <a:lnTo>
                    <a:pt x="7632" y="2292"/>
                  </a:lnTo>
                  <a:lnTo>
                    <a:pt x="7644" y="2304"/>
                  </a:lnTo>
                  <a:lnTo>
                    <a:pt x="7656" y="2304"/>
                  </a:lnTo>
                  <a:lnTo>
                    <a:pt x="7668" y="2310"/>
                  </a:lnTo>
                  <a:lnTo>
                    <a:pt x="7674" y="2322"/>
                  </a:lnTo>
                  <a:lnTo>
                    <a:pt x="7686" y="2334"/>
                  </a:lnTo>
                  <a:lnTo>
                    <a:pt x="7698" y="2358"/>
                  </a:lnTo>
                  <a:lnTo>
                    <a:pt x="7698" y="2376"/>
                  </a:lnTo>
                  <a:lnTo>
                    <a:pt x="7740" y="2412"/>
                  </a:lnTo>
                  <a:lnTo>
                    <a:pt x="7752" y="2466"/>
                  </a:lnTo>
                  <a:lnTo>
                    <a:pt x="7794" y="2508"/>
                  </a:lnTo>
                  <a:lnTo>
                    <a:pt x="7794" y="2502"/>
                  </a:lnTo>
                  <a:lnTo>
                    <a:pt x="7788" y="2496"/>
                  </a:lnTo>
                  <a:lnTo>
                    <a:pt x="7788" y="2484"/>
                  </a:lnTo>
                  <a:lnTo>
                    <a:pt x="7782" y="2472"/>
                  </a:lnTo>
                  <a:lnTo>
                    <a:pt x="7782" y="2460"/>
                  </a:lnTo>
                  <a:lnTo>
                    <a:pt x="7776" y="2448"/>
                  </a:lnTo>
                  <a:lnTo>
                    <a:pt x="7782" y="2442"/>
                  </a:lnTo>
                  <a:lnTo>
                    <a:pt x="7788" y="2442"/>
                  </a:lnTo>
                  <a:lnTo>
                    <a:pt x="7800" y="2454"/>
                  </a:lnTo>
                  <a:lnTo>
                    <a:pt x="7830" y="2454"/>
                  </a:lnTo>
                  <a:lnTo>
                    <a:pt x="7866" y="2496"/>
                  </a:lnTo>
                  <a:lnTo>
                    <a:pt x="7866" y="2472"/>
                  </a:lnTo>
                  <a:lnTo>
                    <a:pt x="7836" y="2430"/>
                  </a:lnTo>
                  <a:lnTo>
                    <a:pt x="7812" y="2436"/>
                  </a:lnTo>
                  <a:close/>
                  <a:moveTo>
                    <a:pt x="1344" y="84"/>
                  </a:moveTo>
                  <a:lnTo>
                    <a:pt x="1350" y="72"/>
                  </a:lnTo>
                  <a:lnTo>
                    <a:pt x="1308" y="66"/>
                  </a:lnTo>
                  <a:lnTo>
                    <a:pt x="1284" y="78"/>
                  </a:lnTo>
                  <a:lnTo>
                    <a:pt x="1290" y="90"/>
                  </a:lnTo>
                  <a:lnTo>
                    <a:pt x="1344" y="84"/>
                  </a:lnTo>
                  <a:close/>
                  <a:moveTo>
                    <a:pt x="9048" y="996"/>
                  </a:moveTo>
                  <a:lnTo>
                    <a:pt x="9036" y="984"/>
                  </a:lnTo>
                  <a:lnTo>
                    <a:pt x="9024" y="978"/>
                  </a:lnTo>
                  <a:lnTo>
                    <a:pt x="9006" y="972"/>
                  </a:lnTo>
                  <a:lnTo>
                    <a:pt x="8994" y="966"/>
                  </a:lnTo>
                  <a:lnTo>
                    <a:pt x="8982" y="966"/>
                  </a:lnTo>
                  <a:lnTo>
                    <a:pt x="8940" y="948"/>
                  </a:lnTo>
                  <a:lnTo>
                    <a:pt x="8898" y="948"/>
                  </a:lnTo>
                  <a:lnTo>
                    <a:pt x="8868" y="930"/>
                  </a:lnTo>
                  <a:lnTo>
                    <a:pt x="8778" y="924"/>
                  </a:lnTo>
                  <a:lnTo>
                    <a:pt x="8736" y="906"/>
                  </a:lnTo>
                  <a:lnTo>
                    <a:pt x="8700" y="906"/>
                  </a:lnTo>
                  <a:lnTo>
                    <a:pt x="8754" y="942"/>
                  </a:lnTo>
                  <a:lnTo>
                    <a:pt x="8808" y="966"/>
                  </a:lnTo>
                  <a:lnTo>
                    <a:pt x="8796" y="966"/>
                  </a:lnTo>
                  <a:lnTo>
                    <a:pt x="8784" y="972"/>
                  </a:lnTo>
                  <a:lnTo>
                    <a:pt x="8754" y="972"/>
                  </a:lnTo>
                  <a:lnTo>
                    <a:pt x="8730" y="960"/>
                  </a:lnTo>
                  <a:lnTo>
                    <a:pt x="8676" y="906"/>
                  </a:lnTo>
                  <a:lnTo>
                    <a:pt x="8580" y="870"/>
                  </a:lnTo>
                  <a:lnTo>
                    <a:pt x="8496" y="846"/>
                  </a:lnTo>
                  <a:lnTo>
                    <a:pt x="8442" y="834"/>
                  </a:lnTo>
                  <a:lnTo>
                    <a:pt x="8370" y="822"/>
                  </a:lnTo>
                  <a:lnTo>
                    <a:pt x="8280" y="804"/>
                  </a:lnTo>
                  <a:lnTo>
                    <a:pt x="8190" y="780"/>
                  </a:lnTo>
                  <a:lnTo>
                    <a:pt x="8112" y="762"/>
                  </a:lnTo>
                  <a:lnTo>
                    <a:pt x="8052" y="750"/>
                  </a:lnTo>
                  <a:lnTo>
                    <a:pt x="7998" y="738"/>
                  </a:lnTo>
                  <a:lnTo>
                    <a:pt x="7956" y="732"/>
                  </a:lnTo>
                  <a:lnTo>
                    <a:pt x="7758" y="732"/>
                  </a:lnTo>
                  <a:lnTo>
                    <a:pt x="7746" y="714"/>
                  </a:lnTo>
                  <a:lnTo>
                    <a:pt x="7698" y="720"/>
                  </a:lnTo>
                  <a:lnTo>
                    <a:pt x="7680" y="708"/>
                  </a:lnTo>
                  <a:lnTo>
                    <a:pt x="7626" y="708"/>
                  </a:lnTo>
                  <a:lnTo>
                    <a:pt x="7650" y="726"/>
                  </a:lnTo>
                  <a:lnTo>
                    <a:pt x="7644" y="744"/>
                  </a:lnTo>
                  <a:lnTo>
                    <a:pt x="7656" y="744"/>
                  </a:lnTo>
                  <a:lnTo>
                    <a:pt x="7680" y="756"/>
                  </a:lnTo>
                  <a:lnTo>
                    <a:pt x="7716" y="762"/>
                  </a:lnTo>
                  <a:lnTo>
                    <a:pt x="7740" y="774"/>
                  </a:lnTo>
                  <a:lnTo>
                    <a:pt x="7758" y="786"/>
                  </a:lnTo>
                  <a:lnTo>
                    <a:pt x="7752" y="798"/>
                  </a:lnTo>
                  <a:lnTo>
                    <a:pt x="7728" y="804"/>
                  </a:lnTo>
                  <a:lnTo>
                    <a:pt x="7698" y="804"/>
                  </a:lnTo>
                  <a:lnTo>
                    <a:pt x="7686" y="798"/>
                  </a:lnTo>
                  <a:lnTo>
                    <a:pt x="7680" y="792"/>
                  </a:lnTo>
                  <a:lnTo>
                    <a:pt x="7656" y="774"/>
                  </a:lnTo>
                  <a:lnTo>
                    <a:pt x="7584" y="774"/>
                  </a:lnTo>
                  <a:lnTo>
                    <a:pt x="7530" y="738"/>
                  </a:lnTo>
                  <a:lnTo>
                    <a:pt x="7524" y="738"/>
                  </a:lnTo>
                  <a:lnTo>
                    <a:pt x="7518" y="744"/>
                  </a:lnTo>
                  <a:lnTo>
                    <a:pt x="7506" y="744"/>
                  </a:lnTo>
                  <a:lnTo>
                    <a:pt x="7500" y="750"/>
                  </a:lnTo>
                  <a:lnTo>
                    <a:pt x="7446" y="750"/>
                  </a:lnTo>
                  <a:lnTo>
                    <a:pt x="7440" y="738"/>
                  </a:lnTo>
                  <a:lnTo>
                    <a:pt x="7344" y="744"/>
                  </a:lnTo>
                  <a:lnTo>
                    <a:pt x="7320" y="726"/>
                  </a:lnTo>
                  <a:lnTo>
                    <a:pt x="7314" y="732"/>
                  </a:lnTo>
                  <a:lnTo>
                    <a:pt x="7212" y="732"/>
                  </a:lnTo>
                  <a:lnTo>
                    <a:pt x="7206" y="738"/>
                  </a:lnTo>
                  <a:lnTo>
                    <a:pt x="7212" y="744"/>
                  </a:lnTo>
                  <a:lnTo>
                    <a:pt x="7218" y="756"/>
                  </a:lnTo>
                  <a:lnTo>
                    <a:pt x="7254" y="792"/>
                  </a:lnTo>
                  <a:lnTo>
                    <a:pt x="7248" y="792"/>
                  </a:lnTo>
                  <a:lnTo>
                    <a:pt x="7242" y="786"/>
                  </a:lnTo>
                  <a:lnTo>
                    <a:pt x="7230" y="780"/>
                  </a:lnTo>
                  <a:lnTo>
                    <a:pt x="7218" y="768"/>
                  </a:lnTo>
                  <a:lnTo>
                    <a:pt x="7206" y="762"/>
                  </a:lnTo>
                  <a:lnTo>
                    <a:pt x="7194" y="750"/>
                  </a:lnTo>
                  <a:lnTo>
                    <a:pt x="7176" y="744"/>
                  </a:lnTo>
                  <a:lnTo>
                    <a:pt x="7104" y="732"/>
                  </a:lnTo>
                  <a:lnTo>
                    <a:pt x="7086" y="732"/>
                  </a:lnTo>
                  <a:lnTo>
                    <a:pt x="7086" y="726"/>
                  </a:lnTo>
                  <a:lnTo>
                    <a:pt x="7056" y="696"/>
                  </a:lnTo>
                  <a:lnTo>
                    <a:pt x="7032" y="684"/>
                  </a:lnTo>
                  <a:lnTo>
                    <a:pt x="6990" y="666"/>
                  </a:lnTo>
                  <a:lnTo>
                    <a:pt x="6948" y="660"/>
                  </a:lnTo>
                  <a:lnTo>
                    <a:pt x="6912" y="654"/>
                  </a:lnTo>
                  <a:lnTo>
                    <a:pt x="6882" y="654"/>
                  </a:lnTo>
                  <a:lnTo>
                    <a:pt x="6864" y="648"/>
                  </a:lnTo>
                  <a:lnTo>
                    <a:pt x="6834" y="648"/>
                  </a:lnTo>
                  <a:lnTo>
                    <a:pt x="6786" y="636"/>
                  </a:lnTo>
                  <a:lnTo>
                    <a:pt x="6774" y="642"/>
                  </a:lnTo>
                  <a:lnTo>
                    <a:pt x="6714" y="642"/>
                  </a:lnTo>
                  <a:lnTo>
                    <a:pt x="6696" y="660"/>
                  </a:lnTo>
                  <a:lnTo>
                    <a:pt x="6684" y="666"/>
                  </a:lnTo>
                  <a:lnTo>
                    <a:pt x="6648" y="666"/>
                  </a:lnTo>
                  <a:lnTo>
                    <a:pt x="6630" y="660"/>
                  </a:lnTo>
                  <a:lnTo>
                    <a:pt x="6594" y="660"/>
                  </a:lnTo>
                  <a:lnTo>
                    <a:pt x="6582" y="654"/>
                  </a:lnTo>
                  <a:lnTo>
                    <a:pt x="6576" y="648"/>
                  </a:lnTo>
                  <a:lnTo>
                    <a:pt x="6552" y="636"/>
                  </a:lnTo>
                  <a:lnTo>
                    <a:pt x="6534" y="630"/>
                  </a:lnTo>
                  <a:lnTo>
                    <a:pt x="6522" y="624"/>
                  </a:lnTo>
                  <a:lnTo>
                    <a:pt x="6498" y="624"/>
                  </a:lnTo>
                  <a:lnTo>
                    <a:pt x="6486" y="630"/>
                  </a:lnTo>
                  <a:lnTo>
                    <a:pt x="6474" y="612"/>
                  </a:lnTo>
                  <a:lnTo>
                    <a:pt x="6438" y="612"/>
                  </a:lnTo>
                  <a:lnTo>
                    <a:pt x="6372" y="606"/>
                  </a:lnTo>
                  <a:lnTo>
                    <a:pt x="6408" y="594"/>
                  </a:lnTo>
                  <a:lnTo>
                    <a:pt x="6372" y="570"/>
                  </a:lnTo>
                  <a:lnTo>
                    <a:pt x="6360" y="570"/>
                  </a:lnTo>
                  <a:lnTo>
                    <a:pt x="6324" y="564"/>
                  </a:lnTo>
                  <a:lnTo>
                    <a:pt x="6282" y="558"/>
                  </a:lnTo>
                  <a:lnTo>
                    <a:pt x="6246" y="558"/>
                  </a:lnTo>
                  <a:lnTo>
                    <a:pt x="6228" y="564"/>
                  </a:lnTo>
                  <a:lnTo>
                    <a:pt x="6228" y="594"/>
                  </a:lnTo>
                  <a:lnTo>
                    <a:pt x="6222" y="600"/>
                  </a:lnTo>
                  <a:lnTo>
                    <a:pt x="6192" y="600"/>
                  </a:lnTo>
                  <a:lnTo>
                    <a:pt x="6180" y="594"/>
                  </a:lnTo>
                  <a:lnTo>
                    <a:pt x="6168" y="594"/>
                  </a:lnTo>
                  <a:lnTo>
                    <a:pt x="6186" y="582"/>
                  </a:lnTo>
                  <a:lnTo>
                    <a:pt x="6168" y="570"/>
                  </a:lnTo>
                  <a:lnTo>
                    <a:pt x="6096" y="570"/>
                  </a:lnTo>
                  <a:lnTo>
                    <a:pt x="6114" y="558"/>
                  </a:lnTo>
                  <a:lnTo>
                    <a:pt x="6156" y="558"/>
                  </a:lnTo>
                  <a:lnTo>
                    <a:pt x="6216" y="588"/>
                  </a:lnTo>
                  <a:lnTo>
                    <a:pt x="6216" y="564"/>
                  </a:lnTo>
                  <a:lnTo>
                    <a:pt x="6162" y="540"/>
                  </a:lnTo>
                  <a:lnTo>
                    <a:pt x="6048" y="546"/>
                  </a:lnTo>
                  <a:lnTo>
                    <a:pt x="6048" y="534"/>
                  </a:lnTo>
                  <a:lnTo>
                    <a:pt x="5928" y="540"/>
                  </a:lnTo>
                  <a:lnTo>
                    <a:pt x="5880" y="522"/>
                  </a:lnTo>
                  <a:lnTo>
                    <a:pt x="5862" y="522"/>
                  </a:lnTo>
                  <a:lnTo>
                    <a:pt x="5898" y="546"/>
                  </a:lnTo>
                  <a:lnTo>
                    <a:pt x="5850" y="546"/>
                  </a:lnTo>
                  <a:lnTo>
                    <a:pt x="5838" y="552"/>
                  </a:lnTo>
                  <a:lnTo>
                    <a:pt x="5832" y="552"/>
                  </a:lnTo>
                  <a:lnTo>
                    <a:pt x="5832" y="558"/>
                  </a:lnTo>
                  <a:lnTo>
                    <a:pt x="5844" y="564"/>
                  </a:lnTo>
                  <a:lnTo>
                    <a:pt x="5850" y="570"/>
                  </a:lnTo>
                  <a:lnTo>
                    <a:pt x="5862" y="576"/>
                  </a:lnTo>
                  <a:lnTo>
                    <a:pt x="5892" y="576"/>
                  </a:lnTo>
                  <a:lnTo>
                    <a:pt x="5892" y="582"/>
                  </a:lnTo>
                  <a:lnTo>
                    <a:pt x="5952" y="618"/>
                  </a:lnTo>
                  <a:lnTo>
                    <a:pt x="5904" y="618"/>
                  </a:lnTo>
                  <a:lnTo>
                    <a:pt x="5898" y="612"/>
                  </a:lnTo>
                  <a:lnTo>
                    <a:pt x="5886" y="606"/>
                  </a:lnTo>
                  <a:lnTo>
                    <a:pt x="5874" y="606"/>
                  </a:lnTo>
                  <a:lnTo>
                    <a:pt x="5862" y="600"/>
                  </a:lnTo>
                  <a:lnTo>
                    <a:pt x="5844" y="618"/>
                  </a:lnTo>
                  <a:lnTo>
                    <a:pt x="5868" y="636"/>
                  </a:lnTo>
                  <a:lnTo>
                    <a:pt x="5814" y="630"/>
                  </a:lnTo>
                  <a:lnTo>
                    <a:pt x="5808" y="630"/>
                  </a:lnTo>
                  <a:lnTo>
                    <a:pt x="5802" y="624"/>
                  </a:lnTo>
                  <a:lnTo>
                    <a:pt x="5784" y="618"/>
                  </a:lnTo>
                  <a:lnTo>
                    <a:pt x="5766" y="618"/>
                  </a:lnTo>
                  <a:lnTo>
                    <a:pt x="5754" y="612"/>
                  </a:lnTo>
                  <a:lnTo>
                    <a:pt x="5736" y="606"/>
                  </a:lnTo>
                  <a:lnTo>
                    <a:pt x="5724" y="606"/>
                  </a:lnTo>
                  <a:lnTo>
                    <a:pt x="5712" y="612"/>
                  </a:lnTo>
                  <a:lnTo>
                    <a:pt x="5700" y="612"/>
                  </a:lnTo>
                  <a:lnTo>
                    <a:pt x="5688" y="618"/>
                  </a:lnTo>
                  <a:lnTo>
                    <a:pt x="5682" y="624"/>
                  </a:lnTo>
                  <a:lnTo>
                    <a:pt x="5676" y="624"/>
                  </a:lnTo>
                  <a:lnTo>
                    <a:pt x="5610" y="618"/>
                  </a:lnTo>
                  <a:lnTo>
                    <a:pt x="5604" y="618"/>
                  </a:lnTo>
                  <a:lnTo>
                    <a:pt x="5598" y="612"/>
                  </a:lnTo>
                  <a:lnTo>
                    <a:pt x="5562" y="594"/>
                  </a:lnTo>
                  <a:lnTo>
                    <a:pt x="5556" y="594"/>
                  </a:lnTo>
                  <a:lnTo>
                    <a:pt x="5550" y="588"/>
                  </a:lnTo>
                  <a:lnTo>
                    <a:pt x="5538" y="588"/>
                  </a:lnTo>
                  <a:lnTo>
                    <a:pt x="5538" y="606"/>
                  </a:lnTo>
                  <a:lnTo>
                    <a:pt x="5544" y="612"/>
                  </a:lnTo>
                  <a:lnTo>
                    <a:pt x="5550" y="624"/>
                  </a:lnTo>
                  <a:lnTo>
                    <a:pt x="5556" y="630"/>
                  </a:lnTo>
                  <a:lnTo>
                    <a:pt x="5562" y="642"/>
                  </a:lnTo>
                  <a:lnTo>
                    <a:pt x="5562" y="660"/>
                  </a:lnTo>
                  <a:lnTo>
                    <a:pt x="5556" y="666"/>
                  </a:lnTo>
                  <a:lnTo>
                    <a:pt x="5532" y="660"/>
                  </a:lnTo>
                  <a:lnTo>
                    <a:pt x="5424" y="624"/>
                  </a:lnTo>
                  <a:lnTo>
                    <a:pt x="5412" y="618"/>
                  </a:lnTo>
                  <a:lnTo>
                    <a:pt x="5406" y="618"/>
                  </a:lnTo>
                  <a:lnTo>
                    <a:pt x="5400" y="612"/>
                  </a:lnTo>
                  <a:lnTo>
                    <a:pt x="5394" y="600"/>
                  </a:lnTo>
                  <a:lnTo>
                    <a:pt x="5382" y="594"/>
                  </a:lnTo>
                  <a:lnTo>
                    <a:pt x="5376" y="588"/>
                  </a:lnTo>
                  <a:lnTo>
                    <a:pt x="5376" y="606"/>
                  </a:lnTo>
                  <a:lnTo>
                    <a:pt x="5322" y="588"/>
                  </a:lnTo>
                  <a:lnTo>
                    <a:pt x="5292" y="570"/>
                  </a:lnTo>
                  <a:lnTo>
                    <a:pt x="5298" y="570"/>
                  </a:lnTo>
                  <a:lnTo>
                    <a:pt x="5304" y="576"/>
                  </a:lnTo>
                  <a:lnTo>
                    <a:pt x="5328" y="576"/>
                  </a:lnTo>
                  <a:lnTo>
                    <a:pt x="5340" y="582"/>
                  </a:lnTo>
                  <a:lnTo>
                    <a:pt x="5352" y="582"/>
                  </a:lnTo>
                  <a:lnTo>
                    <a:pt x="5358" y="576"/>
                  </a:lnTo>
                  <a:lnTo>
                    <a:pt x="5358" y="570"/>
                  </a:lnTo>
                  <a:lnTo>
                    <a:pt x="5346" y="564"/>
                  </a:lnTo>
                  <a:lnTo>
                    <a:pt x="5334" y="552"/>
                  </a:lnTo>
                  <a:lnTo>
                    <a:pt x="5292" y="552"/>
                  </a:lnTo>
                  <a:lnTo>
                    <a:pt x="5304" y="540"/>
                  </a:lnTo>
                  <a:lnTo>
                    <a:pt x="5298" y="534"/>
                  </a:lnTo>
                  <a:lnTo>
                    <a:pt x="5286" y="528"/>
                  </a:lnTo>
                  <a:lnTo>
                    <a:pt x="5256" y="528"/>
                  </a:lnTo>
                  <a:lnTo>
                    <a:pt x="5268" y="510"/>
                  </a:lnTo>
                  <a:lnTo>
                    <a:pt x="5262" y="510"/>
                  </a:lnTo>
                  <a:lnTo>
                    <a:pt x="5256" y="504"/>
                  </a:lnTo>
                  <a:lnTo>
                    <a:pt x="5232" y="504"/>
                  </a:lnTo>
                  <a:lnTo>
                    <a:pt x="5220" y="498"/>
                  </a:lnTo>
                  <a:lnTo>
                    <a:pt x="5208" y="498"/>
                  </a:lnTo>
                  <a:lnTo>
                    <a:pt x="5202" y="492"/>
                  </a:lnTo>
                  <a:lnTo>
                    <a:pt x="5190" y="492"/>
                  </a:lnTo>
                  <a:lnTo>
                    <a:pt x="5184" y="486"/>
                  </a:lnTo>
                  <a:lnTo>
                    <a:pt x="5142" y="486"/>
                  </a:lnTo>
                  <a:lnTo>
                    <a:pt x="5130" y="492"/>
                  </a:lnTo>
                  <a:lnTo>
                    <a:pt x="5094" y="492"/>
                  </a:lnTo>
                  <a:lnTo>
                    <a:pt x="5076" y="486"/>
                  </a:lnTo>
                  <a:lnTo>
                    <a:pt x="5070" y="480"/>
                  </a:lnTo>
                  <a:lnTo>
                    <a:pt x="5064" y="480"/>
                  </a:lnTo>
                  <a:lnTo>
                    <a:pt x="5040" y="486"/>
                  </a:lnTo>
                  <a:lnTo>
                    <a:pt x="5040" y="474"/>
                  </a:lnTo>
                  <a:lnTo>
                    <a:pt x="4992" y="468"/>
                  </a:lnTo>
                  <a:lnTo>
                    <a:pt x="4980" y="456"/>
                  </a:lnTo>
                  <a:lnTo>
                    <a:pt x="4974" y="474"/>
                  </a:lnTo>
                  <a:lnTo>
                    <a:pt x="4956" y="480"/>
                  </a:lnTo>
                  <a:lnTo>
                    <a:pt x="4986" y="498"/>
                  </a:lnTo>
                  <a:lnTo>
                    <a:pt x="5010" y="528"/>
                  </a:lnTo>
                  <a:lnTo>
                    <a:pt x="4962" y="522"/>
                  </a:lnTo>
                  <a:lnTo>
                    <a:pt x="4956" y="516"/>
                  </a:lnTo>
                  <a:lnTo>
                    <a:pt x="4890" y="522"/>
                  </a:lnTo>
                  <a:lnTo>
                    <a:pt x="4872" y="528"/>
                  </a:lnTo>
                  <a:lnTo>
                    <a:pt x="4872" y="516"/>
                  </a:lnTo>
                  <a:lnTo>
                    <a:pt x="4824" y="522"/>
                  </a:lnTo>
                  <a:lnTo>
                    <a:pt x="4818" y="510"/>
                  </a:lnTo>
                  <a:lnTo>
                    <a:pt x="4764" y="510"/>
                  </a:lnTo>
                  <a:lnTo>
                    <a:pt x="4728" y="504"/>
                  </a:lnTo>
                  <a:lnTo>
                    <a:pt x="4746" y="480"/>
                  </a:lnTo>
                  <a:lnTo>
                    <a:pt x="4620" y="480"/>
                  </a:lnTo>
                  <a:lnTo>
                    <a:pt x="4608" y="468"/>
                  </a:lnTo>
                  <a:lnTo>
                    <a:pt x="4602" y="474"/>
                  </a:lnTo>
                  <a:lnTo>
                    <a:pt x="4590" y="468"/>
                  </a:lnTo>
                  <a:lnTo>
                    <a:pt x="4542" y="474"/>
                  </a:lnTo>
                  <a:lnTo>
                    <a:pt x="4548" y="486"/>
                  </a:lnTo>
                  <a:lnTo>
                    <a:pt x="4488" y="480"/>
                  </a:lnTo>
                  <a:lnTo>
                    <a:pt x="4476" y="486"/>
                  </a:lnTo>
                  <a:lnTo>
                    <a:pt x="4506" y="498"/>
                  </a:lnTo>
                  <a:lnTo>
                    <a:pt x="4464" y="492"/>
                  </a:lnTo>
                  <a:lnTo>
                    <a:pt x="4464" y="474"/>
                  </a:lnTo>
                  <a:lnTo>
                    <a:pt x="4434" y="456"/>
                  </a:lnTo>
                  <a:lnTo>
                    <a:pt x="4416" y="456"/>
                  </a:lnTo>
                  <a:lnTo>
                    <a:pt x="4428" y="474"/>
                  </a:lnTo>
                  <a:lnTo>
                    <a:pt x="4374" y="474"/>
                  </a:lnTo>
                  <a:lnTo>
                    <a:pt x="4368" y="468"/>
                  </a:lnTo>
                  <a:lnTo>
                    <a:pt x="4356" y="468"/>
                  </a:lnTo>
                  <a:lnTo>
                    <a:pt x="4350" y="456"/>
                  </a:lnTo>
                  <a:lnTo>
                    <a:pt x="4320" y="456"/>
                  </a:lnTo>
                  <a:lnTo>
                    <a:pt x="4296" y="444"/>
                  </a:lnTo>
                  <a:lnTo>
                    <a:pt x="4266" y="468"/>
                  </a:lnTo>
                  <a:lnTo>
                    <a:pt x="4320" y="474"/>
                  </a:lnTo>
                  <a:lnTo>
                    <a:pt x="4332" y="474"/>
                  </a:lnTo>
                  <a:lnTo>
                    <a:pt x="4326" y="480"/>
                  </a:lnTo>
                  <a:lnTo>
                    <a:pt x="4314" y="486"/>
                  </a:lnTo>
                  <a:lnTo>
                    <a:pt x="4308" y="492"/>
                  </a:lnTo>
                  <a:lnTo>
                    <a:pt x="4272" y="492"/>
                  </a:lnTo>
                  <a:lnTo>
                    <a:pt x="4266" y="498"/>
                  </a:lnTo>
                  <a:lnTo>
                    <a:pt x="4254" y="504"/>
                  </a:lnTo>
                  <a:lnTo>
                    <a:pt x="4182" y="504"/>
                  </a:lnTo>
                  <a:lnTo>
                    <a:pt x="4146" y="510"/>
                  </a:lnTo>
                  <a:lnTo>
                    <a:pt x="4134" y="534"/>
                  </a:lnTo>
                  <a:lnTo>
                    <a:pt x="4110" y="528"/>
                  </a:lnTo>
                  <a:lnTo>
                    <a:pt x="4110" y="516"/>
                  </a:lnTo>
                  <a:lnTo>
                    <a:pt x="4116" y="504"/>
                  </a:lnTo>
                  <a:lnTo>
                    <a:pt x="4122" y="498"/>
                  </a:lnTo>
                  <a:lnTo>
                    <a:pt x="4134" y="492"/>
                  </a:lnTo>
                  <a:lnTo>
                    <a:pt x="4152" y="492"/>
                  </a:lnTo>
                  <a:lnTo>
                    <a:pt x="4164" y="480"/>
                  </a:lnTo>
                  <a:lnTo>
                    <a:pt x="4206" y="474"/>
                  </a:lnTo>
                  <a:lnTo>
                    <a:pt x="4248" y="438"/>
                  </a:lnTo>
                  <a:lnTo>
                    <a:pt x="4248" y="426"/>
                  </a:lnTo>
                  <a:lnTo>
                    <a:pt x="4254" y="420"/>
                  </a:lnTo>
                  <a:lnTo>
                    <a:pt x="4266" y="414"/>
                  </a:lnTo>
                  <a:lnTo>
                    <a:pt x="4278" y="414"/>
                  </a:lnTo>
                  <a:lnTo>
                    <a:pt x="4290" y="408"/>
                  </a:lnTo>
                  <a:lnTo>
                    <a:pt x="4302" y="408"/>
                  </a:lnTo>
                  <a:lnTo>
                    <a:pt x="4320" y="402"/>
                  </a:lnTo>
                  <a:lnTo>
                    <a:pt x="4332" y="402"/>
                  </a:lnTo>
                  <a:lnTo>
                    <a:pt x="4344" y="396"/>
                  </a:lnTo>
                  <a:lnTo>
                    <a:pt x="4350" y="390"/>
                  </a:lnTo>
                  <a:lnTo>
                    <a:pt x="4356" y="378"/>
                  </a:lnTo>
                  <a:lnTo>
                    <a:pt x="4350" y="366"/>
                  </a:lnTo>
                  <a:lnTo>
                    <a:pt x="4344" y="360"/>
                  </a:lnTo>
                  <a:lnTo>
                    <a:pt x="4332" y="354"/>
                  </a:lnTo>
                  <a:lnTo>
                    <a:pt x="4326" y="348"/>
                  </a:lnTo>
                  <a:lnTo>
                    <a:pt x="4290" y="348"/>
                  </a:lnTo>
                  <a:lnTo>
                    <a:pt x="4320" y="336"/>
                  </a:lnTo>
                  <a:lnTo>
                    <a:pt x="4314" y="330"/>
                  </a:lnTo>
                  <a:lnTo>
                    <a:pt x="4302" y="324"/>
                  </a:lnTo>
                  <a:lnTo>
                    <a:pt x="4290" y="312"/>
                  </a:lnTo>
                  <a:lnTo>
                    <a:pt x="4284" y="312"/>
                  </a:lnTo>
                  <a:lnTo>
                    <a:pt x="4278" y="318"/>
                  </a:lnTo>
                  <a:lnTo>
                    <a:pt x="4254" y="318"/>
                  </a:lnTo>
                  <a:lnTo>
                    <a:pt x="4248" y="312"/>
                  </a:lnTo>
                  <a:lnTo>
                    <a:pt x="4242" y="300"/>
                  </a:lnTo>
                  <a:lnTo>
                    <a:pt x="4236" y="294"/>
                  </a:lnTo>
                  <a:lnTo>
                    <a:pt x="4194" y="294"/>
                  </a:lnTo>
                  <a:lnTo>
                    <a:pt x="4188" y="300"/>
                  </a:lnTo>
                  <a:lnTo>
                    <a:pt x="4182" y="300"/>
                  </a:lnTo>
                  <a:lnTo>
                    <a:pt x="4128" y="288"/>
                  </a:lnTo>
                  <a:lnTo>
                    <a:pt x="3990" y="282"/>
                  </a:lnTo>
                  <a:lnTo>
                    <a:pt x="3990" y="300"/>
                  </a:lnTo>
                  <a:lnTo>
                    <a:pt x="3924" y="300"/>
                  </a:lnTo>
                  <a:lnTo>
                    <a:pt x="3942" y="282"/>
                  </a:lnTo>
                  <a:lnTo>
                    <a:pt x="3942" y="276"/>
                  </a:lnTo>
                  <a:lnTo>
                    <a:pt x="3936" y="270"/>
                  </a:lnTo>
                  <a:lnTo>
                    <a:pt x="3912" y="264"/>
                  </a:lnTo>
                  <a:lnTo>
                    <a:pt x="3882" y="264"/>
                  </a:lnTo>
                  <a:lnTo>
                    <a:pt x="3852" y="270"/>
                  </a:lnTo>
                  <a:lnTo>
                    <a:pt x="3840" y="270"/>
                  </a:lnTo>
                  <a:lnTo>
                    <a:pt x="3780" y="264"/>
                  </a:lnTo>
                  <a:lnTo>
                    <a:pt x="3792" y="264"/>
                  </a:lnTo>
                  <a:lnTo>
                    <a:pt x="3810" y="258"/>
                  </a:lnTo>
                  <a:lnTo>
                    <a:pt x="3822" y="258"/>
                  </a:lnTo>
                  <a:lnTo>
                    <a:pt x="3834" y="252"/>
                  </a:lnTo>
                  <a:lnTo>
                    <a:pt x="3840" y="252"/>
                  </a:lnTo>
                  <a:lnTo>
                    <a:pt x="3840" y="246"/>
                  </a:lnTo>
                  <a:lnTo>
                    <a:pt x="3834" y="240"/>
                  </a:lnTo>
                  <a:lnTo>
                    <a:pt x="3822" y="240"/>
                  </a:lnTo>
                  <a:lnTo>
                    <a:pt x="3804" y="234"/>
                  </a:lnTo>
                  <a:lnTo>
                    <a:pt x="3762" y="234"/>
                  </a:lnTo>
                  <a:lnTo>
                    <a:pt x="3720" y="228"/>
                  </a:lnTo>
                  <a:lnTo>
                    <a:pt x="3714" y="240"/>
                  </a:lnTo>
                  <a:lnTo>
                    <a:pt x="3684" y="240"/>
                  </a:lnTo>
                  <a:lnTo>
                    <a:pt x="3672" y="246"/>
                  </a:lnTo>
                  <a:lnTo>
                    <a:pt x="3660" y="246"/>
                  </a:lnTo>
                  <a:lnTo>
                    <a:pt x="3648" y="252"/>
                  </a:lnTo>
                  <a:lnTo>
                    <a:pt x="3648" y="258"/>
                  </a:lnTo>
                  <a:lnTo>
                    <a:pt x="3654" y="270"/>
                  </a:lnTo>
                  <a:lnTo>
                    <a:pt x="3678" y="282"/>
                  </a:lnTo>
                  <a:lnTo>
                    <a:pt x="3696" y="294"/>
                  </a:lnTo>
                  <a:lnTo>
                    <a:pt x="3708" y="294"/>
                  </a:lnTo>
                  <a:lnTo>
                    <a:pt x="3714" y="300"/>
                  </a:lnTo>
                  <a:lnTo>
                    <a:pt x="3720" y="300"/>
                  </a:lnTo>
                  <a:lnTo>
                    <a:pt x="3576" y="294"/>
                  </a:lnTo>
                  <a:lnTo>
                    <a:pt x="3630" y="312"/>
                  </a:lnTo>
                  <a:lnTo>
                    <a:pt x="3576" y="324"/>
                  </a:lnTo>
                  <a:lnTo>
                    <a:pt x="3564" y="330"/>
                  </a:lnTo>
                  <a:lnTo>
                    <a:pt x="3534" y="336"/>
                  </a:lnTo>
                  <a:lnTo>
                    <a:pt x="3498" y="342"/>
                  </a:lnTo>
                  <a:lnTo>
                    <a:pt x="3474" y="342"/>
                  </a:lnTo>
                  <a:lnTo>
                    <a:pt x="3468" y="336"/>
                  </a:lnTo>
                  <a:lnTo>
                    <a:pt x="3474" y="324"/>
                  </a:lnTo>
                  <a:lnTo>
                    <a:pt x="3486" y="312"/>
                  </a:lnTo>
                  <a:lnTo>
                    <a:pt x="3420" y="312"/>
                  </a:lnTo>
                  <a:lnTo>
                    <a:pt x="3408" y="318"/>
                  </a:lnTo>
                  <a:lnTo>
                    <a:pt x="3390" y="318"/>
                  </a:lnTo>
                  <a:lnTo>
                    <a:pt x="3378" y="324"/>
                  </a:lnTo>
                  <a:lnTo>
                    <a:pt x="3366" y="336"/>
                  </a:lnTo>
                  <a:lnTo>
                    <a:pt x="3348" y="336"/>
                  </a:lnTo>
                  <a:lnTo>
                    <a:pt x="3318" y="342"/>
                  </a:lnTo>
                  <a:lnTo>
                    <a:pt x="3276" y="342"/>
                  </a:lnTo>
                  <a:lnTo>
                    <a:pt x="3246" y="348"/>
                  </a:lnTo>
                  <a:lnTo>
                    <a:pt x="3234" y="354"/>
                  </a:lnTo>
                  <a:lnTo>
                    <a:pt x="3216" y="354"/>
                  </a:lnTo>
                  <a:lnTo>
                    <a:pt x="3204" y="360"/>
                  </a:lnTo>
                  <a:lnTo>
                    <a:pt x="3186" y="360"/>
                  </a:lnTo>
                  <a:lnTo>
                    <a:pt x="3180" y="366"/>
                  </a:lnTo>
                  <a:lnTo>
                    <a:pt x="3174" y="366"/>
                  </a:lnTo>
                  <a:lnTo>
                    <a:pt x="3132" y="396"/>
                  </a:lnTo>
                  <a:lnTo>
                    <a:pt x="3114" y="396"/>
                  </a:lnTo>
                  <a:lnTo>
                    <a:pt x="3108" y="402"/>
                  </a:lnTo>
                  <a:lnTo>
                    <a:pt x="3102" y="402"/>
                  </a:lnTo>
                  <a:lnTo>
                    <a:pt x="3096" y="408"/>
                  </a:lnTo>
                  <a:lnTo>
                    <a:pt x="3102" y="414"/>
                  </a:lnTo>
                  <a:lnTo>
                    <a:pt x="3120" y="426"/>
                  </a:lnTo>
                  <a:lnTo>
                    <a:pt x="3132" y="438"/>
                  </a:lnTo>
                  <a:lnTo>
                    <a:pt x="3150" y="444"/>
                  </a:lnTo>
                  <a:lnTo>
                    <a:pt x="3156" y="450"/>
                  </a:lnTo>
                  <a:lnTo>
                    <a:pt x="3162" y="450"/>
                  </a:lnTo>
                  <a:lnTo>
                    <a:pt x="3120" y="462"/>
                  </a:lnTo>
                  <a:lnTo>
                    <a:pt x="3096" y="474"/>
                  </a:lnTo>
                  <a:lnTo>
                    <a:pt x="2994" y="474"/>
                  </a:lnTo>
                  <a:lnTo>
                    <a:pt x="2988" y="480"/>
                  </a:lnTo>
                  <a:lnTo>
                    <a:pt x="2952" y="468"/>
                  </a:lnTo>
                  <a:lnTo>
                    <a:pt x="2934" y="474"/>
                  </a:lnTo>
                  <a:lnTo>
                    <a:pt x="2880" y="474"/>
                  </a:lnTo>
                  <a:lnTo>
                    <a:pt x="2874" y="480"/>
                  </a:lnTo>
                  <a:lnTo>
                    <a:pt x="2874" y="498"/>
                  </a:lnTo>
                  <a:lnTo>
                    <a:pt x="2880" y="510"/>
                  </a:lnTo>
                  <a:lnTo>
                    <a:pt x="2892" y="522"/>
                  </a:lnTo>
                  <a:lnTo>
                    <a:pt x="2898" y="522"/>
                  </a:lnTo>
                  <a:lnTo>
                    <a:pt x="2904" y="528"/>
                  </a:lnTo>
                  <a:lnTo>
                    <a:pt x="2910" y="540"/>
                  </a:lnTo>
                  <a:lnTo>
                    <a:pt x="2916" y="546"/>
                  </a:lnTo>
                  <a:lnTo>
                    <a:pt x="2922" y="546"/>
                  </a:lnTo>
                  <a:lnTo>
                    <a:pt x="2928" y="552"/>
                  </a:lnTo>
                  <a:lnTo>
                    <a:pt x="2940" y="552"/>
                  </a:lnTo>
                  <a:lnTo>
                    <a:pt x="2952" y="558"/>
                  </a:lnTo>
                  <a:lnTo>
                    <a:pt x="2964" y="558"/>
                  </a:lnTo>
                  <a:lnTo>
                    <a:pt x="2976" y="564"/>
                  </a:lnTo>
                  <a:lnTo>
                    <a:pt x="2994" y="564"/>
                  </a:lnTo>
                  <a:lnTo>
                    <a:pt x="3012" y="570"/>
                  </a:lnTo>
                  <a:lnTo>
                    <a:pt x="3024" y="570"/>
                  </a:lnTo>
                  <a:lnTo>
                    <a:pt x="3036" y="576"/>
                  </a:lnTo>
                  <a:lnTo>
                    <a:pt x="3042" y="576"/>
                  </a:lnTo>
                  <a:lnTo>
                    <a:pt x="3054" y="588"/>
                  </a:lnTo>
                  <a:lnTo>
                    <a:pt x="3054" y="594"/>
                  </a:lnTo>
                  <a:lnTo>
                    <a:pt x="3060" y="600"/>
                  </a:lnTo>
                  <a:lnTo>
                    <a:pt x="3030" y="600"/>
                  </a:lnTo>
                  <a:lnTo>
                    <a:pt x="3012" y="606"/>
                  </a:lnTo>
                  <a:lnTo>
                    <a:pt x="3000" y="606"/>
                  </a:lnTo>
                  <a:lnTo>
                    <a:pt x="2964" y="588"/>
                  </a:lnTo>
                  <a:lnTo>
                    <a:pt x="2928" y="576"/>
                  </a:lnTo>
                  <a:lnTo>
                    <a:pt x="2904" y="570"/>
                  </a:lnTo>
                  <a:lnTo>
                    <a:pt x="2886" y="564"/>
                  </a:lnTo>
                  <a:lnTo>
                    <a:pt x="2862" y="564"/>
                  </a:lnTo>
                  <a:lnTo>
                    <a:pt x="2844" y="558"/>
                  </a:lnTo>
                  <a:lnTo>
                    <a:pt x="2802" y="558"/>
                  </a:lnTo>
                  <a:lnTo>
                    <a:pt x="2796" y="564"/>
                  </a:lnTo>
                  <a:lnTo>
                    <a:pt x="2796" y="576"/>
                  </a:lnTo>
                  <a:lnTo>
                    <a:pt x="2802" y="582"/>
                  </a:lnTo>
                  <a:lnTo>
                    <a:pt x="2808" y="582"/>
                  </a:lnTo>
                  <a:lnTo>
                    <a:pt x="2820" y="594"/>
                  </a:lnTo>
                  <a:lnTo>
                    <a:pt x="2784" y="594"/>
                  </a:lnTo>
                  <a:lnTo>
                    <a:pt x="2772" y="582"/>
                  </a:lnTo>
                  <a:lnTo>
                    <a:pt x="2754" y="582"/>
                  </a:lnTo>
                  <a:lnTo>
                    <a:pt x="2748" y="576"/>
                  </a:lnTo>
                  <a:lnTo>
                    <a:pt x="2724" y="576"/>
                  </a:lnTo>
                  <a:lnTo>
                    <a:pt x="2724" y="582"/>
                  </a:lnTo>
                  <a:lnTo>
                    <a:pt x="2730" y="600"/>
                  </a:lnTo>
                  <a:lnTo>
                    <a:pt x="2736" y="612"/>
                  </a:lnTo>
                  <a:lnTo>
                    <a:pt x="2748" y="618"/>
                  </a:lnTo>
                  <a:lnTo>
                    <a:pt x="2766" y="624"/>
                  </a:lnTo>
                  <a:lnTo>
                    <a:pt x="2802" y="624"/>
                  </a:lnTo>
                  <a:lnTo>
                    <a:pt x="2820" y="630"/>
                  </a:lnTo>
                  <a:lnTo>
                    <a:pt x="2844" y="630"/>
                  </a:lnTo>
                  <a:lnTo>
                    <a:pt x="2856" y="636"/>
                  </a:lnTo>
                  <a:lnTo>
                    <a:pt x="2862" y="648"/>
                  </a:lnTo>
                  <a:lnTo>
                    <a:pt x="2874" y="654"/>
                  </a:lnTo>
                  <a:lnTo>
                    <a:pt x="2844" y="654"/>
                  </a:lnTo>
                  <a:lnTo>
                    <a:pt x="2838" y="648"/>
                  </a:lnTo>
                  <a:lnTo>
                    <a:pt x="2826" y="642"/>
                  </a:lnTo>
                  <a:lnTo>
                    <a:pt x="2772" y="642"/>
                  </a:lnTo>
                  <a:lnTo>
                    <a:pt x="2760" y="636"/>
                  </a:lnTo>
                  <a:lnTo>
                    <a:pt x="2730" y="636"/>
                  </a:lnTo>
                  <a:lnTo>
                    <a:pt x="2724" y="624"/>
                  </a:lnTo>
                  <a:lnTo>
                    <a:pt x="2700" y="624"/>
                  </a:lnTo>
                  <a:lnTo>
                    <a:pt x="2694" y="606"/>
                  </a:lnTo>
                  <a:lnTo>
                    <a:pt x="2664" y="594"/>
                  </a:lnTo>
                  <a:lnTo>
                    <a:pt x="2670" y="588"/>
                  </a:lnTo>
                  <a:lnTo>
                    <a:pt x="2682" y="582"/>
                  </a:lnTo>
                  <a:lnTo>
                    <a:pt x="2688" y="576"/>
                  </a:lnTo>
                  <a:lnTo>
                    <a:pt x="2688" y="564"/>
                  </a:lnTo>
                  <a:lnTo>
                    <a:pt x="2658" y="534"/>
                  </a:lnTo>
                  <a:lnTo>
                    <a:pt x="2646" y="528"/>
                  </a:lnTo>
                  <a:lnTo>
                    <a:pt x="2616" y="528"/>
                  </a:lnTo>
                  <a:lnTo>
                    <a:pt x="2628" y="534"/>
                  </a:lnTo>
                  <a:lnTo>
                    <a:pt x="2652" y="558"/>
                  </a:lnTo>
                  <a:lnTo>
                    <a:pt x="2640" y="570"/>
                  </a:lnTo>
                  <a:lnTo>
                    <a:pt x="2616" y="582"/>
                  </a:lnTo>
                  <a:lnTo>
                    <a:pt x="2604" y="582"/>
                  </a:lnTo>
                  <a:lnTo>
                    <a:pt x="2586" y="624"/>
                  </a:lnTo>
                  <a:lnTo>
                    <a:pt x="2658" y="660"/>
                  </a:lnTo>
                  <a:lnTo>
                    <a:pt x="2676" y="660"/>
                  </a:lnTo>
                  <a:lnTo>
                    <a:pt x="2676" y="696"/>
                  </a:lnTo>
                  <a:lnTo>
                    <a:pt x="2670" y="708"/>
                  </a:lnTo>
                  <a:lnTo>
                    <a:pt x="2670" y="720"/>
                  </a:lnTo>
                  <a:lnTo>
                    <a:pt x="2676" y="738"/>
                  </a:lnTo>
                  <a:lnTo>
                    <a:pt x="2712" y="744"/>
                  </a:lnTo>
                  <a:lnTo>
                    <a:pt x="2712" y="768"/>
                  </a:lnTo>
                  <a:lnTo>
                    <a:pt x="2772" y="780"/>
                  </a:lnTo>
                  <a:lnTo>
                    <a:pt x="2778" y="780"/>
                  </a:lnTo>
                  <a:lnTo>
                    <a:pt x="2784" y="774"/>
                  </a:lnTo>
                  <a:lnTo>
                    <a:pt x="2796" y="774"/>
                  </a:lnTo>
                  <a:lnTo>
                    <a:pt x="2814" y="768"/>
                  </a:lnTo>
                  <a:lnTo>
                    <a:pt x="2850" y="768"/>
                  </a:lnTo>
                  <a:lnTo>
                    <a:pt x="2868" y="774"/>
                  </a:lnTo>
                  <a:lnTo>
                    <a:pt x="2874" y="780"/>
                  </a:lnTo>
                  <a:lnTo>
                    <a:pt x="2886" y="786"/>
                  </a:lnTo>
                  <a:lnTo>
                    <a:pt x="2904" y="786"/>
                  </a:lnTo>
                  <a:lnTo>
                    <a:pt x="2916" y="792"/>
                  </a:lnTo>
                  <a:lnTo>
                    <a:pt x="2952" y="804"/>
                  </a:lnTo>
                  <a:lnTo>
                    <a:pt x="2976" y="828"/>
                  </a:lnTo>
                  <a:lnTo>
                    <a:pt x="2976" y="834"/>
                  </a:lnTo>
                  <a:lnTo>
                    <a:pt x="2964" y="834"/>
                  </a:lnTo>
                  <a:lnTo>
                    <a:pt x="2958" y="840"/>
                  </a:lnTo>
                  <a:lnTo>
                    <a:pt x="2946" y="840"/>
                  </a:lnTo>
                  <a:lnTo>
                    <a:pt x="2940" y="846"/>
                  </a:lnTo>
                  <a:lnTo>
                    <a:pt x="2946" y="852"/>
                  </a:lnTo>
                  <a:lnTo>
                    <a:pt x="2958" y="858"/>
                  </a:lnTo>
                  <a:lnTo>
                    <a:pt x="2976" y="876"/>
                  </a:lnTo>
                  <a:lnTo>
                    <a:pt x="3024" y="876"/>
                  </a:lnTo>
                  <a:lnTo>
                    <a:pt x="3012" y="882"/>
                  </a:lnTo>
                  <a:lnTo>
                    <a:pt x="3006" y="882"/>
                  </a:lnTo>
                  <a:lnTo>
                    <a:pt x="2994" y="888"/>
                  </a:lnTo>
                  <a:lnTo>
                    <a:pt x="2970" y="888"/>
                  </a:lnTo>
                  <a:lnTo>
                    <a:pt x="2958" y="882"/>
                  </a:lnTo>
                  <a:lnTo>
                    <a:pt x="2952" y="876"/>
                  </a:lnTo>
                  <a:lnTo>
                    <a:pt x="2940" y="870"/>
                  </a:lnTo>
                  <a:lnTo>
                    <a:pt x="2940" y="858"/>
                  </a:lnTo>
                  <a:lnTo>
                    <a:pt x="2928" y="834"/>
                  </a:lnTo>
                  <a:lnTo>
                    <a:pt x="2916" y="822"/>
                  </a:lnTo>
                  <a:lnTo>
                    <a:pt x="2892" y="810"/>
                  </a:lnTo>
                  <a:lnTo>
                    <a:pt x="2886" y="804"/>
                  </a:lnTo>
                  <a:lnTo>
                    <a:pt x="2880" y="804"/>
                  </a:lnTo>
                  <a:lnTo>
                    <a:pt x="2874" y="798"/>
                  </a:lnTo>
                  <a:lnTo>
                    <a:pt x="2874" y="786"/>
                  </a:lnTo>
                  <a:lnTo>
                    <a:pt x="2868" y="780"/>
                  </a:lnTo>
                  <a:lnTo>
                    <a:pt x="2844" y="780"/>
                  </a:lnTo>
                  <a:lnTo>
                    <a:pt x="2832" y="786"/>
                  </a:lnTo>
                  <a:lnTo>
                    <a:pt x="2814" y="786"/>
                  </a:lnTo>
                  <a:lnTo>
                    <a:pt x="2802" y="792"/>
                  </a:lnTo>
                  <a:lnTo>
                    <a:pt x="2778" y="792"/>
                  </a:lnTo>
                  <a:lnTo>
                    <a:pt x="2760" y="810"/>
                  </a:lnTo>
                  <a:lnTo>
                    <a:pt x="2766" y="816"/>
                  </a:lnTo>
                  <a:lnTo>
                    <a:pt x="2772" y="828"/>
                  </a:lnTo>
                  <a:lnTo>
                    <a:pt x="2784" y="834"/>
                  </a:lnTo>
                  <a:lnTo>
                    <a:pt x="2802" y="852"/>
                  </a:lnTo>
                  <a:lnTo>
                    <a:pt x="2814" y="858"/>
                  </a:lnTo>
                  <a:lnTo>
                    <a:pt x="2814" y="864"/>
                  </a:lnTo>
                  <a:lnTo>
                    <a:pt x="2790" y="888"/>
                  </a:lnTo>
                  <a:lnTo>
                    <a:pt x="2784" y="888"/>
                  </a:lnTo>
                  <a:lnTo>
                    <a:pt x="2778" y="930"/>
                  </a:lnTo>
                  <a:lnTo>
                    <a:pt x="2736" y="948"/>
                  </a:lnTo>
                  <a:lnTo>
                    <a:pt x="2736" y="954"/>
                  </a:lnTo>
                  <a:lnTo>
                    <a:pt x="2730" y="966"/>
                  </a:lnTo>
                  <a:lnTo>
                    <a:pt x="2724" y="972"/>
                  </a:lnTo>
                  <a:lnTo>
                    <a:pt x="2694" y="972"/>
                  </a:lnTo>
                  <a:lnTo>
                    <a:pt x="2682" y="966"/>
                  </a:lnTo>
                  <a:lnTo>
                    <a:pt x="2652" y="966"/>
                  </a:lnTo>
                  <a:lnTo>
                    <a:pt x="2592" y="960"/>
                  </a:lnTo>
                  <a:lnTo>
                    <a:pt x="2586" y="960"/>
                  </a:lnTo>
                  <a:lnTo>
                    <a:pt x="2580" y="954"/>
                  </a:lnTo>
                  <a:lnTo>
                    <a:pt x="2568" y="948"/>
                  </a:lnTo>
                  <a:lnTo>
                    <a:pt x="2556" y="948"/>
                  </a:lnTo>
                  <a:lnTo>
                    <a:pt x="2544" y="936"/>
                  </a:lnTo>
                  <a:lnTo>
                    <a:pt x="2598" y="936"/>
                  </a:lnTo>
                  <a:lnTo>
                    <a:pt x="2616" y="942"/>
                  </a:lnTo>
                  <a:lnTo>
                    <a:pt x="2640" y="924"/>
                  </a:lnTo>
                  <a:lnTo>
                    <a:pt x="2652" y="924"/>
                  </a:lnTo>
                  <a:lnTo>
                    <a:pt x="2664" y="930"/>
                  </a:lnTo>
                  <a:lnTo>
                    <a:pt x="2682" y="930"/>
                  </a:lnTo>
                  <a:lnTo>
                    <a:pt x="2694" y="924"/>
                  </a:lnTo>
                  <a:lnTo>
                    <a:pt x="2694" y="906"/>
                  </a:lnTo>
                  <a:lnTo>
                    <a:pt x="2700" y="894"/>
                  </a:lnTo>
                  <a:lnTo>
                    <a:pt x="2700" y="882"/>
                  </a:lnTo>
                  <a:lnTo>
                    <a:pt x="2724" y="876"/>
                  </a:lnTo>
                  <a:lnTo>
                    <a:pt x="2724" y="852"/>
                  </a:lnTo>
                  <a:lnTo>
                    <a:pt x="2712" y="852"/>
                  </a:lnTo>
                  <a:lnTo>
                    <a:pt x="2718" y="846"/>
                  </a:lnTo>
                  <a:lnTo>
                    <a:pt x="2724" y="834"/>
                  </a:lnTo>
                  <a:lnTo>
                    <a:pt x="2724" y="822"/>
                  </a:lnTo>
                  <a:lnTo>
                    <a:pt x="2718" y="816"/>
                  </a:lnTo>
                  <a:lnTo>
                    <a:pt x="2712" y="816"/>
                  </a:lnTo>
                  <a:lnTo>
                    <a:pt x="2700" y="810"/>
                  </a:lnTo>
                  <a:lnTo>
                    <a:pt x="2682" y="810"/>
                  </a:lnTo>
                  <a:lnTo>
                    <a:pt x="2664" y="804"/>
                  </a:lnTo>
                  <a:lnTo>
                    <a:pt x="2652" y="804"/>
                  </a:lnTo>
                  <a:lnTo>
                    <a:pt x="2634" y="786"/>
                  </a:lnTo>
                  <a:lnTo>
                    <a:pt x="2634" y="744"/>
                  </a:lnTo>
                  <a:lnTo>
                    <a:pt x="2628" y="732"/>
                  </a:lnTo>
                  <a:lnTo>
                    <a:pt x="2616" y="720"/>
                  </a:lnTo>
                  <a:lnTo>
                    <a:pt x="2604" y="714"/>
                  </a:lnTo>
                  <a:lnTo>
                    <a:pt x="2598" y="702"/>
                  </a:lnTo>
                  <a:lnTo>
                    <a:pt x="2592" y="696"/>
                  </a:lnTo>
                  <a:lnTo>
                    <a:pt x="2586" y="660"/>
                  </a:lnTo>
                  <a:lnTo>
                    <a:pt x="2520" y="624"/>
                  </a:lnTo>
                  <a:lnTo>
                    <a:pt x="2532" y="612"/>
                  </a:lnTo>
                  <a:lnTo>
                    <a:pt x="2544" y="588"/>
                  </a:lnTo>
                  <a:lnTo>
                    <a:pt x="2544" y="576"/>
                  </a:lnTo>
                  <a:lnTo>
                    <a:pt x="2538" y="564"/>
                  </a:lnTo>
                  <a:lnTo>
                    <a:pt x="2514" y="540"/>
                  </a:lnTo>
                  <a:lnTo>
                    <a:pt x="2496" y="540"/>
                  </a:lnTo>
                  <a:lnTo>
                    <a:pt x="2484" y="534"/>
                  </a:lnTo>
                  <a:lnTo>
                    <a:pt x="2472" y="534"/>
                  </a:lnTo>
                  <a:lnTo>
                    <a:pt x="2340" y="522"/>
                  </a:lnTo>
                  <a:lnTo>
                    <a:pt x="2328" y="552"/>
                  </a:lnTo>
                  <a:lnTo>
                    <a:pt x="2346" y="570"/>
                  </a:lnTo>
                  <a:lnTo>
                    <a:pt x="2334" y="600"/>
                  </a:lnTo>
                  <a:lnTo>
                    <a:pt x="2280" y="624"/>
                  </a:lnTo>
                  <a:lnTo>
                    <a:pt x="2268" y="654"/>
                  </a:lnTo>
                  <a:lnTo>
                    <a:pt x="2304" y="660"/>
                  </a:lnTo>
                  <a:lnTo>
                    <a:pt x="2334" y="708"/>
                  </a:lnTo>
                  <a:lnTo>
                    <a:pt x="2322" y="726"/>
                  </a:lnTo>
                  <a:lnTo>
                    <a:pt x="2352" y="750"/>
                  </a:lnTo>
                  <a:lnTo>
                    <a:pt x="2388" y="744"/>
                  </a:lnTo>
                  <a:lnTo>
                    <a:pt x="2394" y="750"/>
                  </a:lnTo>
                  <a:lnTo>
                    <a:pt x="2400" y="762"/>
                  </a:lnTo>
                  <a:lnTo>
                    <a:pt x="2412" y="768"/>
                  </a:lnTo>
                  <a:lnTo>
                    <a:pt x="2418" y="774"/>
                  </a:lnTo>
                  <a:lnTo>
                    <a:pt x="2430" y="780"/>
                  </a:lnTo>
                  <a:lnTo>
                    <a:pt x="2472" y="780"/>
                  </a:lnTo>
                  <a:lnTo>
                    <a:pt x="2466" y="840"/>
                  </a:lnTo>
                  <a:lnTo>
                    <a:pt x="2448" y="816"/>
                  </a:lnTo>
                  <a:lnTo>
                    <a:pt x="2430" y="828"/>
                  </a:lnTo>
                  <a:lnTo>
                    <a:pt x="2418" y="822"/>
                  </a:lnTo>
                  <a:lnTo>
                    <a:pt x="2388" y="804"/>
                  </a:lnTo>
                  <a:lnTo>
                    <a:pt x="2352" y="792"/>
                  </a:lnTo>
                  <a:lnTo>
                    <a:pt x="2328" y="780"/>
                  </a:lnTo>
                  <a:lnTo>
                    <a:pt x="2268" y="780"/>
                  </a:lnTo>
                  <a:lnTo>
                    <a:pt x="2250" y="762"/>
                  </a:lnTo>
                  <a:lnTo>
                    <a:pt x="2244" y="780"/>
                  </a:lnTo>
                  <a:lnTo>
                    <a:pt x="2220" y="756"/>
                  </a:lnTo>
                  <a:lnTo>
                    <a:pt x="2214" y="756"/>
                  </a:lnTo>
                  <a:lnTo>
                    <a:pt x="2208" y="750"/>
                  </a:lnTo>
                  <a:lnTo>
                    <a:pt x="2196" y="744"/>
                  </a:lnTo>
                  <a:lnTo>
                    <a:pt x="2178" y="744"/>
                  </a:lnTo>
                  <a:lnTo>
                    <a:pt x="2154" y="732"/>
                  </a:lnTo>
                  <a:lnTo>
                    <a:pt x="2130" y="732"/>
                  </a:lnTo>
                  <a:lnTo>
                    <a:pt x="2118" y="738"/>
                  </a:lnTo>
                  <a:lnTo>
                    <a:pt x="2088" y="738"/>
                  </a:lnTo>
                  <a:lnTo>
                    <a:pt x="2076" y="732"/>
                  </a:lnTo>
                  <a:lnTo>
                    <a:pt x="2022" y="732"/>
                  </a:lnTo>
                  <a:lnTo>
                    <a:pt x="2016" y="738"/>
                  </a:lnTo>
                  <a:lnTo>
                    <a:pt x="2010" y="738"/>
                  </a:lnTo>
                  <a:lnTo>
                    <a:pt x="2004" y="744"/>
                  </a:lnTo>
                  <a:lnTo>
                    <a:pt x="2004" y="750"/>
                  </a:lnTo>
                  <a:lnTo>
                    <a:pt x="2016" y="762"/>
                  </a:lnTo>
                  <a:lnTo>
                    <a:pt x="2028" y="768"/>
                  </a:lnTo>
                  <a:lnTo>
                    <a:pt x="2040" y="780"/>
                  </a:lnTo>
                  <a:lnTo>
                    <a:pt x="2046" y="780"/>
                  </a:lnTo>
                  <a:lnTo>
                    <a:pt x="2022" y="810"/>
                  </a:lnTo>
                  <a:lnTo>
                    <a:pt x="2010" y="798"/>
                  </a:lnTo>
                  <a:lnTo>
                    <a:pt x="2010" y="828"/>
                  </a:lnTo>
                  <a:lnTo>
                    <a:pt x="1998" y="828"/>
                  </a:lnTo>
                  <a:lnTo>
                    <a:pt x="1986" y="822"/>
                  </a:lnTo>
                  <a:lnTo>
                    <a:pt x="1980" y="822"/>
                  </a:lnTo>
                  <a:lnTo>
                    <a:pt x="1974" y="816"/>
                  </a:lnTo>
                  <a:lnTo>
                    <a:pt x="1974" y="786"/>
                  </a:lnTo>
                  <a:lnTo>
                    <a:pt x="1968" y="780"/>
                  </a:lnTo>
                  <a:lnTo>
                    <a:pt x="1950" y="780"/>
                  </a:lnTo>
                  <a:lnTo>
                    <a:pt x="1938" y="786"/>
                  </a:lnTo>
                  <a:lnTo>
                    <a:pt x="1920" y="792"/>
                  </a:lnTo>
                  <a:lnTo>
                    <a:pt x="1908" y="804"/>
                  </a:lnTo>
                  <a:lnTo>
                    <a:pt x="1884" y="816"/>
                  </a:lnTo>
                  <a:lnTo>
                    <a:pt x="1866" y="816"/>
                  </a:lnTo>
                  <a:lnTo>
                    <a:pt x="1842" y="804"/>
                  </a:lnTo>
                  <a:lnTo>
                    <a:pt x="1824" y="804"/>
                  </a:lnTo>
                  <a:lnTo>
                    <a:pt x="1800" y="810"/>
                  </a:lnTo>
                  <a:lnTo>
                    <a:pt x="1782" y="816"/>
                  </a:lnTo>
                  <a:lnTo>
                    <a:pt x="1764" y="828"/>
                  </a:lnTo>
                  <a:lnTo>
                    <a:pt x="1752" y="834"/>
                  </a:lnTo>
                  <a:lnTo>
                    <a:pt x="1746" y="840"/>
                  </a:lnTo>
                  <a:lnTo>
                    <a:pt x="1680" y="840"/>
                  </a:lnTo>
                  <a:lnTo>
                    <a:pt x="1692" y="816"/>
                  </a:lnTo>
                  <a:lnTo>
                    <a:pt x="1692" y="780"/>
                  </a:lnTo>
                  <a:lnTo>
                    <a:pt x="1680" y="780"/>
                  </a:lnTo>
                  <a:lnTo>
                    <a:pt x="1668" y="786"/>
                  </a:lnTo>
                  <a:lnTo>
                    <a:pt x="1650" y="792"/>
                  </a:lnTo>
                  <a:lnTo>
                    <a:pt x="1638" y="792"/>
                  </a:lnTo>
                  <a:lnTo>
                    <a:pt x="1626" y="804"/>
                  </a:lnTo>
                  <a:lnTo>
                    <a:pt x="1626" y="816"/>
                  </a:lnTo>
                  <a:lnTo>
                    <a:pt x="1632" y="822"/>
                  </a:lnTo>
                  <a:lnTo>
                    <a:pt x="1632" y="828"/>
                  </a:lnTo>
                  <a:lnTo>
                    <a:pt x="1608" y="834"/>
                  </a:lnTo>
                  <a:lnTo>
                    <a:pt x="1608" y="810"/>
                  </a:lnTo>
                  <a:lnTo>
                    <a:pt x="1584" y="816"/>
                  </a:lnTo>
                  <a:lnTo>
                    <a:pt x="1530" y="822"/>
                  </a:lnTo>
                  <a:lnTo>
                    <a:pt x="1488" y="852"/>
                  </a:lnTo>
                  <a:lnTo>
                    <a:pt x="1440" y="858"/>
                  </a:lnTo>
                  <a:lnTo>
                    <a:pt x="1452" y="876"/>
                  </a:lnTo>
                  <a:lnTo>
                    <a:pt x="1440" y="876"/>
                  </a:lnTo>
                  <a:lnTo>
                    <a:pt x="1428" y="870"/>
                  </a:lnTo>
                  <a:lnTo>
                    <a:pt x="1422" y="870"/>
                  </a:lnTo>
                  <a:lnTo>
                    <a:pt x="1410" y="876"/>
                  </a:lnTo>
                  <a:lnTo>
                    <a:pt x="1404" y="882"/>
                  </a:lnTo>
                  <a:lnTo>
                    <a:pt x="1404" y="924"/>
                  </a:lnTo>
                  <a:lnTo>
                    <a:pt x="1332" y="930"/>
                  </a:lnTo>
                  <a:lnTo>
                    <a:pt x="1326" y="924"/>
                  </a:lnTo>
                  <a:lnTo>
                    <a:pt x="1314" y="918"/>
                  </a:lnTo>
                  <a:lnTo>
                    <a:pt x="1308" y="912"/>
                  </a:lnTo>
                  <a:lnTo>
                    <a:pt x="1266" y="912"/>
                  </a:lnTo>
                  <a:lnTo>
                    <a:pt x="1260" y="906"/>
                  </a:lnTo>
                  <a:lnTo>
                    <a:pt x="1260" y="876"/>
                  </a:lnTo>
                  <a:lnTo>
                    <a:pt x="1266" y="870"/>
                  </a:lnTo>
                  <a:lnTo>
                    <a:pt x="1266" y="864"/>
                  </a:lnTo>
                  <a:lnTo>
                    <a:pt x="1272" y="858"/>
                  </a:lnTo>
                  <a:lnTo>
                    <a:pt x="1284" y="864"/>
                  </a:lnTo>
                  <a:lnTo>
                    <a:pt x="1344" y="864"/>
                  </a:lnTo>
                  <a:lnTo>
                    <a:pt x="1332" y="858"/>
                  </a:lnTo>
                  <a:lnTo>
                    <a:pt x="1326" y="846"/>
                  </a:lnTo>
                  <a:lnTo>
                    <a:pt x="1314" y="840"/>
                  </a:lnTo>
                  <a:lnTo>
                    <a:pt x="1302" y="828"/>
                  </a:lnTo>
                  <a:lnTo>
                    <a:pt x="1290" y="822"/>
                  </a:lnTo>
                  <a:lnTo>
                    <a:pt x="1278" y="810"/>
                  </a:lnTo>
                  <a:lnTo>
                    <a:pt x="1152" y="810"/>
                  </a:lnTo>
                  <a:lnTo>
                    <a:pt x="1164" y="822"/>
                  </a:lnTo>
                  <a:lnTo>
                    <a:pt x="1188" y="822"/>
                  </a:lnTo>
                  <a:lnTo>
                    <a:pt x="1200" y="828"/>
                  </a:lnTo>
                  <a:lnTo>
                    <a:pt x="1200" y="846"/>
                  </a:lnTo>
                  <a:lnTo>
                    <a:pt x="1194" y="864"/>
                  </a:lnTo>
                  <a:lnTo>
                    <a:pt x="1194" y="876"/>
                  </a:lnTo>
                  <a:lnTo>
                    <a:pt x="1188" y="894"/>
                  </a:lnTo>
                  <a:lnTo>
                    <a:pt x="1188" y="918"/>
                  </a:lnTo>
                  <a:lnTo>
                    <a:pt x="1194" y="918"/>
                  </a:lnTo>
                  <a:lnTo>
                    <a:pt x="1206" y="924"/>
                  </a:lnTo>
                  <a:lnTo>
                    <a:pt x="1230" y="924"/>
                  </a:lnTo>
                  <a:lnTo>
                    <a:pt x="1236" y="930"/>
                  </a:lnTo>
                  <a:lnTo>
                    <a:pt x="1242" y="930"/>
                  </a:lnTo>
                  <a:lnTo>
                    <a:pt x="1236" y="966"/>
                  </a:lnTo>
                  <a:lnTo>
                    <a:pt x="1248" y="996"/>
                  </a:lnTo>
                  <a:lnTo>
                    <a:pt x="1212" y="972"/>
                  </a:lnTo>
                  <a:lnTo>
                    <a:pt x="1194" y="996"/>
                  </a:lnTo>
                  <a:lnTo>
                    <a:pt x="1188" y="966"/>
                  </a:lnTo>
                  <a:lnTo>
                    <a:pt x="1116" y="948"/>
                  </a:lnTo>
                  <a:lnTo>
                    <a:pt x="1086" y="984"/>
                  </a:lnTo>
                  <a:lnTo>
                    <a:pt x="1062" y="984"/>
                  </a:lnTo>
                  <a:lnTo>
                    <a:pt x="1056" y="996"/>
                  </a:lnTo>
                  <a:lnTo>
                    <a:pt x="1044" y="1002"/>
                  </a:lnTo>
                  <a:lnTo>
                    <a:pt x="1038" y="1008"/>
                  </a:lnTo>
                  <a:lnTo>
                    <a:pt x="1026" y="1014"/>
                  </a:lnTo>
                  <a:lnTo>
                    <a:pt x="1014" y="1014"/>
                  </a:lnTo>
                  <a:lnTo>
                    <a:pt x="1002" y="1020"/>
                  </a:lnTo>
                  <a:lnTo>
                    <a:pt x="1002" y="1032"/>
                  </a:lnTo>
                  <a:lnTo>
                    <a:pt x="1008" y="1038"/>
                  </a:lnTo>
                  <a:lnTo>
                    <a:pt x="1020" y="1044"/>
                  </a:lnTo>
                  <a:lnTo>
                    <a:pt x="1032" y="1056"/>
                  </a:lnTo>
                  <a:lnTo>
                    <a:pt x="1044" y="1062"/>
                  </a:lnTo>
                  <a:lnTo>
                    <a:pt x="1050" y="1068"/>
                  </a:lnTo>
                  <a:lnTo>
                    <a:pt x="1062" y="1074"/>
                  </a:lnTo>
                  <a:lnTo>
                    <a:pt x="1080" y="1104"/>
                  </a:lnTo>
                  <a:lnTo>
                    <a:pt x="1050" y="1086"/>
                  </a:lnTo>
                  <a:lnTo>
                    <a:pt x="1038" y="1092"/>
                  </a:lnTo>
                  <a:lnTo>
                    <a:pt x="1032" y="1098"/>
                  </a:lnTo>
                  <a:lnTo>
                    <a:pt x="1020" y="1098"/>
                  </a:lnTo>
                  <a:lnTo>
                    <a:pt x="1008" y="1092"/>
                  </a:lnTo>
                  <a:lnTo>
                    <a:pt x="996" y="1092"/>
                  </a:lnTo>
                  <a:lnTo>
                    <a:pt x="978" y="1086"/>
                  </a:lnTo>
                  <a:lnTo>
                    <a:pt x="966" y="1080"/>
                  </a:lnTo>
                  <a:lnTo>
                    <a:pt x="948" y="1080"/>
                  </a:lnTo>
                  <a:lnTo>
                    <a:pt x="936" y="1074"/>
                  </a:lnTo>
                  <a:lnTo>
                    <a:pt x="924" y="1074"/>
                  </a:lnTo>
                  <a:lnTo>
                    <a:pt x="918" y="1068"/>
                  </a:lnTo>
                  <a:lnTo>
                    <a:pt x="918" y="1056"/>
                  </a:lnTo>
                  <a:lnTo>
                    <a:pt x="906" y="1050"/>
                  </a:lnTo>
                  <a:lnTo>
                    <a:pt x="888" y="1050"/>
                  </a:lnTo>
                  <a:lnTo>
                    <a:pt x="864" y="1062"/>
                  </a:lnTo>
                  <a:lnTo>
                    <a:pt x="858" y="1068"/>
                  </a:lnTo>
                  <a:lnTo>
                    <a:pt x="840" y="1068"/>
                  </a:lnTo>
                  <a:lnTo>
                    <a:pt x="882" y="1104"/>
                  </a:lnTo>
                  <a:lnTo>
                    <a:pt x="900" y="1104"/>
                  </a:lnTo>
                  <a:lnTo>
                    <a:pt x="912" y="1110"/>
                  </a:lnTo>
                  <a:lnTo>
                    <a:pt x="924" y="1110"/>
                  </a:lnTo>
                  <a:lnTo>
                    <a:pt x="936" y="1116"/>
                  </a:lnTo>
                  <a:lnTo>
                    <a:pt x="942" y="1116"/>
                  </a:lnTo>
                  <a:lnTo>
                    <a:pt x="942" y="1122"/>
                  </a:lnTo>
                  <a:lnTo>
                    <a:pt x="936" y="1134"/>
                  </a:lnTo>
                  <a:lnTo>
                    <a:pt x="924" y="1140"/>
                  </a:lnTo>
                  <a:lnTo>
                    <a:pt x="918" y="1146"/>
                  </a:lnTo>
                  <a:lnTo>
                    <a:pt x="852" y="1128"/>
                  </a:lnTo>
                  <a:lnTo>
                    <a:pt x="840" y="1122"/>
                  </a:lnTo>
                  <a:lnTo>
                    <a:pt x="834" y="1116"/>
                  </a:lnTo>
                  <a:lnTo>
                    <a:pt x="822" y="1110"/>
                  </a:lnTo>
                  <a:lnTo>
                    <a:pt x="762" y="1110"/>
                  </a:lnTo>
                  <a:lnTo>
                    <a:pt x="756" y="1104"/>
                  </a:lnTo>
                  <a:lnTo>
                    <a:pt x="756" y="1056"/>
                  </a:lnTo>
                  <a:lnTo>
                    <a:pt x="738" y="1044"/>
                  </a:lnTo>
                  <a:lnTo>
                    <a:pt x="750" y="1032"/>
                  </a:lnTo>
                  <a:lnTo>
                    <a:pt x="756" y="1020"/>
                  </a:lnTo>
                  <a:lnTo>
                    <a:pt x="756" y="1002"/>
                  </a:lnTo>
                  <a:lnTo>
                    <a:pt x="738" y="990"/>
                  </a:lnTo>
                  <a:lnTo>
                    <a:pt x="702" y="978"/>
                  </a:lnTo>
                  <a:lnTo>
                    <a:pt x="672" y="972"/>
                  </a:lnTo>
                  <a:lnTo>
                    <a:pt x="660" y="966"/>
                  </a:lnTo>
                  <a:lnTo>
                    <a:pt x="630" y="948"/>
                  </a:lnTo>
                  <a:lnTo>
                    <a:pt x="606" y="930"/>
                  </a:lnTo>
                  <a:lnTo>
                    <a:pt x="594" y="912"/>
                  </a:lnTo>
                  <a:lnTo>
                    <a:pt x="630" y="912"/>
                  </a:lnTo>
                  <a:lnTo>
                    <a:pt x="630" y="924"/>
                  </a:lnTo>
                  <a:lnTo>
                    <a:pt x="642" y="924"/>
                  </a:lnTo>
                  <a:lnTo>
                    <a:pt x="654" y="930"/>
                  </a:lnTo>
                  <a:lnTo>
                    <a:pt x="672" y="930"/>
                  </a:lnTo>
                  <a:lnTo>
                    <a:pt x="690" y="936"/>
                  </a:lnTo>
                  <a:lnTo>
                    <a:pt x="720" y="936"/>
                  </a:lnTo>
                  <a:lnTo>
                    <a:pt x="732" y="942"/>
                  </a:lnTo>
                  <a:lnTo>
                    <a:pt x="738" y="954"/>
                  </a:lnTo>
                  <a:lnTo>
                    <a:pt x="762" y="966"/>
                  </a:lnTo>
                  <a:lnTo>
                    <a:pt x="816" y="966"/>
                  </a:lnTo>
                  <a:lnTo>
                    <a:pt x="846" y="972"/>
                  </a:lnTo>
                  <a:lnTo>
                    <a:pt x="858" y="972"/>
                  </a:lnTo>
                  <a:lnTo>
                    <a:pt x="870" y="978"/>
                  </a:lnTo>
                  <a:lnTo>
                    <a:pt x="894" y="984"/>
                  </a:lnTo>
                  <a:lnTo>
                    <a:pt x="930" y="990"/>
                  </a:lnTo>
                  <a:lnTo>
                    <a:pt x="978" y="984"/>
                  </a:lnTo>
                  <a:lnTo>
                    <a:pt x="1026" y="972"/>
                  </a:lnTo>
                  <a:lnTo>
                    <a:pt x="1062" y="954"/>
                  </a:lnTo>
                  <a:lnTo>
                    <a:pt x="1080" y="936"/>
                  </a:lnTo>
                  <a:lnTo>
                    <a:pt x="1074" y="912"/>
                  </a:lnTo>
                  <a:lnTo>
                    <a:pt x="1032" y="870"/>
                  </a:lnTo>
                  <a:lnTo>
                    <a:pt x="1014" y="858"/>
                  </a:lnTo>
                  <a:lnTo>
                    <a:pt x="996" y="852"/>
                  </a:lnTo>
                  <a:lnTo>
                    <a:pt x="948" y="840"/>
                  </a:lnTo>
                  <a:lnTo>
                    <a:pt x="900" y="822"/>
                  </a:lnTo>
                  <a:lnTo>
                    <a:pt x="828" y="798"/>
                  </a:lnTo>
                  <a:lnTo>
                    <a:pt x="792" y="780"/>
                  </a:lnTo>
                  <a:lnTo>
                    <a:pt x="756" y="774"/>
                  </a:lnTo>
                  <a:lnTo>
                    <a:pt x="624" y="774"/>
                  </a:lnTo>
                  <a:lnTo>
                    <a:pt x="612" y="756"/>
                  </a:lnTo>
                  <a:lnTo>
                    <a:pt x="588" y="762"/>
                  </a:lnTo>
                  <a:lnTo>
                    <a:pt x="552" y="744"/>
                  </a:lnTo>
                  <a:lnTo>
                    <a:pt x="588" y="738"/>
                  </a:lnTo>
                  <a:lnTo>
                    <a:pt x="606" y="726"/>
                  </a:lnTo>
                  <a:lnTo>
                    <a:pt x="600" y="726"/>
                  </a:lnTo>
                  <a:lnTo>
                    <a:pt x="594" y="720"/>
                  </a:lnTo>
                  <a:lnTo>
                    <a:pt x="582" y="720"/>
                  </a:lnTo>
                  <a:lnTo>
                    <a:pt x="564" y="714"/>
                  </a:lnTo>
                  <a:lnTo>
                    <a:pt x="546" y="714"/>
                  </a:lnTo>
                  <a:lnTo>
                    <a:pt x="534" y="708"/>
                  </a:lnTo>
                  <a:lnTo>
                    <a:pt x="522" y="720"/>
                  </a:lnTo>
                  <a:lnTo>
                    <a:pt x="522" y="726"/>
                  </a:lnTo>
                  <a:lnTo>
                    <a:pt x="516" y="732"/>
                  </a:lnTo>
                  <a:lnTo>
                    <a:pt x="498" y="732"/>
                  </a:lnTo>
                  <a:lnTo>
                    <a:pt x="486" y="744"/>
                  </a:lnTo>
                  <a:lnTo>
                    <a:pt x="450" y="744"/>
                  </a:lnTo>
                  <a:lnTo>
                    <a:pt x="444" y="756"/>
                  </a:lnTo>
                  <a:lnTo>
                    <a:pt x="420" y="762"/>
                  </a:lnTo>
                  <a:lnTo>
                    <a:pt x="420" y="768"/>
                  </a:lnTo>
                  <a:lnTo>
                    <a:pt x="414" y="780"/>
                  </a:lnTo>
                  <a:lnTo>
                    <a:pt x="390" y="780"/>
                  </a:lnTo>
                  <a:lnTo>
                    <a:pt x="384" y="792"/>
                  </a:lnTo>
                  <a:lnTo>
                    <a:pt x="396" y="804"/>
                  </a:lnTo>
                  <a:lnTo>
                    <a:pt x="396" y="810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84" y="834"/>
                  </a:lnTo>
                  <a:lnTo>
                    <a:pt x="384" y="840"/>
                  </a:lnTo>
                  <a:lnTo>
                    <a:pt x="390" y="846"/>
                  </a:lnTo>
                  <a:lnTo>
                    <a:pt x="396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68" y="888"/>
                  </a:lnTo>
                  <a:lnTo>
                    <a:pt x="468" y="900"/>
                  </a:lnTo>
                  <a:lnTo>
                    <a:pt x="462" y="900"/>
                  </a:lnTo>
                  <a:lnTo>
                    <a:pt x="450" y="906"/>
                  </a:lnTo>
                  <a:lnTo>
                    <a:pt x="444" y="906"/>
                  </a:lnTo>
                  <a:lnTo>
                    <a:pt x="444" y="918"/>
                  </a:lnTo>
                  <a:lnTo>
                    <a:pt x="438" y="918"/>
                  </a:lnTo>
                  <a:lnTo>
                    <a:pt x="426" y="924"/>
                  </a:lnTo>
                  <a:lnTo>
                    <a:pt x="420" y="930"/>
                  </a:lnTo>
                  <a:lnTo>
                    <a:pt x="438" y="948"/>
                  </a:lnTo>
                  <a:lnTo>
                    <a:pt x="450" y="954"/>
                  </a:lnTo>
                  <a:lnTo>
                    <a:pt x="456" y="966"/>
                  </a:lnTo>
                  <a:lnTo>
                    <a:pt x="468" y="972"/>
                  </a:lnTo>
                  <a:lnTo>
                    <a:pt x="492" y="996"/>
                  </a:lnTo>
                  <a:lnTo>
                    <a:pt x="504" y="1002"/>
                  </a:lnTo>
                  <a:lnTo>
                    <a:pt x="510" y="1008"/>
                  </a:lnTo>
                  <a:lnTo>
                    <a:pt x="510" y="1014"/>
                  </a:lnTo>
                  <a:lnTo>
                    <a:pt x="504" y="1020"/>
                  </a:lnTo>
                  <a:lnTo>
                    <a:pt x="492" y="1020"/>
                  </a:lnTo>
                  <a:lnTo>
                    <a:pt x="480" y="1014"/>
                  </a:lnTo>
                  <a:lnTo>
                    <a:pt x="474" y="1014"/>
                  </a:lnTo>
                  <a:lnTo>
                    <a:pt x="468" y="1044"/>
                  </a:lnTo>
                  <a:lnTo>
                    <a:pt x="480" y="1056"/>
                  </a:lnTo>
                  <a:lnTo>
                    <a:pt x="480" y="1068"/>
                  </a:lnTo>
                  <a:lnTo>
                    <a:pt x="492" y="1068"/>
                  </a:lnTo>
                  <a:lnTo>
                    <a:pt x="498" y="1074"/>
                  </a:lnTo>
                  <a:lnTo>
                    <a:pt x="504" y="1074"/>
                  </a:lnTo>
                  <a:lnTo>
                    <a:pt x="510" y="1080"/>
                  </a:lnTo>
                  <a:lnTo>
                    <a:pt x="510" y="1086"/>
                  </a:lnTo>
                  <a:lnTo>
                    <a:pt x="504" y="1092"/>
                  </a:lnTo>
                  <a:lnTo>
                    <a:pt x="498" y="1104"/>
                  </a:lnTo>
                  <a:lnTo>
                    <a:pt x="522" y="1110"/>
                  </a:lnTo>
                  <a:lnTo>
                    <a:pt x="534" y="1116"/>
                  </a:lnTo>
                  <a:lnTo>
                    <a:pt x="540" y="1122"/>
                  </a:lnTo>
                  <a:lnTo>
                    <a:pt x="540" y="1128"/>
                  </a:lnTo>
                  <a:lnTo>
                    <a:pt x="516" y="1152"/>
                  </a:lnTo>
                  <a:lnTo>
                    <a:pt x="510" y="1152"/>
                  </a:lnTo>
                  <a:lnTo>
                    <a:pt x="582" y="1188"/>
                  </a:lnTo>
                  <a:lnTo>
                    <a:pt x="588" y="1200"/>
                  </a:lnTo>
                  <a:lnTo>
                    <a:pt x="594" y="1206"/>
                  </a:lnTo>
                  <a:lnTo>
                    <a:pt x="600" y="1218"/>
                  </a:lnTo>
                  <a:lnTo>
                    <a:pt x="600" y="1230"/>
                  </a:lnTo>
                  <a:lnTo>
                    <a:pt x="594" y="1236"/>
                  </a:lnTo>
                  <a:lnTo>
                    <a:pt x="588" y="1248"/>
                  </a:lnTo>
                  <a:lnTo>
                    <a:pt x="552" y="1284"/>
                  </a:lnTo>
                  <a:lnTo>
                    <a:pt x="546" y="1284"/>
                  </a:lnTo>
                  <a:lnTo>
                    <a:pt x="486" y="1344"/>
                  </a:lnTo>
                  <a:lnTo>
                    <a:pt x="426" y="1374"/>
                  </a:lnTo>
                  <a:lnTo>
                    <a:pt x="432" y="1386"/>
                  </a:lnTo>
                  <a:lnTo>
                    <a:pt x="462" y="1368"/>
                  </a:lnTo>
                  <a:lnTo>
                    <a:pt x="468" y="1386"/>
                  </a:lnTo>
                  <a:lnTo>
                    <a:pt x="480" y="1398"/>
                  </a:lnTo>
                  <a:lnTo>
                    <a:pt x="492" y="1404"/>
                  </a:lnTo>
                  <a:lnTo>
                    <a:pt x="498" y="1410"/>
                  </a:lnTo>
                  <a:lnTo>
                    <a:pt x="546" y="1410"/>
                  </a:lnTo>
                  <a:lnTo>
                    <a:pt x="558" y="1428"/>
                  </a:lnTo>
                  <a:lnTo>
                    <a:pt x="546" y="1428"/>
                  </a:lnTo>
                  <a:lnTo>
                    <a:pt x="534" y="1422"/>
                  </a:lnTo>
                  <a:lnTo>
                    <a:pt x="504" y="1422"/>
                  </a:lnTo>
                  <a:lnTo>
                    <a:pt x="492" y="1434"/>
                  </a:lnTo>
                  <a:lnTo>
                    <a:pt x="492" y="1440"/>
                  </a:lnTo>
                  <a:lnTo>
                    <a:pt x="456" y="1440"/>
                  </a:lnTo>
                  <a:lnTo>
                    <a:pt x="450" y="1470"/>
                  </a:lnTo>
                  <a:lnTo>
                    <a:pt x="438" y="1470"/>
                  </a:lnTo>
                  <a:lnTo>
                    <a:pt x="432" y="1482"/>
                  </a:lnTo>
                  <a:lnTo>
                    <a:pt x="438" y="1494"/>
                  </a:lnTo>
                  <a:lnTo>
                    <a:pt x="432" y="1500"/>
                  </a:lnTo>
                  <a:lnTo>
                    <a:pt x="426" y="1500"/>
                  </a:lnTo>
                  <a:lnTo>
                    <a:pt x="414" y="1512"/>
                  </a:lnTo>
                  <a:lnTo>
                    <a:pt x="414" y="1530"/>
                  </a:lnTo>
                  <a:lnTo>
                    <a:pt x="432" y="1536"/>
                  </a:lnTo>
                  <a:lnTo>
                    <a:pt x="420" y="1560"/>
                  </a:lnTo>
                  <a:lnTo>
                    <a:pt x="432" y="1566"/>
                  </a:lnTo>
                  <a:lnTo>
                    <a:pt x="444" y="1584"/>
                  </a:lnTo>
                  <a:lnTo>
                    <a:pt x="426" y="1596"/>
                  </a:lnTo>
                  <a:lnTo>
                    <a:pt x="426" y="1608"/>
                  </a:lnTo>
                  <a:lnTo>
                    <a:pt x="432" y="1608"/>
                  </a:lnTo>
                  <a:lnTo>
                    <a:pt x="444" y="1620"/>
                  </a:lnTo>
                  <a:lnTo>
                    <a:pt x="456" y="1626"/>
                  </a:lnTo>
                  <a:lnTo>
                    <a:pt x="462" y="1632"/>
                  </a:lnTo>
                  <a:lnTo>
                    <a:pt x="462" y="1638"/>
                  </a:lnTo>
                  <a:lnTo>
                    <a:pt x="444" y="1638"/>
                  </a:lnTo>
                  <a:lnTo>
                    <a:pt x="438" y="1656"/>
                  </a:lnTo>
                  <a:lnTo>
                    <a:pt x="462" y="1662"/>
                  </a:lnTo>
                  <a:lnTo>
                    <a:pt x="468" y="1668"/>
                  </a:lnTo>
                  <a:lnTo>
                    <a:pt x="474" y="1680"/>
                  </a:lnTo>
                  <a:lnTo>
                    <a:pt x="486" y="1692"/>
                  </a:lnTo>
                  <a:lnTo>
                    <a:pt x="486" y="1716"/>
                  </a:lnTo>
                  <a:lnTo>
                    <a:pt x="510" y="1716"/>
                  </a:lnTo>
                  <a:lnTo>
                    <a:pt x="516" y="1722"/>
                  </a:lnTo>
                  <a:lnTo>
                    <a:pt x="516" y="1728"/>
                  </a:lnTo>
                  <a:lnTo>
                    <a:pt x="528" y="1722"/>
                  </a:lnTo>
                  <a:lnTo>
                    <a:pt x="564" y="1728"/>
                  </a:lnTo>
                  <a:lnTo>
                    <a:pt x="570" y="1746"/>
                  </a:lnTo>
                  <a:lnTo>
                    <a:pt x="600" y="1728"/>
                  </a:lnTo>
                  <a:lnTo>
                    <a:pt x="606" y="1728"/>
                  </a:lnTo>
                  <a:lnTo>
                    <a:pt x="612" y="1734"/>
                  </a:lnTo>
                  <a:lnTo>
                    <a:pt x="648" y="1752"/>
                  </a:lnTo>
                  <a:lnTo>
                    <a:pt x="654" y="1758"/>
                  </a:lnTo>
                  <a:lnTo>
                    <a:pt x="654" y="1770"/>
                  </a:lnTo>
                  <a:lnTo>
                    <a:pt x="648" y="1776"/>
                  </a:lnTo>
                  <a:lnTo>
                    <a:pt x="660" y="1794"/>
                  </a:lnTo>
                  <a:lnTo>
                    <a:pt x="654" y="1812"/>
                  </a:lnTo>
                  <a:lnTo>
                    <a:pt x="660" y="1818"/>
                  </a:lnTo>
                  <a:lnTo>
                    <a:pt x="672" y="1824"/>
                  </a:lnTo>
                  <a:lnTo>
                    <a:pt x="690" y="1842"/>
                  </a:lnTo>
                  <a:lnTo>
                    <a:pt x="690" y="1854"/>
                  </a:lnTo>
                  <a:lnTo>
                    <a:pt x="720" y="1866"/>
                  </a:lnTo>
                  <a:lnTo>
                    <a:pt x="720" y="1890"/>
                  </a:lnTo>
                  <a:lnTo>
                    <a:pt x="756" y="1890"/>
                  </a:lnTo>
                  <a:lnTo>
                    <a:pt x="762" y="1896"/>
                  </a:lnTo>
                  <a:lnTo>
                    <a:pt x="768" y="1896"/>
                  </a:lnTo>
                  <a:lnTo>
                    <a:pt x="768" y="1902"/>
                  </a:lnTo>
                  <a:lnTo>
                    <a:pt x="762" y="1908"/>
                  </a:lnTo>
                  <a:lnTo>
                    <a:pt x="786" y="1920"/>
                  </a:lnTo>
                  <a:lnTo>
                    <a:pt x="774" y="1926"/>
                  </a:lnTo>
                  <a:lnTo>
                    <a:pt x="768" y="1938"/>
                  </a:lnTo>
                  <a:lnTo>
                    <a:pt x="744" y="1950"/>
                  </a:lnTo>
                  <a:lnTo>
                    <a:pt x="738" y="1950"/>
                  </a:lnTo>
                  <a:lnTo>
                    <a:pt x="732" y="1944"/>
                  </a:lnTo>
                  <a:lnTo>
                    <a:pt x="726" y="1944"/>
                  </a:lnTo>
                  <a:lnTo>
                    <a:pt x="726" y="1938"/>
                  </a:lnTo>
                  <a:lnTo>
                    <a:pt x="702" y="1938"/>
                  </a:lnTo>
                  <a:lnTo>
                    <a:pt x="696" y="1944"/>
                  </a:lnTo>
                  <a:lnTo>
                    <a:pt x="696" y="1950"/>
                  </a:lnTo>
                  <a:lnTo>
                    <a:pt x="720" y="1974"/>
                  </a:lnTo>
                  <a:lnTo>
                    <a:pt x="720" y="1992"/>
                  </a:lnTo>
                  <a:lnTo>
                    <a:pt x="726" y="1998"/>
                  </a:lnTo>
                  <a:lnTo>
                    <a:pt x="732" y="2010"/>
                  </a:lnTo>
                  <a:lnTo>
                    <a:pt x="732" y="2028"/>
                  </a:lnTo>
                  <a:lnTo>
                    <a:pt x="720" y="2028"/>
                  </a:lnTo>
                  <a:lnTo>
                    <a:pt x="714" y="2022"/>
                  </a:lnTo>
                  <a:lnTo>
                    <a:pt x="708" y="2022"/>
                  </a:lnTo>
                  <a:lnTo>
                    <a:pt x="720" y="2028"/>
                  </a:lnTo>
                  <a:lnTo>
                    <a:pt x="768" y="2028"/>
                  </a:lnTo>
                  <a:lnTo>
                    <a:pt x="774" y="2022"/>
                  </a:lnTo>
                  <a:lnTo>
                    <a:pt x="774" y="2010"/>
                  </a:lnTo>
                  <a:lnTo>
                    <a:pt x="804" y="2010"/>
                  </a:lnTo>
                  <a:lnTo>
                    <a:pt x="816" y="2004"/>
                  </a:lnTo>
                  <a:lnTo>
                    <a:pt x="864" y="2004"/>
                  </a:lnTo>
                  <a:lnTo>
                    <a:pt x="870" y="2022"/>
                  </a:lnTo>
                  <a:lnTo>
                    <a:pt x="876" y="2022"/>
                  </a:lnTo>
                  <a:lnTo>
                    <a:pt x="882" y="2028"/>
                  </a:lnTo>
                  <a:lnTo>
                    <a:pt x="894" y="2034"/>
                  </a:lnTo>
                  <a:lnTo>
                    <a:pt x="900" y="2034"/>
                  </a:lnTo>
                  <a:lnTo>
                    <a:pt x="900" y="2046"/>
                  </a:lnTo>
                  <a:lnTo>
                    <a:pt x="894" y="2052"/>
                  </a:lnTo>
                  <a:lnTo>
                    <a:pt x="888" y="2052"/>
                  </a:lnTo>
                  <a:lnTo>
                    <a:pt x="894" y="2070"/>
                  </a:lnTo>
                  <a:lnTo>
                    <a:pt x="894" y="2088"/>
                  </a:lnTo>
                  <a:lnTo>
                    <a:pt x="930" y="2088"/>
                  </a:lnTo>
                  <a:lnTo>
                    <a:pt x="972" y="2106"/>
                  </a:lnTo>
                  <a:lnTo>
                    <a:pt x="984" y="2154"/>
                  </a:lnTo>
                  <a:lnTo>
                    <a:pt x="990" y="2154"/>
                  </a:lnTo>
                  <a:lnTo>
                    <a:pt x="1014" y="2148"/>
                  </a:lnTo>
                  <a:lnTo>
                    <a:pt x="1020" y="2154"/>
                  </a:lnTo>
                  <a:lnTo>
                    <a:pt x="1032" y="2154"/>
                  </a:lnTo>
                  <a:lnTo>
                    <a:pt x="1038" y="2160"/>
                  </a:lnTo>
                  <a:lnTo>
                    <a:pt x="1086" y="2160"/>
                  </a:lnTo>
                  <a:lnTo>
                    <a:pt x="1092" y="2166"/>
                  </a:lnTo>
                  <a:lnTo>
                    <a:pt x="1092" y="2160"/>
                  </a:lnTo>
                  <a:lnTo>
                    <a:pt x="1098" y="2154"/>
                  </a:lnTo>
                  <a:lnTo>
                    <a:pt x="1110" y="2154"/>
                  </a:lnTo>
                  <a:lnTo>
                    <a:pt x="1116" y="2166"/>
                  </a:lnTo>
                  <a:lnTo>
                    <a:pt x="1140" y="2190"/>
                  </a:lnTo>
                  <a:lnTo>
                    <a:pt x="1152" y="2184"/>
                  </a:lnTo>
                  <a:lnTo>
                    <a:pt x="1170" y="2184"/>
                  </a:lnTo>
                  <a:lnTo>
                    <a:pt x="1176" y="2190"/>
                  </a:lnTo>
                  <a:lnTo>
                    <a:pt x="1188" y="2196"/>
                  </a:lnTo>
                  <a:lnTo>
                    <a:pt x="1230" y="2196"/>
                  </a:lnTo>
                  <a:lnTo>
                    <a:pt x="1230" y="2202"/>
                  </a:lnTo>
                  <a:lnTo>
                    <a:pt x="1236" y="2208"/>
                  </a:lnTo>
                  <a:lnTo>
                    <a:pt x="1254" y="2220"/>
                  </a:lnTo>
                  <a:lnTo>
                    <a:pt x="1278" y="2220"/>
                  </a:lnTo>
                  <a:lnTo>
                    <a:pt x="1284" y="2226"/>
                  </a:lnTo>
                  <a:lnTo>
                    <a:pt x="1284" y="2250"/>
                  </a:lnTo>
                  <a:lnTo>
                    <a:pt x="1266" y="2262"/>
                  </a:lnTo>
                  <a:lnTo>
                    <a:pt x="1272" y="2262"/>
                  </a:lnTo>
                  <a:lnTo>
                    <a:pt x="1278" y="2268"/>
                  </a:lnTo>
                  <a:lnTo>
                    <a:pt x="1284" y="2268"/>
                  </a:lnTo>
                  <a:lnTo>
                    <a:pt x="1290" y="2274"/>
                  </a:lnTo>
                  <a:lnTo>
                    <a:pt x="1284" y="2280"/>
                  </a:lnTo>
                  <a:lnTo>
                    <a:pt x="1266" y="2280"/>
                  </a:lnTo>
                  <a:lnTo>
                    <a:pt x="1260" y="2286"/>
                  </a:lnTo>
                  <a:lnTo>
                    <a:pt x="1272" y="2298"/>
                  </a:lnTo>
                  <a:lnTo>
                    <a:pt x="1284" y="2304"/>
                  </a:lnTo>
                  <a:lnTo>
                    <a:pt x="1284" y="2316"/>
                  </a:lnTo>
                  <a:lnTo>
                    <a:pt x="1290" y="2328"/>
                  </a:lnTo>
                  <a:lnTo>
                    <a:pt x="1290" y="2334"/>
                  </a:lnTo>
                  <a:lnTo>
                    <a:pt x="1278" y="2346"/>
                  </a:lnTo>
                  <a:lnTo>
                    <a:pt x="1266" y="2346"/>
                  </a:lnTo>
                  <a:lnTo>
                    <a:pt x="1254" y="2352"/>
                  </a:lnTo>
                  <a:lnTo>
                    <a:pt x="1224" y="2352"/>
                  </a:lnTo>
                  <a:lnTo>
                    <a:pt x="1212" y="2364"/>
                  </a:lnTo>
                  <a:lnTo>
                    <a:pt x="1212" y="2370"/>
                  </a:lnTo>
                  <a:lnTo>
                    <a:pt x="1206" y="2376"/>
                  </a:lnTo>
                  <a:lnTo>
                    <a:pt x="1188" y="2376"/>
                  </a:lnTo>
                  <a:lnTo>
                    <a:pt x="1188" y="2412"/>
                  </a:lnTo>
                  <a:lnTo>
                    <a:pt x="1194" y="2412"/>
                  </a:lnTo>
                  <a:lnTo>
                    <a:pt x="1200" y="2406"/>
                  </a:lnTo>
                  <a:lnTo>
                    <a:pt x="1212" y="2406"/>
                  </a:lnTo>
                  <a:lnTo>
                    <a:pt x="1224" y="2400"/>
                  </a:lnTo>
                  <a:lnTo>
                    <a:pt x="1254" y="2400"/>
                  </a:lnTo>
                  <a:lnTo>
                    <a:pt x="1254" y="2412"/>
                  </a:lnTo>
                  <a:lnTo>
                    <a:pt x="1248" y="2418"/>
                  </a:lnTo>
                  <a:lnTo>
                    <a:pt x="1242" y="2430"/>
                  </a:lnTo>
                  <a:lnTo>
                    <a:pt x="1230" y="2436"/>
                  </a:lnTo>
                  <a:lnTo>
                    <a:pt x="1224" y="2442"/>
                  </a:lnTo>
                  <a:lnTo>
                    <a:pt x="1170" y="2454"/>
                  </a:lnTo>
                  <a:lnTo>
                    <a:pt x="1218" y="2490"/>
                  </a:lnTo>
                  <a:lnTo>
                    <a:pt x="1212" y="2490"/>
                  </a:lnTo>
                  <a:lnTo>
                    <a:pt x="1206" y="2496"/>
                  </a:lnTo>
                  <a:lnTo>
                    <a:pt x="1194" y="2496"/>
                  </a:lnTo>
                  <a:lnTo>
                    <a:pt x="1188" y="2502"/>
                  </a:lnTo>
                  <a:lnTo>
                    <a:pt x="1176" y="2526"/>
                  </a:lnTo>
                  <a:lnTo>
                    <a:pt x="1176" y="2544"/>
                  </a:lnTo>
                  <a:lnTo>
                    <a:pt x="1164" y="2550"/>
                  </a:lnTo>
                  <a:lnTo>
                    <a:pt x="1158" y="2556"/>
                  </a:lnTo>
                  <a:lnTo>
                    <a:pt x="1146" y="2556"/>
                  </a:lnTo>
                  <a:lnTo>
                    <a:pt x="1140" y="2550"/>
                  </a:lnTo>
                  <a:lnTo>
                    <a:pt x="1128" y="2544"/>
                  </a:lnTo>
                  <a:lnTo>
                    <a:pt x="1122" y="2538"/>
                  </a:lnTo>
                  <a:lnTo>
                    <a:pt x="1116" y="2556"/>
                  </a:lnTo>
                  <a:lnTo>
                    <a:pt x="1122" y="2562"/>
                  </a:lnTo>
                  <a:lnTo>
                    <a:pt x="1128" y="2574"/>
                  </a:lnTo>
                  <a:lnTo>
                    <a:pt x="1134" y="2580"/>
                  </a:lnTo>
                  <a:lnTo>
                    <a:pt x="1146" y="2580"/>
                  </a:lnTo>
                  <a:lnTo>
                    <a:pt x="1146" y="2586"/>
                  </a:lnTo>
                  <a:lnTo>
                    <a:pt x="1152" y="2598"/>
                  </a:lnTo>
                  <a:lnTo>
                    <a:pt x="1158" y="2604"/>
                  </a:lnTo>
                  <a:lnTo>
                    <a:pt x="1194" y="2604"/>
                  </a:lnTo>
                  <a:lnTo>
                    <a:pt x="1200" y="2610"/>
                  </a:lnTo>
                  <a:lnTo>
                    <a:pt x="1212" y="2616"/>
                  </a:lnTo>
                  <a:lnTo>
                    <a:pt x="1218" y="2628"/>
                  </a:lnTo>
                  <a:lnTo>
                    <a:pt x="1224" y="2634"/>
                  </a:lnTo>
                  <a:lnTo>
                    <a:pt x="1254" y="2634"/>
                  </a:lnTo>
                  <a:lnTo>
                    <a:pt x="1272" y="2652"/>
                  </a:lnTo>
                  <a:lnTo>
                    <a:pt x="1278" y="2664"/>
                  </a:lnTo>
                  <a:lnTo>
                    <a:pt x="1290" y="2670"/>
                  </a:lnTo>
                  <a:lnTo>
                    <a:pt x="1314" y="2694"/>
                  </a:lnTo>
                  <a:lnTo>
                    <a:pt x="1320" y="2694"/>
                  </a:lnTo>
                  <a:lnTo>
                    <a:pt x="1332" y="2700"/>
                  </a:lnTo>
                  <a:lnTo>
                    <a:pt x="1338" y="2700"/>
                  </a:lnTo>
                  <a:lnTo>
                    <a:pt x="1350" y="2706"/>
                  </a:lnTo>
                  <a:lnTo>
                    <a:pt x="1344" y="2706"/>
                  </a:lnTo>
                  <a:lnTo>
                    <a:pt x="1368" y="2688"/>
                  </a:lnTo>
                  <a:lnTo>
                    <a:pt x="1380" y="2688"/>
                  </a:lnTo>
                  <a:lnTo>
                    <a:pt x="1398" y="2694"/>
                  </a:lnTo>
                  <a:lnTo>
                    <a:pt x="1410" y="2700"/>
                  </a:lnTo>
                  <a:lnTo>
                    <a:pt x="1428" y="2706"/>
                  </a:lnTo>
                  <a:lnTo>
                    <a:pt x="1488" y="2718"/>
                  </a:lnTo>
                  <a:lnTo>
                    <a:pt x="1524" y="2718"/>
                  </a:lnTo>
                  <a:lnTo>
                    <a:pt x="1530" y="2724"/>
                  </a:lnTo>
                  <a:lnTo>
                    <a:pt x="1536" y="2724"/>
                  </a:lnTo>
                  <a:lnTo>
                    <a:pt x="1584" y="2754"/>
                  </a:lnTo>
                  <a:lnTo>
                    <a:pt x="1584" y="2760"/>
                  </a:lnTo>
                  <a:lnTo>
                    <a:pt x="1590" y="2760"/>
                  </a:lnTo>
                  <a:lnTo>
                    <a:pt x="1602" y="2766"/>
                  </a:lnTo>
                  <a:lnTo>
                    <a:pt x="1626" y="2766"/>
                  </a:lnTo>
                  <a:lnTo>
                    <a:pt x="1632" y="2760"/>
                  </a:lnTo>
                  <a:lnTo>
                    <a:pt x="1644" y="2760"/>
                  </a:lnTo>
                  <a:lnTo>
                    <a:pt x="1644" y="2754"/>
                  </a:lnTo>
                  <a:lnTo>
                    <a:pt x="1674" y="2754"/>
                  </a:lnTo>
                  <a:lnTo>
                    <a:pt x="1686" y="2760"/>
                  </a:lnTo>
                  <a:lnTo>
                    <a:pt x="1698" y="2772"/>
                  </a:lnTo>
                  <a:lnTo>
                    <a:pt x="1728" y="2778"/>
                  </a:lnTo>
                  <a:lnTo>
                    <a:pt x="1728" y="2790"/>
                  </a:lnTo>
                  <a:lnTo>
                    <a:pt x="1722" y="2796"/>
                  </a:lnTo>
                  <a:lnTo>
                    <a:pt x="1722" y="2802"/>
                  </a:lnTo>
                  <a:lnTo>
                    <a:pt x="1740" y="2802"/>
                  </a:lnTo>
                  <a:lnTo>
                    <a:pt x="1752" y="2814"/>
                  </a:lnTo>
                  <a:lnTo>
                    <a:pt x="1764" y="2820"/>
                  </a:lnTo>
                  <a:lnTo>
                    <a:pt x="1776" y="2832"/>
                  </a:lnTo>
                  <a:lnTo>
                    <a:pt x="1788" y="2826"/>
                  </a:lnTo>
                  <a:lnTo>
                    <a:pt x="1794" y="2826"/>
                  </a:lnTo>
                  <a:lnTo>
                    <a:pt x="1818" y="2838"/>
                  </a:lnTo>
                  <a:lnTo>
                    <a:pt x="1836" y="2856"/>
                  </a:lnTo>
                  <a:lnTo>
                    <a:pt x="1842" y="2868"/>
                  </a:lnTo>
                  <a:lnTo>
                    <a:pt x="1854" y="2874"/>
                  </a:lnTo>
                  <a:lnTo>
                    <a:pt x="1860" y="2880"/>
                  </a:lnTo>
                  <a:lnTo>
                    <a:pt x="1884" y="2880"/>
                  </a:lnTo>
                  <a:lnTo>
                    <a:pt x="1890" y="2874"/>
                  </a:lnTo>
                  <a:lnTo>
                    <a:pt x="1890" y="2862"/>
                  </a:lnTo>
                  <a:lnTo>
                    <a:pt x="1908" y="2862"/>
                  </a:lnTo>
                  <a:lnTo>
                    <a:pt x="1914" y="2856"/>
                  </a:lnTo>
                  <a:lnTo>
                    <a:pt x="1914" y="2826"/>
                  </a:lnTo>
                  <a:lnTo>
                    <a:pt x="1908" y="2820"/>
                  </a:lnTo>
                  <a:lnTo>
                    <a:pt x="1908" y="2814"/>
                  </a:lnTo>
                  <a:lnTo>
                    <a:pt x="1896" y="2802"/>
                  </a:lnTo>
                  <a:lnTo>
                    <a:pt x="1890" y="2790"/>
                  </a:lnTo>
                  <a:lnTo>
                    <a:pt x="1884" y="2784"/>
                  </a:lnTo>
                  <a:lnTo>
                    <a:pt x="1872" y="2778"/>
                  </a:lnTo>
                  <a:lnTo>
                    <a:pt x="1866" y="2772"/>
                  </a:lnTo>
                  <a:lnTo>
                    <a:pt x="1854" y="2772"/>
                  </a:lnTo>
                  <a:lnTo>
                    <a:pt x="1854" y="2748"/>
                  </a:lnTo>
                  <a:lnTo>
                    <a:pt x="1848" y="2742"/>
                  </a:lnTo>
                  <a:lnTo>
                    <a:pt x="1836" y="2736"/>
                  </a:lnTo>
                  <a:lnTo>
                    <a:pt x="1830" y="2724"/>
                  </a:lnTo>
                  <a:lnTo>
                    <a:pt x="1824" y="2718"/>
                  </a:lnTo>
                  <a:lnTo>
                    <a:pt x="1824" y="2706"/>
                  </a:lnTo>
                  <a:lnTo>
                    <a:pt x="1830" y="2694"/>
                  </a:lnTo>
                  <a:lnTo>
                    <a:pt x="1830" y="2682"/>
                  </a:lnTo>
                  <a:lnTo>
                    <a:pt x="1818" y="2658"/>
                  </a:lnTo>
                  <a:lnTo>
                    <a:pt x="1812" y="2652"/>
                  </a:lnTo>
                  <a:lnTo>
                    <a:pt x="1806" y="2640"/>
                  </a:lnTo>
                  <a:lnTo>
                    <a:pt x="1794" y="2634"/>
                  </a:lnTo>
                  <a:lnTo>
                    <a:pt x="1788" y="2628"/>
                  </a:lnTo>
                  <a:lnTo>
                    <a:pt x="1776" y="2628"/>
                  </a:lnTo>
                  <a:lnTo>
                    <a:pt x="1758" y="2622"/>
                  </a:lnTo>
                  <a:lnTo>
                    <a:pt x="1758" y="2604"/>
                  </a:lnTo>
                  <a:lnTo>
                    <a:pt x="1794" y="2568"/>
                  </a:lnTo>
                  <a:lnTo>
                    <a:pt x="1800" y="2556"/>
                  </a:lnTo>
                  <a:lnTo>
                    <a:pt x="1806" y="2550"/>
                  </a:lnTo>
                  <a:lnTo>
                    <a:pt x="1806" y="2544"/>
                  </a:lnTo>
                  <a:lnTo>
                    <a:pt x="1800" y="2532"/>
                  </a:lnTo>
                  <a:lnTo>
                    <a:pt x="1788" y="2520"/>
                  </a:lnTo>
                  <a:lnTo>
                    <a:pt x="1800" y="2520"/>
                  </a:lnTo>
                  <a:lnTo>
                    <a:pt x="1812" y="2526"/>
                  </a:lnTo>
                  <a:lnTo>
                    <a:pt x="1830" y="2526"/>
                  </a:lnTo>
                  <a:lnTo>
                    <a:pt x="1842" y="2514"/>
                  </a:lnTo>
                  <a:lnTo>
                    <a:pt x="1872" y="2514"/>
                  </a:lnTo>
                  <a:lnTo>
                    <a:pt x="1878" y="2508"/>
                  </a:lnTo>
                  <a:lnTo>
                    <a:pt x="1860" y="2490"/>
                  </a:lnTo>
                  <a:lnTo>
                    <a:pt x="1890" y="2490"/>
                  </a:lnTo>
                  <a:lnTo>
                    <a:pt x="1890" y="2472"/>
                  </a:lnTo>
                  <a:lnTo>
                    <a:pt x="1878" y="2472"/>
                  </a:lnTo>
                  <a:lnTo>
                    <a:pt x="1854" y="2460"/>
                  </a:lnTo>
                  <a:lnTo>
                    <a:pt x="1842" y="2448"/>
                  </a:lnTo>
                  <a:lnTo>
                    <a:pt x="1842" y="2442"/>
                  </a:lnTo>
                  <a:lnTo>
                    <a:pt x="1878" y="2442"/>
                  </a:lnTo>
                  <a:lnTo>
                    <a:pt x="1878" y="2430"/>
                  </a:lnTo>
                  <a:lnTo>
                    <a:pt x="1866" y="2418"/>
                  </a:lnTo>
                  <a:lnTo>
                    <a:pt x="1860" y="2406"/>
                  </a:lnTo>
                  <a:lnTo>
                    <a:pt x="1812" y="2358"/>
                  </a:lnTo>
                  <a:lnTo>
                    <a:pt x="1800" y="2358"/>
                  </a:lnTo>
                  <a:lnTo>
                    <a:pt x="1788" y="2364"/>
                  </a:lnTo>
                  <a:lnTo>
                    <a:pt x="1746" y="2364"/>
                  </a:lnTo>
                  <a:lnTo>
                    <a:pt x="1740" y="2358"/>
                  </a:lnTo>
                  <a:lnTo>
                    <a:pt x="1740" y="2328"/>
                  </a:lnTo>
                  <a:lnTo>
                    <a:pt x="1734" y="2322"/>
                  </a:lnTo>
                  <a:lnTo>
                    <a:pt x="1710" y="2322"/>
                  </a:lnTo>
                  <a:lnTo>
                    <a:pt x="1704" y="2316"/>
                  </a:lnTo>
                  <a:lnTo>
                    <a:pt x="1698" y="2316"/>
                  </a:lnTo>
                  <a:lnTo>
                    <a:pt x="1698" y="2286"/>
                  </a:lnTo>
                  <a:lnTo>
                    <a:pt x="1710" y="2262"/>
                  </a:lnTo>
                  <a:lnTo>
                    <a:pt x="1710" y="2238"/>
                  </a:lnTo>
                  <a:lnTo>
                    <a:pt x="1704" y="2232"/>
                  </a:lnTo>
                  <a:lnTo>
                    <a:pt x="1698" y="2196"/>
                  </a:lnTo>
                  <a:lnTo>
                    <a:pt x="1722" y="2196"/>
                  </a:lnTo>
                  <a:lnTo>
                    <a:pt x="1722" y="2172"/>
                  </a:lnTo>
                  <a:lnTo>
                    <a:pt x="1716" y="2166"/>
                  </a:lnTo>
                  <a:lnTo>
                    <a:pt x="1716" y="2154"/>
                  </a:lnTo>
                  <a:lnTo>
                    <a:pt x="1722" y="2148"/>
                  </a:lnTo>
                  <a:lnTo>
                    <a:pt x="1734" y="2148"/>
                  </a:lnTo>
                  <a:lnTo>
                    <a:pt x="1746" y="2154"/>
                  </a:lnTo>
                  <a:lnTo>
                    <a:pt x="1758" y="2166"/>
                  </a:lnTo>
                  <a:lnTo>
                    <a:pt x="1770" y="2172"/>
                  </a:lnTo>
                  <a:lnTo>
                    <a:pt x="1776" y="2184"/>
                  </a:lnTo>
                  <a:lnTo>
                    <a:pt x="1788" y="2190"/>
                  </a:lnTo>
                  <a:lnTo>
                    <a:pt x="1800" y="2190"/>
                  </a:lnTo>
                  <a:lnTo>
                    <a:pt x="1806" y="2184"/>
                  </a:lnTo>
                  <a:lnTo>
                    <a:pt x="1812" y="2172"/>
                  </a:lnTo>
                  <a:lnTo>
                    <a:pt x="1818" y="2166"/>
                  </a:lnTo>
                  <a:lnTo>
                    <a:pt x="1812" y="2154"/>
                  </a:lnTo>
                  <a:lnTo>
                    <a:pt x="1800" y="2142"/>
                  </a:lnTo>
                  <a:lnTo>
                    <a:pt x="1830" y="2130"/>
                  </a:lnTo>
                  <a:lnTo>
                    <a:pt x="1830" y="2106"/>
                  </a:lnTo>
                  <a:lnTo>
                    <a:pt x="1836" y="2106"/>
                  </a:lnTo>
                  <a:lnTo>
                    <a:pt x="1848" y="2100"/>
                  </a:lnTo>
                  <a:lnTo>
                    <a:pt x="1860" y="2100"/>
                  </a:lnTo>
                  <a:lnTo>
                    <a:pt x="1872" y="2094"/>
                  </a:lnTo>
                  <a:lnTo>
                    <a:pt x="1884" y="2082"/>
                  </a:lnTo>
                  <a:lnTo>
                    <a:pt x="1884" y="2064"/>
                  </a:lnTo>
                  <a:lnTo>
                    <a:pt x="1878" y="2058"/>
                  </a:lnTo>
                  <a:lnTo>
                    <a:pt x="1878" y="2052"/>
                  </a:lnTo>
                  <a:lnTo>
                    <a:pt x="1908" y="2052"/>
                  </a:lnTo>
                  <a:lnTo>
                    <a:pt x="1920" y="2058"/>
                  </a:lnTo>
                  <a:lnTo>
                    <a:pt x="1926" y="2058"/>
                  </a:lnTo>
                  <a:lnTo>
                    <a:pt x="1926" y="2064"/>
                  </a:lnTo>
                  <a:lnTo>
                    <a:pt x="1932" y="2070"/>
                  </a:lnTo>
                  <a:lnTo>
                    <a:pt x="1962" y="2070"/>
                  </a:lnTo>
                  <a:lnTo>
                    <a:pt x="1974" y="2058"/>
                  </a:lnTo>
                  <a:lnTo>
                    <a:pt x="1986" y="2052"/>
                  </a:lnTo>
                  <a:lnTo>
                    <a:pt x="2004" y="2052"/>
                  </a:lnTo>
                  <a:lnTo>
                    <a:pt x="2010" y="2058"/>
                  </a:lnTo>
                  <a:lnTo>
                    <a:pt x="2016" y="2070"/>
                  </a:lnTo>
                  <a:lnTo>
                    <a:pt x="2076" y="2070"/>
                  </a:lnTo>
                  <a:lnTo>
                    <a:pt x="2082" y="2076"/>
                  </a:lnTo>
                  <a:lnTo>
                    <a:pt x="2082" y="2082"/>
                  </a:lnTo>
                  <a:lnTo>
                    <a:pt x="2088" y="2094"/>
                  </a:lnTo>
                  <a:lnTo>
                    <a:pt x="2124" y="2094"/>
                  </a:lnTo>
                  <a:lnTo>
                    <a:pt x="2136" y="2124"/>
                  </a:lnTo>
                  <a:lnTo>
                    <a:pt x="2136" y="2130"/>
                  </a:lnTo>
                  <a:lnTo>
                    <a:pt x="2148" y="2142"/>
                  </a:lnTo>
                  <a:lnTo>
                    <a:pt x="2160" y="2142"/>
                  </a:lnTo>
                  <a:lnTo>
                    <a:pt x="2160" y="2124"/>
                  </a:lnTo>
                  <a:lnTo>
                    <a:pt x="2148" y="2112"/>
                  </a:lnTo>
                  <a:lnTo>
                    <a:pt x="2148" y="2106"/>
                  </a:lnTo>
                  <a:lnTo>
                    <a:pt x="2160" y="2106"/>
                  </a:lnTo>
                  <a:lnTo>
                    <a:pt x="2232" y="2142"/>
                  </a:lnTo>
                  <a:lnTo>
                    <a:pt x="2238" y="2136"/>
                  </a:lnTo>
                  <a:lnTo>
                    <a:pt x="2244" y="2124"/>
                  </a:lnTo>
                  <a:lnTo>
                    <a:pt x="2256" y="2118"/>
                  </a:lnTo>
                  <a:lnTo>
                    <a:pt x="2268" y="2106"/>
                  </a:lnTo>
                  <a:lnTo>
                    <a:pt x="2280" y="2100"/>
                  </a:lnTo>
                  <a:lnTo>
                    <a:pt x="2286" y="2100"/>
                  </a:lnTo>
                  <a:lnTo>
                    <a:pt x="2322" y="2118"/>
                  </a:lnTo>
                  <a:lnTo>
                    <a:pt x="2334" y="2118"/>
                  </a:lnTo>
                  <a:lnTo>
                    <a:pt x="2352" y="2112"/>
                  </a:lnTo>
                  <a:lnTo>
                    <a:pt x="2364" y="2106"/>
                  </a:lnTo>
                  <a:lnTo>
                    <a:pt x="2370" y="2100"/>
                  </a:lnTo>
                  <a:lnTo>
                    <a:pt x="2382" y="2100"/>
                  </a:lnTo>
                  <a:lnTo>
                    <a:pt x="2388" y="2106"/>
                  </a:lnTo>
                  <a:lnTo>
                    <a:pt x="2400" y="2112"/>
                  </a:lnTo>
                  <a:lnTo>
                    <a:pt x="2406" y="2124"/>
                  </a:lnTo>
                  <a:lnTo>
                    <a:pt x="2430" y="2136"/>
                  </a:lnTo>
                  <a:lnTo>
                    <a:pt x="2454" y="2136"/>
                  </a:lnTo>
                  <a:lnTo>
                    <a:pt x="2466" y="2142"/>
                  </a:lnTo>
                  <a:lnTo>
                    <a:pt x="2478" y="2142"/>
                  </a:lnTo>
                  <a:lnTo>
                    <a:pt x="2490" y="2118"/>
                  </a:lnTo>
                  <a:lnTo>
                    <a:pt x="2496" y="2124"/>
                  </a:lnTo>
                  <a:lnTo>
                    <a:pt x="2508" y="2124"/>
                  </a:lnTo>
                  <a:lnTo>
                    <a:pt x="2514" y="2130"/>
                  </a:lnTo>
                  <a:lnTo>
                    <a:pt x="2526" y="2136"/>
                  </a:lnTo>
                  <a:lnTo>
                    <a:pt x="2562" y="2136"/>
                  </a:lnTo>
                  <a:lnTo>
                    <a:pt x="2568" y="2130"/>
                  </a:lnTo>
                  <a:lnTo>
                    <a:pt x="2574" y="2118"/>
                  </a:lnTo>
                  <a:lnTo>
                    <a:pt x="2574" y="2106"/>
                  </a:lnTo>
                  <a:lnTo>
                    <a:pt x="2568" y="2088"/>
                  </a:lnTo>
                  <a:lnTo>
                    <a:pt x="2544" y="2064"/>
                  </a:lnTo>
                  <a:lnTo>
                    <a:pt x="2532" y="2058"/>
                  </a:lnTo>
                  <a:lnTo>
                    <a:pt x="2514" y="2052"/>
                  </a:lnTo>
                  <a:lnTo>
                    <a:pt x="2490" y="2052"/>
                  </a:lnTo>
                  <a:lnTo>
                    <a:pt x="2460" y="2022"/>
                  </a:lnTo>
                  <a:lnTo>
                    <a:pt x="2472" y="2022"/>
                  </a:lnTo>
                  <a:lnTo>
                    <a:pt x="2484" y="2016"/>
                  </a:lnTo>
                  <a:lnTo>
                    <a:pt x="2496" y="2016"/>
                  </a:lnTo>
                  <a:lnTo>
                    <a:pt x="2508" y="2004"/>
                  </a:lnTo>
                  <a:lnTo>
                    <a:pt x="2508" y="1992"/>
                  </a:lnTo>
                  <a:lnTo>
                    <a:pt x="2502" y="1986"/>
                  </a:lnTo>
                  <a:lnTo>
                    <a:pt x="2496" y="1974"/>
                  </a:lnTo>
                  <a:lnTo>
                    <a:pt x="2490" y="1968"/>
                  </a:lnTo>
                  <a:lnTo>
                    <a:pt x="2502" y="1956"/>
                  </a:lnTo>
                  <a:lnTo>
                    <a:pt x="2556" y="1956"/>
                  </a:lnTo>
                  <a:lnTo>
                    <a:pt x="2544" y="1944"/>
                  </a:lnTo>
                  <a:lnTo>
                    <a:pt x="2532" y="1944"/>
                  </a:lnTo>
                  <a:lnTo>
                    <a:pt x="2508" y="1932"/>
                  </a:lnTo>
                  <a:lnTo>
                    <a:pt x="2496" y="1932"/>
                  </a:lnTo>
                  <a:lnTo>
                    <a:pt x="2508" y="1914"/>
                  </a:lnTo>
                  <a:lnTo>
                    <a:pt x="2484" y="1914"/>
                  </a:lnTo>
                  <a:lnTo>
                    <a:pt x="2484" y="1908"/>
                  </a:lnTo>
                  <a:lnTo>
                    <a:pt x="2478" y="1902"/>
                  </a:lnTo>
                  <a:lnTo>
                    <a:pt x="2478" y="1896"/>
                  </a:lnTo>
                  <a:lnTo>
                    <a:pt x="2490" y="1884"/>
                  </a:lnTo>
                  <a:lnTo>
                    <a:pt x="2526" y="1872"/>
                  </a:lnTo>
                  <a:lnTo>
                    <a:pt x="2586" y="1866"/>
                  </a:lnTo>
                  <a:lnTo>
                    <a:pt x="2640" y="1866"/>
                  </a:lnTo>
                  <a:lnTo>
                    <a:pt x="2646" y="1848"/>
                  </a:lnTo>
                  <a:lnTo>
                    <a:pt x="2712" y="1848"/>
                  </a:lnTo>
                  <a:lnTo>
                    <a:pt x="2712" y="1830"/>
                  </a:lnTo>
                  <a:lnTo>
                    <a:pt x="2718" y="1824"/>
                  </a:lnTo>
                  <a:lnTo>
                    <a:pt x="2808" y="1824"/>
                  </a:lnTo>
                  <a:lnTo>
                    <a:pt x="2862" y="1806"/>
                  </a:lnTo>
                  <a:lnTo>
                    <a:pt x="2874" y="1806"/>
                  </a:lnTo>
                  <a:lnTo>
                    <a:pt x="2874" y="1794"/>
                  </a:lnTo>
                  <a:lnTo>
                    <a:pt x="2886" y="1782"/>
                  </a:lnTo>
                  <a:lnTo>
                    <a:pt x="2898" y="1776"/>
                  </a:lnTo>
                  <a:lnTo>
                    <a:pt x="2916" y="1770"/>
                  </a:lnTo>
                  <a:lnTo>
                    <a:pt x="2940" y="1770"/>
                  </a:lnTo>
                  <a:lnTo>
                    <a:pt x="2958" y="1776"/>
                  </a:lnTo>
                  <a:lnTo>
                    <a:pt x="2976" y="1776"/>
                  </a:lnTo>
                  <a:lnTo>
                    <a:pt x="2988" y="1788"/>
                  </a:lnTo>
                  <a:lnTo>
                    <a:pt x="3000" y="1788"/>
                  </a:lnTo>
                  <a:lnTo>
                    <a:pt x="3012" y="1776"/>
                  </a:lnTo>
                  <a:lnTo>
                    <a:pt x="3018" y="1776"/>
                  </a:lnTo>
                  <a:lnTo>
                    <a:pt x="3036" y="1794"/>
                  </a:lnTo>
                  <a:lnTo>
                    <a:pt x="3042" y="1806"/>
                  </a:lnTo>
                  <a:lnTo>
                    <a:pt x="3048" y="1812"/>
                  </a:lnTo>
                  <a:lnTo>
                    <a:pt x="3060" y="1812"/>
                  </a:lnTo>
                  <a:lnTo>
                    <a:pt x="3066" y="1818"/>
                  </a:lnTo>
                  <a:lnTo>
                    <a:pt x="3066" y="1860"/>
                  </a:lnTo>
                  <a:lnTo>
                    <a:pt x="3072" y="1866"/>
                  </a:lnTo>
                  <a:lnTo>
                    <a:pt x="3090" y="1866"/>
                  </a:lnTo>
                  <a:lnTo>
                    <a:pt x="3102" y="1860"/>
                  </a:lnTo>
                  <a:lnTo>
                    <a:pt x="3120" y="1860"/>
                  </a:lnTo>
                  <a:lnTo>
                    <a:pt x="3132" y="1842"/>
                  </a:lnTo>
                  <a:lnTo>
                    <a:pt x="3156" y="1878"/>
                  </a:lnTo>
                  <a:lnTo>
                    <a:pt x="3180" y="1866"/>
                  </a:lnTo>
                  <a:lnTo>
                    <a:pt x="3204" y="1878"/>
                  </a:lnTo>
                  <a:lnTo>
                    <a:pt x="3210" y="1872"/>
                  </a:lnTo>
                  <a:lnTo>
                    <a:pt x="3216" y="1872"/>
                  </a:lnTo>
                  <a:lnTo>
                    <a:pt x="3228" y="1878"/>
                  </a:lnTo>
                  <a:lnTo>
                    <a:pt x="3228" y="1902"/>
                  </a:lnTo>
                  <a:lnTo>
                    <a:pt x="3222" y="1908"/>
                  </a:lnTo>
                  <a:lnTo>
                    <a:pt x="3222" y="1914"/>
                  </a:lnTo>
                  <a:lnTo>
                    <a:pt x="3228" y="1914"/>
                  </a:lnTo>
                  <a:lnTo>
                    <a:pt x="3234" y="1908"/>
                  </a:lnTo>
                  <a:lnTo>
                    <a:pt x="3240" y="1908"/>
                  </a:lnTo>
                  <a:lnTo>
                    <a:pt x="3246" y="1902"/>
                  </a:lnTo>
                  <a:lnTo>
                    <a:pt x="3252" y="1902"/>
                  </a:lnTo>
                  <a:lnTo>
                    <a:pt x="3258" y="1908"/>
                  </a:lnTo>
                  <a:lnTo>
                    <a:pt x="3270" y="1914"/>
                  </a:lnTo>
                  <a:lnTo>
                    <a:pt x="3276" y="1920"/>
                  </a:lnTo>
                  <a:lnTo>
                    <a:pt x="3288" y="1926"/>
                  </a:lnTo>
                  <a:lnTo>
                    <a:pt x="3300" y="1914"/>
                  </a:lnTo>
                  <a:lnTo>
                    <a:pt x="3300" y="1896"/>
                  </a:lnTo>
                  <a:lnTo>
                    <a:pt x="3306" y="1890"/>
                  </a:lnTo>
                  <a:lnTo>
                    <a:pt x="3318" y="1884"/>
                  </a:lnTo>
                  <a:lnTo>
                    <a:pt x="3330" y="1884"/>
                  </a:lnTo>
                  <a:lnTo>
                    <a:pt x="3342" y="1866"/>
                  </a:lnTo>
                  <a:lnTo>
                    <a:pt x="3378" y="1854"/>
                  </a:lnTo>
                  <a:lnTo>
                    <a:pt x="3396" y="1836"/>
                  </a:lnTo>
                  <a:lnTo>
                    <a:pt x="3402" y="1836"/>
                  </a:lnTo>
                  <a:lnTo>
                    <a:pt x="3408" y="1842"/>
                  </a:lnTo>
                  <a:lnTo>
                    <a:pt x="3408" y="1860"/>
                  </a:lnTo>
                  <a:lnTo>
                    <a:pt x="3396" y="1872"/>
                  </a:lnTo>
                  <a:lnTo>
                    <a:pt x="3390" y="1872"/>
                  </a:lnTo>
                  <a:lnTo>
                    <a:pt x="3426" y="1890"/>
                  </a:lnTo>
                  <a:lnTo>
                    <a:pt x="3456" y="1902"/>
                  </a:lnTo>
                  <a:lnTo>
                    <a:pt x="3486" y="1920"/>
                  </a:lnTo>
                  <a:lnTo>
                    <a:pt x="3498" y="1926"/>
                  </a:lnTo>
                  <a:lnTo>
                    <a:pt x="3516" y="1938"/>
                  </a:lnTo>
                  <a:lnTo>
                    <a:pt x="3546" y="1968"/>
                  </a:lnTo>
                  <a:lnTo>
                    <a:pt x="3618" y="2028"/>
                  </a:lnTo>
                  <a:lnTo>
                    <a:pt x="3636" y="2052"/>
                  </a:lnTo>
                  <a:lnTo>
                    <a:pt x="3672" y="2088"/>
                  </a:lnTo>
                  <a:lnTo>
                    <a:pt x="3684" y="2106"/>
                  </a:lnTo>
                  <a:lnTo>
                    <a:pt x="3696" y="2118"/>
                  </a:lnTo>
                  <a:lnTo>
                    <a:pt x="3708" y="2124"/>
                  </a:lnTo>
                  <a:lnTo>
                    <a:pt x="3720" y="2124"/>
                  </a:lnTo>
                  <a:lnTo>
                    <a:pt x="3732" y="2118"/>
                  </a:lnTo>
                  <a:lnTo>
                    <a:pt x="3744" y="2106"/>
                  </a:lnTo>
                  <a:lnTo>
                    <a:pt x="3744" y="2094"/>
                  </a:lnTo>
                  <a:lnTo>
                    <a:pt x="3750" y="2088"/>
                  </a:lnTo>
                  <a:lnTo>
                    <a:pt x="3750" y="2082"/>
                  </a:lnTo>
                  <a:lnTo>
                    <a:pt x="3762" y="2082"/>
                  </a:lnTo>
                  <a:lnTo>
                    <a:pt x="3768" y="2088"/>
                  </a:lnTo>
                  <a:lnTo>
                    <a:pt x="3768" y="2100"/>
                  </a:lnTo>
                  <a:lnTo>
                    <a:pt x="3774" y="2106"/>
                  </a:lnTo>
                  <a:lnTo>
                    <a:pt x="3774" y="2112"/>
                  </a:lnTo>
                  <a:lnTo>
                    <a:pt x="3804" y="2112"/>
                  </a:lnTo>
                  <a:lnTo>
                    <a:pt x="3816" y="2118"/>
                  </a:lnTo>
                  <a:lnTo>
                    <a:pt x="3822" y="2130"/>
                  </a:lnTo>
                  <a:lnTo>
                    <a:pt x="3834" y="2136"/>
                  </a:lnTo>
                  <a:lnTo>
                    <a:pt x="3858" y="2136"/>
                  </a:lnTo>
                  <a:lnTo>
                    <a:pt x="3864" y="2124"/>
                  </a:lnTo>
                  <a:lnTo>
                    <a:pt x="3876" y="2118"/>
                  </a:lnTo>
                  <a:lnTo>
                    <a:pt x="3894" y="2112"/>
                  </a:lnTo>
                  <a:lnTo>
                    <a:pt x="3906" y="2106"/>
                  </a:lnTo>
                  <a:lnTo>
                    <a:pt x="3924" y="2106"/>
                  </a:lnTo>
                  <a:lnTo>
                    <a:pt x="3948" y="2118"/>
                  </a:lnTo>
                  <a:lnTo>
                    <a:pt x="3972" y="2142"/>
                  </a:lnTo>
                  <a:lnTo>
                    <a:pt x="3984" y="2148"/>
                  </a:lnTo>
                  <a:lnTo>
                    <a:pt x="3990" y="2160"/>
                  </a:lnTo>
                  <a:lnTo>
                    <a:pt x="4002" y="2160"/>
                  </a:lnTo>
                  <a:lnTo>
                    <a:pt x="4014" y="2166"/>
                  </a:lnTo>
                  <a:lnTo>
                    <a:pt x="4026" y="2166"/>
                  </a:lnTo>
                  <a:lnTo>
                    <a:pt x="4038" y="2172"/>
                  </a:lnTo>
                  <a:lnTo>
                    <a:pt x="4044" y="2172"/>
                  </a:lnTo>
                  <a:lnTo>
                    <a:pt x="4044" y="2178"/>
                  </a:lnTo>
                  <a:lnTo>
                    <a:pt x="4050" y="2190"/>
                  </a:lnTo>
                  <a:lnTo>
                    <a:pt x="4056" y="2196"/>
                  </a:lnTo>
                  <a:lnTo>
                    <a:pt x="4062" y="2208"/>
                  </a:lnTo>
                  <a:lnTo>
                    <a:pt x="4068" y="2214"/>
                  </a:lnTo>
                  <a:lnTo>
                    <a:pt x="4068" y="2220"/>
                  </a:lnTo>
                  <a:lnTo>
                    <a:pt x="4140" y="2226"/>
                  </a:lnTo>
                  <a:lnTo>
                    <a:pt x="4152" y="2190"/>
                  </a:lnTo>
                  <a:lnTo>
                    <a:pt x="4176" y="2214"/>
                  </a:lnTo>
                  <a:lnTo>
                    <a:pt x="4212" y="2256"/>
                  </a:lnTo>
                  <a:lnTo>
                    <a:pt x="4254" y="2256"/>
                  </a:lnTo>
                  <a:lnTo>
                    <a:pt x="4266" y="2244"/>
                  </a:lnTo>
                  <a:lnTo>
                    <a:pt x="4266" y="2226"/>
                  </a:lnTo>
                  <a:lnTo>
                    <a:pt x="4326" y="2226"/>
                  </a:lnTo>
                  <a:lnTo>
                    <a:pt x="4320" y="2214"/>
                  </a:lnTo>
                  <a:lnTo>
                    <a:pt x="4344" y="2214"/>
                  </a:lnTo>
                  <a:lnTo>
                    <a:pt x="4338" y="2208"/>
                  </a:lnTo>
                  <a:lnTo>
                    <a:pt x="4338" y="2202"/>
                  </a:lnTo>
                  <a:lnTo>
                    <a:pt x="4374" y="2166"/>
                  </a:lnTo>
                  <a:lnTo>
                    <a:pt x="4392" y="2166"/>
                  </a:lnTo>
                  <a:lnTo>
                    <a:pt x="4404" y="2148"/>
                  </a:lnTo>
                  <a:lnTo>
                    <a:pt x="4428" y="2148"/>
                  </a:lnTo>
                  <a:lnTo>
                    <a:pt x="4428" y="2142"/>
                  </a:lnTo>
                  <a:lnTo>
                    <a:pt x="4434" y="2136"/>
                  </a:lnTo>
                  <a:lnTo>
                    <a:pt x="4434" y="2130"/>
                  </a:lnTo>
                  <a:lnTo>
                    <a:pt x="4440" y="2124"/>
                  </a:lnTo>
                  <a:lnTo>
                    <a:pt x="4458" y="2124"/>
                  </a:lnTo>
                  <a:lnTo>
                    <a:pt x="4464" y="2130"/>
                  </a:lnTo>
                  <a:lnTo>
                    <a:pt x="4482" y="2124"/>
                  </a:lnTo>
                  <a:lnTo>
                    <a:pt x="4482" y="2130"/>
                  </a:lnTo>
                  <a:lnTo>
                    <a:pt x="4518" y="2130"/>
                  </a:lnTo>
                  <a:lnTo>
                    <a:pt x="4524" y="2148"/>
                  </a:lnTo>
                  <a:lnTo>
                    <a:pt x="4548" y="2148"/>
                  </a:lnTo>
                  <a:lnTo>
                    <a:pt x="4566" y="2142"/>
                  </a:lnTo>
                  <a:lnTo>
                    <a:pt x="4608" y="2142"/>
                  </a:lnTo>
                  <a:lnTo>
                    <a:pt x="4608" y="2148"/>
                  </a:lnTo>
                  <a:lnTo>
                    <a:pt x="4614" y="2154"/>
                  </a:lnTo>
                  <a:lnTo>
                    <a:pt x="4614" y="2166"/>
                  </a:lnTo>
                  <a:lnTo>
                    <a:pt x="4620" y="2172"/>
                  </a:lnTo>
                  <a:lnTo>
                    <a:pt x="4638" y="2178"/>
                  </a:lnTo>
                  <a:lnTo>
                    <a:pt x="4668" y="2178"/>
                  </a:lnTo>
                  <a:lnTo>
                    <a:pt x="4674" y="2190"/>
                  </a:lnTo>
                  <a:lnTo>
                    <a:pt x="4698" y="2184"/>
                  </a:lnTo>
                  <a:lnTo>
                    <a:pt x="4704" y="2196"/>
                  </a:lnTo>
                  <a:lnTo>
                    <a:pt x="4704" y="2190"/>
                  </a:lnTo>
                  <a:lnTo>
                    <a:pt x="4710" y="2184"/>
                  </a:lnTo>
                  <a:lnTo>
                    <a:pt x="4752" y="2184"/>
                  </a:lnTo>
                  <a:lnTo>
                    <a:pt x="4752" y="2196"/>
                  </a:lnTo>
                  <a:lnTo>
                    <a:pt x="4800" y="2190"/>
                  </a:lnTo>
                  <a:lnTo>
                    <a:pt x="4800" y="2202"/>
                  </a:lnTo>
                  <a:lnTo>
                    <a:pt x="4806" y="2208"/>
                  </a:lnTo>
                  <a:lnTo>
                    <a:pt x="4830" y="2196"/>
                  </a:lnTo>
                  <a:lnTo>
                    <a:pt x="4836" y="2190"/>
                  </a:lnTo>
                  <a:lnTo>
                    <a:pt x="4836" y="2184"/>
                  </a:lnTo>
                  <a:lnTo>
                    <a:pt x="4854" y="2184"/>
                  </a:lnTo>
                  <a:lnTo>
                    <a:pt x="4854" y="2160"/>
                  </a:lnTo>
                  <a:lnTo>
                    <a:pt x="4848" y="2148"/>
                  </a:lnTo>
                  <a:lnTo>
                    <a:pt x="4842" y="2142"/>
                  </a:lnTo>
                  <a:lnTo>
                    <a:pt x="4836" y="2142"/>
                  </a:lnTo>
                  <a:lnTo>
                    <a:pt x="4812" y="2106"/>
                  </a:lnTo>
                  <a:lnTo>
                    <a:pt x="4806" y="2088"/>
                  </a:lnTo>
                  <a:lnTo>
                    <a:pt x="4794" y="2076"/>
                  </a:lnTo>
                  <a:lnTo>
                    <a:pt x="4794" y="2064"/>
                  </a:lnTo>
                  <a:lnTo>
                    <a:pt x="4812" y="2064"/>
                  </a:lnTo>
                  <a:lnTo>
                    <a:pt x="4806" y="2052"/>
                  </a:lnTo>
                  <a:lnTo>
                    <a:pt x="4812" y="2052"/>
                  </a:lnTo>
                  <a:lnTo>
                    <a:pt x="4824" y="2046"/>
                  </a:lnTo>
                  <a:lnTo>
                    <a:pt x="4830" y="2034"/>
                  </a:lnTo>
                  <a:lnTo>
                    <a:pt x="4830" y="2016"/>
                  </a:lnTo>
                  <a:lnTo>
                    <a:pt x="4890" y="2046"/>
                  </a:lnTo>
                  <a:lnTo>
                    <a:pt x="4902" y="2046"/>
                  </a:lnTo>
                  <a:lnTo>
                    <a:pt x="4926" y="2052"/>
                  </a:lnTo>
                  <a:lnTo>
                    <a:pt x="4962" y="2052"/>
                  </a:lnTo>
                  <a:lnTo>
                    <a:pt x="4974" y="2058"/>
                  </a:lnTo>
                  <a:lnTo>
                    <a:pt x="4980" y="2064"/>
                  </a:lnTo>
                  <a:lnTo>
                    <a:pt x="5004" y="2076"/>
                  </a:lnTo>
                  <a:lnTo>
                    <a:pt x="5010" y="2076"/>
                  </a:lnTo>
                  <a:lnTo>
                    <a:pt x="5022" y="2070"/>
                  </a:lnTo>
                  <a:lnTo>
                    <a:pt x="5040" y="2070"/>
                  </a:lnTo>
                  <a:lnTo>
                    <a:pt x="5052" y="2076"/>
                  </a:lnTo>
                  <a:lnTo>
                    <a:pt x="5058" y="2082"/>
                  </a:lnTo>
                  <a:lnTo>
                    <a:pt x="5064" y="2094"/>
                  </a:lnTo>
                  <a:lnTo>
                    <a:pt x="5076" y="2106"/>
                  </a:lnTo>
                  <a:lnTo>
                    <a:pt x="5088" y="2130"/>
                  </a:lnTo>
                  <a:lnTo>
                    <a:pt x="5094" y="2136"/>
                  </a:lnTo>
                  <a:lnTo>
                    <a:pt x="5094" y="2142"/>
                  </a:lnTo>
                  <a:lnTo>
                    <a:pt x="5118" y="2136"/>
                  </a:lnTo>
                  <a:lnTo>
                    <a:pt x="5118" y="2142"/>
                  </a:lnTo>
                  <a:lnTo>
                    <a:pt x="5136" y="2160"/>
                  </a:lnTo>
                  <a:lnTo>
                    <a:pt x="5166" y="2160"/>
                  </a:lnTo>
                  <a:lnTo>
                    <a:pt x="5172" y="2166"/>
                  </a:lnTo>
                  <a:lnTo>
                    <a:pt x="5184" y="2166"/>
                  </a:lnTo>
                  <a:lnTo>
                    <a:pt x="5196" y="2172"/>
                  </a:lnTo>
                  <a:lnTo>
                    <a:pt x="5208" y="2172"/>
                  </a:lnTo>
                  <a:lnTo>
                    <a:pt x="5220" y="2166"/>
                  </a:lnTo>
                  <a:lnTo>
                    <a:pt x="5274" y="2148"/>
                  </a:lnTo>
                  <a:lnTo>
                    <a:pt x="5322" y="2148"/>
                  </a:lnTo>
                  <a:lnTo>
                    <a:pt x="5334" y="2154"/>
                  </a:lnTo>
                  <a:lnTo>
                    <a:pt x="5340" y="2154"/>
                  </a:lnTo>
                  <a:lnTo>
                    <a:pt x="5346" y="2160"/>
                  </a:lnTo>
                  <a:lnTo>
                    <a:pt x="5382" y="2160"/>
                  </a:lnTo>
                  <a:lnTo>
                    <a:pt x="5406" y="2184"/>
                  </a:lnTo>
                  <a:lnTo>
                    <a:pt x="5466" y="2184"/>
                  </a:lnTo>
                  <a:lnTo>
                    <a:pt x="5472" y="2190"/>
                  </a:lnTo>
                  <a:lnTo>
                    <a:pt x="5472" y="2196"/>
                  </a:lnTo>
                  <a:lnTo>
                    <a:pt x="5484" y="2208"/>
                  </a:lnTo>
                  <a:lnTo>
                    <a:pt x="5484" y="2214"/>
                  </a:lnTo>
                  <a:lnTo>
                    <a:pt x="5502" y="2214"/>
                  </a:lnTo>
                  <a:lnTo>
                    <a:pt x="5514" y="2220"/>
                  </a:lnTo>
                  <a:lnTo>
                    <a:pt x="5514" y="2232"/>
                  </a:lnTo>
                  <a:lnTo>
                    <a:pt x="5520" y="2238"/>
                  </a:lnTo>
                  <a:lnTo>
                    <a:pt x="5586" y="2238"/>
                  </a:lnTo>
                  <a:lnTo>
                    <a:pt x="5592" y="2244"/>
                  </a:lnTo>
                  <a:lnTo>
                    <a:pt x="5598" y="2244"/>
                  </a:lnTo>
                  <a:lnTo>
                    <a:pt x="5610" y="2250"/>
                  </a:lnTo>
                  <a:lnTo>
                    <a:pt x="5634" y="2250"/>
                  </a:lnTo>
                  <a:lnTo>
                    <a:pt x="5646" y="2244"/>
                  </a:lnTo>
                  <a:lnTo>
                    <a:pt x="5664" y="2244"/>
                  </a:lnTo>
                  <a:lnTo>
                    <a:pt x="5670" y="2250"/>
                  </a:lnTo>
                  <a:lnTo>
                    <a:pt x="5670" y="2256"/>
                  </a:lnTo>
                  <a:lnTo>
                    <a:pt x="5676" y="2256"/>
                  </a:lnTo>
                  <a:lnTo>
                    <a:pt x="5694" y="2238"/>
                  </a:lnTo>
                  <a:lnTo>
                    <a:pt x="5694" y="2232"/>
                  </a:lnTo>
                  <a:lnTo>
                    <a:pt x="5742" y="2232"/>
                  </a:lnTo>
                  <a:lnTo>
                    <a:pt x="5754" y="2220"/>
                  </a:lnTo>
                  <a:lnTo>
                    <a:pt x="5790" y="2220"/>
                  </a:lnTo>
                  <a:lnTo>
                    <a:pt x="5802" y="2208"/>
                  </a:lnTo>
                  <a:lnTo>
                    <a:pt x="5802" y="2196"/>
                  </a:lnTo>
                  <a:lnTo>
                    <a:pt x="5832" y="2166"/>
                  </a:lnTo>
                  <a:lnTo>
                    <a:pt x="5850" y="2166"/>
                  </a:lnTo>
                  <a:lnTo>
                    <a:pt x="5862" y="2172"/>
                  </a:lnTo>
                  <a:lnTo>
                    <a:pt x="5898" y="2172"/>
                  </a:lnTo>
                  <a:lnTo>
                    <a:pt x="5916" y="2190"/>
                  </a:lnTo>
                  <a:lnTo>
                    <a:pt x="5928" y="2196"/>
                  </a:lnTo>
                  <a:lnTo>
                    <a:pt x="5952" y="2196"/>
                  </a:lnTo>
                  <a:lnTo>
                    <a:pt x="5964" y="2190"/>
                  </a:lnTo>
                  <a:lnTo>
                    <a:pt x="5970" y="2184"/>
                  </a:lnTo>
                  <a:lnTo>
                    <a:pt x="5994" y="2190"/>
                  </a:lnTo>
                  <a:lnTo>
                    <a:pt x="6012" y="2190"/>
                  </a:lnTo>
                  <a:lnTo>
                    <a:pt x="6048" y="2214"/>
                  </a:lnTo>
                  <a:lnTo>
                    <a:pt x="6084" y="2214"/>
                  </a:lnTo>
                  <a:lnTo>
                    <a:pt x="6090" y="2220"/>
                  </a:lnTo>
                  <a:lnTo>
                    <a:pt x="6102" y="2220"/>
                  </a:lnTo>
                  <a:lnTo>
                    <a:pt x="6120" y="2202"/>
                  </a:lnTo>
                  <a:lnTo>
                    <a:pt x="6120" y="2190"/>
                  </a:lnTo>
                  <a:lnTo>
                    <a:pt x="6144" y="2190"/>
                  </a:lnTo>
                  <a:lnTo>
                    <a:pt x="6156" y="2184"/>
                  </a:lnTo>
                  <a:lnTo>
                    <a:pt x="6162" y="2178"/>
                  </a:lnTo>
                  <a:lnTo>
                    <a:pt x="6162" y="2166"/>
                  </a:lnTo>
                  <a:lnTo>
                    <a:pt x="6150" y="2166"/>
                  </a:lnTo>
                  <a:lnTo>
                    <a:pt x="6144" y="2160"/>
                  </a:lnTo>
                  <a:lnTo>
                    <a:pt x="6138" y="2118"/>
                  </a:lnTo>
                  <a:lnTo>
                    <a:pt x="6138" y="2046"/>
                  </a:lnTo>
                  <a:lnTo>
                    <a:pt x="6156" y="2028"/>
                  </a:lnTo>
                  <a:lnTo>
                    <a:pt x="6156" y="2016"/>
                  </a:lnTo>
                  <a:lnTo>
                    <a:pt x="6150" y="2010"/>
                  </a:lnTo>
                  <a:lnTo>
                    <a:pt x="6138" y="2004"/>
                  </a:lnTo>
                  <a:lnTo>
                    <a:pt x="6126" y="1992"/>
                  </a:lnTo>
                  <a:lnTo>
                    <a:pt x="6114" y="1992"/>
                  </a:lnTo>
                  <a:lnTo>
                    <a:pt x="6108" y="1986"/>
                  </a:lnTo>
                  <a:lnTo>
                    <a:pt x="6096" y="1986"/>
                  </a:lnTo>
                  <a:lnTo>
                    <a:pt x="6078" y="1980"/>
                  </a:lnTo>
                  <a:lnTo>
                    <a:pt x="6072" y="1980"/>
                  </a:lnTo>
                  <a:lnTo>
                    <a:pt x="6072" y="1968"/>
                  </a:lnTo>
                  <a:lnTo>
                    <a:pt x="6078" y="1968"/>
                  </a:lnTo>
                  <a:lnTo>
                    <a:pt x="6120" y="1926"/>
                  </a:lnTo>
                  <a:lnTo>
                    <a:pt x="6156" y="1920"/>
                  </a:lnTo>
                  <a:lnTo>
                    <a:pt x="6162" y="1908"/>
                  </a:lnTo>
                  <a:lnTo>
                    <a:pt x="6204" y="1914"/>
                  </a:lnTo>
                  <a:lnTo>
                    <a:pt x="6258" y="1902"/>
                  </a:lnTo>
                  <a:lnTo>
                    <a:pt x="6294" y="1920"/>
                  </a:lnTo>
                  <a:lnTo>
                    <a:pt x="6330" y="1944"/>
                  </a:lnTo>
                  <a:lnTo>
                    <a:pt x="6402" y="1944"/>
                  </a:lnTo>
                  <a:lnTo>
                    <a:pt x="6408" y="1950"/>
                  </a:lnTo>
                  <a:lnTo>
                    <a:pt x="6420" y="1956"/>
                  </a:lnTo>
                  <a:lnTo>
                    <a:pt x="6426" y="1962"/>
                  </a:lnTo>
                  <a:lnTo>
                    <a:pt x="6438" y="1968"/>
                  </a:lnTo>
                  <a:lnTo>
                    <a:pt x="6438" y="1980"/>
                  </a:lnTo>
                  <a:lnTo>
                    <a:pt x="6444" y="1980"/>
                  </a:lnTo>
                  <a:lnTo>
                    <a:pt x="6456" y="1992"/>
                  </a:lnTo>
                  <a:lnTo>
                    <a:pt x="6468" y="1998"/>
                  </a:lnTo>
                  <a:lnTo>
                    <a:pt x="6480" y="2010"/>
                  </a:lnTo>
                  <a:lnTo>
                    <a:pt x="6492" y="2010"/>
                  </a:lnTo>
                  <a:lnTo>
                    <a:pt x="6498" y="2016"/>
                  </a:lnTo>
                  <a:lnTo>
                    <a:pt x="6504" y="2016"/>
                  </a:lnTo>
                  <a:lnTo>
                    <a:pt x="6510" y="2046"/>
                  </a:lnTo>
                  <a:lnTo>
                    <a:pt x="6558" y="2070"/>
                  </a:lnTo>
                  <a:lnTo>
                    <a:pt x="6570" y="2100"/>
                  </a:lnTo>
                  <a:lnTo>
                    <a:pt x="6582" y="2100"/>
                  </a:lnTo>
                  <a:lnTo>
                    <a:pt x="6630" y="2124"/>
                  </a:lnTo>
                  <a:lnTo>
                    <a:pt x="6636" y="2136"/>
                  </a:lnTo>
                  <a:lnTo>
                    <a:pt x="6654" y="2154"/>
                  </a:lnTo>
                  <a:lnTo>
                    <a:pt x="6660" y="2166"/>
                  </a:lnTo>
                  <a:lnTo>
                    <a:pt x="6672" y="2166"/>
                  </a:lnTo>
                  <a:lnTo>
                    <a:pt x="6678" y="2190"/>
                  </a:lnTo>
                  <a:lnTo>
                    <a:pt x="6684" y="2190"/>
                  </a:lnTo>
                  <a:lnTo>
                    <a:pt x="6690" y="2196"/>
                  </a:lnTo>
                  <a:lnTo>
                    <a:pt x="6714" y="2208"/>
                  </a:lnTo>
                  <a:lnTo>
                    <a:pt x="6720" y="2214"/>
                  </a:lnTo>
                  <a:lnTo>
                    <a:pt x="6732" y="2220"/>
                  </a:lnTo>
                  <a:lnTo>
                    <a:pt x="6780" y="2220"/>
                  </a:lnTo>
                  <a:lnTo>
                    <a:pt x="6792" y="2226"/>
                  </a:lnTo>
                  <a:lnTo>
                    <a:pt x="6798" y="2232"/>
                  </a:lnTo>
                  <a:lnTo>
                    <a:pt x="6810" y="2238"/>
                  </a:lnTo>
                  <a:lnTo>
                    <a:pt x="6822" y="2226"/>
                  </a:lnTo>
                  <a:lnTo>
                    <a:pt x="6834" y="2226"/>
                  </a:lnTo>
                  <a:lnTo>
                    <a:pt x="6852" y="2244"/>
                  </a:lnTo>
                  <a:lnTo>
                    <a:pt x="6864" y="2250"/>
                  </a:lnTo>
                  <a:lnTo>
                    <a:pt x="6882" y="2268"/>
                  </a:lnTo>
                  <a:lnTo>
                    <a:pt x="6924" y="2268"/>
                  </a:lnTo>
                  <a:lnTo>
                    <a:pt x="6942" y="2298"/>
                  </a:lnTo>
                  <a:lnTo>
                    <a:pt x="6960" y="2298"/>
                  </a:lnTo>
                  <a:lnTo>
                    <a:pt x="6966" y="2304"/>
                  </a:lnTo>
                  <a:lnTo>
                    <a:pt x="6966" y="2310"/>
                  </a:lnTo>
                  <a:lnTo>
                    <a:pt x="6972" y="2322"/>
                  </a:lnTo>
                  <a:lnTo>
                    <a:pt x="6972" y="2334"/>
                  </a:lnTo>
                  <a:lnTo>
                    <a:pt x="7014" y="2364"/>
                  </a:lnTo>
                  <a:lnTo>
                    <a:pt x="7038" y="2358"/>
                  </a:lnTo>
                  <a:lnTo>
                    <a:pt x="7050" y="2370"/>
                  </a:lnTo>
                  <a:lnTo>
                    <a:pt x="7068" y="2370"/>
                  </a:lnTo>
                  <a:lnTo>
                    <a:pt x="7068" y="2358"/>
                  </a:lnTo>
                  <a:lnTo>
                    <a:pt x="7098" y="2364"/>
                  </a:lnTo>
                  <a:lnTo>
                    <a:pt x="7098" y="2346"/>
                  </a:lnTo>
                  <a:lnTo>
                    <a:pt x="7104" y="2340"/>
                  </a:lnTo>
                  <a:lnTo>
                    <a:pt x="7110" y="2340"/>
                  </a:lnTo>
                  <a:lnTo>
                    <a:pt x="7122" y="2334"/>
                  </a:lnTo>
                  <a:lnTo>
                    <a:pt x="7152" y="2334"/>
                  </a:lnTo>
                  <a:lnTo>
                    <a:pt x="7158" y="2310"/>
                  </a:lnTo>
                  <a:lnTo>
                    <a:pt x="7200" y="2310"/>
                  </a:lnTo>
                  <a:lnTo>
                    <a:pt x="7212" y="2316"/>
                  </a:lnTo>
                  <a:lnTo>
                    <a:pt x="7218" y="2328"/>
                  </a:lnTo>
                  <a:lnTo>
                    <a:pt x="7218" y="2346"/>
                  </a:lnTo>
                  <a:lnTo>
                    <a:pt x="7242" y="2358"/>
                  </a:lnTo>
                  <a:lnTo>
                    <a:pt x="7242" y="2388"/>
                  </a:lnTo>
                  <a:lnTo>
                    <a:pt x="7224" y="2394"/>
                  </a:lnTo>
                  <a:lnTo>
                    <a:pt x="7236" y="2412"/>
                  </a:lnTo>
                  <a:lnTo>
                    <a:pt x="7236" y="2430"/>
                  </a:lnTo>
                  <a:lnTo>
                    <a:pt x="7248" y="2442"/>
                  </a:lnTo>
                  <a:lnTo>
                    <a:pt x="7248" y="2466"/>
                  </a:lnTo>
                  <a:lnTo>
                    <a:pt x="7266" y="2472"/>
                  </a:lnTo>
                  <a:lnTo>
                    <a:pt x="7260" y="2502"/>
                  </a:lnTo>
                  <a:lnTo>
                    <a:pt x="7266" y="2526"/>
                  </a:lnTo>
                  <a:lnTo>
                    <a:pt x="7260" y="2532"/>
                  </a:lnTo>
                  <a:lnTo>
                    <a:pt x="7254" y="2532"/>
                  </a:lnTo>
                  <a:lnTo>
                    <a:pt x="7254" y="2550"/>
                  </a:lnTo>
                  <a:lnTo>
                    <a:pt x="7260" y="2562"/>
                  </a:lnTo>
                  <a:lnTo>
                    <a:pt x="7260" y="2574"/>
                  </a:lnTo>
                  <a:lnTo>
                    <a:pt x="7254" y="2580"/>
                  </a:lnTo>
                  <a:lnTo>
                    <a:pt x="7248" y="2580"/>
                  </a:lnTo>
                  <a:lnTo>
                    <a:pt x="7236" y="2574"/>
                  </a:lnTo>
                  <a:lnTo>
                    <a:pt x="7224" y="2574"/>
                  </a:lnTo>
                  <a:lnTo>
                    <a:pt x="7206" y="2568"/>
                  </a:lnTo>
                  <a:lnTo>
                    <a:pt x="7194" y="2562"/>
                  </a:lnTo>
                  <a:lnTo>
                    <a:pt x="7170" y="2562"/>
                  </a:lnTo>
                  <a:lnTo>
                    <a:pt x="7164" y="2568"/>
                  </a:lnTo>
                  <a:lnTo>
                    <a:pt x="7170" y="2574"/>
                  </a:lnTo>
                  <a:lnTo>
                    <a:pt x="7170" y="2586"/>
                  </a:lnTo>
                  <a:lnTo>
                    <a:pt x="7146" y="2586"/>
                  </a:lnTo>
                  <a:lnTo>
                    <a:pt x="7146" y="2598"/>
                  </a:lnTo>
                  <a:lnTo>
                    <a:pt x="7152" y="2610"/>
                  </a:lnTo>
                  <a:lnTo>
                    <a:pt x="7158" y="2610"/>
                  </a:lnTo>
                  <a:lnTo>
                    <a:pt x="7170" y="2622"/>
                  </a:lnTo>
                  <a:lnTo>
                    <a:pt x="7182" y="2628"/>
                  </a:lnTo>
                  <a:lnTo>
                    <a:pt x="7194" y="2646"/>
                  </a:lnTo>
                  <a:lnTo>
                    <a:pt x="7206" y="2658"/>
                  </a:lnTo>
                  <a:lnTo>
                    <a:pt x="7212" y="2676"/>
                  </a:lnTo>
                  <a:lnTo>
                    <a:pt x="7212" y="2688"/>
                  </a:lnTo>
                  <a:lnTo>
                    <a:pt x="7224" y="2700"/>
                  </a:lnTo>
                  <a:lnTo>
                    <a:pt x="7230" y="2712"/>
                  </a:lnTo>
                  <a:lnTo>
                    <a:pt x="7236" y="2748"/>
                  </a:lnTo>
                  <a:lnTo>
                    <a:pt x="7206" y="2742"/>
                  </a:lnTo>
                  <a:lnTo>
                    <a:pt x="7200" y="2766"/>
                  </a:lnTo>
                  <a:lnTo>
                    <a:pt x="7224" y="2778"/>
                  </a:lnTo>
                  <a:lnTo>
                    <a:pt x="7260" y="2778"/>
                  </a:lnTo>
                  <a:lnTo>
                    <a:pt x="7260" y="2718"/>
                  </a:lnTo>
                  <a:lnTo>
                    <a:pt x="7266" y="2712"/>
                  </a:lnTo>
                  <a:lnTo>
                    <a:pt x="7272" y="2712"/>
                  </a:lnTo>
                  <a:lnTo>
                    <a:pt x="7284" y="2718"/>
                  </a:lnTo>
                  <a:lnTo>
                    <a:pt x="7290" y="2724"/>
                  </a:lnTo>
                  <a:lnTo>
                    <a:pt x="7302" y="2712"/>
                  </a:lnTo>
                  <a:lnTo>
                    <a:pt x="7308" y="2724"/>
                  </a:lnTo>
                  <a:lnTo>
                    <a:pt x="7314" y="2730"/>
                  </a:lnTo>
                  <a:lnTo>
                    <a:pt x="7320" y="2742"/>
                  </a:lnTo>
                  <a:lnTo>
                    <a:pt x="7332" y="2754"/>
                  </a:lnTo>
                  <a:lnTo>
                    <a:pt x="7344" y="2754"/>
                  </a:lnTo>
                  <a:lnTo>
                    <a:pt x="7356" y="2748"/>
                  </a:lnTo>
                  <a:lnTo>
                    <a:pt x="7368" y="2748"/>
                  </a:lnTo>
                  <a:lnTo>
                    <a:pt x="7374" y="2742"/>
                  </a:lnTo>
                  <a:lnTo>
                    <a:pt x="7380" y="2742"/>
                  </a:lnTo>
                  <a:lnTo>
                    <a:pt x="7380" y="2760"/>
                  </a:lnTo>
                  <a:lnTo>
                    <a:pt x="7386" y="2760"/>
                  </a:lnTo>
                  <a:lnTo>
                    <a:pt x="7392" y="2754"/>
                  </a:lnTo>
                  <a:lnTo>
                    <a:pt x="7404" y="2748"/>
                  </a:lnTo>
                  <a:lnTo>
                    <a:pt x="7422" y="2742"/>
                  </a:lnTo>
                  <a:lnTo>
                    <a:pt x="7440" y="2730"/>
                  </a:lnTo>
                  <a:lnTo>
                    <a:pt x="7452" y="2724"/>
                  </a:lnTo>
                  <a:lnTo>
                    <a:pt x="7464" y="2700"/>
                  </a:lnTo>
                  <a:lnTo>
                    <a:pt x="7464" y="2682"/>
                  </a:lnTo>
                  <a:lnTo>
                    <a:pt x="7470" y="2664"/>
                  </a:lnTo>
                  <a:lnTo>
                    <a:pt x="7470" y="2628"/>
                  </a:lnTo>
                  <a:lnTo>
                    <a:pt x="7494" y="2622"/>
                  </a:lnTo>
                  <a:lnTo>
                    <a:pt x="7494" y="2562"/>
                  </a:lnTo>
                  <a:lnTo>
                    <a:pt x="7500" y="2550"/>
                  </a:lnTo>
                  <a:lnTo>
                    <a:pt x="7506" y="2544"/>
                  </a:lnTo>
                  <a:lnTo>
                    <a:pt x="7518" y="2520"/>
                  </a:lnTo>
                  <a:lnTo>
                    <a:pt x="7518" y="2490"/>
                  </a:lnTo>
                  <a:lnTo>
                    <a:pt x="7524" y="2472"/>
                  </a:lnTo>
                  <a:lnTo>
                    <a:pt x="7524" y="2454"/>
                  </a:lnTo>
                  <a:lnTo>
                    <a:pt x="7518" y="2442"/>
                  </a:lnTo>
                  <a:lnTo>
                    <a:pt x="7518" y="2424"/>
                  </a:lnTo>
                  <a:lnTo>
                    <a:pt x="7512" y="2418"/>
                  </a:lnTo>
                  <a:lnTo>
                    <a:pt x="7512" y="2412"/>
                  </a:lnTo>
                  <a:lnTo>
                    <a:pt x="7518" y="2400"/>
                  </a:lnTo>
                  <a:lnTo>
                    <a:pt x="7524" y="2394"/>
                  </a:lnTo>
                  <a:lnTo>
                    <a:pt x="7524" y="2382"/>
                  </a:lnTo>
                  <a:lnTo>
                    <a:pt x="7530" y="2376"/>
                  </a:lnTo>
                  <a:lnTo>
                    <a:pt x="7530" y="2364"/>
                  </a:lnTo>
                  <a:lnTo>
                    <a:pt x="7524" y="2358"/>
                  </a:lnTo>
                  <a:lnTo>
                    <a:pt x="7518" y="2346"/>
                  </a:lnTo>
                  <a:lnTo>
                    <a:pt x="7524" y="2334"/>
                  </a:lnTo>
                  <a:lnTo>
                    <a:pt x="7530" y="2328"/>
                  </a:lnTo>
                  <a:lnTo>
                    <a:pt x="7536" y="2316"/>
                  </a:lnTo>
                  <a:lnTo>
                    <a:pt x="7536" y="2298"/>
                  </a:lnTo>
                  <a:lnTo>
                    <a:pt x="7530" y="2292"/>
                  </a:lnTo>
                  <a:lnTo>
                    <a:pt x="7530" y="2280"/>
                  </a:lnTo>
                  <a:lnTo>
                    <a:pt x="7518" y="2256"/>
                  </a:lnTo>
                  <a:lnTo>
                    <a:pt x="7512" y="2250"/>
                  </a:lnTo>
                  <a:lnTo>
                    <a:pt x="7512" y="2238"/>
                  </a:lnTo>
                  <a:lnTo>
                    <a:pt x="7506" y="2232"/>
                  </a:lnTo>
                  <a:lnTo>
                    <a:pt x="7506" y="2220"/>
                  </a:lnTo>
                  <a:lnTo>
                    <a:pt x="7500" y="2214"/>
                  </a:lnTo>
                  <a:lnTo>
                    <a:pt x="7500" y="2202"/>
                  </a:lnTo>
                  <a:lnTo>
                    <a:pt x="7494" y="2196"/>
                  </a:lnTo>
                  <a:lnTo>
                    <a:pt x="7482" y="2190"/>
                  </a:lnTo>
                  <a:lnTo>
                    <a:pt x="7476" y="2184"/>
                  </a:lnTo>
                  <a:lnTo>
                    <a:pt x="7482" y="2178"/>
                  </a:lnTo>
                  <a:lnTo>
                    <a:pt x="7476" y="2178"/>
                  </a:lnTo>
                  <a:lnTo>
                    <a:pt x="7470" y="2172"/>
                  </a:lnTo>
                  <a:lnTo>
                    <a:pt x="7458" y="2166"/>
                  </a:lnTo>
                  <a:lnTo>
                    <a:pt x="7446" y="2154"/>
                  </a:lnTo>
                  <a:lnTo>
                    <a:pt x="7440" y="2142"/>
                  </a:lnTo>
                  <a:lnTo>
                    <a:pt x="7434" y="2124"/>
                  </a:lnTo>
                  <a:lnTo>
                    <a:pt x="7434" y="2112"/>
                  </a:lnTo>
                  <a:lnTo>
                    <a:pt x="7428" y="2106"/>
                  </a:lnTo>
                  <a:lnTo>
                    <a:pt x="7428" y="2100"/>
                  </a:lnTo>
                  <a:lnTo>
                    <a:pt x="7416" y="2094"/>
                  </a:lnTo>
                  <a:lnTo>
                    <a:pt x="7416" y="2082"/>
                  </a:lnTo>
                  <a:lnTo>
                    <a:pt x="7422" y="2070"/>
                  </a:lnTo>
                  <a:lnTo>
                    <a:pt x="7422" y="2040"/>
                  </a:lnTo>
                  <a:lnTo>
                    <a:pt x="7410" y="2028"/>
                  </a:lnTo>
                  <a:lnTo>
                    <a:pt x="7404" y="2016"/>
                  </a:lnTo>
                  <a:lnTo>
                    <a:pt x="7398" y="2010"/>
                  </a:lnTo>
                  <a:lnTo>
                    <a:pt x="7380" y="2004"/>
                  </a:lnTo>
                  <a:lnTo>
                    <a:pt x="7380" y="1998"/>
                  </a:lnTo>
                  <a:lnTo>
                    <a:pt x="7374" y="1992"/>
                  </a:lnTo>
                  <a:lnTo>
                    <a:pt x="7368" y="1980"/>
                  </a:lnTo>
                  <a:lnTo>
                    <a:pt x="7356" y="1968"/>
                  </a:lnTo>
                  <a:lnTo>
                    <a:pt x="7344" y="1968"/>
                  </a:lnTo>
                  <a:lnTo>
                    <a:pt x="7332" y="1956"/>
                  </a:lnTo>
                  <a:lnTo>
                    <a:pt x="7326" y="1956"/>
                  </a:lnTo>
                  <a:lnTo>
                    <a:pt x="7308" y="1950"/>
                  </a:lnTo>
                  <a:lnTo>
                    <a:pt x="7302" y="1938"/>
                  </a:lnTo>
                  <a:lnTo>
                    <a:pt x="7308" y="1938"/>
                  </a:lnTo>
                  <a:lnTo>
                    <a:pt x="7314" y="1944"/>
                  </a:lnTo>
                  <a:lnTo>
                    <a:pt x="7326" y="1944"/>
                  </a:lnTo>
                  <a:lnTo>
                    <a:pt x="7332" y="1950"/>
                  </a:lnTo>
                  <a:lnTo>
                    <a:pt x="7344" y="1950"/>
                  </a:lnTo>
                  <a:lnTo>
                    <a:pt x="7350" y="1944"/>
                  </a:lnTo>
                  <a:lnTo>
                    <a:pt x="7350" y="1938"/>
                  </a:lnTo>
                  <a:lnTo>
                    <a:pt x="7344" y="1938"/>
                  </a:lnTo>
                  <a:lnTo>
                    <a:pt x="7332" y="1932"/>
                  </a:lnTo>
                  <a:lnTo>
                    <a:pt x="7326" y="1926"/>
                  </a:lnTo>
                  <a:lnTo>
                    <a:pt x="7320" y="1926"/>
                  </a:lnTo>
                  <a:lnTo>
                    <a:pt x="7242" y="1890"/>
                  </a:lnTo>
                  <a:lnTo>
                    <a:pt x="7236" y="1890"/>
                  </a:lnTo>
                  <a:lnTo>
                    <a:pt x="7230" y="1884"/>
                  </a:lnTo>
                  <a:lnTo>
                    <a:pt x="7218" y="1878"/>
                  </a:lnTo>
                  <a:lnTo>
                    <a:pt x="7206" y="1866"/>
                  </a:lnTo>
                  <a:lnTo>
                    <a:pt x="7194" y="1860"/>
                  </a:lnTo>
                  <a:lnTo>
                    <a:pt x="7188" y="1854"/>
                  </a:lnTo>
                  <a:lnTo>
                    <a:pt x="7170" y="1854"/>
                  </a:lnTo>
                  <a:lnTo>
                    <a:pt x="7164" y="1860"/>
                  </a:lnTo>
                  <a:lnTo>
                    <a:pt x="7152" y="1866"/>
                  </a:lnTo>
                  <a:lnTo>
                    <a:pt x="7116" y="1854"/>
                  </a:lnTo>
                  <a:lnTo>
                    <a:pt x="7152" y="1896"/>
                  </a:lnTo>
                  <a:lnTo>
                    <a:pt x="7146" y="1920"/>
                  </a:lnTo>
                  <a:lnTo>
                    <a:pt x="7134" y="1920"/>
                  </a:lnTo>
                  <a:lnTo>
                    <a:pt x="7134" y="1890"/>
                  </a:lnTo>
                  <a:lnTo>
                    <a:pt x="7116" y="1878"/>
                  </a:lnTo>
                  <a:lnTo>
                    <a:pt x="7116" y="1908"/>
                  </a:lnTo>
                  <a:lnTo>
                    <a:pt x="7068" y="1908"/>
                  </a:lnTo>
                  <a:lnTo>
                    <a:pt x="7074" y="1902"/>
                  </a:lnTo>
                  <a:lnTo>
                    <a:pt x="7074" y="1884"/>
                  </a:lnTo>
                  <a:lnTo>
                    <a:pt x="7068" y="1878"/>
                  </a:lnTo>
                  <a:lnTo>
                    <a:pt x="7044" y="1878"/>
                  </a:lnTo>
                  <a:lnTo>
                    <a:pt x="7038" y="1890"/>
                  </a:lnTo>
                  <a:lnTo>
                    <a:pt x="7014" y="1890"/>
                  </a:lnTo>
                  <a:lnTo>
                    <a:pt x="7002" y="1854"/>
                  </a:lnTo>
                  <a:lnTo>
                    <a:pt x="6996" y="1854"/>
                  </a:lnTo>
                  <a:lnTo>
                    <a:pt x="6984" y="1830"/>
                  </a:lnTo>
                  <a:lnTo>
                    <a:pt x="6912" y="1836"/>
                  </a:lnTo>
                  <a:lnTo>
                    <a:pt x="6906" y="1824"/>
                  </a:lnTo>
                  <a:lnTo>
                    <a:pt x="6882" y="1824"/>
                  </a:lnTo>
                  <a:lnTo>
                    <a:pt x="6870" y="1818"/>
                  </a:lnTo>
                  <a:lnTo>
                    <a:pt x="6864" y="1812"/>
                  </a:lnTo>
                  <a:lnTo>
                    <a:pt x="6864" y="1794"/>
                  </a:lnTo>
                  <a:lnTo>
                    <a:pt x="6876" y="1788"/>
                  </a:lnTo>
                  <a:lnTo>
                    <a:pt x="6888" y="1776"/>
                  </a:lnTo>
                  <a:lnTo>
                    <a:pt x="6900" y="1776"/>
                  </a:lnTo>
                  <a:lnTo>
                    <a:pt x="6900" y="1752"/>
                  </a:lnTo>
                  <a:lnTo>
                    <a:pt x="6906" y="1752"/>
                  </a:lnTo>
                  <a:lnTo>
                    <a:pt x="6918" y="1746"/>
                  </a:lnTo>
                  <a:lnTo>
                    <a:pt x="6930" y="1734"/>
                  </a:lnTo>
                  <a:lnTo>
                    <a:pt x="6930" y="1728"/>
                  </a:lnTo>
                  <a:lnTo>
                    <a:pt x="6936" y="1716"/>
                  </a:lnTo>
                  <a:lnTo>
                    <a:pt x="6936" y="1710"/>
                  </a:lnTo>
                  <a:lnTo>
                    <a:pt x="6942" y="1698"/>
                  </a:lnTo>
                  <a:lnTo>
                    <a:pt x="6930" y="1686"/>
                  </a:lnTo>
                  <a:lnTo>
                    <a:pt x="6942" y="1662"/>
                  </a:lnTo>
                  <a:lnTo>
                    <a:pt x="6930" y="1650"/>
                  </a:lnTo>
                  <a:lnTo>
                    <a:pt x="6948" y="1632"/>
                  </a:lnTo>
                  <a:lnTo>
                    <a:pt x="6972" y="1626"/>
                  </a:lnTo>
                  <a:lnTo>
                    <a:pt x="6960" y="1596"/>
                  </a:lnTo>
                  <a:lnTo>
                    <a:pt x="6984" y="1590"/>
                  </a:lnTo>
                  <a:lnTo>
                    <a:pt x="6960" y="1554"/>
                  </a:lnTo>
                  <a:lnTo>
                    <a:pt x="6990" y="1542"/>
                  </a:lnTo>
                  <a:lnTo>
                    <a:pt x="6990" y="1500"/>
                  </a:lnTo>
                  <a:lnTo>
                    <a:pt x="6996" y="1488"/>
                  </a:lnTo>
                  <a:lnTo>
                    <a:pt x="7002" y="1482"/>
                  </a:lnTo>
                  <a:lnTo>
                    <a:pt x="7020" y="1470"/>
                  </a:lnTo>
                  <a:lnTo>
                    <a:pt x="7032" y="1464"/>
                  </a:lnTo>
                  <a:lnTo>
                    <a:pt x="7050" y="1464"/>
                  </a:lnTo>
                  <a:lnTo>
                    <a:pt x="7068" y="1470"/>
                  </a:lnTo>
                  <a:lnTo>
                    <a:pt x="7188" y="1470"/>
                  </a:lnTo>
                  <a:lnTo>
                    <a:pt x="7206" y="1488"/>
                  </a:lnTo>
                  <a:lnTo>
                    <a:pt x="7224" y="1482"/>
                  </a:lnTo>
                  <a:lnTo>
                    <a:pt x="7218" y="1464"/>
                  </a:lnTo>
                  <a:lnTo>
                    <a:pt x="7290" y="1482"/>
                  </a:lnTo>
                  <a:lnTo>
                    <a:pt x="7320" y="1464"/>
                  </a:lnTo>
                  <a:lnTo>
                    <a:pt x="7350" y="1488"/>
                  </a:lnTo>
                  <a:lnTo>
                    <a:pt x="7356" y="1452"/>
                  </a:lnTo>
                  <a:lnTo>
                    <a:pt x="7434" y="1452"/>
                  </a:lnTo>
                  <a:lnTo>
                    <a:pt x="7446" y="1458"/>
                  </a:lnTo>
                  <a:lnTo>
                    <a:pt x="7452" y="1470"/>
                  </a:lnTo>
                  <a:lnTo>
                    <a:pt x="7458" y="1470"/>
                  </a:lnTo>
                  <a:lnTo>
                    <a:pt x="7464" y="1464"/>
                  </a:lnTo>
                  <a:lnTo>
                    <a:pt x="7476" y="1464"/>
                  </a:lnTo>
                  <a:lnTo>
                    <a:pt x="7482" y="1458"/>
                  </a:lnTo>
                  <a:lnTo>
                    <a:pt x="7494" y="1452"/>
                  </a:lnTo>
                  <a:lnTo>
                    <a:pt x="7518" y="1470"/>
                  </a:lnTo>
                  <a:lnTo>
                    <a:pt x="7560" y="1476"/>
                  </a:lnTo>
                  <a:lnTo>
                    <a:pt x="7506" y="1488"/>
                  </a:lnTo>
                  <a:lnTo>
                    <a:pt x="7506" y="1494"/>
                  </a:lnTo>
                  <a:lnTo>
                    <a:pt x="7512" y="1500"/>
                  </a:lnTo>
                  <a:lnTo>
                    <a:pt x="7524" y="1506"/>
                  </a:lnTo>
                  <a:lnTo>
                    <a:pt x="7530" y="1512"/>
                  </a:lnTo>
                  <a:lnTo>
                    <a:pt x="7542" y="1512"/>
                  </a:lnTo>
                  <a:lnTo>
                    <a:pt x="7548" y="1506"/>
                  </a:lnTo>
                  <a:lnTo>
                    <a:pt x="7560" y="1506"/>
                  </a:lnTo>
                  <a:lnTo>
                    <a:pt x="7572" y="1500"/>
                  </a:lnTo>
                  <a:lnTo>
                    <a:pt x="7578" y="1494"/>
                  </a:lnTo>
                  <a:lnTo>
                    <a:pt x="7584" y="1494"/>
                  </a:lnTo>
                  <a:lnTo>
                    <a:pt x="7614" y="1506"/>
                  </a:lnTo>
                  <a:lnTo>
                    <a:pt x="7638" y="1488"/>
                  </a:lnTo>
                  <a:lnTo>
                    <a:pt x="7644" y="1488"/>
                  </a:lnTo>
                  <a:lnTo>
                    <a:pt x="7650" y="1494"/>
                  </a:lnTo>
                  <a:lnTo>
                    <a:pt x="7686" y="1494"/>
                  </a:lnTo>
                  <a:lnTo>
                    <a:pt x="7692" y="1488"/>
                  </a:lnTo>
                  <a:lnTo>
                    <a:pt x="7692" y="1476"/>
                  </a:lnTo>
                  <a:lnTo>
                    <a:pt x="7728" y="1482"/>
                  </a:lnTo>
                  <a:lnTo>
                    <a:pt x="7680" y="1452"/>
                  </a:lnTo>
                  <a:lnTo>
                    <a:pt x="7650" y="1464"/>
                  </a:lnTo>
                  <a:lnTo>
                    <a:pt x="7644" y="1446"/>
                  </a:lnTo>
                  <a:lnTo>
                    <a:pt x="7638" y="1434"/>
                  </a:lnTo>
                  <a:lnTo>
                    <a:pt x="7632" y="1428"/>
                  </a:lnTo>
                  <a:lnTo>
                    <a:pt x="7626" y="1416"/>
                  </a:lnTo>
                  <a:lnTo>
                    <a:pt x="7626" y="1398"/>
                  </a:lnTo>
                  <a:lnTo>
                    <a:pt x="7650" y="1374"/>
                  </a:lnTo>
                  <a:lnTo>
                    <a:pt x="7644" y="1344"/>
                  </a:lnTo>
                  <a:lnTo>
                    <a:pt x="7662" y="1332"/>
                  </a:lnTo>
                  <a:lnTo>
                    <a:pt x="7650" y="1326"/>
                  </a:lnTo>
                  <a:lnTo>
                    <a:pt x="7638" y="1314"/>
                  </a:lnTo>
                  <a:lnTo>
                    <a:pt x="7638" y="1302"/>
                  </a:lnTo>
                  <a:lnTo>
                    <a:pt x="7644" y="1296"/>
                  </a:lnTo>
                  <a:lnTo>
                    <a:pt x="7662" y="1290"/>
                  </a:lnTo>
                  <a:lnTo>
                    <a:pt x="7698" y="1290"/>
                  </a:lnTo>
                  <a:lnTo>
                    <a:pt x="7710" y="1296"/>
                  </a:lnTo>
                  <a:lnTo>
                    <a:pt x="7728" y="1296"/>
                  </a:lnTo>
                  <a:lnTo>
                    <a:pt x="7746" y="1278"/>
                  </a:lnTo>
                  <a:lnTo>
                    <a:pt x="7782" y="1308"/>
                  </a:lnTo>
                  <a:lnTo>
                    <a:pt x="7806" y="1290"/>
                  </a:lnTo>
                  <a:lnTo>
                    <a:pt x="7812" y="1302"/>
                  </a:lnTo>
                  <a:lnTo>
                    <a:pt x="7818" y="1308"/>
                  </a:lnTo>
                  <a:lnTo>
                    <a:pt x="7830" y="1332"/>
                  </a:lnTo>
                  <a:lnTo>
                    <a:pt x="7830" y="1338"/>
                  </a:lnTo>
                  <a:lnTo>
                    <a:pt x="7836" y="1344"/>
                  </a:lnTo>
                  <a:lnTo>
                    <a:pt x="7878" y="1344"/>
                  </a:lnTo>
                  <a:lnTo>
                    <a:pt x="7878" y="1362"/>
                  </a:lnTo>
                  <a:lnTo>
                    <a:pt x="7884" y="1374"/>
                  </a:lnTo>
                  <a:lnTo>
                    <a:pt x="7890" y="1380"/>
                  </a:lnTo>
                  <a:lnTo>
                    <a:pt x="7896" y="1380"/>
                  </a:lnTo>
                  <a:lnTo>
                    <a:pt x="7914" y="1362"/>
                  </a:lnTo>
                  <a:lnTo>
                    <a:pt x="7932" y="1326"/>
                  </a:lnTo>
                  <a:lnTo>
                    <a:pt x="7938" y="1320"/>
                  </a:lnTo>
                  <a:lnTo>
                    <a:pt x="7938" y="1314"/>
                  </a:lnTo>
                  <a:lnTo>
                    <a:pt x="7962" y="1302"/>
                  </a:lnTo>
                  <a:lnTo>
                    <a:pt x="7992" y="1314"/>
                  </a:lnTo>
                  <a:lnTo>
                    <a:pt x="7986" y="1302"/>
                  </a:lnTo>
                  <a:lnTo>
                    <a:pt x="7962" y="1284"/>
                  </a:lnTo>
                  <a:lnTo>
                    <a:pt x="7956" y="1278"/>
                  </a:lnTo>
                  <a:lnTo>
                    <a:pt x="7932" y="1266"/>
                  </a:lnTo>
                  <a:lnTo>
                    <a:pt x="7926" y="1254"/>
                  </a:lnTo>
                  <a:lnTo>
                    <a:pt x="7914" y="1248"/>
                  </a:lnTo>
                  <a:lnTo>
                    <a:pt x="7908" y="1242"/>
                  </a:lnTo>
                  <a:lnTo>
                    <a:pt x="7908" y="1230"/>
                  </a:lnTo>
                  <a:lnTo>
                    <a:pt x="7962" y="1230"/>
                  </a:lnTo>
                  <a:lnTo>
                    <a:pt x="7992" y="1236"/>
                  </a:lnTo>
                  <a:lnTo>
                    <a:pt x="8052" y="1236"/>
                  </a:lnTo>
                  <a:lnTo>
                    <a:pt x="8052" y="1254"/>
                  </a:lnTo>
                  <a:lnTo>
                    <a:pt x="8040" y="1254"/>
                  </a:lnTo>
                  <a:lnTo>
                    <a:pt x="8028" y="1248"/>
                  </a:lnTo>
                  <a:lnTo>
                    <a:pt x="7992" y="1248"/>
                  </a:lnTo>
                  <a:lnTo>
                    <a:pt x="7992" y="1266"/>
                  </a:lnTo>
                  <a:lnTo>
                    <a:pt x="8016" y="1290"/>
                  </a:lnTo>
                  <a:lnTo>
                    <a:pt x="8028" y="1296"/>
                  </a:lnTo>
                  <a:lnTo>
                    <a:pt x="8034" y="1320"/>
                  </a:lnTo>
                  <a:lnTo>
                    <a:pt x="8064" y="1326"/>
                  </a:lnTo>
                  <a:lnTo>
                    <a:pt x="8058" y="1344"/>
                  </a:lnTo>
                  <a:lnTo>
                    <a:pt x="8076" y="1362"/>
                  </a:lnTo>
                  <a:lnTo>
                    <a:pt x="8046" y="1368"/>
                  </a:lnTo>
                  <a:lnTo>
                    <a:pt x="8040" y="1380"/>
                  </a:lnTo>
                  <a:lnTo>
                    <a:pt x="8022" y="1386"/>
                  </a:lnTo>
                  <a:lnTo>
                    <a:pt x="8028" y="1398"/>
                  </a:lnTo>
                  <a:lnTo>
                    <a:pt x="8028" y="1404"/>
                  </a:lnTo>
                  <a:lnTo>
                    <a:pt x="8034" y="1416"/>
                  </a:lnTo>
                  <a:lnTo>
                    <a:pt x="8034" y="1440"/>
                  </a:lnTo>
                  <a:lnTo>
                    <a:pt x="8028" y="1452"/>
                  </a:lnTo>
                  <a:lnTo>
                    <a:pt x="8016" y="1464"/>
                  </a:lnTo>
                  <a:lnTo>
                    <a:pt x="8004" y="1488"/>
                  </a:lnTo>
                  <a:lnTo>
                    <a:pt x="8004" y="1506"/>
                  </a:lnTo>
                  <a:lnTo>
                    <a:pt x="8010" y="1506"/>
                  </a:lnTo>
                  <a:lnTo>
                    <a:pt x="8016" y="1512"/>
                  </a:lnTo>
                  <a:lnTo>
                    <a:pt x="8022" y="1524"/>
                  </a:lnTo>
                  <a:lnTo>
                    <a:pt x="8016" y="1530"/>
                  </a:lnTo>
                  <a:lnTo>
                    <a:pt x="8010" y="1542"/>
                  </a:lnTo>
                  <a:lnTo>
                    <a:pt x="7986" y="1566"/>
                  </a:lnTo>
                  <a:lnTo>
                    <a:pt x="7974" y="1572"/>
                  </a:lnTo>
                  <a:lnTo>
                    <a:pt x="7968" y="1578"/>
                  </a:lnTo>
                  <a:lnTo>
                    <a:pt x="7962" y="1578"/>
                  </a:lnTo>
                  <a:lnTo>
                    <a:pt x="7962" y="1596"/>
                  </a:lnTo>
                  <a:lnTo>
                    <a:pt x="7944" y="1596"/>
                  </a:lnTo>
                  <a:lnTo>
                    <a:pt x="7950" y="1596"/>
                  </a:lnTo>
                  <a:lnTo>
                    <a:pt x="7956" y="1602"/>
                  </a:lnTo>
                  <a:lnTo>
                    <a:pt x="7968" y="1608"/>
                  </a:lnTo>
                  <a:lnTo>
                    <a:pt x="7980" y="1632"/>
                  </a:lnTo>
                  <a:lnTo>
                    <a:pt x="7974" y="1650"/>
                  </a:lnTo>
                  <a:lnTo>
                    <a:pt x="7974" y="1662"/>
                  </a:lnTo>
                  <a:lnTo>
                    <a:pt x="7968" y="1674"/>
                  </a:lnTo>
                  <a:lnTo>
                    <a:pt x="7968" y="1686"/>
                  </a:lnTo>
                  <a:lnTo>
                    <a:pt x="7974" y="1704"/>
                  </a:lnTo>
                  <a:lnTo>
                    <a:pt x="7992" y="1722"/>
                  </a:lnTo>
                  <a:lnTo>
                    <a:pt x="8016" y="1752"/>
                  </a:lnTo>
                  <a:lnTo>
                    <a:pt x="8046" y="1776"/>
                  </a:lnTo>
                  <a:lnTo>
                    <a:pt x="8070" y="1800"/>
                  </a:lnTo>
                  <a:lnTo>
                    <a:pt x="8082" y="1806"/>
                  </a:lnTo>
                  <a:lnTo>
                    <a:pt x="8142" y="1872"/>
                  </a:lnTo>
                  <a:lnTo>
                    <a:pt x="8154" y="1866"/>
                  </a:lnTo>
                  <a:lnTo>
                    <a:pt x="8238" y="1962"/>
                  </a:lnTo>
                  <a:lnTo>
                    <a:pt x="8286" y="1980"/>
                  </a:lnTo>
                  <a:lnTo>
                    <a:pt x="8310" y="2004"/>
                  </a:lnTo>
                  <a:lnTo>
                    <a:pt x="8316" y="2016"/>
                  </a:lnTo>
                  <a:lnTo>
                    <a:pt x="8328" y="2022"/>
                  </a:lnTo>
                  <a:lnTo>
                    <a:pt x="8334" y="2034"/>
                  </a:lnTo>
                  <a:lnTo>
                    <a:pt x="8388" y="2088"/>
                  </a:lnTo>
                  <a:lnTo>
                    <a:pt x="8406" y="2088"/>
                  </a:lnTo>
                  <a:lnTo>
                    <a:pt x="8406" y="2106"/>
                  </a:lnTo>
                  <a:lnTo>
                    <a:pt x="8418" y="2106"/>
                  </a:lnTo>
                  <a:lnTo>
                    <a:pt x="8430" y="2100"/>
                  </a:lnTo>
                  <a:lnTo>
                    <a:pt x="8436" y="2094"/>
                  </a:lnTo>
                  <a:lnTo>
                    <a:pt x="8442" y="2082"/>
                  </a:lnTo>
                  <a:lnTo>
                    <a:pt x="8442" y="2076"/>
                  </a:lnTo>
                  <a:lnTo>
                    <a:pt x="8430" y="2064"/>
                  </a:lnTo>
                  <a:lnTo>
                    <a:pt x="8436" y="2058"/>
                  </a:lnTo>
                  <a:lnTo>
                    <a:pt x="8442" y="2046"/>
                  </a:lnTo>
                  <a:lnTo>
                    <a:pt x="8448" y="2040"/>
                  </a:lnTo>
                  <a:lnTo>
                    <a:pt x="8448" y="2022"/>
                  </a:lnTo>
                  <a:lnTo>
                    <a:pt x="8430" y="2004"/>
                  </a:lnTo>
                  <a:lnTo>
                    <a:pt x="8418" y="1998"/>
                  </a:lnTo>
                  <a:lnTo>
                    <a:pt x="8406" y="1974"/>
                  </a:lnTo>
                  <a:lnTo>
                    <a:pt x="8406" y="1962"/>
                  </a:lnTo>
                  <a:lnTo>
                    <a:pt x="8412" y="1950"/>
                  </a:lnTo>
                  <a:lnTo>
                    <a:pt x="8430" y="1932"/>
                  </a:lnTo>
                  <a:lnTo>
                    <a:pt x="8442" y="1932"/>
                  </a:lnTo>
                  <a:lnTo>
                    <a:pt x="8454" y="1938"/>
                  </a:lnTo>
                  <a:lnTo>
                    <a:pt x="8460" y="1938"/>
                  </a:lnTo>
                  <a:lnTo>
                    <a:pt x="8466" y="1944"/>
                  </a:lnTo>
                  <a:lnTo>
                    <a:pt x="8472" y="1944"/>
                  </a:lnTo>
                  <a:lnTo>
                    <a:pt x="8466" y="1938"/>
                  </a:lnTo>
                  <a:lnTo>
                    <a:pt x="8460" y="1926"/>
                  </a:lnTo>
                  <a:lnTo>
                    <a:pt x="8448" y="1920"/>
                  </a:lnTo>
                  <a:lnTo>
                    <a:pt x="8442" y="1908"/>
                  </a:lnTo>
                  <a:lnTo>
                    <a:pt x="8424" y="1890"/>
                  </a:lnTo>
                  <a:lnTo>
                    <a:pt x="8412" y="1890"/>
                  </a:lnTo>
                  <a:lnTo>
                    <a:pt x="8406" y="1884"/>
                  </a:lnTo>
                  <a:lnTo>
                    <a:pt x="8400" y="1872"/>
                  </a:lnTo>
                  <a:lnTo>
                    <a:pt x="8400" y="1860"/>
                  </a:lnTo>
                  <a:lnTo>
                    <a:pt x="8406" y="1848"/>
                  </a:lnTo>
                  <a:lnTo>
                    <a:pt x="8412" y="1842"/>
                  </a:lnTo>
                  <a:lnTo>
                    <a:pt x="8424" y="1836"/>
                  </a:lnTo>
                  <a:lnTo>
                    <a:pt x="8430" y="1830"/>
                  </a:lnTo>
                  <a:lnTo>
                    <a:pt x="8442" y="1836"/>
                  </a:lnTo>
                  <a:lnTo>
                    <a:pt x="8466" y="1836"/>
                  </a:lnTo>
                  <a:lnTo>
                    <a:pt x="8472" y="1830"/>
                  </a:lnTo>
                  <a:lnTo>
                    <a:pt x="8472" y="1812"/>
                  </a:lnTo>
                  <a:lnTo>
                    <a:pt x="8454" y="1794"/>
                  </a:lnTo>
                  <a:lnTo>
                    <a:pt x="8436" y="1788"/>
                  </a:lnTo>
                  <a:lnTo>
                    <a:pt x="8424" y="1782"/>
                  </a:lnTo>
                  <a:lnTo>
                    <a:pt x="8406" y="1770"/>
                  </a:lnTo>
                  <a:lnTo>
                    <a:pt x="8394" y="1758"/>
                  </a:lnTo>
                  <a:lnTo>
                    <a:pt x="8388" y="1740"/>
                  </a:lnTo>
                  <a:lnTo>
                    <a:pt x="8376" y="1716"/>
                  </a:lnTo>
                  <a:lnTo>
                    <a:pt x="8376" y="1704"/>
                  </a:lnTo>
                  <a:lnTo>
                    <a:pt x="8370" y="1698"/>
                  </a:lnTo>
                  <a:lnTo>
                    <a:pt x="8370" y="1692"/>
                  </a:lnTo>
                  <a:lnTo>
                    <a:pt x="8382" y="1686"/>
                  </a:lnTo>
                  <a:lnTo>
                    <a:pt x="8406" y="1710"/>
                  </a:lnTo>
                  <a:lnTo>
                    <a:pt x="8418" y="1716"/>
                  </a:lnTo>
                  <a:lnTo>
                    <a:pt x="8430" y="1716"/>
                  </a:lnTo>
                  <a:lnTo>
                    <a:pt x="8430" y="1710"/>
                  </a:lnTo>
                  <a:lnTo>
                    <a:pt x="8424" y="1704"/>
                  </a:lnTo>
                  <a:lnTo>
                    <a:pt x="8418" y="1692"/>
                  </a:lnTo>
                  <a:lnTo>
                    <a:pt x="8412" y="1686"/>
                  </a:lnTo>
                  <a:lnTo>
                    <a:pt x="8406" y="1674"/>
                  </a:lnTo>
                  <a:lnTo>
                    <a:pt x="8400" y="1668"/>
                  </a:lnTo>
                  <a:lnTo>
                    <a:pt x="8364" y="1668"/>
                  </a:lnTo>
                  <a:lnTo>
                    <a:pt x="8316" y="1626"/>
                  </a:lnTo>
                  <a:lnTo>
                    <a:pt x="8316" y="1596"/>
                  </a:lnTo>
                  <a:lnTo>
                    <a:pt x="8310" y="1590"/>
                  </a:lnTo>
                  <a:lnTo>
                    <a:pt x="8298" y="1584"/>
                  </a:lnTo>
                  <a:lnTo>
                    <a:pt x="8280" y="1578"/>
                  </a:lnTo>
                  <a:lnTo>
                    <a:pt x="8268" y="1572"/>
                  </a:lnTo>
                  <a:lnTo>
                    <a:pt x="8256" y="1572"/>
                  </a:lnTo>
                  <a:lnTo>
                    <a:pt x="8256" y="1590"/>
                  </a:lnTo>
                  <a:lnTo>
                    <a:pt x="8250" y="1590"/>
                  </a:lnTo>
                  <a:lnTo>
                    <a:pt x="8244" y="1584"/>
                  </a:lnTo>
                  <a:lnTo>
                    <a:pt x="8232" y="1584"/>
                  </a:lnTo>
                  <a:lnTo>
                    <a:pt x="8214" y="1572"/>
                  </a:lnTo>
                  <a:lnTo>
                    <a:pt x="8202" y="1566"/>
                  </a:lnTo>
                  <a:lnTo>
                    <a:pt x="8196" y="1560"/>
                  </a:lnTo>
                  <a:lnTo>
                    <a:pt x="8190" y="1548"/>
                  </a:lnTo>
                  <a:lnTo>
                    <a:pt x="8190" y="1536"/>
                  </a:lnTo>
                  <a:lnTo>
                    <a:pt x="8196" y="1524"/>
                  </a:lnTo>
                  <a:lnTo>
                    <a:pt x="8196" y="1500"/>
                  </a:lnTo>
                  <a:lnTo>
                    <a:pt x="8184" y="1476"/>
                  </a:lnTo>
                  <a:lnTo>
                    <a:pt x="8166" y="1458"/>
                  </a:lnTo>
                  <a:lnTo>
                    <a:pt x="8154" y="1452"/>
                  </a:lnTo>
                  <a:lnTo>
                    <a:pt x="8154" y="1434"/>
                  </a:lnTo>
                  <a:lnTo>
                    <a:pt x="8160" y="1428"/>
                  </a:lnTo>
                  <a:lnTo>
                    <a:pt x="8172" y="1428"/>
                  </a:lnTo>
                  <a:lnTo>
                    <a:pt x="8184" y="1434"/>
                  </a:lnTo>
                  <a:lnTo>
                    <a:pt x="8196" y="1416"/>
                  </a:lnTo>
                  <a:lnTo>
                    <a:pt x="8232" y="1446"/>
                  </a:lnTo>
                  <a:lnTo>
                    <a:pt x="8238" y="1440"/>
                  </a:lnTo>
                  <a:lnTo>
                    <a:pt x="8226" y="1428"/>
                  </a:lnTo>
                  <a:lnTo>
                    <a:pt x="8226" y="1422"/>
                  </a:lnTo>
                  <a:lnTo>
                    <a:pt x="8232" y="1416"/>
                  </a:lnTo>
                  <a:lnTo>
                    <a:pt x="8232" y="1404"/>
                  </a:lnTo>
                  <a:lnTo>
                    <a:pt x="8238" y="1392"/>
                  </a:lnTo>
                  <a:lnTo>
                    <a:pt x="8250" y="1386"/>
                  </a:lnTo>
                  <a:lnTo>
                    <a:pt x="8256" y="1386"/>
                  </a:lnTo>
                  <a:lnTo>
                    <a:pt x="8274" y="1404"/>
                  </a:lnTo>
                  <a:lnTo>
                    <a:pt x="8280" y="1416"/>
                  </a:lnTo>
                  <a:lnTo>
                    <a:pt x="8292" y="1428"/>
                  </a:lnTo>
                  <a:lnTo>
                    <a:pt x="8304" y="1434"/>
                  </a:lnTo>
                  <a:lnTo>
                    <a:pt x="8310" y="1446"/>
                  </a:lnTo>
                  <a:lnTo>
                    <a:pt x="8322" y="1398"/>
                  </a:lnTo>
                  <a:lnTo>
                    <a:pt x="8334" y="1398"/>
                  </a:lnTo>
                  <a:lnTo>
                    <a:pt x="8364" y="1392"/>
                  </a:lnTo>
                  <a:lnTo>
                    <a:pt x="8400" y="1386"/>
                  </a:lnTo>
                  <a:lnTo>
                    <a:pt x="8430" y="1386"/>
                  </a:lnTo>
                  <a:lnTo>
                    <a:pt x="8478" y="1410"/>
                  </a:lnTo>
                  <a:lnTo>
                    <a:pt x="8484" y="1416"/>
                  </a:lnTo>
                  <a:lnTo>
                    <a:pt x="8490" y="1416"/>
                  </a:lnTo>
                  <a:lnTo>
                    <a:pt x="8532" y="1434"/>
                  </a:lnTo>
                  <a:lnTo>
                    <a:pt x="8502" y="1374"/>
                  </a:lnTo>
                  <a:lnTo>
                    <a:pt x="8526" y="1374"/>
                  </a:lnTo>
                  <a:lnTo>
                    <a:pt x="8538" y="1368"/>
                  </a:lnTo>
                  <a:lnTo>
                    <a:pt x="8550" y="1356"/>
                  </a:lnTo>
                  <a:lnTo>
                    <a:pt x="8550" y="1332"/>
                  </a:lnTo>
                  <a:lnTo>
                    <a:pt x="8544" y="1326"/>
                  </a:lnTo>
                  <a:lnTo>
                    <a:pt x="8538" y="1314"/>
                  </a:lnTo>
                  <a:lnTo>
                    <a:pt x="8562" y="1314"/>
                  </a:lnTo>
                  <a:lnTo>
                    <a:pt x="8562" y="1290"/>
                  </a:lnTo>
                  <a:lnTo>
                    <a:pt x="8574" y="1290"/>
                  </a:lnTo>
                  <a:lnTo>
                    <a:pt x="8586" y="1296"/>
                  </a:lnTo>
                  <a:lnTo>
                    <a:pt x="8616" y="1296"/>
                  </a:lnTo>
                  <a:lnTo>
                    <a:pt x="8628" y="1290"/>
                  </a:lnTo>
                  <a:lnTo>
                    <a:pt x="8634" y="1284"/>
                  </a:lnTo>
                  <a:lnTo>
                    <a:pt x="8640" y="1272"/>
                  </a:lnTo>
                  <a:lnTo>
                    <a:pt x="8652" y="1260"/>
                  </a:lnTo>
                  <a:lnTo>
                    <a:pt x="8658" y="1248"/>
                  </a:lnTo>
                  <a:lnTo>
                    <a:pt x="8664" y="1242"/>
                  </a:lnTo>
                  <a:lnTo>
                    <a:pt x="8670" y="1242"/>
                  </a:lnTo>
                  <a:lnTo>
                    <a:pt x="8652" y="1218"/>
                  </a:lnTo>
                  <a:lnTo>
                    <a:pt x="8682" y="1218"/>
                  </a:lnTo>
                  <a:lnTo>
                    <a:pt x="8688" y="1236"/>
                  </a:lnTo>
                  <a:lnTo>
                    <a:pt x="8748" y="1242"/>
                  </a:lnTo>
                  <a:lnTo>
                    <a:pt x="8760" y="1242"/>
                  </a:lnTo>
                  <a:lnTo>
                    <a:pt x="8772" y="1248"/>
                  </a:lnTo>
                  <a:lnTo>
                    <a:pt x="8808" y="1248"/>
                  </a:lnTo>
                  <a:lnTo>
                    <a:pt x="8808" y="1230"/>
                  </a:lnTo>
                  <a:lnTo>
                    <a:pt x="8802" y="1218"/>
                  </a:lnTo>
                  <a:lnTo>
                    <a:pt x="8766" y="1218"/>
                  </a:lnTo>
                  <a:lnTo>
                    <a:pt x="8760" y="1194"/>
                  </a:lnTo>
                  <a:lnTo>
                    <a:pt x="8754" y="1194"/>
                  </a:lnTo>
                  <a:lnTo>
                    <a:pt x="8748" y="1188"/>
                  </a:lnTo>
                  <a:lnTo>
                    <a:pt x="8736" y="1188"/>
                  </a:lnTo>
                  <a:lnTo>
                    <a:pt x="8712" y="1176"/>
                  </a:lnTo>
                  <a:lnTo>
                    <a:pt x="8700" y="1176"/>
                  </a:lnTo>
                  <a:lnTo>
                    <a:pt x="8688" y="1170"/>
                  </a:lnTo>
                  <a:lnTo>
                    <a:pt x="8658" y="1170"/>
                  </a:lnTo>
                  <a:lnTo>
                    <a:pt x="8664" y="1152"/>
                  </a:lnTo>
                  <a:lnTo>
                    <a:pt x="8592" y="1104"/>
                  </a:lnTo>
                  <a:lnTo>
                    <a:pt x="8574" y="1122"/>
                  </a:lnTo>
                  <a:lnTo>
                    <a:pt x="8568" y="1122"/>
                  </a:lnTo>
                  <a:lnTo>
                    <a:pt x="8562" y="1116"/>
                  </a:lnTo>
                  <a:lnTo>
                    <a:pt x="8550" y="1116"/>
                  </a:lnTo>
                  <a:lnTo>
                    <a:pt x="8538" y="1110"/>
                  </a:lnTo>
                  <a:lnTo>
                    <a:pt x="8532" y="1110"/>
                  </a:lnTo>
                  <a:lnTo>
                    <a:pt x="8520" y="1104"/>
                  </a:lnTo>
                  <a:lnTo>
                    <a:pt x="8508" y="1092"/>
                  </a:lnTo>
                  <a:lnTo>
                    <a:pt x="8502" y="1092"/>
                  </a:lnTo>
                  <a:lnTo>
                    <a:pt x="8466" y="1098"/>
                  </a:lnTo>
                  <a:lnTo>
                    <a:pt x="8442" y="1092"/>
                  </a:lnTo>
                  <a:lnTo>
                    <a:pt x="8430" y="1086"/>
                  </a:lnTo>
                  <a:lnTo>
                    <a:pt x="8412" y="1068"/>
                  </a:lnTo>
                  <a:lnTo>
                    <a:pt x="8406" y="1068"/>
                  </a:lnTo>
                  <a:lnTo>
                    <a:pt x="8412" y="1062"/>
                  </a:lnTo>
                  <a:lnTo>
                    <a:pt x="8436" y="1062"/>
                  </a:lnTo>
                  <a:lnTo>
                    <a:pt x="8460" y="1074"/>
                  </a:lnTo>
                  <a:lnTo>
                    <a:pt x="8478" y="1074"/>
                  </a:lnTo>
                  <a:lnTo>
                    <a:pt x="8496" y="1080"/>
                  </a:lnTo>
                  <a:lnTo>
                    <a:pt x="8514" y="1080"/>
                  </a:lnTo>
                  <a:lnTo>
                    <a:pt x="8526" y="1086"/>
                  </a:lnTo>
                  <a:lnTo>
                    <a:pt x="8544" y="1086"/>
                  </a:lnTo>
                  <a:lnTo>
                    <a:pt x="8550" y="1080"/>
                  </a:lnTo>
                  <a:lnTo>
                    <a:pt x="8562" y="1080"/>
                  </a:lnTo>
                  <a:lnTo>
                    <a:pt x="8580" y="1074"/>
                  </a:lnTo>
                  <a:lnTo>
                    <a:pt x="8604" y="1062"/>
                  </a:lnTo>
                  <a:lnTo>
                    <a:pt x="8616" y="1050"/>
                  </a:lnTo>
                  <a:lnTo>
                    <a:pt x="8604" y="1038"/>
                  </a:lnTo>
                  <a:lnTo>
                    <a:pt x="8592" y="1032"/>
                  </a:lnTo>
                  <a:lnTo>
                    <a:pt x="8586" y="1026"/>
                  </a:lnTo>
                  <a:lnTo>
                    <a:pt x="8574" y="1020"/>
                  </a:lnTo>
                  <a:lnTo>
                    <a:pt x="8568" y="1014"/>
                  </a:lnTo>
                  <a:lnTo>
                    <a:pt x="8562" y="1014"/>
                  </a:lnTo>
                  <a:lnTo>
                    <a:pt x="8556" y="1008"/>
                  </a:lnTo>
                  <a:lnTo>
                    <a:pt x="8520" y="990"/>
                  </a:lnTo>
                  <a:lnTo>
                    <a:pt x="8508" y="978"/>
                  </a:lnTo>
                  <a:lnTo>
                    <a:pt x="8514" y="972"/>
                  </a:lnTo>
                  <a:lnTo>
                    <a:pt x="8538" y="972"/>
                  </a:lnTo>
                  <a:lnTo>
                    <a:pt x="8556" y="978"/>
                  </a:lnTo>
                  <a:lnTo>
                    <a:pt x="8562" y="984"/>
                  </a:lnTo>
                  <a:lnTo>
                    <a:pt x="8574" y="990"/>
                  </a:lnTo>
                  <a:lnTo>
                    <a:pt x="8580" y="990"/>
                  </a:lnTo>
                  <a:lnTo>
                    <a:pt x="8586" y="996"/>
                  </a:lnTo>
                  <a:lnTo>
                    <a:pt x="8610" y="1008"/>
                  </a:lnTo>
                  <a:lnTo>
                    <a:pt x="8628" y="1020"/>
                  </a:lnTo>
                  <a:lnTo>
                    <a:pt x="8652" y="1032"/>
                  </a:lnTo>
                  <a:lnTo>
                    <a:pt x="8664" y="1032"/>
                  </a:lnTo>
                  <a:lnTo>
                    <a:pt x="8676" y="1026"/>
                  </a:lnTo>
                  <a:lnTo>
                    <a:pt x="8682" y="1026"/>
                  </a:lnTo>
                  <a:lnTo>
                    <a:pt x="8688" y="1020"/>
                  </a:lnTo>
                  <a:lnTo>
                    <a:pt x="8730" y="1020"/>
                  </a:lnTo>
                  <a:lnTo>
                    <a:pt x="8754" y="1026"/>
                  </a:lnTo>
                  <a:lnTo>
                    <a:pt x="8808" y="1044"/>
                  </a:lnTo>
                  <a:lnTo>
                    <a:pt x="8850" y="1062"/>
                  </a:lnTo>
                  <a:lnTo>
                    <a:pt x="8880" y="1068"/>
                  </a:lnTo>
                  <a:lnTo>
                    <a:pt x="8886" y="1074"/>
                  </a:lnTo>
                  <a:lnTo>
                    <a:pt x="8898" y="1074"/>
                  </a:lnTo>
                  <a:lnTo>
                    <a:pt x="8934" y="1086"/>
                  </a:lnTo>
                  <a:lnTo>
                    <a:pt x="8946" y="1086"/>
                  </a:lnTo>
                  <a:lnTo>
                    <a:pt x="8952" y="1092"/>
                  </a:lnTo>
                  <a:lnTo>
                    <a:pt x="8958" y="1092"/>
                  </a:lnTo>
                  <a:lnTo>
                    <a:pt x="8970" y="1098"/>
                  </a:lnTo>
                  <a:lnTo>
                    <a:pt x="8976" y="1104"/>
                  </a:lnTo>
                  <a:lnTo>
                    <a:pt x="8988" y="1110"/>
                  </a:lnTo>
                  <a:lnTo>
                    <a:pt x="9000" y="1110"/>
                  </a:lnTo>
                  <a:lnTo>
                    <a:pt x="9018" y="1116"/>
                  </a:lnTo>
                  <a:lnTo>
                    <a:pt x="9024" y="1122"/>
                  </a:lnTo>
                  <a:lnTo>
                    <a:pt x="9042" y="1122"/>
                  </a:lnTo>
                  <a:lnTo>
                    <a:pt x="9042" y="1116"/>
                  </a:lnTo>
                  <a:lnTo>
                    <a:pt x="9036" y="1098"/>
                  </a:lnTo>
                  <a:lnTo>
                    <a:pt x="9012" y="1074"/>
                  </a:lnTo>
                  <a:lnTo>
                    <a:pt x="9006" y="1074"/>
                  </a:lnTo>
                  <a:lnTo>
                    <a:pt x="9024" y="1056"/>
                  </a:lnTo>
                  <a:lnTo>
                    <a:pt x="8976" y="1038"/>
                  </a:lnTo>
                  <a:lnTo>
                    <a:pt x="8988" y="1032"/>
                  </a:lnTo>
                  <a:lnTo>
                    <a:pt x="8940" y="1008"/>
                  </a:lnTo>
                  <a:lnTo>
                    <a:pt x="8994" y="1020"/>
                  </a:lnTo>
                  <a:lnTo>
                    <a:pt x="8988" y="996"/>
                  </a:lnTo>
                  <a:lnTo>
                    <a:pt x="9000" y="996"/>
                  </a:lnTo>
                  <a:lnTo>
                    <a:pt x="9012" y="1002"/>
                  </a:lnTo>
                  <a:lnTo>
                    <a:pt x="9048" y="1002"/>
                  </a:lnTo>
                  <a:lnTo>
                    <a:pt x="9048" y="9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29" name="Zimbabwe" descr="© INSCALE GmbH, 05.05.2010&#10;http://www.presentationload.com/">
              <a:extLst>
                <a:ext uri="{FF2B5EF4-FFF2-40B4-BE49-F238E27FC236}">
                  <a16:creationId xmlns:a16="http://schemas.microsoft.com/office/drawing/2014/main" id="{AFAD8252-016D-51F9-1DED-857B877A1CA3}"/>
                </a:ext>
              </a:extLst>
            </p:cNvPr>
            <p:cNvSpPr>
              <a:spLocks/>
            </p:cNvSpPr>
            <p:nvPr/>
          </p:nvSpPr>
          <p:spPr bwMode="gray">
            <a:xfrm>
              <a:off x="4909872" y="3695804"/>
              <a:ext cx="209015" cy="209016"/>
            </a:xfrm>
            <a:custGeom>
              <a:avLst/>
              <a:gdLst>
                <a:gd name="T0" fmla="*/ 2147483647 w 552"/>
                <a:gd name="T1" fmla="*/ 2147483647 h 552"/>
                <a:gd name="T2" fmla="*/ 2147483647 w 552"/>
                <a:gd name="T3" fmla="*/ 2147483647 h 552"/>
                <a:gd name="T4" fmla="*/ 2147483647 w 552"/>
                <a:gd name="T5" fmla="*/ 2147483647 h 552"/>
                <a:gd name="T6" fmla="*/ 2147483647 w 552"/>
                <a:gd name="T7" fmla="*/ 2147483647 h 552"/>
                <a:gd name="T8" fmla="*/ 2147483647 w 552"/>
                <a:gd name="T9" fmla="*/ 2147483647 h 552"/>
                <a:gd name="T10" fmla="*/ 2147483647 w 552"/>
                <a:gd name="T11" fmla="*/ 2147483647 h 552"/>
                <a:gd name="T12" fmla="*/ 2147483647 w 552"/>
                <a:gd name="T13" fmla="*/ 2147483647 h 552"/>
                <a:gd name="T14" fmla="*/ 2147483647 w 552"/>
                <a:gd name="T15" fmla="*/ 2147483647 h 552"/>
                <a:gd name="T16" fmla="*/ 2147483647 w 552"/>
                <a:gd name="T17" fmla="*/ 2147483647 h 552"/>
                <a:gd name="T18" fmla="*/ 2147483647 w 552"/>
                <a:gd name="T19" fmla="*/ 2147483647 h 552"/>
                <a:gd name="T20" fmla="*/ 2147483647 w 552"/>
                <a:gd name="T21" fmla="*/ 2147483647 h 552"/>
                <a:gd name="T22" fmla="*/ 2147483647 w 552"/>
                <a:gd name="T23" fmla="*/ 2147483647 h 552"/>
                <a:gd name="T24" fmla="*/ 2147483647 w 552"/>
                <a:gd name="T25" fmla="*/ 2147483647 h 552"/>
                <a:gd name="T26" fmla="*/ 2147483647 w 552"/>
                <a:gd name="T27" fmla="*/ 2147483647 h 552"/>
                <a:gd name="T28" fmla="*/ 2147483647 w 552"/>
                <a:gd name="T29" fmla="*/ 2147483647 h 552"/>
                <a:gd name="T30" fmla="*/ 2147483647 w 552"/>
                <a:gd name="T31" fmla="*/ 2147483647 h 552"/>
                <a:gd name="T32" fmla="*/ 2147483647 w 552"/>
                <a:gd name="T33" fmla="*/ 2147483647 h 552"/>
                <a:gd name="T34" fmla="*/ 2147483647 w 552"/>
                <a:gd name="T35" fmla="*/ 2147483647 h 552"/>
                <a:gd name="T36" fmla="*/ 2147483647 w 552"/>
                <a:gd name="T37" fmla="*/ 2147483647 h 552"/>
                <a:gd name="T38" fmla="*/ 2147483647 w 552"/>
                <a:gd name="T39" fmla="*/ 2147483647 h 552"/>
                <a:gd name="T40" fmla="*/ 2147483647 w 552"/>
                <a:gd name="T41" fmla="*/ 2147483647 h 552"/>
                <a:gd name="T42" fmla="*/ 2147483647 w 552"/>
                <a:gd name="T43" fmla="*/ 2147483647 h 552"/>
                <a:gd name="T44" fmla="*/ 2147483647 w 552"/>
                <a:gd name="T45" fmla="*/ 2147483647 h 552"/>
                <a:gd name="T46" fmla="*/ 2147483647 w 552"/>
                <a:gd name="T47" fmla="*/ 2147483647 h 552"/>
                <a:gd name="T48" fmla="*/ 2147483647 w 552"/>
                <a:gd name="T49" fmla="*/ 2147483647 h 552"/>
                <a:gd name="T50" fmla="*/ 2147483647 w 552"/>
                <a:gd name="T51" fmla="*/ 2147483647 h 552"/>
                <a:gd name="T52" fmla="*/ 2147483647 w 552"/>
                <a:gd name="T53" fmla="*/ 2147483647 h 552"/>
                <a:gd name="T54" fmla="*/ 2147483647 w 552"/>
                <a:gd name="T55" fmla="*/ 2147483647 h 552"/>
                <a:gd name="T56" fmla="*/ 2147483647 w 552"/>
                <a:gd name="T57" fmla="*/ 2147483647 h 552"/>
                <a:gd name="T58" fmla="*/ 2147483647 w 552"/>
                <a:gd name="T59" fmla="*/ 2147483647 h 552"/>
                <a:gd name="T60" fmla="*/ 2147483647 w 552"/>
                <a:gd name="T61" fmla="*/ 2147483647 h 552"/>
                <a:gd name="T62" fmla="*/ 2147483647 w 552"/>
                <a:gd name="T63" fmla="*/ 2147483647 h 552"/>
                <a:gd name="T64" fmla="*/ 2147483647 w 552"/>
                <a:gd name="T65" fmla="*/ 2147483647 h 552"/>
                <a:gd name="T66" fmla="*/ 2147483647 w 552"/>
                <a:gd name="T67" fmla="*/ 2147483647 h 552"/>
                <a:gd name="T68" fmla="*/ 2147483647 w 552"/>
                <a:gd name="T69" fmla="*/ 2147483647 h 552"/>
                <a:gd name="T70" fmla="*/ 2147483647 w 552"/>
                <a:gd name="T71" fmla="*/ 2147483647 h 552"/>
                <a:gd name="T72" fmla="*/ 2147483647 w 552"/>
                <a:gd name="T73" fmla="*/ 2147483647 h 552"/>
                <a:gd name="T74" fmla="*/ 2147483647 w 552"/>
                <a:gd name="T75" fmla="*/ 0 h 552"/>
                <a:gd name="T76" fmla="*/ 2147483647 w 552"/>
                <a:gd name="T77" fmla="*/ 2147483647 h 552"/>
                <a:gd name="T78" fmla="*/ 2147483647 w 552"/>
                <a:gd name="T79" fmla="*/ 2147483647 h 552"/>
                <a:gd name="T80" fmla="*/ 2147483647 w 552"/>
                <a:gd name="T81" fmla="*/ 2147483647 h 552"/>
                <a:gd name="T82" fmla="*/ 2147483647 w 552"/>
                <a:gd name="T83" fmla="*/ 2147483647 h 552"/>
                <a:gd name="T84" fmla="*/ 2147483647 w 552"/>
                <a:gd name="T85" fmla="*/ 2147483647 h 552"/>
                <a:gd name="T86" fmla="*/ 2147483647 w 552"/>
                <a:gd name="T87" fmla="*/ 2147483647 h 552"/>
                <a:gd name="T88" fmla="*/ 2147483647 w 552"/>
                <a:gd name="T89" fmla="*/ 2147483647 h 552"/>
                <a:gd name="T90" fmla="*/ 2147483647 w 552"/>
                <a:gd name="T91" fmla="*/ 2147483647 h 552"/>
                <a:gd name="T92" fmla="*/ 2147483647 w 552"/>
                <a:gd name="T93" fmla="*/ 2147483647 h 552"/>
                <a:gd name="T94" fmla="*/ 2147483647 w 552"/>
                <a:gd name="T95" fmla="*/ 2147483647 h 552"/>
                <a:gd name="T96" fmla="*/ 2147483647 w 552"/>
                <a:gd name="T97" fmla="*/ 2147483647 h 552"/>
                <a:gd name="T98" fmla="*/ 2147483647 w 552"/>
                <a:gd name="T99" fmla="*/ 2147483647 h 552"/>
                <a:gd name="T100" fmla="*/ 2147483647 w 552"/>
                <a:gd name="T101" fmla="*/ 2147483647 h 552"/>
                <a:gd name="T102" fmla="*/ 2147483647 w 552"/>
                <a:gd name="T103" fmla="*/ 2147483647 h 5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52"/>
                <a:gd name="T157" fmla="*/ 0 h 552"/>
                <a:gd name="T158" fmla="*/ 552 w 552"/>
                <a:gd name="T159" fmla="*/ 552 h 5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52" h="552">
                  <a:moveTo>
                    <a:pt x="18" y="204"/>
                  </a:moveTo>
                  <a:lnTo>
                    <a:pt x="18" y="234"/>
                  </a:lnTo>
                  <a:lnTo>
                    <a:pt x="30" y="234"/>
                  </a:lnTo>
                  <a:lnTo>
                    <a:pt x="36" y="240"/>
                  </a:lnTo>
                  <a:lnTo>
                    <a:pt x="48" y="264"/>
                  </a:lnTo>
                  <a:lnTo>
                    <a:pt x="54" y="270"/>
                  </a:lnTo>
                  <a:lnTo>
                    <a:pt x="54" y="294"/>
                  </a:lnTo>
                  <a:lnTo>
                    <a:pt x="72" y="330"/>
                  </a:lnTo>
                  <a:lnTo>
                    <a:pt x="84" y="336"/>
                  </a:lnTo>
                  <a:lnTo>
                    <a:pt x="102" y="354"/>
                  </a:lnTo>
                  <a:lnTo>
                    <a:pt x="132" y="354"/>
                  </a:lnTo>
                  <a:lnTo>
                    <a:pt x="138" y="360"/>
                  </a:lnTo>
                  <a:lnTo>
                    <a:pt x="138" y="390"/>
                  </a:lnTo>
                  <a:lnTo>
                    <a:pt x="168" y="390"/>
                  </a:lnTo>
                  <a:lnTo>
                    <a:pt x="174" y="414"/>
                  </a:lnTo>
                  <a:lnTo>
                    <a:pt x="168" y="420"/>
                  </a:lnTo>
                  <a:lnTo>
                    <a:pt x="168" y="450"/>
                  </a:lnTo>
                  <a:lnTo>
                    <a:pt x="186" y="450"/>
                  </a:lnTo>
                  <a:lnTo>
                    <a:pt x="186" y="480"/>
                  </a:lnTo>
                  <a:lnTo>
                    <a:pt x="198" y="480"/>
                  </a:lnTo>
                  <a:lnTo>
                    <a:pt x="216" y="486"/>
                  </a:lnTo>
                  <a:lnTo>
                    <a:pt x="228" y="486"/>
                  </a:lnTo>
                  <a:lnTo>
                    <a:pt x="246" y="492"/>
                  </a:lnTo>
                  <a:lnTo>
                    <a:pt x="264" y="510"/>
                  </a:lnTo>
                  <a:lnTo>
                    <a:pt x="270" y="522"/>
                  </a:lnTo>
                  <a:lnTo>
                    <a:pt x="270" y="528"/>
                  </a:lnTo>
                  <a:lnTo>
                    <a:pt x="252" y="528"/>
                  </a:lnTo>
                  <a:lnTo>
                    <a:pt x="312" y="528"/>
                  </a:lnTo>
                  <a:lnTo>
                    <a:pt x="324" y="534"/>
                  </a:lnTo>
                  <a:lnTo>
                    <a:pt x="330" y="534"/>
                  </a:lnTo>
                  <a:lnTo>
                    <a:pt x="342" y="540"/>
                  </a:lnTo>
                  <a:lnTo>
                    <a:pt x="402" y="540"/>
                  </a:lnTo>
                  <a:lnTo>
                    <a:pt x="420" y="552"/>
                  </a:lnTo>
                  <a:lnTo>
                    <a:pt x="486" y="468"/>
                  </a:lnTo>
                  <a:lnTo>
                    <a:pt x="504" y="462"/>
                  </a:lnTo>
                  <a:lnTo>
                    <a:pt x="492" y="444"/>
                  </a:lnTo>
                  <a:lnTo>
                    <a:pt x="504" y="432"/>
                  </a:lnTo>
                  <a:lnTo>
                    <a:pt x="504" y="402"/>
                  </a:lnTo>
                  <a:lnTo>
                    <a:pt x="516" y="396"/>
                  </a:lnTo>
                  <a:lnTo>
                    <a:pt x="528" y="384"/>
                  </a:lnTo>
                  <a:lnTo>
                    <a:pt x="528" y="372"/>
                  </a:lnTo>
                  <a:lnTo>
                    <a:pt x="540" y="360"/>
                  </a:lnTo>
                  <a:lnTo>
                    <a:pt x="546" y="348"/>
                  </a:lnTo>
                  <a:lnTo>
                    <a:pt x="546" y="342"/>
                  </a:lnTo>
                  <a:lnTo>
                    <a:pt x="522" y="318"/>
                  </a:lnTo>
                  <a:lnTo>
                    <a:pt x="522" y="306"/>
                  </a:lnTo>
                  <a:lnTo>
                    <a:pt x="540" y="288"/>
                  </a:lnTo>
                  <a:lnTo>
                    <a:pt x="522" y="264"/>
                  </a:lnTo>
                  <a:lnTo>
                    <a:pt x="540" y="252"/>
                  </a:lnTo>
                  <a:lnTo>
                    <a:pt x="540" y="240"/>
                  </a:lnTo>
                  <a:lnTo>
                    <a:pt x="546" y="240"/>
                  </a:lnTo>
                  <a:lnTo>
                    <a:pt x="546" y="234"/>
                  </a:lnTo>
                  <a:lnTo>
                    <a:pt x="552" y="228"/>
                  </a:lnTo>
                  <a:lnTo>
                    <a:pt x="552" y="216"/>
                  </a:lnTo>
                  <a:lnTo>
                    <a:pt x="540" y="192"/>
                  </a:lnTo>
                  <a:lnTo>
                    <a:pt x="540" y="180"/>
                  </a:lnTo>
                  <a:lnTo>
                    <a:pt x="546" y="174"/>
                  </a:lnTo>
                  <a:lnTo>
                    <a:pt x="546" y="168"/>
                  </a:lnTo>
                  <a:lnTo>
                    <a:pt x="552" y="162"/>
                  </a:lnTo>
                  <a:lnTo>
                    <a:pt x="540" y="150"/>
                  </a:lnTo>
                  <a:lnTo>
                    <a:pt x="552" y="138"/>
                  </a:lnTo>
                  <a:lnTo>
                    <a:pt x="540" y="120"/>
                  </a:lnTo>
                  <a:lnTo>
                    <a:pt x="546" y="114"/>
                  </a:lnTo>
                  <a:lnTo>
                    <a:pt x="552" y="102"/>
                  </a:lnTo>
                  <a:lnTo>
                    <a:pt x="552" y="96"/>
                  </a:lnTo>
                  <a:lnTo>
                    <a:pt x="540" y="84"/>
                  </a:lnTo>
                  <a:lnTo>
                    <a:pt x="528" y="84"/>
                  </a:lnTo>
                  <a:lnTo>
                    <a:pt x="510" y="66"/>
                  </a:lnTo>
                  <a:lnTo>
                    <a:pt x="498" y="66"/>
                  </a:lnTo>
                  <a:lnTo>
                    <a:pt x="486" y="72"/>
                  </a:lnTo>
                  <a:lnTo>
                    <a:pt x="480" y="72"/>
                  </a:lnTo>
                  <a:lnTo>
                    <a:pt x="462" y="48"/>
                  </a:lnTo>
                  <a:lnTo>
                    <a:pt x="444" y="48"/>
                  </a:lnTo>
                  <a:lnTo>
                    <a:pt x="432" y="30"/>
                  </a:lnTo>
                  <a:lnTo>
                    <a:pt x="372" y="30"/>
                  </a:lnTo>
                  <a:lnTo>
                    <a:pt x="366" y="0"/>
                  </a:lnTo>
                  <a:lnTo>
                    <a:pt x="330" y="0"/>
                  </a:lnTo>
                  <a:lnTo>
                    <a:pt x="294" y="12"/>
                  </a:lnTo>
                  <a:lnTo>
                    <a:pt x="282" y="24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52" y="78"/>
                  </a:lnTo>
                  <a:lnTo>
                    <a:pt x="240" y="78"/>
                  </a:lnTo>
                  <a:lnTo>
                    <a:pt x="228" y="84"/>
                  </a:lnTo>
                  <a:lnTo>
                    <a:pt x="210" y="90"/>
                  </a:lnTo>
                  <a:lnTo>
                    <a:pt x="198" y="96"/>
                  </a:lnTo>
                  <a:lnTo>
                    <a:pt x="192" y="102"/>
                  </a:lnTo>
                  <a:lnTo>
                    <a:pt x="180" y="126"/>
                  </a:lnTo>
                  <a:lnTo>
                    <a:pt x="174" y="132"/>
                  </a:lnTo>
                  <a:lnTo>
                    <a:pt x="174" y="138"/>
                  </a:lnTo>
                  <a:lnTo>
                    <a:pt x="168" y="144"/>
                  </a:lnTo>
                  <a:lnTo>
                    <a:pt x="162" y="156"/>
                  </a:lnTo>
                  <a:lnTo>
                    <a:pt x="132" y="186"/>
                  </a:lnTo>
                  <a:lnTo>
                    <a:pt x="108" y="198"/>
                  </a:lnTo>
                  <a:lnTo>
                    <a:pt x="90" y="198"/>
                  </a:lnTo>
                  <a:lnTo>
                    <a:pt x="90" y="192"/>
                  </a:lnTo>
                  <a:lnTo>
                    <a:pt x="78" y="180"/>
                  </a:lnTo>
                  <a:lnTo>
                    <a:pt x="66" y="180"/>
                  </a:lnTo>
                  <a:lnTo>
                    <a:pt x="66" y="192"/>
                  </a:lnTo>
                  <a:lnTo>
                    <a:pt x="54" y="192"/>
                  </a:lnTo>
                  <a:lnTo>
                    <a:pt x="42" y="180"/>
                  </a:lnTo>
                  <a:lnTo>
                    <a:pt x="42" y="174"/>
                  </a:lnTo>
                  <a:lnTo>
                    <a:pt x="0" y="174"/>
                  </a:lnTo>
                  <a:lnTo>
                    <a:pt x="6" y="192"/>
                  </a:lnTo>
                  <a:lnTo>
                    <a:pt x="18" y="20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30" name="Z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324AE5F9-B3AD-38D9-668B-1D1C28096FEF}"/>
                </a:ext>
              </a:extLst>
            </p:cNvPr>
            <p:cNvSpPr>
              <a:spLocks/>
            </p:cNvSpPr>
            <p:nvPr/>
          </p:nvSpPr>
          <p:spPr bwMode="gray">
            <a:xfrm>
              <a:off x="4825375" y="3467518"/>
              <a:ext cx="315746" cy="302405"/>
            </a:xfrm>
            <a:custGeom>
              <a:avLst/>
              <a:gdLst>
                <a:gd name="T0" fmla="*/ 2147483647 w 834"/>
                <a:gd name="T1" fmla="*/ 2147483647 h 798"/>
                <a:gd name="T2" fmla="*/ 2147483647 w 834"/>
                <a:gd name="T3" fmla="*/ 2147483647 h 798"/>
                <a:gd name="T4" fmla="*/ 2147483647 w 834"/>
                <a:gd name="T5" fmla="*/ 2147483647 h 798"/>
                <a:gd name="T6" fmla="*/ 2147483647 w 834"/>
                <a:gd name="T7" fmla="*/ 2147483647 h 798"/>
                <a:gd name="T8" fmla="*/ 2147483647 w 834"/>
                <a:gd name="T9" fmla="*/ 2147483647 h 798"/>
                <a:gd name="T10" fmla="*/ 2147483647 w 834"/>
                <a:gd name="T11" fmla="*/ 2147483647 h 798"/>
                <a:gd name="T12" fmla="*/ 2147483647 w 834"/>
                <a:gd name="T13" fmla="*/ 2147483647 h 798"/>
                <a:gd name="T14" fmla="*/ 2147483647 w 834"/>
                <a:gd name="T15" fmla="*/ 2147483647 h 798"/>
                <a:gd name="T16" fmla="*/ 2147483647 w 834"/>
                <a:gd name="T17" fmla="*/ 2147483647 h 798"/>
                <a:gd name="T18" fmla="*/ 2147483647 w 834"/>
                <a:gd name="T19" fmla="*/ 2147483647 h 798"/>
                <a:gd name="T20" fmla="*/ 2147483647 w 834"/>
                <a:gd name="T21" fmla="*/ 2147483647 h 798"/>
                <a:gd name="T22" fmla="*/ 2147483647 w 834"/>
                <a:gd name="T23" fmla="*/ 2147483647 h 798"/>
                <a:gd name="T24" fmla="*/ 2147483647 w 834"/>
                <a:gd name="T25" fmla="*/ 2147483647 h 798"/>
                <a:gd name="T26" fmla="*/ 2147483647 w 834"/>
                <a:gd name="T27" fmla="*/ 2147483647 h 798"/>
                <a:gd name="T28" fmla="*/ 2147483647 w 834"/>
                <a:gd name="T29" fmla="*/ 2147483647 h 798"/>
                <a:gd name="T30" fmla="*/ 2147483647 w 834"/>
                <a:gd name="T31" fmla="*/ 2147483647 h 798"/>
                <a:gd name="T32" fmla="*/ 2147483647 w 834"/>
                <a:gd name="T33" fmla="*/ 2147483647 h 798"/>
                <a:gd name="T34" fmla="*/ 2147483647 w 834"/>
                <a:gd name="T35" fmla="*/ 2147483647 h 798"/>
                <a:gd name="T36" fmla="*/ 2147483647 w 834"/>
                <a:gd name="T37" fmla="*/ 2147483647 h 798"/>
                <a:gd name="T38" fmla="*/ 2147483647 w 834"/>
                <a:gd name="T39" fmla="*/ 2147483647 h 798"/>
                <a:gd name="T40" fmla="*/ 2147483647 w 834"/>
                <a:gd name="T41" fmla="*/ 2147483647 h 798"/>
                <a:gd name="T42" fmla="*/ 2147483647 w 834"/>
                <a:gd name="T43" fmla="*/ 2147483647 h 798"/>
                <a:gd name="T44" fmla="*/ 2147483647 w 834"/>
                <a:gd name="T45" fmla="*/ 2147483647 h 798"/>
                <a:gd name="T46" fmla="*/ 2147483647 w 834"/>
                <a:gd name="T47" fmla="*/ 2147483647 h 798"/>
                <a:gd name="T48" fmla="*/ 2147483647 w 834"/>
                <a:gd name="T49" fmla="*/ 2147483647 h 798"/>
                <a:gd name="T50" fmla="*/ 2147483647 w 834"/>
                <a:gd name="T51" fmla="*/ 2147483647 h 798"/>
                <a:gd name="T52" fmla="*/ 2147483647 w 834"/>
                <a:gd name="T53" fmla="*/ 2147483647 h 798"/>
                <a:gd name="T54" fmla="*/ 2147483647 w 834"/>
                <a:gd name="T55" fmla="*/ 2147483647 h 798"/>
                <a:gd name="T56" fmla="*/ 2147483647 w 834"/>
                <a:gd name="T57" fmla="*/ 2147483647 h 798"/>
                <a:gd name="T58" fmla="*/ 2147483647 w 834"/>
                <a:gd name="T59" fmla="*/ 2147483647 h 798"/>
                <a:gd name="T60" fmla="*/ 2147483647 w 834"/>
                <a:gd name="T61" fmla="*/ 2147483647 h 798"/>
                <a:gd name="T62" fmla="*/ 2147483647 w 834"/>
                <a:gd name="T63" fmla="*/ 2147483647 h 798"/>
                <a:gd name="T64" fmla="*/ 2147483647 w 834"/>
                <a:gd name="T65" fmla="*/ 2147483647 h 798"/>
                <a:gd name="T66" fmla="*/ 2147483647 w 834"/>
                <a:gd name="T67" fmla="*/ 2147483647 h 798"/>
                <a:gd name="T68" fmla="*/ 2147483647 w 834"/>
                <a:gd name="T69" fmla="*/ 2147483647 h 798"/>
                <a:gd name="T70" fmla="*/ 2147483647 w 834"/>
                <a:gd name="T71" fmla="*/ 2147483647 h 798"/>
                <a:gd name="T72" fmla="*/ 2147483647 w 834"/>
                <a:gd name="T73" fmla="*/ 2147483647 h 798"/>
                <a:gd name="T74" fmla="*/ 2147483647 w 834"/>
                <a:gd name="T75" fmla="*/ 2147483647 h 798"/>
                <a:gd name="T76" fmla="*/ 2147483647 w 834"/>
                <a:gd name="T77" fmla="*/ 2147483647 h 798"/>
                <a:gd name="T78" fmla="*/ 2147483647 w 834"/>
                <a:gd name="T79" fmla="*/ 2147483647 h 798"/>
                <a:gd name="T80" fmla="*/ 2147483647 w 834"/>
                <a:gd name="T81" fmla="*/ 2147483647 h 798"/>
                <a:gd name="T82" fmla="*/ 2147483647 w 834"/>
                <a:gd name="T83" fmla="*/ 2147483647 h 798"/>
                <a:gd name="T84" fmla="*/ 2147483647 w 834"/>
                <a:gd name="T85" fmla="*/ 2147483647 h 798"/>
                <a:gd name="T86" fmla="*/ 2147483647 w 834"/>
                <a:gd name="T87" fmla="*/ 2147483647 h 798"/>
                <a:gd name="T88" fmla="*/ 2147483647 w 834"/>
                <a:gd name="T89" fmla="*/ 2147483647 h 798"/>
                <a:gd name="T90" fmla="*/ 2147483647 w 834"/>
                <a:gd name="T91" fmla="*/ 2147483647 h 798"/>
                <a:gd name="T92" fmla="*/ 2147483647 w 834"/>
                <a:gd name="T93" fmla="*/ 2147483647 h 798"/>
                <a:gd name="T94" fmla="*/ 2147483647 w 834"/>
                <a:gd name="T95" fmla="*/ 2147483647 h 798"/>
                <a:gd name="T96" fmla="*/ 2147483647 w 834"/>
                <a:gd name="T97" fmla="*/ 2147483647 h 798"/>
                <a:gd name="T98" fmla="*/ 2147483647 w 834"/>
                <a:gd name="T99" fmla="*/ 2147483647 h 798"/>
                <a:gd name="T100" fmla="*/ 2147483647 w 834"/>
                <a:gd name="T101" fmla="*/ 2147483647 h 798"/>
                <a:gd name="T102" fmla="*/ 2147483647 w 834"/>
                <a:gd name="T103" fmla="*/ 2147483647 h 7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34"/>
                <a:gd name="T157" fmla="*/ 0 h 798"/>
                <a:gd name="T158" fmla="*/ 834 w 834"/>
                <a:gd name="T159" fmla="*/ 798 h 7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34" h="798">
                  <a:moveTo>
                    <a:pt x="822" y="186"/>
                  </a:moveTo>
                  <a:lnTo>
                    <a:pt x="822" y="162"/>
                  </a:lnTo>
                  <a:lnTo>
                    <a:pt x="816" y="168"/>
                  </a:lnTo>
                  <a:lnTo>
                    <a:pt x="810" y="168"/>
                  </a:lnTo>
                  <a:lnTo>
                    <a:pt x="810" y="126"/>
                  </a:lnTo>
                  <a:lnTo>
                    <a:pt x="798" y="114"/>
                  </a:lnTo>
                  <a:lnTo>
                    <a:pt x="786" y="114"/>
                  </a:lnTo>
                  <a:lnTo>
                    <a:pt x="786" y="102"/>
                  </a:lnTo>
                  <a:lnTo>
                    <a:pt x="768" y="90"/>
                  </a:lnTo>
                  <a:lnTo>
                    <a:pt x="750" y="90"/>
                  </a:lnTo>
                  <a:lnTo>
                    <a:pt x="750" y="72"/>
                  </a:lnTo>
                  <a:lnTo>
                    <a:pt x="738" y="78"/>
                  </a:lnTo>
                  <a:lnTo>
                    <a:pt x="726" y="78"/>
                  </a:lnTo>
                  <a:lnTo>
                    <a:pt x="708" y="60"/>
                  </a:lnTo>
                  <a:lnTo>
                    <a:pt x="690" y="60"/>
                  </a:lnTo>
                  <a:lnTo>
                    <a:pt x="684" y="54"/>
                  </a:lnTo>
                  <a:lnTo>
                    <a:pt x="684" y="36"/>
                  </a:lnTo>
                  <a:lnTo>
                    <a:pt x="672" y="42"/>
                  </a:lnTo>
                  <a:lnTo>
                    <a:pt x="654" y="42"/>
                  </a:lnTo>
                  <a:lnTo>
                    <a:pt x="648" y="54"/>
                  </a:lnTo>
                  <a:lnTo>
                    <a:pt x="642" y="60"/>
                  </a:lnTo>
                  <a:lnTo>
                    <a:pt x="636" y="60"/>
                  </a:lnTo>
                  <a:lnTo>
                    <a:pt x="624" y="48"/>
                  </a:lnTo>
                  <a:lnTo>
                    <a:pt x="624" y="36"/>
                  </a:lnTo>
                  <a:lnTo>
                    <a:pt x="618" y="30"/>
                  </a:lnTo>
                  <a:lnTo>
                    <a:pt x="606" y="30"/>
                  </a:lnTo>
                  <a:lnTo>
                    <a:pt x="600" y="24"/>
                  </a:lnTo>
                  <a:lnTo>
                    <a:pt x="594" y="24"/>
                  </a:lnTo>
                  <a:lnTo>
                    <a:pt x="594" y="6"/>
                  </a:lnTo>
                  <a:lnTo>
                    <a:pt x="600" y="0"/>
                  </a:lnTo>
                  <a:lnTo>
                    <a:pt x="576" y="12"/>
                  </a:lnTo>
                  <a:lnTo>
                    <a:pt x="558" y="12"/>
                  </a:lnTo>
                  <a:lnTo>
                    <a:pt x="546" y="18"/>
                  </a:lnTo>
                  <a:lnTo>
                    <a:pt x="528" y="18"/>
                  </a:lnTo>
                  <a:lnTo>
                    <a:pt x="510" y="24"/>
                  </a:lnTo>
                  <a:lnTo>
                    <a:pt x="498" y="24"/>
                  </a:lnTo>
                  <a:lnTo>
                    <a:pt x="498" y="54"/>
                  </a:lnTo>
                  <a:lnTo>
                    <a:pt x="480" y="72"/>
                  </a:lnTo>
                  <a:lnTo>
                    <a:pt x="468" y="78"/>
                  </a:lnTo>
                  <a:lnTo>
                    <a:pt x="462" y="84"/>
                  </a:lnTo>
                  <a:lnTo>
                    <a:pt x="456" y="84"/>
                  </a:lnTo>
                  <a:lnTo>
                    <a:pt x="468" y="96"/>
                  </a:lnTo>
                  <a:lnTo>
                    <a:pt x="468" y="102"/>
                  </a:lnTo>
                  <a:lnTo>
                    <a:pt x="474" y="108"/>
                  </a:lnTo>
                  <a:lnTo>
                    <a:pt x="474" y="114"/>
                  </a:lnTo>
                  <a:lnTo>
                    <a:pt x="480" y="120"/>
                  </a:lnTo>
                  <a:lnTo>
                    <a:pt x="480" y="144"/>
                  </a:lnTo>
                  <a:lnTo>
                    <a:pt x="486" y="162"/>
                  </a:lnTo>
                  <a:lnTo>
                    <a:pt x="486" y="216"/>
                  </a:lnTo>
                  <a:lnTo>
                    <a:pt x="474" y="228"/>
                  </a:lnTo>
                  <a:lnTo>
                    <a:pt x="468" y="240"/>
                  </a:lnTo>
                  <a:lnTo>
                    <a:pt x="462" y="258"/>
                  </a:lnTo>
                  <a:lnTo>
                    <a:pt x="456" y="270"/>
                  </a:lnTo>
                  <a:lnTo>
                    <a:pt x="456" y="294"/>
                  </a:lnTo>
                  <a:lnTo>
                    <a:pt x="468" y="306"/>
                  </a:lnTo>
                  <a:lnTo>
                    <a:pt x="474" y="306"/>
                  </a:lnTo>
                  <a:lnTo>
                    <a:pt x="474" y="312"/>
                  </a:lnTo>
                  <a:lnTo>
                    <a:pt x="480" y="312"/>
                  </a:lnTo>
                  <a:lnTo>
                    <a:pt x="510" y="342"/>
                  </a:lnTo>
                  <a:lnTo>
                    <a:pt x="522" y="348"/>
                  </a:lnTo>
                  <a:lnTo>
                    <a:pt x="528" y="348"/>
                  </a:lnTo>
                  <a:lnTo>
                    <a:pt x="534" y="342"/>
                  </a:lnTo>
                  <a:lnTo>
                    <a:pt x="534" y="324"/>
                  </a:lnTo>
                  <a:lnTo>
                    <a:pt x="558" y="324"/>
                  </a:lnTo>
                  <a:lnTo>
                    <a:pt x="558" y="372"/>
                  </a:lnTo>
                  <a:lnTo>
                    <a:pt x="552" y="408"/>
                  </a:lnTo>
                  <a:lnTo>
                    <a:pt x="546" y="426"/>
                  </a:lnTo>
                  <a:lnTo>
                    <a:pt x="540" y="426"/>
                  </a:lnTo>
                  <a:lnTo>
                    <a:pt x="540" y="420"/>
                  </a:lnTo>
                  <a:lnTo>
                    <a:pt x="534" y="408"/>
                  </a:lnTo>
                  <a:lnTo>
                    <a:pt x="516" y="420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92" y="396"/>
                  </a:lnTo>
                  <a:lnTo>
                    <a:pt x="492" y="384"/>
                  </a:lnTo>
                  <a:lnTo>
                    <a:pt x="480" y="372"/>
                  </a:lnTo>
                  <a:lnTo>
                    <a:pt x="468" y="372"/>
                  </a:lnTo>
                  <a:lnTo>
                    <a:pt x="462" y="360"/>
                  </a:lnTo>
                  <a:lnTo>
                    <a:pt x="462" y="354"/>
                  </a:lnTo>
                  <a:lnTo>
                    <a:pt x="456" y="342"/>
                  </a:lnTo>
                  <a:lnTo>
                    <a:pt x="450" y="336"/>
                  </a:lnTo>
                  <a:lnTo>
                    <a:pt x="444" y="336"/>
                  </a:lnTo>
                  <a:lnTo>
                    <a:pt x="438" y="342"/>
                  </a:lnTo>
                  <a:lnTo>
                    <a:pt x="426" y="342"/>
                  </a:lnTo>
                  <a:lnTo>
                    <a:pt x="426" y="330"/>
                  </a:lnTo>
                  <a:lnTo>
                    <a:pt x="420" y="324"/>
                  </a:lnTo>
                  <a:lnTo>
                    <a:pt x="390" y="324"/>
                  </a:lnTo>
                  <a:lnTo>
                    <a:pt x="390" y="312"/>
                  </a:lnTo>
                  <a:lnTo>
                    <a:pt x="396" y="312"/>
                  </a:lnTo>
                  <a:lnTo>
                    <a:pt x="396" y="300"/>
                  </a:lnTo>
                  <a:lnTo>
                    <a:pt x="384" y="300"/>
                  </a:lnTo>
                  <a:lnTo>
                    <a:pt x="378" y="294"/>
                  </a:lnTo>
                  <a:lnTo>
                    <a:pt x="378" y="282"/>
                  </a:lnTo>
                  <a:lnTo>
                    <a:pt x="366" y="270"/>
                  </a:lnTo>
                  <a:lnTo>
                    <a:pt x="360" y="270"/>
                  </a:lnTo>
                  <a:lnTo>
                    <a:pt x="354" y="276"/>
                  </a:lnTo>
                  <a:lnTo>
                    <a:pt x="354" y="294"/>
                  </a:lnTo>
                  <a:lnTo>
                    <a:pt x="348" y="300"/>
                  </a:lnTo>
                  <a:lnTo>
                    <a:pt x="348" y="306"/>
                  </a:lnTo>
                  <a:lnTo>
                    <a:pt x="330" y="306"/>
                  </a:lnTo>
                  <a:lnTo>
                    <a:pt x="300" y="300"/>
                  </a:lnTo>
                  <a:lnTo>
                    <a:pt x="264" y="294"/>
                  </a:lnTo>
                  <a:lnTo>
                    <a:pt x="246" y="282"/>
                  </a:lnTo>
                  <a:lnTo>
                    <a:pt x="240" y="276"/>
                  </a:lnTo>
                  <a:lnTo>
                    <a:pt x="234" y="264"/>
                  </a:lnTo>
                  <a:lnTo>
                    <a:pt x="234" y="246"/>
                  </a:lnTo>
                  <a:lnTo>
                    <a:pt x="192" y="252"/>
                  </a:lnTo>
                  <a:lnTo>
                    <a:pt x="198" y="258"/>
                  </a:lnTo>
                  <a:lnTo>
                    <a:pt x="198" y="264"/>
                  </a:lnTo>
                  <a:lnTo>
                    <a:pt x="180" y="264"/>
                  </a:lnTo>
                  <a:lnTo>
                    <a:pt x="174" y="258"/>
                  </a:lnTo>
                  <a:lnTo>
                    <a:pt x="174" y="228"/>
                  </a:lnTo>
                  <a:lnTo>
                    <a:pt x="156" y="228"/>
                  </a:lnTo>
                  <a:lnTo>
                    <a:pt x="150" y="216"/>
                  </a:lnTo>
                  <a:lnTo>
                    <a:pt x="144" y="234"/>
                  </a:lnTo>
                  <a:lnTo>
                    <a:pt x="144" y="240"/>
                  </a:lnTo>
                  <a:lnTo>
                    <a:pt x="156" y="252"/>
                  </a:lnTo>
                  <a:lnTo>
                    <a:pt x="156" y="270"/>
                  </a:lnTo>
                  <a:lnTo>
                    <a:pt x="150" y="276"/>
                  </a:lnTo>
                  <a:lnTo>
                    <a:pt x="144" y="276"/>
                  </a:lnTo>
                  <a:lnTo>
                    <a:pt x="144" y="330"/>
                  </a:lnTo>
                  <a:lnTo>
                    <a:pt x="156" y="342"/>
                  </a:lnTo>
                  <a:lnTo>
                    <a:pt x="138" y="348"/>
                  </a:lnTo>
                  <a:lnTo>
                    <a:pt x="138" y="354"/>
                  </a:lnTo>
                  <a:lnTo>
                    <a:pt x="144" y="360"/>
                  </a:lnTo>
                  <a:lnTo>
                    <a:pt x="144" y="384"/>
                  </a:lnTo>
                  <a:lnTo>
                    <a:pt x="132" y="396"/>
                  </a:lnTo>
                  <a:lnTo>
                    <a:pt x="126" y="396"/>
                  </a:lnTo>
                  <a:lnTo>
                    <a:pt x="0" y="390"/>
                  </a:lnTo>
                  <a:lnTo>
                    <a:pt x="0" y="642"/>
                  </a:lnTo>
                  <a:lnTo>
                    <a:pt x="6" y="654"/>
                  </a:lnTo>
                  <a:lnTo>
                    <a:pt x="6" y="672"/>
                  </a:lnTo>
                  <a:lnTo>
                    <a:pt x="96" y="762"/>
                  </a:lnTo>
                  <a:lnTo>
                    <a:pt x="114" y="768"/>
                  </a:lnTo>
                  <a:lnTo>
                    <a:pt x="138" y="756"/>
                  </a:lnTo>
                  <a:lnTo>
                    <a:pt x="144" y="756"/>
                  </a:lnTo>
                  <a:lnTo>
                    <a:pt x="150" y="750"/>
                  </a:lnTo>
                  <a:lnTo>
                    <a:pt x="168" y="750"/>
                  </a:lnTo>
                  <a:lnTo>
                    <a:pt x="174" y="756"/>
                  </a:lnTo>
                  <a:lnTo>
                    <a:pt x="174" y="762"/>
                  </a:lnTo>
                  <a:lnTo>
                    <a:pt x="204" y="756"/>
                  </a:lnTo>
                  <a:lnTo>
                    <a:pt x="222" y="774"/>
                  </a:lnTo>
                  <a:lnTo>
                    <a:pt x="264" y="774"/>
                  </a:lnTo>
                  <a:lnTo>
                    <a:pt x="264" y="780"/>
                  </a:lnTo>
                  <a:lnTo>
                    <a:pt x="276" y="792"/>
                  </a:lnTo>
                  <a:lnTo>
                    <a:pt x="288" y="792"/>
                  </a:lnTo>
                  <a:lnTo>
                    <a:pt x="288" y="780"/>
                  </a:lnTo>
                  <a:lnTo>
                    <a:pt x="300" y="780"/>
                  </a:lnTo>
                  <a:lnTo>
                    <a:pt x="312" y="792"/>
                  </a:lnTo>
                  <a:lnTo>
                    <a:pt x="312" y="798"/>
                  </a:lnTo>
                  <a:lnTo>
                    <a:pt x="330" y="798"/>
                  </a:lnTo>
                  <a:lnTo>
                    <a:pt x="354" y="786"/>
                  </a:lnTo>
                  <a:lnTo>
                    <a:pt x="384" y="756"/>
                  </a:lnTo>
                  <a:lnTo>
                    <a:pt x="390" y="744"/>
                  </a:lnTo>
                  <a:lnTo>
                    <a:pt x="396" y="738"/>
                  </a:lnTo>
                  <a:lnTo>
                    <a:pt x="396" y="732"/>
                  </a:lnTo>
                  <a:lnTo>
                    <a:pt x="402" y="726"/>
                  </a:lnTo>
                  <a:lnTo>
                    <a:pt x="414" y="702"/>
                  </a:lnTo>
                  <a:lnTo>
                    <a:pt x="420" y="696"/>
                  </a:lnTo>
                  <a:lnTo>
                    <a:pt x="432" y="690"/>
                  </a:lnTo>
                  <a:lnTo>
                    <a:pt x="450" y="684"/>
                  </a:lnTo>
                  <a:lnTo>
                    <a:pt x="462" y="678"/>
                  </a:lnTo>
                  <a:lnTo>
                    <a:pt x="474" y="678"/>
                  </a:lnTo>
                  <a:lnTo>
                    <a:pt x="480" y="672"/>
                  </a:lnTo>
                  <a:lnTo>
                    <a:pt x="480" y="636"/>
                  </a:lnTo>
                  <a:lnTo>
                    <a:pt x="504" y="624"/>
                  </a:lnTo>
                  <a:lnTo>
                    <a:pt x="516" y="612"/>
                  </a:lnTo>
                  <a:lnTo>
                    <a:pt x="552" y="600"/>
                  </a:lnTo>
                  <a:lnTo>
                    <a:pt x="588" y="600"/>
                  </a:lnTo>
                  <a:lnTo>
                    <a:pt x="588" y="576"/>
                  </a:lnTo>
                  <a:lnTo>
                    <a:pt x="570" y="558"/>
                  </a:lnTo>
                  <a:lnTo>
                    <a:pt x="582" y="546"/>
                  </a:lnTo>
                  <a:lnTo>
                    <a:pt x="612" y="546"/>
                  </a:lnTo>
                  <a:lnTo>
                    <a:pt x="630" y="528"/>
                  </a:lnTo>
                  <a:lnTo>
                    <a:pt x="642" y="528"/>
                  </a:lnTo>
                  <a:lnTo>
                    <a:pt x="654" y="522"/>
                  </a:lnTo>
                  <a:lnTo>
                    <a:pt x="672" y="522"/>
                  </a:lnTo>
                  <a:lnTo>
                    <a:pt x="690" y="516"/>
                  </a:lnTo>
                  <a:lnTo>
                    <a:pt x="702" y="510"/>
                  </a:lnTo>
                  <a:lnTo>
                    <a:pt x="708" y="510"/>
                  </a:lnTo>
                  <a:lnTo>
                    <a:pt x="732" y="498"/>
                  </a:lnTo>
                  <a:lnTo>
                    <a:pt x="750" y="486"/>
                  </a:lnTo>
                  <a:lnTo>
                    <a:pt x="762" y="480"/>
                  </a:lnTo>
                  <a:lnTo>
                    <a:pt x="780" y="474"/>
                  </a:lnTo>
                  <a:lnTo>
                    <a:pt x="786" y="468"/>
                  </a:lnTo>
                  <a:lnTo>
                    <a:pt x="792" y="468"/>
                  </a:lnTo>
                  <a:lnTo>
                    <a:pt x="780" y="462"/>
                  </a:lnTo>
                  <a:lnTo>
                    <a:pt x="768" y="450"/>
                  </a:lnTo>
                  <a:lnTo>
                    <a:pt x="756" y="444"/>
                  </a:lnTo>
                  <a:lnTo>
                    <a:pt x="756" y="438"/>
                  </a:lnTo>
                  <a:lnTo>
                    <a:pt x="762" y="432"/>
                  </a:lnTo>
                  <a:lnTo>
                    <a:pt x="768" y="420"/>
                  </a:lnTo>
                  <a:lnTo>
                    <a:pt x="774" y="414"/>
                  </a:lnTo>
                  <a:lnTo>
                    <a:pt x="780" y="402"/>
                  </a:lnTo>
                  <a:lnTo>
                    <a:pt x="774" y="366"/>
                  </a:lnTo>
                  <a:lnTo>
                    <a:pt x="780" y="366"/>
                  </a:lnTo>
                  <a:lnTo>
                    <a:pt x="786" y="360"/>
                  </a:lnTo>
                  <a:lnTo>
                    <a:pt x="798" y="354"/>
                  </a:lnTo>
                  <a:lnTo>
                    <a:pt x="816" y="336"/>
                  </a:lnTo>
                  <a:lnTo>
                    <a:pt x="816" y="330"/>
                  </a:lnTo>
                  <a:lnTo>
                    <a:pt x="804" y="330"/>
                  </a:lnTo>
                  <a:lnTo>
                    <a:pt x="804" y="258"/>
                  </a:lnTo>
                  <a:lnTo>
                    <a:pt x="810" y="240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804" y="216"/>
                  </a:lnTo>
                  <a:lnTo>
                    <a:pt x="810" y="210"/>
                  </a:lnTo>
                  <a:lnTo>
                    <a:pt x="834" y="198"/>
                  </a:lnTo>
                  <a:lnTo>
                    <a:pt x="834" y="186"/>
                  </a:lnTo>
                  <a:lnTo>
                    <a:pt x="822" y="1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31" name="Yemen" descr="© INSCALE GmbH, 05.05.2010&#10;http://www.presentationload.com/">
              <a:extLst>
                <a:ext uri="{FF2B5EF4-FFF2-40B4-BE49-F238E27FC236}">
                  <a16:creationId xmlns:a16="http://schemas.microsoft.com/office/drawing/2014/main" id="{554A5514-75D7-7642-86DE-90AEFF8ECA22}"/>
                </a:ext>
              </a:extLst>
            </p:cNvPr>
            <p:cNvSpPr>
              <a:spLocks/>
            </p:cNvSpPr>
            <p:nvPr/>
          </p:nvSpPr>
          <p:spPr bwMode="gray">
            <a:xfrm>
              <a:off x="5375336" y="2637386"/>
              <a:ext cx="277203" cy="189744"/>
            </a:xfrm>
            <a:custGeom>
              <a:avLst/>
              <a:gdLst>
                <a:gd name="T0" fmla="*/ 2147483647 w 732"/>
                <a:gd name="T1" fmla="*/ 2147483647 h 498"/>
                <a:gd name="T2" fmla="*/ 2147483647 w 732"/>
                <a:gd name="T3" fmla="*/ 2147483647 h 498"/>
                <a:gd name="T4" fmla="*/ 2147483647 w 732"/>
                <a:gd name="T5" fmla="*/ 2147483647 h 498"/>
                <a:gd name="T6" fmla="*/ 2147483647 w 732"/>
                <a:gd name="T7" fmla="*/ 2147483647 h 498"/>
                <a:gd name="T8" fmla="*/ 2147483647 w 732"/>
                <a:gd name="T9" fmla="*/ 2147483647 h 498"/>
                <a:gd name="T10" fmla="*/ 2147483647 w 732"/>
                <a:gd name="T11" fmla="*/ 2147483647 h 498"/>
                <a:gd name="T12" fmla="*/ 2147483647 w 732"/>
                <a:gd name="T13" fmla="*/ 2147483647 h 498"/>
                <a:gd name="T14" fmla="*/ 2147483647 w 732"/>
                <a:gd name="T15" fmla="*/ 2147483647 h 498"/>
                <a:gd name="T16" fmla="*/ 2147483647 w 732"/>
                <a:gd name="T17" fmla="*/ 2147483647 h 498"/>
                <a:gd name="T18" fmla="*/ 2147483647 w 732"/>
                <a:gd name="T19" fmla="*/ 2147483647 h 498"/>
                <a:gd name="T20" fmla="*/ 2147483647 w 732"/>
                <a:gd name="T21" fmla="*/ 2147483647 h 498"/>
                <a:gd name="T22" fmla="*/ 2147483647 w 732"/>
                <a:gd name="T23" fmla="*/ 2147483647 h 498"/>
                <a:gd name="T24" fmla="*/ 2147483647 w 732"/>
                <a:gd name="T25" fmla="*/ 2147483647 h 498"/>
                <a:gd name="T26" fmla="*/ 2147483647 w 732"/>
                <a:gd name="T27" fmla="*/ 2147483647 h 498"/>
                <a:gd name="T28" fmla="*/ 2147483647 w 732"/>
                <a:gd name="T29" fmla="*/ 2147483647 h 498"/>
                <a:gd name="T30" fmla="*/ 0 w 732"/>
                <a:gd name="T31" fmla="*/ 2147483647 h 498"/>
                <a:gd name="T32" fmla="*/ 2147483647 w 732"/>
                <a:gd name="T33" fmla="*/ 2147483647 h 498"/>
                <a:gd name="T34" fmla="*/ 2147483647 w 732"/>
                <a:gd name="T35" fmla="*/ 2147483647 h 498"/>
                <a:gd name="T36" fmla="*/ 2147483647 w 732"/>
                <a:gd name="T37" fmla="*/ 2147483647 h 498"/>
                <a:gd name="T38" fmla="*/ 2147483647 w 732"/>
                <a:gd name="T39" fmla="*/ 2147483647 h 498"/>
                <a:gd name="T40" fmla="*/ 2147483647 w 732"/>
                <a:gd name="T41" fmla="*/ 2147483647 h 498"/>
                <a:gd name="T42" fmla="*/ 2147483647 w 732"/>
                <a:gd name="T43" fmla="*/ 2147483647 h 498"/>
                <a:gd name="T44" fmla="*/ 2147483647 w 732"/>
                <a:gd name="T45" fmla="*/ 2147483647 h 498"/>
                <a:gd name="T46" fmla="*/ 2147483647 w 732"/>
                <a:gd name="T47" fmla="*/ 2147483647 h 498"/>
                <a:gd name="T48" fmla="*/ 2147483647 w 732"/>
                <a:gd name="T49" fmla="*/ 2147483647 h 498"/>
                <a:gd name="T50" fmla="*/ 2147483647 w 732"/>
                <a:gd name="T51" fmla="*/ 2147483647 h 498"/>
                <a:gd name="T52" fmla="*/ 2147483647 w 732"/>
                <a:gd name="T53" fmla="*/ 2147483647 h 498"/>
                <a:gd name="T54" fmla="*/ 2147483647 w 732"/>
                <a:gd name="T55" fmla="*/ 2147483647 h 498"/>
                <a:gd name="T56" fmla="*/ 2147483647 w 732"/>
                <a:gd name="T57" fmla="*/ 2147483647 h 498"/>
                <a:gd name="T58" fmla="*/ 2147483647 w 732"/>
                <a:gd name="T59" fmla="*/ 2147483647 h 498"/>
                <a:gd name="T60" fmla="*/ 2147483647 w 732"/>
                <a:gd name="T61" fmla="*/ 2147483647 h 498"/>
                <a:gd name="T62" fmla="*/ 2147483647 w 732"/>
                <a:gd name="T63" fmla="*/ 2147483647 h 498"/>
                <a:gd name="T64" fmla="*/ 2147483647 w 732"/>
                <a:gd name="T65" fmla="*/ 2147483647 h 498"/>
                <a:gd name="T66" fmla="*/ 2147483647 w 732"/>
                <a:gd name="T67" fmla="*/ 2147483647 h 498"/>
                <a:gd name="T68" fmla="*/ 2147483647 w 732"/>
                <a:gd name="T69" fmla="*/ 2147483647 h 498"/>
                <a:gd name="T70" fmla="*/ 2147483647 w 732"/>
                <a:gd name="T71" fmla="*/ 2147483647 h 498"/>
                <a:gd name="T72" fmla="*/ 2147483647 w 732"/>
                <a:gd name="T73" fmla="*/ 2147483647 h 498"/>
                <a:gd name="T74" fmla="*/ 2147483647 w 732"/>
                <a:gd name="T75" fmla="*/ 2147483647 h 498"/>
                <a:gd name="T76" fmla="*/ 2147483647 w 732"/>
                <a:gd name="T77" fmla="*/ 0 h 498"/>
                <a:gd name="T78" fmla="*/ 2147483647 w 732"/>
                <a:gd name="T79" fmla="*/ 2147483647 h 498"/>
                <a:gd name="T80" fmla="*/ 2147483647 w 732"/>
                <a:gd name="T81" fmla="*/ 2147483647 h 4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2"/>
                <a:gd name="T124" fmla="*/ 0 h 498"/>
                <a:gd name="T125" fmla="*/ 732 w 732"/>
                <a:gd name="T126" fmla="*/ 498 h 49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2" h="498">
                  <a:moveTo>
                    <a:pt x="468" y="24"/>
                  </a:moveTo>
                  <a:lnTo>
                    <a:pt x="450" y="30"/>
                  </a:lnTo>
                  <a:lnTo>
                    <a:pt x="420" y="36"/>
                  </a:lnTo>
                  <a:lnTo>
                    <a:pt x="390" y="54"/>
                  </a:lnTo>
                  <a:lnTo>
                    <a:pt x="372" y="72"/>
                  </a:lnTo>
                  <a:lnTo>
                    <a:pt x="366" y="84"/>
                  </a:lnTo>
                  <a:lnTo>
                    <a:pt x="354" y="96"/>
                  </a:lnTo>
                  <a:lnTo>
                    <a:pt x="348" y="108"/>
                  </a:lnTo>
                  <a:lnTo>
                    <a:pt x="342" y="114"/>
                  </a:lnTo>
                  <a:lnTo>
                    <a:pt x="336" y="126"/>
                  </a:lnTo>
                  <a:lnTo>
                    <a:pt x="336" y="144"/>
                  </a:lnTo>
                  <a:lnTo>
                    <a:pt x="330" y="150"/>
                  </a:lnTo>
                  <a:lnTo>
                    <a:pt x="324" y="162"/>
                  </a:lnTo>
                  <a:lnTo>
                    <a:pt x="312" y="162"/>
                  </a:lnTo>
                  <a:lnTo>
                    <a:pt x="300" y="156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2" y="126"/>
                  </a:lnTo>
                  <a:lnTo>
                    <a:pt x="102" y="126"/>
                  </a:lnTo>
                  <a:lnTo>
                    <a:pt x="96" y="132"/>
                  </a:lnTo>
                  <a:lnTo>
                    <a:pt x="72" y="138"/>
                  </a:lnTo>
                  <a:lnTo>
                    <a:pt x="54" y="120"/>
                  </a:lnTo>
                  <a:lnTo>
                    <a:pt x="48" y="120"/>
                  </a:lnTo>
                  <a:lnTo>
                    <a:pt x="42" y="126"/>
                  </a:lnTo>
                  <a:lnTo>
                    <a:pt x="36" y="138"/>
                  </a:lnTo>
                  <a:lnTo>
                    <a:pt x="36" y="186"/>
                  </a:lnTo>
                  <a:lnTo>
                    <a:pt x="30" y="192"/>
                  </a:lnTo>
                  <a:lnTo>
                    <a:pt x="24" y="204"/>
                  </a:lnTo>
                  <a:lnTo>
                    <a:pt x="12" y="216"/>
                  </a:lnTo>
                  <a:lnTo>
                    <a:pt x="0" y="252"/>
                  </a:lnTo>
                  <a:lnTo>
                    <a:pt x="0" y="258"/>
                  </a:lnTo>
                  <a:lnTo>
                    <a:pt x="18" y="276"/>
                  </a:lnTo>
                  <a:lnTo>
                    <a:pt x="24" y="288"/>
                  </a:lnTo>
                  <a:lnTo>
                    <a:pt x="36" y="294"/>
                  </a:lnTo>
                  <a:lnTo>
                    <a:pt x="24" y="408"/>
                  </a:lnTo>
                  <a:lnTo>
                    <a:pt x="54" y="444"/>
                  </a:lnTo>
                  <a:lnTo>
                    <a:pt x="54" y="456"/>
                  </a:lnTo>
                  <a:lnTo>
                    <a:pt x="60" y="468"/>
                  </a:lnTo>
                  <a:lnTo>
                    <a:pt x="78" y="486"/>
                  </a:lnTo>
                  <a:lnTo>
                    <a:pt x="90" y="492"/>
                  </a:lnTo>
                  <a:lnTo>
                    <a:pt x="114" y="498"/>
                  </a:lnTo>
                  <a:lnTo>
                    <a:pt x="132" y="498"/>
                  </a:lnTo>
                  <a:lnTo>
                    <a:pt x="150" y="492"/>
                  </a:lnTo>
                  <a:lnTo>
                    <a:pt x="162" y="486"/>
                  </a:lnTo>
                  <a:lnTo>
                    <a:pt x="168" y="480"/>
                  </a:lnTo>
                  <a:lnTo>
                    <a:pt x="186" y="444"/>
                  </a:lnTo>
                  <a:lnTo>
                    <a:pt x="198" y="432"/>
                  </a:lnTo>
                  <a:lnTo>
                    <a:pt x="210" y="432"/>
                  </a:lnTo>
                  <a:lnTo>
                    <a:pt x="228" y="438"/>
                  </a:lnTo>
                  <a:lnTo>
                    <a:pt x="270" y="438"/>
                  </a:lnTo>
                  <a:lnTo>
                    <a:pt x="324" y="432"/>
                  </a:lnTo>
                  <a:lnTo>
                    <a:pt x="366" y="426"/>
                  </a:lnTo>
                  <a:lnTo>
                    <a:pt x="390" y="414"/>
                  </a:lnTo>
                  <a:lnTo>
                    <a:pt x="402" y="402"/>
                  </a:lnTo>
                  <a:lnTo>
                    <a:pt x="414" y="384"/>
                  </a:lnTo>
                  <a:lnTo>
                    <a:pt x="426" y="372"/>
                  </a:lnTo>
                  <a:lnTo>
                    <a:pt x="450" y="360"/>
                  </a:lnTo>
                  <a:lnTo>
                    <a:pt x="462" y="348"/>
                  </a:lnTo>
                  <a:lnTo>
                    <a:pt x="474" y="342"/>
                  </a:lnTo>
                  <a:lnTo>
                    <a:pt x="486" y="330"/>
                  </a:lnTo>
                  <a:lnTo>
                    <a:pt x="504" y="324"/>
                  </a:lnTo>
                  <a:lnTo>
                    <a:pt x="528" y="312"/>
                  </a:lnTo>
                  <a:lnTo>
                    <a:pt x="546" y="306"/>
                  </a:lnTo>
                  <a:lnTo>
                    <a:pt x="558" y="294"/>
                  </a:lnTo>
                  <a:lnTo>
                    <a:pt x="594" y="276"/>
                  </a:lnTo>
                  <a:lnTo>
                    <a:pt x="666" y="276"/>
                  </a:lnTo>
                  <a:lnTo>
                    <a:pt x="666" y="270"/>
                  </a:lnTo>
                  <a:lnTo>
                    <a:pt x="672" y="264"/>
                  </a:lnTo>
                  <a:lnTo>
                    <a:pt x="684" y="240"/>
                  </a:lnTo>
                  <a:lnTo>
                    <a:pt x="690" y="222"/>
                  </a:lnTo>
                  <a:lnTo>
                    <a:pt x="702" y="210"/>
                  </a:lnTo>
                  <a:lnTo>
                    <a:pt x="708" y="198"/>
                  </a:lnTo>
                  <a:lnTo>
                    <a:pt x="720" y="192"/>
                  </a:lnTo>
                  <a:lnTo>
                    <a:pt x="720" y="186"/>
                  </a:lnTo>
                  <a:lnTo>
                    <a:pt x="732" y="186"/>
                  </a:lnTo>
                  <a:lnTo>
                    <a:pt x="648" y="0"/>
                  </a:lnTo>
                  <a:lnTo>
                    <a:pt x="630" y="0"/>
                  </a:lnTo>
                  <a:lnTo>
                    <a:pt x="588" y="6"/>
                  </a:lnTo>
                  <a:lnTo>
                    <a:pt x="540" y="18"/>
                  </a:lnTo>
                  <a:lnTo>
                    <a:pt x="492" y="24"/>
                  </a:lnTo>
                  <a:lnTo>
                    <a:pt x="468" y="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32" name="Western Sahara" descr="© INSCALE GmbH, 05.05.2010&#10;http://www.presentationload.com/">
              <a:extLst>
                <a:ext uri="{FF2B5EF4-FFF2-40B4-BE49-F238E27FC236}">
                  <a16:creationId xmlns:a16="http://schemas.microsoft.com/office/drawing/2014/main" id="{288A8E3B-EB62-B722-386B-99D79687D197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0679" y="2373523"/>
              <a:ext cx="226803" cy="194192"/>
            </a:xfrm>
            <a:custGeom>
              <a:avLst/>
              <a:gdLst>
                <a:gd name="T0" fmla="*/ 2147483647 w 600"/>
                <a:gd name="T1" fmla="*/ 0 h 510"/>
                <a:gd name="T2" fmla="*/ 2147483647 w 600"/>
                <a:gd name="T3" fmla="*/ 0 h 510"/>
                <a:gd name="T4" fmla="*/ 2147483647 w 600"/>
                <a:gd name="T5" fmla="*/ 2147483647 h 510"/>
                <a:gd name="T6" fmla="*/ 2147483647 w 600"/>
                <a:gd name="T7" fmla="*/ 2147483647 h 510"/>
                <a:gd name="T8" fmla="*/ 2147483647 w 600"/>
                <a:gd name="T9" fmla="*/ 2147483647 h 510"/>
                <a:gd name="T10" fmla="*/ 2147483647 w 600"/>
                <a:gd name="T11" fmla="*/ 2147483647 h 510"/>
                <a:gd name="T12" fmla="*/ 2147483647 w 600"/>
                <a:gd name="T13" fmla="*/ 2147483647 h 510"/>
                <a:gd name="T14" fmla="*/ 2147483647 w 600"/>
                <a:gd name="T15" fmla="*/ 2147483647 h 510"/>
                <a:gd name="T16" fmla="*/ 2147483647 w 600"/>
                <a:gd name="T17" fmla="*/ 2147483647 h 510"/>
                <a:gd name="T18" fmla="*/ 2147483647 w 600"/>
                <a:gd name="T19" fmla="*/ 2147483647 h 510"/>
                <a:gd name="T20" fmla="*/ 2147483647 w 600"/>
                <a:gd name="T21" fmla="*/ 2147483647 h 510"/>
                <a:gd name="T22" fmla="*/ 2147483647 w 600"/>
                <a:gd name="T23" fmla="*/ 2147483647 h 510"/>
                <a:gd name="T24" fmla="*/ 2147483647 w 600"/>
                <a:gd name="T25" fmla="*/ 2147483647 h 510"/>
                <a:gd name="T26" fmla="*/ 2147483647 w 600"/>
                <a:gd name="T27" fmla="*/ 2147483647 h 510"/>
                <a:gd name="T28" fmla="*/ 2147483647 w 600"/>
                <a:gd name="T29" fmla="*/ 2147483647 h 510"/>
                <a:gd name="T30" fmla="*/ 2147483647 w 600"/>
                <a:gd name="T31" fmla="*/ 2147483647 h 510"/>
                <a:gd name="T32" fmla="*/ 2147483647 w 600"/>
                <a:gd name="T33" fmla="*/ 2147483647 h 510"/>
                <a:gd name="T34" fmla="*/ 2147483647 w 600"/>
                <a:gd name="T35" fmla="*/ 2147483647 h 510"/>
                <a:gd name="T36" fmla="*/ 2147483647 w 600"/>
                <a:gd name="T37" fmla="*/ 2147483647 h 510"/>
                <a:gd name="T38" fmla="*/ 2147483647 w 600"/>
                <a:gd name="T39" fmla="*/ 2147483647 h 510"/>
                <a:gd name="T40" fmla="*/ 2147483647 w 600"/>
                <a:gd name="T41" fmla="*/ 2147483647 h 510"/>
                <a:gd name="T42" fmla="*/ 2147483647 w 600"/>
                <a:gd name="T43" fmla="*/ 2147483647 h 510"/>
                <a:gd name="T44" fmla="*/ 2147483647 w 600"/>
                <a:gd name="T45" fmla="*/ 2147483647 h 510"/>
                <a:gd name="T46" fmla="*/ 2147483647 w 600"/>
                <a:gd name="T47" fmla="*/ 2147483647 h 510"/>
                <a:gd name="T48" fmla="*/ 2147483647 w 600"/>
                <a:gd name="T49" fmla="*/ 2147483647 h 510"/>
                <a:gd name="T50" fmla="*/ 2147483647 w 600"/>
                <a:gd name="T51" fmla="*/ 2147483647 h 510"/>
                <a:gd name="T52" fmla="*/ 2147483647 w 600"/>
                <a:gd name="T53" fmla="*/ 2147483647 h 510"/>
                <a:gd name="T54" fmla="*/ 2147483647 w 600"/>
                <a:gd name="T55" fmla="*/ 2147483647 h 510"/>
                <a:gd name="T56" fmla="*/ 2147483647 w 600"/>
                <a:gd name="T57" fmla="*/ 2147483647 h 510"/>
                <a:gd name="T58" fmla="*/ 2147483647 w 600"/>
                <a:gd name="T59" fmla="*/ 2147483647 h 510"/>
                <a:gd name="T60" fmla="*/ 2147483647 w 600"/>
                <a:gd name="T61" fmla="*/ 2147483647 h 510"/>
                <a:gd name="T62" fmla="*/ 2147483647 w 600"/>
                <a:gd name="T63" fmla="*/ 2147483647 h 510"/>
                <a:gd name="T64" fmla="*/ 2147483647 w 600"/>
                <a:gd name="T65" fmla="*/ 2147483647 h 510"/>
                <a:gd name="T66" fmla="*/ 2147483647 w 600"/>
                <a:gd name="T67" fmla="*/ 2147483647 h 510"/>
                <a:gd name="T68" fmla="*/ 2147483647 w 600"/>
                <a:gd name="T69" fmla="*/ 2147483647 h 510"/>
                <a:gd name="T70" fmla="*/ 2147483647 w 600"/>
                <a:gd name="T71" fmla="*/ 2147483647 h 510"/>
                <a:gd name="T72" fmla="*/ 2147483647 w 600"/>
                <a:gd name="T73" fmla="*/ 2147483647 h 510"/>
                <a:gd name="T74" fmla="*/ 2147483647 w 600"/>
                <a:gd name="T75" fmla="*/ 2147483647 h 510"/>
                <a:gd name="T76" fmla="*/ 2147483647 w 600"/>
                <a:gd name="T77" fmla="*/ 2147483647 h 510"/>
                <a:gd name="T78" fmla="*/ 0 w 600"/>
                <a:gd name="T79" fmla="*/ 2147483647 h 510"/>
                <a:gd name="T80" fmla="*/ 0 w 600"/>
                <a:gd name="T81" fmla="*/ 2147483647 h 510"/>
                <a:gd name="T82" fmla="*/ 2147483647 w 600"/>
                <a:gd name="T83" fmla="*/ 2147483647 h 510"/>
                <a:gd name="T84" fmla="*/ 2147483647 w 600"/>
                <a:gd name="T85" fmla="*/ 2147483647 h 510"/>
                <a:gd name="T86" fmla="*/ 2147483647 w 600"/>
                <a:gd name="T87" fmla="*/ 2147483647 h 510"/>
                <a:gd name="T88" fmla="*/ 2147483647 w 600"/>
                <a:gd name="T89" fmla="*/ 2147483647 h 510"/>
                <a:gd name="T90" fmla="*/ 2147483647 w 600"/>
                <a:gd name="T91" fmla="*/ 2147483647 h 510"/>
                <a:gd name="T92" fmla="*/ 2147483647 w 600"/>
                <a:gd name="T93" fmla="*/ 2147483647 h 510"/>
                <a:gd name="T94" fmla="*/ 2147483647 w 600"/>
                <a:gd name="T95" fmla="*/ 2147483647 h 510"/>
                <a:gd name="T96" fmla="*/ 2147483647 w 600"/>
                <a:gd name="T97" fmla="*/ 2147483647 h 510"/>
                <a:gd name="T98" fmla="*/ 2147483647 w 600"/>
                <a:gd name="T99" fmla="*/ 2147483647 h 510"/>
                <a:gd name="T100" fmla="*/ 2147483647 w 600"/>
                <a:gd name="T101" fmla="*/ 2147483647 h 510"/>
                <a:gd name="T102" fmla="*/ 2147483647 w 600"/>
                <a:gd name="T103" fmla="*/ 2147483647 h 510"/>
                <a:gd name="T104" fmla="*/ 2147483647 w 600"/>
                <a:gd name="T105" fmla="*/ 2147483647 h 510"/>
                <a:gd name="T106" fmla="*/ 2147483647 w 600"/>
                <a:gd name="T107" fmla="*/ 2147483647 h 510"/>
                <a:gd name="T108" fmla="*/ 2147483647 w 600"/>
                <a:gd name="T109" fmla="*/ 2147483647 h 510"/>
                <a:gd name="T110" fmla="*/ 2147483647 w 600"/>
                <a:gd name="T111" fmla="*/ 2147483647 h 510"/>
                <a:gd name="T112" fmla="*/ 2147483647 w 600"/>
                <a:gd name="T113" fmla="*/ 0 h 510"/>
                <a:gd name="T114" fmla="*/ 2147483647 w 600"/>
                <a:gd name="T115" fmla="*/ 0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00"/>
                <a:gd name="T175" fmla="*/ 0 h 510"/>
                <a:gd name="T176" fmla="*/ 600 w 600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00" h="510">
                  <a:moveTo>
                    <a:pt x="546" y="0"/>
                  </a:moveTo>
                  <a:lnTo>
                    <a:pt x="288" y="0"/>
                  </a:lnTo>
                  <a:lnTo>
                    <a:pt x="282" y="6"/>
                  </a:lnTo>
                  <a:lnTo>
                    <a:pt x="270" y="30"/>
                  </a:lnTo>
                  <a:lnTo>
                    <a:pt x="270" y="42"/>
                  </a:lnTo>
                  <a:lnTo>
                    <a:pt x="264" y="54"/>
                  </a:lnTo>
                  <a:lnTo>
                    <a:pt x="264" y="66"/>
                  </a:lnTo>
                  <a:lnTo>
                    <a:pt x="234" y="96"/>
                  </a:lnTo>
                  <a:lnTo>
                    <a:pt x="198" y="96"/>
                  </a:lnTo>
                  <a:lnTo>
                    <a:pt x="186" y="108"/>
                  </a:lnTo>
                  <a:lnTo>
                    <a:pt x="186" y="144"/>
                  </a:lnTo>
                  <a:lnTo>
                    <a:pt x="156" y="174"/>
                  </a:lnTo>
                  <a:lnTo>
                    <a:pt x="156" y="186"/>
                  </a:lnTo>
                  <a:lnTo>
                    <a:pt x="168" y="210"/>
                  </a:lnTo>
                  <a:lnTo>
                    <a:pt x="168" y="222"/>
                  </a:lnTo>
                  <a:lnTo>
                    <a:pt x="156" y="246"/>
                  </a:lnTo>
                  <a:lnTo>
                    <a:pt x="144" y="252"/>
                  </a:lnTo>
                  <a:lnTo>
                    <a:pt x="138" y="252"/>
                  </a:lnTo>
                  <a:lnTo>
                    <a:pt x="132" y="258"/>
                  </a:lnTo>
                  <a:lnTo>
                    <a:pt x="126" y="270"/>
                  </a:lnTo>
                  <a:lnTo>
                    <a:pt x="114" y="282"/>
                  </a:lnTo>
                  <a:lnTo>
                    <a:pt x="102" y="288"/>
                  </a:lnTo>
                  <a:lnTo>
                    <a:pt x="96" y="294"/>
                  </a:lnTo>
                  <a:lnTo>
                    <a:pt x="84" y="300"/>
                  </a:lnTo>
                  <a:lnTo>
                    <a:pt x="78" y="306"/>
                  </a:lnTo>
                  <a:lnTo>
                    <a:pt x="78" y="318"/>
                  </a:lnTo>
                  <a:lnTo>
                    <a:pt x="90" y="324"/>
                  </a:lnTo>
                  <a:lnTo>
                    <a:pt x="78" y="330"/>
                  </a:lnTo>
                  <a:lnTo>
                    <a:pt x="60" y="366"/>
                  </a:lnTo>
                  <a:lnTo>
                    <a:pt x="60" y="384"/>
                  </a:lnTo>
                  <a:lnTo>
                    <a:pt x="48" y="384"/>
                  </a:lnTo>
                  <a:lnTo>
                    <a:pt x="48" y="390"/>
                  </a:lnTo>
                  <a:lnTo>
                    <a:pt x="54" y="396"/>
                  </a:lnTo>
                  <a:lnTo>
                    <a:pt x="54" y="408"/>
                  </a:lnTo>
                  <a:lnTo>
                    <a:pt x="48" y="420"/>
                  </a:lnTo>
                  <a:lnTo>
                    <a:pt x="36" y="426"/>
                  </a:lnTo>
                  <a:lnTo>
                    <a:pt x="24" y="426"/>
                  </a:lnTo>
                  <a:lnTo>
                    <a:pt x="18" y="432"/>
                  </a:lnTo>
                  <a:lnTo>
                    <a:pt x="6" y="456"/>
                  </a:lnTo>
                  <a:lnTo>
                    <a:pt x="0" y="462"/>
                  </a:lnTo>
                  <a:lnTo>
                    <a:pt x="0" y="510"/>
                  </a:lnTo>
                  <a:lnTo>
                    <a:pt x="276" y="510"/>
                  </a:lnTo>
                  <a:lnTo>
                    <a:pt x="282" y="408"/>
                  </a:lnTo>
                  <a:lnTo>
                    <a:pt x="276" y="396"/>
                  </a:lnTo>
                  <a:lnTo>
                    <a:pt x="276" y="378"/>
                  </a:lnTo>
                  <a:lnTo>
                    <a:pt x="282" y="366"/>
                  </a:lnTo>
                  <a:lnTo>
                    <a:pt x="306" y="354"/>
                  </a:lnTo>
                  <a:lnTo>
                    <a:pt x="336" y="354"/>
                  </a:lnTo>
                  <a:lnTo>
                    <a:pt x="348" y="348"/>
                  </a:lnTo>
                  <a:lnTo>
                    <a:pt x="354" y="342"/>
                  </a:lnTo>
                  <a:lnTo>
                    <a:pt x="354" y="150"/>
                  </a:lnTo>
                  <a:lnTo>
                    <a:pt x="366" y="144"/>
                  </a:lnTo>
                  <a:lnTo>
                    <a:pt x="366" y="132"/>
                  </a:lnTo>
                  <a:lnTo>
                    <a:pt x="588" y="126"/>
                  </a:lnTo>
                  <a:lnTo>
                    <a:pt x="588" y="90"/>
                  </a:lnTo>
                  <a:lnTo>
                    <a:pt x="594" y="84"/>
                  </a:lnTo>
                  <a:lnTo>
                    <a:pt x="600" y="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33" name="West Bank" descr="© INSCALE GmbH, 05.05.2010&#10;http://www.presentationload.com/">
              <a:extLst>
                <a:ext uri="{FF2B5EF4-FFF2-40B4-BE49-F238E27FC236}">
                  <a16:creationId xmlns:a16="http://schemas.microsoft.com/office/drawing/2014/main" id="{4EEF55DE-3E58-30B4-747F-419BE0452973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8532" y="2226767"/>
              <a:ext cx="16307" cy="35577"/>
            </a:xfrm>
            <a:custGeom>
              <a:avLst/>
              <a:gdLst>
                <a:gd name="T0" fmla="*/ 2147483647 w 42"/>
                <a:gd name="T1" fmla="*/ 2147483647 h 96"/>
                <a:gd name="T2" fmla="*/ 2147483647 w 42"/>
                <a:gd name="T3" fmla="*/ 2147483647 h 96"/>
                <a:gd name="T4" fmla="*/ 2147483647 w 42"/>
                <a:gd name="T5" fmla="*/ 2147483647 h 96"/>
                <a:gd name="T6" fmla="*/ 2147483647 w 42"/>
                <a:gd name="T7" fmla="*/ 0 h 96"/>
                <a:gd name="T8" fmla="*/ 2147483647 w 42"/>
                <a:gd name="T9" fmla="*/ 0 h 96"/>
                <a:gd name="T10" fmla="*/ 0 w 42"/>
                <a:gd name="T11" fmla="*/ 2147483647 h 96"/>
                <a:gd name="T12" fmla="*/ 0 w 42"/>
                <a:gd name="T13" fmla="*/ 2147483647 h 96"/>
                <a:gd name="T14" fmla="*/ 2147483647 w 42"/>
                <a:gd name="T15" fmla="*/ 2147483647 h 96"/>
                <a:gd name="T16" fmla="*/ 2147483647 w 42"/>
                <a:gd name="T17" fmla="*/ 2147483647 h 96"/>
                <a:gd name="T18" fmla="*/ 2147483647 w 42"/>
                <a:gd name="T19" fmla="*/ 2147483647 h 96"/>
                <a:gd name="T20" fmla="*/ 2147483647 w 42"/>
                <a:gd name="T21" fmla="*/ 2147483647 h 96"/>
                <a:gd name="T22" fmla="*/ 2147483647 w 42"/>
                <a:gd name="T23" fmla="*/ 2147483647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96"/>
                <a:gd name="T38" fmla="*/ 42 w 42"/>
                <a:gd name="T39" fmla="*/ 96 h 9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96">
                  <a:moveTo>
                    <a:pt x="24" y="78"/>
                  </a:moveTo>
                  <a:lnTo>
                    <a:pt x="30" y="84"/>
                  </a:lnTo>
                  <a:lnTo>
                    <a:pt x="42" y="72"/>
                  </a:lnTo>
                  <a:lnTo>
                    <a:pt x="36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2" y="90"/>
                  </a:lnTo>
                  <a:lnTo>
                    <a:pt x="18" y="90"/>
                  </a:lnTo>
                  <a:lnTo>
                    <a:pt x="18" y="84"/>
                  </a:lnTo>
                  <a:lnTo>
                    <a:pt x="24" y="7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34" name="Uzbe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838A6094-6855-71CF-F97B-D3A6621A68AE}"/>
                </a:ext>
              </a:extLst>
            </p:cNvPr>
            <p:cNvSpPr>
              <a:spLocks/>
            </p:cNvSpPr>
            <p:nvPr/>
          </p:nvSpPr>
          <p:spPr bwMode="gray">
            <a:xfrm>
              <a:off x="5618445" y="1830973"/>
              <a:ext cx="449160" cy="252004"/>
            </a:xfrm>
            <a:custGeom>
              <a:avLst/>
              <a:gdLst>
                <a:gd name="T0" fmla="*/ 2147483647 w 1182"/>
                <a:gd name="T1" fmla="*/ 2147483647 h 666"/>
                <a:gd name="T2" fmla="*/ 2147483647 w 1182"/>
                <a:gd name="T3" fmla="*/ 2147483647 h 666"/>
                <a:gd name="T4" fmla="*/ 2147483647 w 1182"/>
                <a:gd name="T5" fmla="*/ 2147483647 h 666"/>
                <a:gd name="T6" fmla="*/ 2147483647 w 1182"/>
                <a:gd name="T7" fmla="*/ 2147483647 h 666"/>
                <a:gd name="T8" fmla="*/ 2147483647 w 1182"/>
                <a:gd name="T9" fmla="*/ 2147483647 h 666"/>
                <a:gd name="T10" fmla="*/ 2147483647 w 1182"/>
                <a:gd name="T11" fmla="*/ 2147483647 h 666"/>
                <a:gd name="T12" fmla="*/ 2147483647 w 1182"/>
                <a:gd name="T13" fmla="*/ 2147483647 h 666"/>
                <a:gd name="T14" fmla="*/ 2147483647 w 1182"/>
                <a:gd name="T15" fmla="*/ 2147483647 h 666"/>
                <a:gd name="T16" fmla="*/ 2147483647 w 1182"/>
                <a:gd name="T17" fmla="*/ 2147483647 h 666"/>
                <a:gd name="T18" fmla="*/ 2147483647 w 1182"/>
                <a:gd name="T19" fmla="*/ 2147483647 h 666"/>
                <a:gd name="T20" fmla="*/ 2147483647 w 1182"/>
                <a:gd name="T21" fmla="*/ 2147483647 h 666"/>
                <a:gd name="T22" fmla="*/ 2147483647 w 1182"/>
                <a:gd name="T23" fmla="*/ 2147483647 h 666"/>
                <a:gd name="T24" fmla="*/ 2147483647 w 1182"/>
                <a:gd name="T25" fmla="*/ 2147483647 h 666"/>
                <a:gd name="T26" fmla="*/ 2147483647 w 1182"/>
                <a:gd name="T27" fmla="*/ 2147483647 h 666"/>
                <a:gd name="T28" fmla="*/ 2147483647 w 1182"/>
                <a:gd name="T29" fmla="*/ 2147483647 h 666"/>
                <a:gd name="T30" fmla="*/ 2147483647 w 1182"/>
                <a:gd name="T31" fmla="*/ 2147483647 h 666"/>
                <a:gd name="T32" fmla="*/ 2147483647 w 1182"/>
                <a:gd name="T33" fmla="*/ 2147483647 h 666"/>
                <a:gd name="T34" fmla="*/ 2147483647 w 1182"/>
                <a:gd name="T35" fmla="*/ 2147483647 h 666"/>
                <a:gd name="T36" fmla="*/ 2147483647 w 1182"/>
                <a:gd name="T37" fmla="*/ 2147483647 h 666"/>
                <a:gd name="T38" fmla="*/ 2147483647 w 1182"/>
                <a:gd name="T39" fmla="*/ 2147483647 h 666"/>
                <a:gd name="T40" fmla="*/ 2147483647 w 1182"/>
                <a:gd name="T41" fmla="*/ 2147483647 h 666"/>
                <a:gd name="T42" fmla="*/ 2147483647 w 1182"/>
                <a:gd name="T43" fmla="*/ 2147483647 h 666"/>
                <a:gd name="T44" fmla="*/ 2147483647 w 1182"/>
                <a:gd name="T45" fmla="*/ 2147483647 h 666"/>
                <a:gd name="T46" fmla="*/ 2147483647 w 1182"/>
                <a:gd name="T47" fmla="*/ 2147483647 h 666"/>
                <a:gd name="T48" fmla="*/ 2147483647 w 1182"/>
                <a:gd name="T49" fmla="*/ 2147483647 h 666"/>
                <a:gd name="T50" fmla="*/ 2147483647 w 1182"/>
                <a:gd name="T51" fmla="*/ 2147483647 h 666"/>
                <a:gd name="T52" fmla="*/ 2147483647 w 1182"/>
                <a:gd name="T53" fmla="*/ 2147483647 h 666"/>
                <a:gd name="T54" fmla="*/ 2147483647 w 1182"/>
                <a:gd name="T55" fmla="*/ 2147483647 h 666"/>
                <a:gd name="T56" fmla="*/ 2147483647 w 1182"/>
                <a:gd name="T57" fmla="*/ 2147483647 h 666"/>
                <a:gd name="T58" fmla="*/ 2147483647 w 1182"/>
                <a:gd name="T59" fmla="*/ 2147483647 h 666"/>
                <a:gd name="T60" fmla="*/ 2147483647 w 1182"/>
                <a:gd name="T61" fmla="*/ 2147483647 h 666"/>
                <a:gd name="T62" fmla="*/ 2147483647 w 1182"/>
                <a:gd name="T63" fmla="*/ 2147483647 h 666"/>
                <a:gd name="T64" fmla="*/ 2147483647 w 1182"/>
                <a:gd name="T65" fmla="*/ 2147483647 h 666"/>
                <a:gd name="T66" fmla="*/ 2147483647 w 1182"/>
                <a:gd name="T67" fmla="*/ 2147483647 h 666"/>
                <a:gd name="T68" fmla="*/ 2147483647 w 1182"/>
                <a:gd name="T69" fmla="*/ 2147483647 h 666"/>
                <a:gd name="T70" fmla="*/ 2147483647 w 1182"/>
                <a:gd name="T71" fmla="*/ 2147483647 h 666"/>
                <a:gd name="T72" fmla="*/ 2147483647 w 1182"/>
                <a:gd name="T73" fmla="*/ 2147483647 h 666"/>
                <a:gd name="T74" fmla="*/ 2147483647 w 1182"/>
                <a:gd name="T75" fmla="*/ 2147483647 h 666"/>
                <a:gd name="T76" fmla="*/ 2147483647 w 1182"/>
                <a:gd name="T77" fmla="*/ 2147483647 h 666"/>
                <a:gd name="T78" fmla="*/ 2147483647 w 1182"/>
                <a:gd name="T79" fmla="*/ 2147483647 h 666"/>
                <a:gd name="T80" fmla="*/ 2147483647 w 1182"/>
                <a:gd name="T81" fmla="*/ 2147483647 h 666"/>
                <a:gd name="T82" fmla="*/ 2147483647 w 1182"/>
                <a:gd name="T83" fmla="*/ 2147483647 h 666"/>
                <a:gd name="T84" fmla="*/ 2147483647 w 1182"/>
                <a:gd name="T85" fmla="*/ 2147483647 h 666"/>
                <a:gd name="T86" fmla="*/ 2147483647 w 1182"/>
                <a:gd name="T87" fmla="*/ 2147483647 h 666"/>
                <a:gd name="T88" fmla="*/ 2147483647 w 1182"/>
                <a:gd name="T89" fmla="*/ 2147483647 h 666"/>
                <a:gd name="T90" fmla="*/ 2147483647 w 1182"/>
                <a:gd name="T91" fmla="*/ 2147483647 h 666"/>
                <a:gd name="T92" fmla="*/ 2147483647 w 1182"/>
                <a:gd name="T93" fmla="*/ 2147483647 h 666"/>
                <a:gd name="T94" fmla="*/ 2147483647 w 1182"/>
                <a:gd name="T95" fmla="*/ 2147483647 h 666"/>
                <a:gd name="T96" fmla="*/ 2147483647 w 1182"/>
                <a:gd name="T97" fmla="*/ 2147483647 h 666"/>
                <a:gd name="T98" fmla="*/ 2147483647 w 1182"/>
                <a:gd name="T99" fmla="*/ 2147483647 h 666"/>
                <a:gd name="T100" fmla="*/ 2147483647 w 1182"/>
                <a:gd name="T101" fmla="*/ 2147483647 h 666"/>
                <a:gd name="T102" fmla="*/ 2147483647 w 1182"/>
                <a:gd name="T103" fmla="*/ 2147483647 h 666"/>
                <a:gd name="T104" fmla="*/ 2147483647 w 1182"/>
                <a:gd name="T105" fmla="*/ 2147483647 h 666"/>
                <a:gd name="T106" fmla="*/ 2147483647 w 1182"/>
                <a:gd name="T107" fmla="*/ 2147483647 h 666"/>
                <a:gd name="T108" fmla="*/ 2147483647 w 1182"/>
                <a:gd name="T109" fmla="*/ 2147483647 h 666"/>
                <a:gd name="T110" fmla="*/ 2147483647 w 1182"/>
                <a:gd name="T111" fmla="*/ 2147483647 h 666"/>
                <a:gd name="T112" fmla="*/ 2147483647 w 1182"/>
                <a:gd name="T113" fmla="*/ 2147483647 h 666"/>
                <a:gd name="T114" fmla="*/ 2147483647 w 1182"/>
                <a:gd name="T115" fmla="*/ 2147483647 h 66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82"/>
                <a:gd name="T175" fmla="*/ 0 h 666"/>
                <a:gd name="T176" fmla="*/ 1182 w 1182"/>
                <a:gd name="T177" fmla="*/ 666 h 66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82" h="666">
                  <a:moveTo>
                    <a:pt x="1152" y="372"/>
                  </a:moveTo>
                  <a:lnTo>
                    <a:pt x="1146" y="360"/>
                  </a:lnTo>
                  <a:lnTo>
                    <a:pt x="1122" y="360"/>
                  </a:lnTo>
                  <a:lnTo>
                    <a:pt x="1116" y="342"/>
                  </a:lnTo>
                  <a:lnTo>
                    <a:pt x="1098" y="342"/>
                  </a:lnTo>
                  <a:lnTo>
                    <a:pt x="1080" y="318"/>
                  </a:lnTo>
                  <a:lnTo>
                    <a:pt x="1080" y="330"/>
                  </a:lnTo>
                  <a:lnTo>
                    <a:pt x="1068" y="330"/>
                  </a:lnTo>
                  <a:lnTo>
                    <a:pt x="1068" y="342"/>
                  </a:lnTo>
                  <a:lnTo>
                    <a:pt x="1032" y="342"/>
                  </a:lnTo>
                  <a:lnTo>
                    <a:pt x="1020" y="330"/>
                  </a:lnTo>
                  <a:lnTo>
                    <a:pt x="990" y="318"/>
                  </a:lnTo>
                  <a:lnTo>
                    <a:pt x="1038" y="270"/>
                  </a:lnTo>
                  <a:lnTo>
                    <a:pt x="1038" y="264"/>
                  </a:lnTo>
                  <a:lnTo>
                    <a:pt x="1032" y="264"/>
                  </a:lnTo>
                  <a:lnTo>
                    <a:pt x="1032" y="258"/>
                  </a:lnTo>
                  <a:lnTo>
                    <a:pt x="1002" y="276"/>
                  </a:lnTo>
                  <a:lnTo>
                    <a:pt x="978" y="276"/>
                  </a:lnTo>
                  <a:lnTo>
                    <a:pt x="966" y="300"/>
                  </a:lnTo>
                  <a:lnTo>
                    <a:pt x="960" y="300"/>
                  </a:lnTo>
                  <a:lnTo>
                    <a:pt x="954" y="306"/>
                  </a:lnTo>
                  <a:lnTo>
                    <a:pt x="942" y="306"/>
                  </a:lnTo>
                  <a:lnTo>
                    <a:pt x="930" y="312"/>
                  </a:lnTo>
                  <a:lnTo>
                    <a:pt x="918" y="324"/>
                  </a:lnTo>
                  <a:lnTo>
                    <a:pt x="918" y="342"/>
                  </a:lnTo>
                  <a:lnTo>
                    <a:pt x="912" y="342"/>
                  </a:lnTo>
                  <a:lnTo>
                    <a:pt x="906" y="348"/>
                  </a:lnTo>
                  <a:lnTo>
                    <a:pt x="894" y="354"/>
                  </a:lnTo>
                  <a:lnTo>
                    <a:pt x="882" y="366"/>
                  </a:lnTo>
                  <a:lnTo>
                    <a:pt x="882" y="378"/>
                  </a:lnTo>
                  <a:lnTo>
                    <a:pt x="888" y="384"/>
                  </a:lnTo>
                  <a:lnTo>
                    <a:pt x="888" y="396"/>
                  </a:lnTo>
                  <a:lnTo>
                    <a:pt x="882" y="390"/>
                  </a:lnTo>
                  <a:lnTo>
                    <a:pt x="870" y="390"/>
                  </a:lnTo>
                  <a:lnTo>
                    <a:pt x="858" y="384"/>
                  </a:lnTo>
                  <a:lnTo>
                    <a:pt x="852" y="384"/>
                  </a:lnTo>
                  <a:lnTo>
                    <a:pt x="852" y="372"/>
                  </a:lnTo>
                  <a:lnTo>
                    <a:pt x="858" y="366"/>
                  </a:lnTo>
                  <a:lnTo>
                    <a:pt x="858" y="348"/>
                  </a:lnTo>
                  <a:lnTo>
                    <a:pt x="840" y="342"/>
                  </a:lnTo>
                  <a:lnTo>
                    <a:pt x="762" y="342"/>
                  </a:lnTo>
                  <a:lnTo>
                    <a:pt x="732" y="282"/>
                  </a:lnTo>
                  <a:lnTo>
                    <a:pt x="726" y="276"/>
                  </a:lnTo>
                  <a:lnTo>
                    <a:pt x="714" y="276"/>
                  </a:lnTo>
                  <a:lnTo>
                    <a:pt x="708" y="282"/>
                  </a:lnTo>
                  <a:lnTo>
                    <a:pt x="702" y="282"/>
                  </a:lnTo>
                  <a:lnTo>
                    <a:pt x="696" y="276"/>
                  </a:lnTo>
                  <a:lnTo>
                    <a:pt x="696" y="234"/>
                  </a:lnTo>
                  <a:lnTo>
                    <a:pt x="690" y="216"/>
                  </a:lnTo>
                  <a:lnTo>
                    <a:pt x="690" y="204"/>
                  </a:lnTo>
                  <a:lnTo>
                    <a:pt x="660" y="204"/>
                  </a:lnTo>
                  <a:lnTo>
                    <a:pt x="654" y="192"/>
                  </a:lnTo>
                  <a:lnTo>
                    <a:pt x="642" y="186"/>
                  </a:lnTo>
                  <a:lnTo>
                    <a:pt x="636" y="168"/>
                  </a:lnTo>
                  <a:lnTo>
                    <a:pt x="618" y="150"/>
                  </a:lnTo>
                  <a:lnTo>
                    <a:pt x="612" y="138"/>
                  </a:lnTo>
                  <a:lnTo>
                    <a:pt x="600" y="138"/>
                  </a:lnTo>
                  <a:lnTo>
                    <a:pt x="576" y="150"/>
                  </a:lnTo>
                  <a:lnTo>
                    <a:pt x="570" y="156"/>
                  </a:lnTo>
                  <a:lnTo>
                    <a:pt x="552" y="156"/>
                  </a:lnTo>
                  <a:lnTo>
                    <a:pt x="534" y="150"/>
                  </a:lnTo>
                  <a:lnTo>
                    <a:pt x="474" y="150"/>
                  </a:lnTo>
                  <a:lnTo>
                    <a:pt x="456" y="156"/>
                  </a:lnTo>
                  <a:lnTo>
                    <a:pt x="420" y="156"/>
                  </a:lnTo>
                  <a:lnTo>
                    <a:pt x="414" y="162"/>
                  </a:lnTo>
                  <a:lnTo>
                    <a:pt x="408" y="162"/>
                  </a:lnTo>
                  <a:lnTo>
                    <a:pt x="330" y="90"/>
                  </a:lnTo>
                  <a:lnTo>
                    <a:pt x="264" y="54"/>
                  </a:lnTo>
                  <a:lnTo>
                    <a:pt x="270" y="66"/>
                  </a:lnTo>
                  <a:lnTo>
                    <a:pt x="270" y="90"/>
                  </a:lnTo>
                  <a:lnTo>
                    <a:pt x="264" y="102"/>
                  </a:lnTo>
                  <a:lnTo>
                    <a:pt x="258" y="108"/>
                  </a:lnTo>
                  <a:lnTo>
                    <a:pt x="240" y="108"/>
                  </a:lnTo>
                  <a:lnTo>
                    <a:pt x="228" y="102"/>
                  </a:lnTo>
                  <a:lnTo>
                    <a:pt x="222" y="96"/>
                  </a:lnTo>
                  <a:lnTo>
                    <a:pt x="222" y="78"/>
                  </a:lnTo>
                  <a:lnTo>
                    <a:pt x="210" y="54"/>
                  </a:lnTo>
                  <a:lnTo>
                    <a:pt x="216" y="36"/>
                  </a:lnTo>
                  <a:lnTo>
                    <a:pt x="162" y="12"/>
                  </a:lnTo>
                  <a:lnTo>
                    <a:pt x="156" y="30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68" y="78"/>
                  </a:lnTo>
                  <a:lnTo>
                    <a:pt x="156" y="84"/>
                  </a:lnTo>
                  <a:lnTo>
                    <a:pt x="150" y="84"/>
                  </a:lnTo>
                  <a:lnTo>
                    <a:pt x="144" y="78"/>
                  </a:lnTo>
                  <a:lnTo>
                    <a:pt x="144" y="60"/>
                  </a:lnTo>
                  <a:lnTo>
                    <a:pt x="132" y="48"/>
                  </a:lnTo>
                  <a:lnTo>
                    <a:pt x="132" y="42"/>
                  </a:lnTo>
                  <a:lnTo>
                    <a:pt x="144" y="30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0" y="42"/>
                  </a:lnTo>
                  <a:lnTo>
                    <a:pt x="48" y="324"/>
                  </a:lnTo>
                  <a:lnTo>
                    <a:pt x="60" y="324"/>
                  </a:lnTo>
                  <a:lnTo>
                    <a:pt x="72" y="336"/>
                  </a:lnTo>
                  <a:lnTo>
                    <a:pt x="138" y="336"/>
                  </a:lnTo>
                  <a:lnTo>
                    <a:pt x="132" y="324"/>
                  </a:lnTo>
                  <a:lnTo>
                    <a:pt x="120" y="318"/>
                  </a:lnTo>
                  <a:lnTo>
                    <a:pt x="114" y="300"/>
                  </a:lnTo>
                  <a:lnTo>
                    <a:pt x="114" y="288"/>
                  </a:lnTo>
                  <a:lnTo>
                    <a:pt x="132" y="270"/>
                  </a:lnTo>
                  <a:lnTo>
                    <a:pt x="144" y="264"/>
                  </a:lnTo>
                  <a:lnTo>
                    <a:pt x="156" y="264"/>
                  </a:lnTo>
                  <a:lnTo>
                    <a:pt x="162" y="258"/>
                  </a:lnTo>
                  <a:lnTo>
                    <a:pt x="168" y="258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186" y="246"/>
                  </a:lnTo>
                  <a:lnTo>
                    <a:pt x="198" y="246"/>
                  </a:lnTo>
                  <a:lnTo>
                    <a:pt x="204" y="252"/>
                  </a:lnTo>
                  <a:lnTo>
                    <a:pt x="174" y="222"/>
                  </a:lnTo>
                  <a:lnTo>
                    <a:pt x="204" y="228"/>
                  </a:lnTo>
                  <a:lnTo>
                    <a:pt x="210" y="216"/>
                  </a:lnTo>
                  <a:lnTo>
                    <a:pt x="228" y="240"/>
                  </a:lnTo>
                  <a:lnTo>
                    <a:pt x="252" y="240"/>
                  </a:lnTo>
                  <a:lnTo>
                    <a:pt x="252" y="252"/>
                  </a:lnTo>
                  <a:lnTo>
                    <a:pt x="264" y="258"/>
                  </a:lnTo>
                  <a:lnTo>
                    <a:pt x="300" y="258"/>
                  </a:lnTo>
                  <a:lnTo>
                    <a:pt x="306" y="264"/>
                  </a:lnTo>
                  <a:lnTo>
                    <a:pt x="312" y="276"/>
                  </a:lnTo>
                  <a:lnTo>
                    <a:pt x="312" y="288"/>
                  </a:lnTo>
                  <a:lnTo>
                    <a:pt x="324" y="294"/>
                  </a:lnTo>
                  <a:lnTo>
                    <a:pt x="312" y="306"/>
                  </a:lnTo>
                  <a:lnTo>
                    <a:pt x="312" y="318"/>
                  </a:lnTo>
                  <a:lnTo>
                    <a:pt x="330" y="336"/>
                  </a:lnTo>
                  <a:lnTo>
                    <a:pt x="360" y="336"/>
                  </a:lnTo>
                  <a:lnTo>
                    <a:pt x="414" y="342"/>
                  </a:lnTo>
                  <a:lnTo>
                    <a:pt x="414" y="336"/>
                  </a:lnTo>
                  <a:lnTo>
                    <a:pt x="450" y="354"/>
                  </a:lnTo>
                  <a:lnTo>
                    <a:pt x="468" y="384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92" y="414"/>
                  </a:lnTo>
                  <a:lnTo>
                    <a:pt x="510" y="450"/>
                  </a:lnTo>
                  <a:lnTo>
                    <a:pt x="522" y="462"/>
                  </a:lnTo>
                  <a:lnTo>
                    <a:pt x="534" y="468"/>
                  </a:lnTo>
                  <a:lnTo>
                    <a:pt x="552" y="468"/>
                  </a:lnTo>
                  <a:lnTo>
                    <a:pt x="564" y="474"/>
                  </a:lnTo>
                  <a:lnTo>
                    <a:pt x="570" y="474"/>
                  </a:lnTo>
                  <a:lnTo>
                    <a:pt x="582" y="486"/>
                  </a:lnTo>
                  <a:lnTo>
                    <a:pt x="588" y="498"/>
                  </a:lnTo>
                  <a:lnTo>
                    <a:pt x="594" y="504"/>
                  </a:lnTo>
                  <a:lnTo>
                    <a:pt x="624" y="522"/>
                  </a:lnTo>
                  <a:lnTo>
                    <a:pt x="648" y="522"/>
                  </a:lnTo>
                  <a:lnTo>
                    <a:pt x="666" y="534"/>
                  </a:lnTo>
                  <a:lnTo>
                    <a:pt x="690" y="546"/>
                  </a:lnTo>
                  <a:lnTo>
                    <a:pt x="696" y="552"/>
                  </a:lnTo>
                  <a:lnTo>
                    <a:pt x="708" y="558"/>
                  </a:lnTo>
                  <a:lnTo>
                    <a:pt x="720" y="570"/>
                  </a:lnTo>
                  <a:lnTo>
                    <a:pt x="732" y="570"/>
                  </a:lnTo>
                  <a:lnTo>
                    <a:pt x="744" y="582"/>
                  </a:lnTo>
                  <a:lnTo>
                    <a:pt x="750" y="582"/>
                  </a:lnTo>
                  <a:lnTo>
                    <a:pt x="774" y="576"/>
                  </a:lnTo>
                  <a:lnTo>
                    <a:pt x="822" y="606"/>
                  </a:lnTo>
                  <a:lnTo>
                    <a:pt x="816" y="612"/>
                  </a:lnTo>
                  <a:lnTo>
                    <a:pt x="816" y="630"/>
                  </a:lnTo>
                  <a:lnTo>
                    <a:pt x="828" y="642"/>
                  </a:lnTo>
                  <a:lnTo>
                    <a:pt x="828" y="654"/>
                  </a:lnTo>
                  <a:lnTo>
                    <a:pt x="840" y="654"/>
                  </a:lnTo>
                  <a:lnTo>
                    <a:pt x="852" y="642"/>
                  </a:lnTo>
                  <a:lnTo>
                    <a:pt x="870" y="666"/>
                  </a:lnTo>
                  <a:lnTo>
                    <a:pt x="882" y="660"/>
                  </a:lnTo>
                  <a:lnTo>
                    <a:pt x="894" y="660"/>
                  </a:lnTo>
                  <a:lnTo>
                    <a:pt x="900" y="666"/>
                  </a:lnTo>
                  <a:lnTo>
                    <a:pt x="906" y="666"/>
                  </a:lnTo>
                  <a:lnTo>
                    <a:pt x="900" y="666"/>
                  </a:lnTo>
                  <a:lnTo>
                    <a:pt x="900" y="642"/>
                  </a:lnTo>
                  <a:lnTo>
                    <a:pt x="906" y="636"/>
                  </a:lnTo>
                  <a:lnTo>
                    <a:pt x="912" y="624"/>
                  </a:lnTo>
                  <a:lnTo>
                    <a:pt x="924" y="618"/>
                  </a:lnTo>
                  <a:lnTo>
                    <a:pt x="930" y="606"/>
                  </a:lnTo>
                  <a:lnTo>
                    <a:pt x="930" y="588"/>
                  </a:lnTo>
                  <a:lnTo>
                    <a:pt x="918" y="576"/>
                  </a:lnTo>
                  <a:lnTo>
                    <a:pt x="906" y="570"/>
                  </a:lnTo>
                  <a:lnTo>
                    <a:pt x="900" y="564"/>
                  </a:lnTo>
                  <a:lnTo>
                    <a:pt x="900" y="546"/>
                  </a:lnTo>
                  <a:lnTo>
                    <a:pt x="906" y="540"/>
                  </a:lnTo>
                  <a:lnTo>
                    <a:pt x="906" y="534"/>
                  </a:lnTo>
                  <a:lnTo>
                    <a:pt x="894" y="522"/>
                  </a:lnTo>
                  <a:lnTo>
                    <a:pt x="882" y="522"/>
                  </a:lnTo>
                  <a:lnTo>
                    <a:pt x="876" y="516"/>
                  </a:lnTo>
                  <a:lnTo>
                    <a:pt x="870" y="516"/>
                  </a:lnTo>
                  <a:lnTo>
                    <a:pt x="858" y="504"/>
                  </a:lnTo>
                  <a:lnTo>
                    <a:pt x="840" y="504"/>
                  </a:lnTo>
                  <a:lnTo>
                    <a:pt x="840" y="486"/>
                  </a:lnTo>
                  <a:lnTo>
                    <a:pt x="846" y="480"/>
                  </a:lnTo>
                  <a:lnTo>
                    <a:pt x="894" y="480"/>
                  </a:lnTo>
                  <a:lnTo>
                    <a:pt x="918" y="468"/>
                  </a:lnTo>
                  <a:lnTo>
                    <a:pt x="918" y="456"/>
                  </a:lnTo>
                  <a:lnTo>
                    <a:pt x="912" y="456"/>
                  </a:lnTo>
                  <a:lnTo>
                    <a:pt x="930" y="444"/>
                  </a:lnTo>
                  <a:lnTo>
                    <a:pt x="906" y="420"/>
                  </a:lnTo>
                  <a:lnTo>
                    <a:pt x="948" y="420"/>
                  </a:lnTo>
                  <a:lnTo>
                    <a:pt x="948" y="414"/>
                  </a:lnTo>
                  <a:lnTo>
                    <a:pt x="936" y="402"/>
                  </a:lnTo>
                  <a:lnTo>
                    <a:pt x="936" y="390"/>
                  </a:lnTo>
                  <a:lnTo>
                    <a:pt x="942" y="384"/>
                  </a:lnTo>
                  <a:lnTo>
                    <a:pt x="942" y="372"/>
                  </a:lnTo>
                  <a:lnTo>
                    <a:pt x="954" y="372"/>
                  </a:lnTo>
                  <a:lnTo>
                    <a:pt x="972" y="390"/>
                  </a:lnTo>
                  <a:lnTo>
                    <a:pt x="978" y="390"/>
                  </a:lnTo>
                  <a:lnTo>
                    <a:pt x="984" y="378"/>
                  </a:lnTo>
                  <a:lnTo>
                    <a:pt x="996" y="372"/>
                  </a:lnTo>
                  <a:lnTo>
                    <a:pt x="1002" y="360"/>
                  </a:lnTo>
                  <a:lnTo>
                    <a:pt x="1020" y="360"/>
                  </a:lnTo>
                  <a:lnTo>
                    <a:pt x="1032" y="366"/>
                  </a:lnTo>
                  <a:lnTo>
                    <a:pt x="1038" y="372"/>
                  </a:lnTo>
                  <a:lnTo>
                    <a:pt x="1014" y="408"/>
                  </a:lnTo>
                  <a:lnTo>
                    <a:pt x="1026" y="408"/>
                  </a:lnTo>
                  <a:lnTo>
                    <a:pt x="1032" y="414"/>
                  </a:lnTo>
                  <a:lnTo>
                    <a:pt x="1044" y="414"/>
                  </a:lnTo>
                  <a:lnTo>
                    <a:pt x="1050" y="420"/>
                  </a:lnTo>
                  <a:lnTo>
                    <a:pt x="1056" y="420"/>
                  </a:lnTo>
                  <a:lnTo>
                    <a:pt x="1068" y="414"/>
                  </a:lnTo>
                  <a:lnTo>
                    <a:pt x="1086" y="414"/>
                  </a:lnTo>
                  <a:lnTo>
                    <a:pt x="1092" y="420"/>
                  </a:lnTo>
                  <a:lnTo>
                    <a:pt x="1098" y="420"/>
                  </a:lnTo>
                  <a:lnTo>
                    <a:pt x="1104" y="426"/>
                  </a:lnTo>
                  <a:lnTo>
                    <a:pt x="1110" y="426"/>
                  </a:lnTo>
                  <a:lnTo>
                    <a:pt x="1128" y="408"/>
                  </a:lnTo>
                  <a:lnTo>
                    <a:pt x="1146" y="402"/>
                  </a:lnTo>
                  <a:lnTo>
                    <a:pt x="1146" y="396"/>
                  </a:lnTo>
                  <a:lnTo>
                    <a:pt x="1158" y="396"/>
                  </a:lnTo>
                  <a:lnTo>
                    <a:pt x="1170" y="390"/>
                  </a:lnTo>
                  <a:lnTo>
                    <a:pt x="1182" y="378"/>
                  </a:lnTo>
                  <a:lnTo>
                    <a:pt x="1182" y="366"/>
                  </a:lnTo>
                  <a:lnTo>
                    <a:pt x="1170" y="366"/>
                  </a:lnTo>
                  <a:lnTo>
                    <a:pt x="1158" y="372"/>
                  </a:lnTo>
                  <a:lnTo>
                    <a:pt x="1152" y="37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35" name="Vietnam" descr="© INSCALE GmbH, 05.05.2010&#10;http://www.presentationload.com/">
              <a:extLst>
                <a:ext uri="{FF2B5EF4-FFF2-40B4-BE49-F238E27FC236}">
                  <a16:creationId xmlns:a16="http://schemas.microsoft.com/office/drawing/2014/main" id="{9A3249F5-1F7B-AF22-9B7B-9DE2F1DC2CB5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0722" y="2503972"/>
              <a:ext cx="229767" cy="452126"/>
            </a:xfrm>
            <a:custGeom>
              <a:avLst/>
              <a:gdLst>
                <a:gd name="T0" fmla="*/ 2147483647 w 606"/>
                <a:gd name="T1" fmla="*/ 2147483647 h 1194"/>
                <a:gd name="T2" fmla="*/ 2147483647 w 606"/>
                <a:gd name="T3" fmla="*/ 2147483647 h 1194"/>
                <a:gd name="T4" fmla="*/ 2147483647 w 606"/>
                <a:gd name="T5" fmla="*/ 2147483647 h 1194"/>
                <a:gd name="T6" fmla="*/ 2147483647 w 606"/>
                <a:gd name="T7" fmla="*/ 2147483647 h 1194"/>
                <a:gd name="T8" fmla="*/ 2147483647 w 606"/>
                <a:gd name="T9" fmla="*/ 2147483647 h 1194"/>
                <a:gd name="T10" fmla="*/ 2147483647 w 606"/>
                <a:gd name="T11" fmla="*/ 2147483647 h 1194"/>
                <a:gd name="T12" fmla="*/ 2147483647 w 606"/>
                <a:gd name="T13" fmla="*/ 2147483647 h 1194"/>
                <a:gd name="T14" fmla="*/ 2147483647 w 606"/>
                <a:gd name="T15" fmla="*/ 2147483647 h 1194"/>
                <a:gd name="T16" fmla="*/ 2147483647 w 606"/>
                <a:gd name="T17" fmla="*/ 2147483647 h 1194"/>
                <a:gd name="T18" fmla="*/ 2147483647 w 606"/>
                <a:gd name="T19" fmla="*/ 2147483647 h 1194"/>
                <a:gd name="T20" fmla="*/ 2147483647 w 606"/>
                <a:gd name="T21" fmla="*/ 2147483647 h 1194"/>
                <a:gd name="T22" fmla="*/ 2147483647 w 606"/>
                <a:gd name="T23" fmla="*/ 2147483647 h 1194"/>
                <a:gd name="T24" fmla="*/ 2147483647 w 606"/>
                <a:gd name="T25" fmla="*/ 2147483647 h 1194"/>
                <a:gd name="T26" fmla="*/ 2147483647 w 606"/>
                <a:gd name="T27" fmla="*/ 2147483647 h 1194"/>
                <a:gd name="T28" fmla="*/ 2147483647 w 606"/>
                <a:gd name="T29" fmla="*/ 2147483647 h 1194"/>
                <a:gd name="T30" fmla="*/ 2147483647 w 606"/>
                <a:gd name="T31" fmla="*/ 2147483647 h 1194"/>
                <a:gd name="T32" fmla="*/ 2147483647 w 606"/>
                <a:gd name="T33" fmla="*/ 2147483647 h 1194"/>
                <a:gd name="T34" fmla="*/ 2147483647 w 606"/>
                <a:gd name="T35" fmla="*/ 2147483647 h 1194"/>
                <a:gd name="T36" fmla="*/ 2147483647 w 606"/>
                <a:gd name="T37" fmla="*/ 2147483647 h 1194"/>
                <a:gd name="T38" fmla="*/ 2147483647 w 606"/>
                <a:gd name="T39" fmla="*/ 2147483647 h 1194"/>
                <a:gd name="T40" fmla="*/ 2147483647 w 606"/>
                <a:gd name="T41" fmla="*/ 2147483647 h 1194"/>
                <a:gd name="T42" fmla="*/ 2147483647 w 606"/>
                <a:gd name="T43" fmla="*/ 2147483647 h 1194"/>
                <a:gd name="T44" fmla="*/ 2147483647 w 606"/>
                <a:gd name="T45" fmla="*/ 2147483647 h 1194"/>
                <a:gd name="T46" fmla="*/ 2147483647 w 606"/>
                <a:gd name="T47" fmla="*/ 2147483647 h 1194"/>
                <a:gd name="T48" fmla="*/ 2147483647 w 606"/>
                <a:gd name="T49" fmla="*/ 2147483647 h 1194"/>
                <a:gd name="T50" fmla="*/ 2147483647 w 606"/>
                <a:gd name="T51" fmla="*/ 2147483647 h 1194"/>
                <a:gd name="T52" fmla="*/ 2147483647 w 606"/>
                <a:gd name="T53" fmla="*/ 2147483647 h 1194"/>
                <a:gd name="T54" fmla="*/ 2147483647 w 606"/>
                <a:gd name="T55" fmla="*/ 2147483647 h 1194"/>
                <a:gd name="T56" fmla="*/ 2147483647 w 606"/>
                <a:gd name="T57" fmla="*/ 2147483647 h 1194"/>
                <a:gd name="T58" fmla="*/ 2147483647 w 606"/>
                <a:gd name="T59" fmla="*/ 2147483647 h 1194"/>
                <a:gd name="T60" fmla="*/ 2147483647 w 606"/>
                <a:gd name="T61" fmla="*/ 2147483647 h 1194"/>
                <a:gd name="T62" fmla="*/ 2147483647 w 606"/>
                <a:gd name="T63" fmla="*/ 2147483647 h 1194"/>
                <a:gd name="T64" fmla="*/ 2147483647 w 606"/>
                <a:gd name="T65" fmla="*/ 2147483647 h 1194"/>
                <a:gd name="T66" fmla="*/ 2147483647 w 606"/>
                <a:gd name="T67" fmla="*/ 2147483647 h 1194"/>
                <a:gd name="T68" fmla="*/ 2147483647 w 606"/>
                <a:gd name="T69" fmla="*/ 2147483647 h 1194"/>
                <a:gd name="T70" fmla="*/ 2147483647 w 606"/>
                <a:gd name="T71" fmla="*/ 2147483647 h 1194"/>
                <a:gd name="T72" fmla="*/ 2147483647 w 606"/>
                <a:gd name="T73" fmla="*/ 2147483647 h 1194"/>
                <a:gd name="T74" fmla="*/ 2147483647 w 606"/>
                <a:gd name="T75" fmla="*/ 2147483647 h 1194"/>
                <a:gd name="T76" fmla="*/ 2147483647 w 606"/>
                <a:gd name="T77" fmla="*/ 2147483647 h 1194"/>
                <a:gd name="T78" fmla="*/ 2147483647 w 606"/>
                <a:gd name="T79" fmla="*/ 2147483647 h 1194"/>
                <a:gd name="T80" fmla="*/ 2147483647 w 606"/>
                <a:gd name="T81" fmla="*/ 2147483647 h 1194"/>
                <a:gd name="T82" fmla="*/ 2147483647 w 606"/>
                <a:gd name="T83" fmla="*/ 2147483647 h 1194"/>
                <a:gd name="T84" fmla="*/ 2147483647 w 606"/>
                <a:gd name="T85" fmla="*/ 2147483647 h 1194"/>
                <a:gd name="T86" fmla="*/ 2147483647 w 606"/>
                <a:gd name="T87" fmla="*/ 2147483647 h 1194"/>
                <a:gd name="T88" fmla="*/ 2147483647 w 606"/>
                <a:gd name="T89" fmla="*/ 2147483647 h 1194"/>
                <a:gd name="T90" fmla="*/ 2147483647 w 606"/>
                <a:gd name="T91" fmla="*/ 2147483647 h 1194"/>
                <a:gd name="T92" fmla="*/ 2147483647 w 606"/>
                <a:gd name="T93" fmla="*/ 2147483647 h 1194"/>
                <a:gd name="T94" fmla="*/ 2147483647 w 606"/>
                <a:gd name="T95" fmla="*/ 2147483647 h 1194"/>
                <a:gd name="T96" fmla="*/ 2147483647 w 606"/>
                <a:gd name="T97" fmla="*/ 2147483647 h 1194"/>
                <a:gd name="T98" fmla="*/ 2147483647 w 606"/>
                <a:gd name="T99" fmla="*/ 2147483647 h 1194"/>
                <a:gd name="T100" fmla="*/ 2147483647 w 606"/>
                <a:gd name="T101" fmla="*/ 2147483647 h 1194"/>
                <a:gd name="T102" fmla="*/ 2147483647 w 606"/>
                <a:gd name="T103" fmla="*/ 2147483647 h 1194"/>
                <a:gd name="T104" fmla="*/ 2147483647 w 606"/>
                <a:gd name="T105" fmla="*/ 2147483647 h 1194"/>
                <a:gd name="T106" fmla="*/ 2147483647 w 606"/>
                <a:gd name="T107" fmla="*/ 2147483647 h 1194"/>
                <a:gd name="T108" fmla="*/ 2147483647 w 606"/>
                <a:gd name="T109" fmla="*/ 2147483647 h 1194"/>
                <a:gd name="T110" fmla="*/ 2147483647 w 606"/>
                <a:gd name="T111" fmla="*/ 2147483647 h 1194"/>
                <a:gd name="T112" fmla="*/ 2147483647 w 606"/>
                <a:gd name="T113" fmla="*/ 2147483647 h 1194"/>
                <a:gd name="T114" fmla="*/ 2147483647 w 606"/>
                <a:gd name="T115" fmla="*/ 2147483647 h 1194"/>
                <a:gd name="T116" fmla="*/ 2147483647 w 606"/>
                <a:gd name="T117" fmla="*/ 2147483647 h 1194"/>
                <a:gd name="T118" fmla="*/ 2147483647 w 606"/>
                <a:gd name="T119" fmla="*/ 2147483647 h 1194"/>
                <a:gd name="T120" fmla="*/ 2147483647 w 606"/>
                <a:gd name="T121" fmla="*/ 2147483647 h 1194"/>
                <a:gd name="T122" fmla="*/ 2147483647 w 606"/>
                <a:gd name="T123" fmla="*/ 2147483647 h 11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06"/>
                <a:gd name="T187" fmla="*/ 0 h 1194"/>
                <a:gd name="T188" fmla="*/ 606 w 606"/>
                <a:gd name="T189" fmla="*/ 1194 h 11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06" h="1194">
                  <a:moveTo>
                    <a:pt x="6" y="48"/>
                  </a:moveTo>
                  <a:lnTo>
                    <a:pt x="0" y="60"/>
                  </a:lnTo>
                  <a:lnTo>
                    <a:pt x="0" y="72"/>
                  </a:lnTo>
                  <a:lnTo>
                    <a:pt x="12" y="96"/>
                  </a:lnTo>
                  <a:lnTo>
                    <a:pt x="18" y="102"/>
                  </a:lnTo>
                  <a:lnTo>
                    <a:pt x="24" y="114"/>
                  </a:lnTo>
                  <a:lnTo>
                    <a:pt x="36" y="120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26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84" y="198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08" y="216"/>
                  </a:lnTo>
                  <a:lnTo>
                    <a:pt x="120" y="228"/>
                  </a:lnTo>
                  <a:lnTo>
                    <a:pt x="126" y="222"/>
                  </a:lnTo>
                  <a:lnTo>
                    <a:pt x="132" y="210"/>
                  </a:lnTo>
                  <a:lnTo>
                    <a:pt x="132" y="204"/>
                  </a:lnTo>
                  <a:lnTo>
                    <a:pt x="138" y="192"/>
                  </a:lnTo>
                  <a:lnTo>
                    <a:pt x="150" y="192"/>
                  </a:lnTo>
                  <a:lnTo>
                    <a:pt x="162" y="198"/>
                  </a:lnTo>
                  <a:lnTo>
                    <a:pt x="186" y="222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74" y="234"/>
                  </a:lnTo>
                  <a:lnTo>
                    <a:pt x="198" y="246"/>
                  </a:lnTo>
                  <a:lnTo>
                    <a:pt x="216" y="252"/>
                  </a:lnTo>
                  <a:lnTo>
                    <a:pt x="228" y="258"/>
                  </a:lnTo>
                  <a:lnTo>
                    <a:pt x="228" y="270"/>
                  </a:lnTo>
                  <a:lnTo>
                    <a:pt x="222" y="282"/>
                  </a:lnTo>
                  <a:lnTo>
                    <a:pt x="210" y="288"/>
                  </a:lnTo>
                  <a:lnTo>
                    <a:pt x="204" y="300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4" y="300"/>
                  </a:lnTo>
                  <a:lnTo>
                    <a:pt x="150" y="300"/>
                  </a:lnTo>
                  <a:lnTo>
                    <a:pt x="156" y="306"/>
                  </a:lnTo>
                  <a:lnTo>
                    <a:pt x="156" y="324"/>
                  </a:lnTo>
                  <a:lnTo>
                    <a:pt x="168" y="330"/>
                  </a:lnTo>
                  <a:lnTo>
                    <a:pt x="174" y="336"/>
                  </a:lnTo>
                  <a:lnTo>
                    <a:pt x="210" y="354"/>
                  </a:lnTo>
                  <a:lnTo>
                    <a:pt x="222" y="366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52" y="378"/>
                  </a:lnTo>
                  <a:lnTo>
                    <a:pt x="252" y="408"/>
                  </a:lnTo>
                  <a:lnTo>
                    <a:pt x="258" y="414"/>
                  </a:lnTo>
                  <a:lnTo>
                    <a:pt x="270" y="414"/>
                  </a:lnTo>
                  <a:lnTo>
                    <a:pt x="282" y="420"/>
                  </a:lnTo>
                  <a:lnTo>
                    <a:pt x="288" y="426"/>
                  </a:lnTo>
                  <a:lnTo>
                    <a:pt x="294" y="426"/>
                  </a:lnTo>
                  <a:lnTo>
                    <a:pt x="294" y="450"/>
                  </a:lnTo>
                  <a:lnTo>
                    <a:pt x="306" y="474"/>
                  </a:lnTo>
                  <a:lnTo>
                    <a:pt x="324" y="486"/>
                  </a:lnTo>
                  <a:lnTo>
                    <a:pt x="342" y="504"/>
                  </a:lnTo>
                  <a:lnTo>
                    <a:pt x="348" y="522"/>
                  </a:lnTo>
                  <a:lnTo>
                    <a:pt x="366" y="522"/>
                  </a:lnTo>
                  <a:lnTo>
                    <a:pt x="366" y="528"/>
                  </a:lnTo>
                  <a:lnTo>
                    <a:pt x="372" y="534"/>
                  </a:lnTo>
                  <a:lnTo>
                    <a:pt x="384" y="558"/>
                  </a:lnTo>
                  <a:lnTo>
                    <a:pt x="396" y="570"/>
                  </a:lnTo>
                  <a:lnTo>
                    <a:pt x="408" y="570"/>
                  </a:lnTo>
                  <a:lnTo>
                    <a:pt x="414" y="576"/>
                  </a:lnTo>
                  <a:lnTo>
                    <a:pt x="426" y="582"/>
                  </a:lnTo>
                  <a:lnTo>
                    <a:pt x="432" y="588"/>
                  </a:lnTo>
                  <a:lnTo>
                    <a:pt x="432" y="600"/>
                  </a:lnTo>
                  <a:lnTo>
                    <a:pt x="426" y="606"/>
                  </a:lnTo>
                  <a:lnTo>
                    <a:pt x="420" y="606"/>
                  </a:lnTo>
                  <a:lnTo>
                    <a:pt x="414" y="612"/>
                  </a:lnTo>
                  <a:lnTo>
                    <a:pt x="408" y="612"/>
                  </a:lnTo>
                  <a:lnTo>
                    <a:pt x="432" y="636"/>
                  </a:lnTo>
                  <a:lnTo>
                    <a:pt x="456" y="648"/>
                  </a:lnTo>
                  <a:lnTo>
                    <a:pt x="462" y="654"/>
                  </a:lnTo>
                  <a:lnTo>
                    <a:pt x="468" y="654"/>
                  </a:lnTo>
                  <a:lnTo>
                    <a:pt x="450" y="690"/>
                  </a:lnTo>
                  <a:lnTo>
                    <a:pt x="456" y="690"/>
                  </a:lnTo>
                  <a:lnTo>
                    <a:pt x="468" y="702"/>
                  </a:lnTo>
                  <a:lnTo>
                    <a:pt x="468" y="708"/>
                  </a:lnTo>
                  <a:lnTo>
                    <a:pt x="456" y="720"/>
                  </a:lnTo>
                  <a:lnTo>
                    <a:pt x="450" y="720"/>
                  </a:lnTo>
                  <a:lnTo>
                    <a:pt x="450" y="762"/>
                  </a:lnTo>
                  <a:lnTo>
                    <a:pt x="456" y="762"/>
                  </a:lnTo>
                  <a:lnTo>
                    <a:pt x="468" y="774"/>
                  </a:lnTo>
                  <a:lnTo>
                    <a:pt x="480" y="798"/>
                  </a:lnTo>
                  <a:lnTo>
                    <a:pt x="480" y="804"/>
                  </a:lnTo>
                  <a:lnTo>
                    <a:pt x="468" y="816"/>
                  </a:lnTo>
                  <a:lnTo>
                    <a:pt x="462" y="816"/>
                  </a:lnTo>
                  <a:lnTo>
                    <a:pt x="462" y="828"/>
                  </a:lnTo>
                  <a:lnTo>
                    <a:pt x="468" y="834"/>
                  </a:lnTo>
                  <a:lnTo>
                    <a:pt x="468" y="864"/>
                  </a:lnTo>
                  <a:lnTo>
                    <a:pt x="474" y="870"/>
                  </a:lnTo>
                  <a:lnTo>
                    <a:pt x="474" y="900"/>
                  </a:lnTo>
                  <a:lnTo>
                    <a:pt x="462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18"/>
                  </a:lnTo>
                  <a:lnTo>
                    <a:pt x="408" y="918"/>
                  </a:lnTo>
                  <a:lnTo>
                    <a:pt x="408" y="942"/>
                  </a:lnTo>
                  <a:lnTo>
                    <a:pt x="366" y="942"/>
                  </a:lnTo>
                  <a:lnTo>
                    <a:pt x="366" y="966"/>
                  </a:lnTo>
                  <a:lnTo>
                    <a:pt x="378" y="990"/>
                  </a:lnTo>
                  <a:lnTo>
                    <a:pt x="396" y="1008"/>
                  </a:lnTo>
                  <a:lnTo>
                    <a:pt x="396" y="1020"/>
                  </a:lnTo>
                  <a:lnTo>
                    <a:pt x="390" y="1014"/>
                  </a:lnTo>
                  <a:lnTo>
                    <a:pt x="378" y="1008"/>
                  </a:lnTo>
                  <a:lnTo>
                    <a:pt x="372" y="1002"/>
                  </a:lnTo>
                  <a:lnTo>
                    <a:pt x="360" y="996"/>
                  </a:lnTo>
                  <a:lnTo>
                    <a:pt x="348" y="996"/>
                  </a:lnTo>
                  <a:lnTo>
                    <a:pt x="342" y="1002"/>
                  </a:lnTo>
                  <a:lnTo>
                    <a:pt x="342" y="1008"/>
                  </a:lnTo>
                  <a:lnTo>
                    <a:pt x="306" y="1008"/>
                  </a:lnTo>
                  <a:lnTo>
                    <a:pt x="312" y="1014"/>
                  </a:lnTo>
                  <a:lnTo>
                    <a:pt x="318" y="1014"/>
                  </a:lnTo>
                  <a:lnTo>
                    <a:pt x="324" y="1020"/>
                  </a:lnTo>
                  <a:lnTo>
                    <a:pt x="324" y="1026"/>
                  </a:lnTo>
                  <a:lnTo>
                    <a:pt x="312" y="1032"/>
                  </a:lnTo>
                  <a:lnTo>
                    <a:pt x="294" y="1032"/>
                  </a:lnTo>
                  <a:lnTo>
                    <a:pt x="276" y="1038"/>
                  </a:lnTo>
                  <a:lnTo>
                    <a:pt x="270" y="1050"/>
                  </a:lnTo>
                  <a:lnTo>
                    <a:pt x="270" y="1056"/>
                  </a:lnTo>
                  <a:lnTo>
                    <a:pt x="288" y="1074"/>
                  </a:lnTo>
                  <a:lnTo>
                    <a:pt x="300" y="1080"/>
                  </a:lnTo>
                  <a:lnTo>
                    <a:pt x="306" y="1086"/>
                  </a:lnTo>
                  <a:lnTo>
                    <a:pt x="312" y="1086"/>
                  </a:lnTo>
                  <a:lnTo>
                    <a:pt x="294" y="1104"/>
                  </a:lnTo>
                  <a:lnTo>
                    <a:pt x="294" y="1110"/>
                  </a:lnTo>
                  <a:lnTo>
                    <a:pt x="300" y="1116"/>
                  </a:lnTo>
                  <a:lnTo>
                    <a:pt x="300" y="1128"/>
                  </a:lnTo>
                  <a:lnTo>
                    <a:pt x="306" y="1140"/>
                  </a:lnTo>
                  <a:lnTo>
                    <a:pt x="306" y="1152"/>
                  </a:lnTo>
                  <a:lnTo>
                    <a:pt x="312" y="1158"/>
                  </a:lnTo>
                  <a:lnTo>
                    <a:pt x="294" y="1176"/>
                  </a:lnTo>
                  <a:lnTo>
                    <a:pt x="294" y="1188"/>
                  </a:lnTo>
                  <a:lnTo>
                    <a:pt x="306" y="1194"/>
                  </a:lnTo>
                  <a:lnTo>
                    <a:pt x="318" y="1194"/>
                  </a:lnTo>
                  <a:lnTo>
                    <a:pt x="330" y="1188"/>
                  </a:lnTo>
                  <a:lnTo>
                    <a:pt x="354" y="1164"/>
                  </a:lnTo>
                  <a:lnTo>
                    <a:pt x="366" y="1158"/>
                  </a:lnTo>
                  <a:lnTo>
                    <a:pt x="378" y="1158"/>
                  </a:lnTo>
                  <a:lnTo>
                    <a:pt x="384" y="1134"/>
                  </a:lnTo>
                  <a:lnTo>
                    <a:pt x="384" y="1110"/>
                  </a:lnTo>
                  <a:lnTo>
                    <a:pt x="396" y="1110"/>
                  </a:lnTo>
                  <a:lnTo>
                    <a:pt x="402" y="1116"/>
                  </a:lnTo>
                  <a:lnTo>
                    <a:pt x="414" y="1116"/>
                  </a:lnTo>
                  <a:lnTo>
                    <a:pt x="426" y="1104"/>
                  </a:lnTo>
                  <a:lnTo>
                    <a:pt x="426" y="1092"/>
                  </a:lnTo>
                  <a:lnTo>
                    <a:pt x="420" y="1086"/>
                  </a:lnTo>
                  <a:lnTo>
                    <a:pt x="414" y="1074"/>
                  </a:lnTo>
                  <a:lnTo>
                    <a:pt x="408" y="1068"/>
                  </a:lnTo>
                  <a:lnTo>
                    <a:pt x="408" y="1062"/>
                  </a:lnTo>
                  <a:lnTo>
                    <a:pt x="414" y="1056"/>
                  </a:lnTo>
                  <a:lnTo>
                    <a:pt x="426" y="1056"/>
                  </a:lnTo>
                  <a:lnTo>
                    <a:pt x="438" y="1050"/>
                  </a:lnTo>
                  <a:lnTo>
                    <a:pt x="444" y="1044"/>
                  </a:lnTo>
                  <a:lnTo>
                    <a:pt x="450" y="1044"/>
                  </a:lnTo>
                  <a:lnTo>
                    <a:pt x="456" y="1050"/>
                  </a:lnTo>
                  <a:lnTo>
                    <a:pt x="468" y="1050"/>
                  </a:lnTo>
                  <a:lnTo>
                    <a:pt x="480" y="1044"/>
                  </a:lnTo>
                  <a:lnTo>
                    <a:pt x="498" y="1038"/>
                  </a:lnTo>
                  <a:lnTo>
                    <a:pt x="546" y="1014"/>
                  </a:lnTo>
                  <a:lnTo>
                    <a:pt x="582" y="978"/>
                  </a:lnTo>
                  <a:lnTo>
                    <a:pt x="588" y="960"/>
                  </a:lnTo>
                  <a:lnTo>
                    <a:pt x="594" y="936"/>
                  </a:lnTo>
                  <a:lnTo>
                    <a:pt x="606" y="876"/>
                  </a:lnTo>
                  <a:lnTo>
                    <a:pt x="606" y="846"/>
                  </a:lnTo>
                  <a:lnTo>
                    <a:pt x="600" y="834"/>
                  </a:lnTo>
                  <a:lnTo>
                    <a:pt x="576" y="810"/>
                  </a:lnTo>
                  <a:lnTo>
                    <a:pt x="594" y="804"/>
                  </a:lnTo>
                  <a:lnTo>
                    <a:pt x="594" y="774"/>
                  </a:lnTo>
                  <a:lnTo>
                    <a:pt x="588" y="756"/>
                  </a:lnTo>
                  <a:lnTo>
                    <a:pt x="588" y="744"/>
                  </a:lnTo>
                  <a:lnTo>
                    <a:pt x="570" y="708"/>
                  </a:lnTo>
                  <a:lnTo>
                    <a:pt x="564" y="690"/>
                  </a:lnTo>
                  <a:lnTo>
                    <a:pt x="558" y="684"/>
                  </a:lnTo>
                  <a:lnTo>
                    <a:pt x="552" y="672"/>
                  </a:lnTo>
                  <a:lnTo>
                    <a:pt x="558" y="666"/>
                  </a:lnTo>
                  <a:lnTo>
                    <a:pt x="558" y="642"/>
                  </a:lnTo>
                  <a:lnTo>
                    <a:pt x="522" y="606"/>
                  </a:lnTo>
                  <a:lnTo>
                    <a:pt x="486" y="576"/>
                  </a:lnTo>
                  <a:lnTo>
                    <a:pt x="456" y="552"/>
                  </a:lnTo>
                  <a:lnTo>
                    <a:pt x="432" y="534"/>
                  </a:lnTo>
                  <a:lnTo>
                    <a:pt x="420" y="528"/>
                  </a:lnTo>
                  <a:lnTo>
                    <a:pt x="402" y="516"/>
                  </a:lnTo>
                  <a:lnTo>
                    <a:pt x="390" y="510"/>
                  </a:lnTo>
                  <a:lnTo>
                    <a:pt x="384" y="504"/>
                  </a:lnTo>
                  <a:lnTo>
                    <a:pt x="384" y="468"/>
                  </a:lnTo>
                  <a:lnTo>
                    <a:pt x="336" y="420"/>
                  </a:lnTo>
                  <a:lnTo>
                    <a:pt x="306" y="384"/>
                  </a:lnTo>
                  <a:lnTo>
                    <a:pt x="288" y="354"/>
                  </a:lnTo>
                  <a:lnTo>
                    <a:pt x="282" y="336"/>
                  </a:lnTo>
                  <a:lnTo>
                    <a:pt x="282" y="318"/>
                  </a:lnTo>
                  <a:lnTo>
                    <a:pt x="276" y="306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94" y="252"/>
                  </a:lnTo>
                  <a:lnTo>
                    <a:pt x="294" y="240"/>
                  </a:lnTo>
                  <a:lnTo>
                    <a:pt x="300" y="240"/>
                  </a:lnTo>
                  <a:lnTo>
                    <a:pt x="312" y="228"/>
                  </a:lnTo>
                  <a:lnTo>
                    <a:pt x="324" y="222"/>
                  </a:lnTo>
                  <a:lnTo>
                    <a:pt x="336" y="210"/>
                  </a:lnTo>
                  <a:lnTo>
                    <a:pt x="336" y="204"/>
                  </a:lnTo>
                  <a:lnTo>
                    <a:pt x="342" y="198"/>
                  </a:lnTo>
                  <a:lnTo>
                    <a:pt x="372" y="198"/>
                  </a:lnTo>
                  <a:lnTo>
                    <a:pt x="384" y="186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396" y="144"/>
                  </a:lnTo>
                  <a:lnTo>
                    <a:pt x="390" y="144"/>
                  </a:lnTo>
                  <a:lnTo>
                    <a:pt x="384" y="138"/>
                  </a:lnTo>
                  <a:lnTo>
                    <a:pt x="354" y="138"/>
                  </a:lnTo>
                  <a:lnTo>
                    <a:pt x="342" y="132"/>
                  </a:lnTo>
                  <a:lnTo>
                    <a:pt x="336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96"/>
                  </a:lnTo>
                  <a:lnTo>
                    <a:pt x="300" y="90"/>
                  </a:lnTo>
                  <a:lnTo>
                    <a:pt x="294" y="72"/>
                  </a:lnTo>
                  <a:lnTo>
                    <a:pt x="312" y="54"/>
                  </a:lnTo>
                  <a:lnTo>
                    <a:pt x="312" y="48"/>
                  </a:lnTo>
                  <a:lnTo>
                    <a:pt x="306" y="42"/>
                  </a:lnTo>
                  <a:lnTo>
                    <a:pt x="276" y="42"/>
                  </a:lnTo>
                  <a:lnTo>
                    <a:pt x="264" y="30"/>
                  </a:lnTo>
                  <a:lnTo>
                    <a:pt x="234" y="36"/>
                  </a:lnTo>
                  <a:lnTo>
                    <a:pt x="204" y="0"/>
                  </a:lnTo>
                  <a:lnTo>
                    <a:pt x="198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74" y="18"/>
                  </a:lnTo>
                  <a:lnTo>
                    <a:pt x="174" y="30"/>
                  </a:lnTo>
                  <a:lnTo>
                    <a:pt x="168" y="42"/>
                  </a:lnTo>
                  <a:lnTo>
                    <a:pt x="168" y="48"/>
                  </a:lnTo>
                  <a:lnTo>
                    <a:pt x="150" y="48"/>
                  </a:lnTo>
                  <a:lnTo>
                    <a:pt x="144" y="54"/>
                  </a:lnTo>
                  <a:lnTo>
                    <a:pt x="138" y="48"/>
                  </a:lnTo>
                  <a:lnTo>
                    <a:pt x="120" y="48"/>
                  </a:lnTo>
                  <a:lnTo>
                    <a:pt x="132" y="60"/>
                  </a:lnTo>
                  <a:lnTo>
                    <a:pt x="132" y="72"/>
                  </a:lnTo>
                  <a:lnTo>
                    <a:pt x="114" y="72"/>
                  </a:lnTo>
                  <a:lnTo>
                    <a:pt x="108" y="66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60" y="66"/>
                  </a:lnTo>
                  <a:lnTo>
                    <a:pt x="54" y="72"/>
                  </a:lnTo>
                  <a:lnTo>
                    <a:pt x="42" y="72"/>
                  </a:lnTo>
                  <a:lnTo>
                    <a:pt x="18" y="48"/>
                  </a:lnTo>
                  <a:lnTo>
                    <a:pt x="6" y="4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36" name="Venezuela" descr="© INSCALE GmbH, 05.05.2010&#10;http://www.presentationload.com/">
              <a:extLst>
                <a:ext uri="{FF2B5EF4-FFF2-40B4-BE49-F238E27FC236}">
                  <a16:creationId xmlns:a16="http://schemas.microsoft.com/office/drawing/2014/main" id="{0F80574C-2389-50BC-C717-1B03F9C663A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263836" y="2846402"/>
              <a:ext cx="361698" cy="352806"/>
            </a:xfrm>
            <a:custGeom>
              <a:avLst/>
              <a:gdLst>
                <a:gd name="T0" fmla="*/ 2147483647 w 954"/>
                <a:gd name="T1" fmla="*/ 2147483647 h 930"/>
                <a:gd name="T2" fmla="*/ 2147483647 w 954"/>
                <a:gd name="T3" fmla="*/ 2147483647 h 930"/>
                <a:gd name="T4" fmla="*/ 2147483647 w 954"/>
                <a:gd name="T5" fmla="*/ 2147483647 h 930"/>
                <a:gd name="T6" fmla="*/ 2147483647 w 954"/>
                <a:gd name="T7" fmla="*/ 2147483647 h 930"/>
                <a:gd name="T8" fmla="*/ 2147483647 w 954"/>
                <a:gd name="T9" fmla="*/ 2147483647 h 930"/>
                <a:gd name="T10" fmla="*/ 2147483647 w 954"/>
                <a:gd name="T11" fmla="*/ 2147483647 h 930"/>
                <a:gd name="T12" fmla="*/ 2147483647 w 954"/>
                <a:gd name="T13" fmla="*/ 2147483647 h 930"/>
                <a:gd name="T14" fmla="*/ 2147483647 w 954"/>
                <a:gd name="T15" fmla="*/ 2147483647 h 930"/>
                <a:gd name="T16" fmla="*/ 2147483647 w 954"/>
                <a:gd name="T17" fmla="*/ 2147483647 h 930"/>
                <a:gd name="T18" fmla="*/ 2147483647 w 954"/>
                <a:gd name="T19" fmla="*/ 2147483647 h 930"/>
                <a:gd name="T20" fmla="*/ 2147483647 w 954"/>
                <a:gd name="T21" fmla="*/ 2147483647 h 930"/>
                <a:gd name="T22" fmla="*/ 2147483647 w 954"/>
                <a:gd name="T23" fmla="*/ 2147483647 h 930"/>
                <a:gd name="T24" fmla="*/ 2147483647 w 954"/>
                <a:gd name="T25" fmla="*/ 2147483647 h 930"/>
                <a:gd name="T26" fmla="*/ 2147483647 w 954"/>
                <a:gd name="T27" fmla="*/ 2147483647 h 930"/>
                <a:gd name="T28" fmla="*/ 2147483647 w 954"/>
                <a:gd name="T29" fmla="*/ 2147483647 h 930"/>
                <a:gd name="T30" fmla="*/ 2147483647 w 954"/>
                <a:gd name="T31" fmla="*/ 2147483647 h 930"/>
                <a:gd name="T32" fmla="*/ 2147483647 w 954"/>
                <a:gd name="T33" fmla="*/ 2147483647 h 930"/>
                <a:gd name="T34" fmla="*/ 2147483647 w 954"/>
                <a:gd name="T35" fmla="*/ 2147483647 h 930"/>
                <a:gd name="T36" fmla="*/ 2147483647 w 954"/>
                <a:gd name="T37" fmla="*/ 2147483647 h 930"/>
                <a:gd name="T38" fmla="*/ 2147483647 w 954"/>
                <a:gd name="T39" fmla="*/ 2147483647 h 930"/>
                <a:gd name="T40" fmla="*/ 2147483647 w 954"/>
                <a:gd name="T41" fmla="*/ 2147483647 h 930"/>
                <a:gd name="T42" fmla="*/ 2147483647 w 954"/>
                <a:gd name="T43" fmla="*/ 2147483647 h 930"/>
                <a:gd name="T44" fmla="*/ 2147483647 w 954"/>
                <a:gd name="T45" fmla="*/ 2147483647 h 930"/>
                <a:gd name="T46" fmla="*/ 2147483647 w 954"/>
                <a:gd name="T47" fmla="*/ 2147483647 h 930"/>
                <a:gd name="T48" fmla="*/ 2147483647 w 954"/>
                <a:gd name="T49" fmla="*/ 2147483647 h 930"/>
                <a:gd name="T50" fmla="*/ 0 w 954"/>
                <a:gd name="T51" fmla="*/ 2147483647 h 930"/>
                <a:gd name="T52" fmla="*/ 2147483647 w 954"/>
                <a:gd name="T53" fmla="*/ 2147483647 h 930"/>
                <a:gd name="T54" fmla="*/ 2147483647 w 954"/>
                <a:gd name="T55" fmla="*/ 2147483647 h 930"/>
                <a:gd name="T56" fmla="*/ 2147483647 w 954"/>
                <a:gd name="T57" fmla="*/ 2147483647 h 930"/>
                <a:gd name="T58" fmla="*/ 2147483647 w 954"/>
                <a:gd name="T59" fmla="*/ 2147483647 h 930"/>
                <a:gd name="T60" fmla="*/ 2147483647 w 954"/>
                <a:gd name="T61" fmla="*/ 2147483647 h 930"/>
                <a:gd name="T62" fmla="*/ 2147483647 w 954"/>
                <a:gd name="T63" fmla="*/ 2147483647 h 930"/>
                <a:gd name="T64" fmla="*/ 2147483647 w 954"/>
                <a:gd name="T65" fmla="*/ 2147483647 h 930"/>
                <a:gd name="T66" fmla="*/ 2147483647 w 954"/>
                <a:gd name="T67" fmla="*/ 2147483647 h 930"/>
                <a:gd name="T68" fmla="*/ 2147483647 w 954"/>
                <a:gd name="T69" fmla="*/ 2147483647 h 930"/>
                <a:gd name="T70" fmla="*/ 2147483647 w 954"/>
                <a:gd name="T71" fmla="*/ 2147483647 h 930"/>
                <a:gd name="T72" fmla="*/ 2147483647 w 954"/>
                <a:gd name="T73" fmla="*/ 2147483647 h 930"/>
                <a:gd name="T74" fmla="*/ 2147483647 w 954"/>
                <a:gd name="T75" fmla="*/ 2147483647 h 930"/>
                <a:gd name="T76" fmla="*/ 2147483647 w 954"/>
                <a:gd name="T77" fmla="*/ 2147483647 h 930"/>
                <a:gd name="T78" fmla="*/ 2147483647 w 954"/>
                <a:gd name="T79" fmla="*/ 2147483647 h 930"/>
                <a:gd name="T80" fmla="*/ 2147483647 w 954"/>
                <a:gd name="T81" fmla="*/ 2147483647 h 930"/>
                <a:gd name="T82" fmla="*/ 2147483647 w 954"/>
                <a:gd name="T83" fmla="*/ 2147483647 h 930"/>
                <a:gd name="T84" fmla="*/ 2147483647 w 954"/>
                <a:gd name="T85" fmla="*/ 2147483647 h 930"/>
                <a:gd name="T86" fmla="*/ 2147483647 w 954"/>
                <a:gd name="T87" fmla="*/ 2147483647 h 930"/>
                <a:gd name="T88" fmla="*/ 2147483647 w 954"/>
                <a:gd name="T89" fmla="*/ 2147483647 h 930"/>
                <a:gd name="T90" fmla="*/ 2147483647 w 954"/>
                <a:gd name="T91" fmla="*/ 2147483647 h 930"/>
                <a:gd name="T92" fmla="*/ 2147483647 w 954"/>
                <a:gd name="T93" fmla="*/ 2147483647 h 930"/>
                <a:gd name="T94" fmla="*/ 2147483647 w 954"/>
                <a:gd name="T95" fmla="*/ 2147483647 h 930"/>
                <a:gd name="T96" fmla="*/ 2147483647 w 954"/>
                <a:gd name="T97" fmla="*/ 2147483647 h 930"/>
                <a:gd name="T98" fmla="*/ 2147483647 w 954"/>
                <a:gd name="T99" fmla="*/ 2147483647 h 930"/>
                <a:gd name="T100" fmla="*/ 2147483647 w 954"/>
                <a:gd name="T101" fmla="*/ 2147483647 h 930"/>
                <a:gd name="T102" fmla="*/ 2147483647 w 954"/>
                <a:gd name="T103" fmla="*/ 2147483647 h 930"/>
                <a:gd name="T104" fmla="*/ 2147483647 w 954"/>
                <a:gd name="T105" fmla="*/ 2147483647 h 930"/>
                <a:gd name="T106" fmla="*/ 2147483647 w 954"/>
                <a:gd name="T107" fmla="*/ 2147483647 h 930"/>
                <a:gd name="T108" fmla="*/ 2147483647 w 954"/>
                <a:gd name="T109" fmla="*/ 2147483647 h 930"/>
                <a:gd name="T110" fmla="*/ 2147483647 w 954"/>
                <a:gd name="T111" fmla="*/ 2147483647 h 930"/>
                <a:gd name="T112" fmla="*/ 2147483647 w 954"/>
                <a:gd name="T113" fmla="*/ 2147483647 h 930"/>
                <a:gd name="T114" fmla="*/ 2147483647 w 954"/>
                <a:gd name="T115" fmla="*/ 2147483647 h 930"/>
                <a:gd name="T116" fmla="*/ 2147483647 w 954"/>
                <a:gd name="T117" fmla="*/ 2147483647 h 930"/>
                <a:gd name="T118" fmla="*/ 2147483647 w 954"/>
                <a:gd name="T119" fmla="*/ 2147483647 h 93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30"/>
                <a:gd name="T182" fmla="*/ 954 w 954"/>
                <a:gd name="T183" fmla="*/ 930 h 93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30">
                  <a:moveTo>
                    <a:pt x="264" y="42"/>
                  </a:moveTo>
                  <a:lnTo>
                    <a:pt x="264" y="12"/>
                  </a:lnTo>
                  <a:lnTo>
                    <a:pt x="252" y="0"/>
                  </a:lnTo>
                  <a:lnTo>
                    <a:pt x="234" y="0"/>
                  </a:lnTo>
                  <a:lnTo>
                    <a:pt x="228" y="6"/>
                  </a:lnTo>
                  <a:lnTo>
                    <a:pt x="228" y="18"/>
                  </a:lnTo>
                  <a:lnTo>
                    <a:pt x="234" y="24"/>
                  </a:lnTo>
                  <a:lnTo>
                    <a:pt x="234" y="36"/>
                  </a:lnTo>
                  <a:lnTo>
                    <a:pt x="240" y="42"/>
                  </a:lnTo>
                  <a:lnTo>
                    <a:pt x="264" y="42"/>
                  </a:lnTo>
                  <a:close/>
                  <a:moveTo>
                    <a:pt x="936" y="276"/>
                  </a:moveTo>
                  <a:lnTo>
                    <a:pt x="930" y="276"/>
                  </a:lnTo>
                  <a:lnTo>
                    <a:pt x="924" y="282"/>
                  </a:lnTo>
                  <a:lnTo>
                    <a:pt x="912" y="288"/>
                  </a:lnTo>
                  <a:lnTo>
                    <a:pt x="906" y="294"/>
                  </a:lnTo>
                  <a:lnTo>
                    <a:pt x="900" y="288"/>
                  </a:lnTo>
                  <a:lnTo>
                    <a:pt x="888" y="288"/>
                  </a:lnTo>
                  <a:lnTo>
                    <a:pt x="882" y="282"/>
                  </a:lnTo>
                  <a:lnTo>
                    <a:pt x="876" y="282"/>
                  </a:lnTo>
                  <a:lnTo>
                    <a:pt x="852" y="306"/>
                  </a:lnTo>
                  <a:lnTo>
                    <a:pt x="822" y="282"/>
                  </a:lnTo>
                  <a:lnTo>
                    <a:pt x="846" y="282"/>
                  </a:lnTo>
                  <a:lnTo>
                    <a:pt x="858" y="276"/>
                  </a:lnTo>
                  <a:lnTo>
                    <a:pt x="864" y="276"/>
                  </a:lnTo>
                  <a:lnTo>
                    <a:pt x="870" y="264"/>
                  </a:lnTo>
                  <a:lnTo>
                    <a:pt x="870" y="246"/>
                  </a:lnTo>
                  <a:lnTo>
                    <a:pt x="882" y="234"/>
                  </a:lnTo>
                  <a:lnTo>
                    <a:pt x="888" y="222"/>
                  </a:lnTo>
                  <a:lnTo>
                    <a:pt x="876" y="210"/>
                  </a:lnTo>
                  <a:lnTo>
                    <a:pt x="846" y="210"/>
                  </a:lnTo>
                  <a:lnTo>
                    <a:pt x="846" y="204"/>
                  </a:lnTo>
                  <a:lnTo>
                    <a:pt x="840" y="198"/>
                  </a:lnTo>
                  <a:lnTo>
                    <a:pt x="840" y="192"/>
                  </a:lnTo>
                  <a:lnTo>
                    <a:pt x="834" y="186"/>
                  </a:lnTo>
                  <a:lnTo>
                    <a:pt x="828" y="186"/>
                  </a:lnTo>
                  <a:lnTo>
                    <a:pt x="822" y="192"/>
                  </a:lnTo>
                  <a:lnTo>
                    <a:pt x="822" y="210"/>
                  </a:lnTo>
                  <a:lnTo>
                    <a:pt x="816" y="198"/>
                  </a:lnTo>
                  <a:lnTo>
                    <a:pt x="816" y="180"/>
                  </a:lnTo>
                  <a:lnTo>
                    <a:pt x="792" y="180"/>
                  </a:lnTo>
                  <a:lnTo>
                    <a:pt x="786" y="210"/>
                  </a:lnTo>
                  <a:lnTo>
                    <a:pt x="780" y="204"/>
                  </a:lnTo>
                  <a:lnTo>
                    <a:pt x="774" y="192"/>
                  </a:lnTo>
                  <a:lnTo>
                    <a:pt x="774" y="186"/>
                  </a:lnTo>
                  <a:lnTo>
                    <a:pt x="768" y="180"/>
                  </a:lnTo>
                  <a:lnTo>
                    <a:pt x="768" y="156"/>
                  </a:lnTo>
                  <a:lnTo>
                    <a:pt x="738" y="168"/>
                  </a:lnTo>
                  <a:lnTo>
                    <a:pt x="744" y="162"/>
                  </a:lnTo>
                  <a:lnTo>
                    <a:pt x="756" y="156"/>
                  </a:lnTo>
                  <a:lnTo>
                    <a:pt x="762" y="156"/>
                  </a:lnTo>
                  <a:lnTo>
                    <a:pt x="762" y="144"/>
                  </a:lnTo>
                  <a:lnTo>
                    <a:pt x="750" y="138"/>
                  </a:lnTo>
                  <a:lnTo>
                    <a:pt x="744" y="138"/>
                  </a:lnTo>
                  <a:lnTo>
                    <a:pt x="744" y="132"/>
                  </a:lnTo>
                  <a:lnTo>
                    <a:pt x="750" y="132"/>
                  </a:lnTo>
                  <a:lnTo>
                    <a:pt x="762" y="126"/>
                  </a:lnTo>
                  <a:lnTo>
                    <a:pt x="774" y="126"/>
                  </a:lnTo>
                  <a:lnTo>
                    <a:pt x="792" y="120"/>
                  </a:lnTo>
                  <a:lnTo>
                    <a:pt x="804" y="120"/>
                  </a:lnTo>
                  <a:lnTo>
                    <a:pt x="810" y="114"/>
                  </a:lnTo>
                  <a:lnTo>
                    <a:pt x="726" y="114"/>
                  </a:lnTo>
                  <a:lnTo>
                    <a:pt x="690" y="120"/>
                  </a:lnTo>
                  <a:lnTo>
                    <a:pt x="678" y="120"/>
                  </a:lnTo>
                  <a:lnTo>
                    <a:pt x="690" y="132"/>
                  </a:lnTo>
                  <a:lnTo>
                    <a:pt x="678" y="132"/>
                  </a:lnTo>
                  <a:lnTo>
                    <a:pt x="666" y="138"/>
                  </a:lnTo>
                  <a:lnTo>
                    <a:pt x="654" y="138"/>
                  </a:lnTo>
                  <a:lnTo>
                    <a:pt x="642" y="144"/>
                  </a:lnTo>
                  <a:lnTo>
                    <a:pt x="636" y="144"/>
                  </a:lnTo>
                  <a:lnTo>
                    <a:pt x="624" y="150"/>
                  </a:lnTo>
                  <a:lnTo>
                    <a:pt x="606" y="168"/>
                  </a:lnTo>
                  <a:lnTo>
                    <a:pt x="594" y="174"/>
                  </a:lnTo>
                  <a:lnTo>
                    <a:pt x="576" y="174"/>
                  </a:lnTo>
                  <a:lnTo>
                    <a:pt x="564" y="162"/>
                  </a:lnTo>
                  <a:lnTo>
                    <a:pt x="546" y="156"/>
                  </a:lnTo>
                  <a:lnTo>
                    <a:pt x="534" y="144"/>
                  </a:lnTo>
                  <a:lnTo>
                    <a:pt x="522" y="138"/>
                  </a:lnTo>
                  <a:lnTo>
                    <a:pt x="510" y="126"/>
                  </a:lnTo>
                  <a:lnTo>
                    <a:pt x="492" y="126"/>
                  </a:lnTo>
                  <a:lnTo>
                    <a:pt x="450" y="132"/>
                  </a:lnTo>
                  <a:lnTo>
                    <a:pt x="372" y="132"/>
                  </a:lnTo>
                  <a:lnTo>
                    <a:pt x="360" y="120"/>
                  </a:lnTo>
                  <a:lnTo>
                    <a:pt x="354" y="108"/>
                  </a:lnTo>
                  <a:lnTo>
                    <a:pt x="354" y="84"/>
                  </a:lnTo>
                  <a:lnTo>
                    <a:pt x="348" y="72"/>
                  </a:lnTo>
                  <a:lnTo>
                    <a:pt x="336" y="60"/>
                  </a:lnTo>
                  <a:lnTo>
                    <a:pt x="324" y="54"/>
                  </a:lnTo>
                  <a:lnTo>
                    <a:pt x="276" y="54"/>
                  </a:lnTo>
                  <a:lnTo>
                    <a:pt x="240" y="60"/>
                  </a:lnTo>
                  <a:lnTo>
                    <a:pt x="222" y="72"/>
                  </a:lnTo>
                  <a:lnTo>
                    <a:pt x="210" y="78"/>
                  </a:lnTo>
                  <a:lnTo>
                    <a:pt x="204" y="78"/>
                  </a:lnTo>
                  <a:lnTo>
                    <a:pt x="180" y="90"/>
                  </a:lnTo>
                  <a:lnTo>
                    <a:pt x="162" y="96"/>
                  </a:lnTo>
                  <a:lnTo>
                    <a:pt x="144" y="108"/>
                  </a:lnTo>
                  <a:lnTo>
                    <a:pt x="138" y="120"/>
                  </a:lnTo>
                  <a:lnTo>
                    <a:pt x="138" y="144"/>
                  </a:lnTo>
                  <a:lnTo>
                    <a:pt x="150" y="168"/>
                  </a:lnTo>
                  <a:lnTo>
                    <a:pt x="156" y="186"/>
                  </a:lnTo>
                  <a:lnTo>
                    <a:pt x="162" y="198"/>
                  </a:lnTo>
                  <a:lnTo>
                    <a:pt x="156" y="210"/>
                  </a:lnTo>
                  <a:lnTo>
                    <a:pt x="150" y="228"/>
                  </a:lnTo>
                  <a:lnTo>
                    <a:pt x="138" y="234"/>
                  </a:lnTo>
                  <a:lnTo>
                    <a:pt x="132" y="246"/>
                  </a:lnTo>
                  <a:lnTo>
                    <a:pt x="126" y="252"/>
                  </a:lnTo>
                  <a:lnTo>
                    <a:pt x="120" y="252"/>
                  </a:lnTo>
                  <a:lnTo>
                    <a:pt x="126" y="222"/>
                  </a:lnTo>
                  <a:lnTo>
                    <a:pt x="114" y="222"/>
                  </a:lnTo>
                  <a:lnTo>
                    <a:pt x="108" y="216"/>
                  </a:lnTo>
                  <a:lnTo>
                    <a:pt x="96" y="210"/>
                  </a:lnTo>
                  <a:lnTo>
                    <a:pt x="90" y="204"/>
                  </a:lnTo>
                  <a:lnTo>
                    <a:pt x="84" y="192"/>
                  </a:lnTo>
                  <a:lnTo>
                    <a:pt x="96" y="168"/>
                  </a:lnTo>
                  <a:lnTo>
                    <a:pt x="108" y="156"/>
                  </a:lnTo>
                  <a:lnTo>
                    <a:pt x="120" y="132"/>
                  </a:lnTo>
                  <a:lnTo>
                    <a:pt x="120" y="78"/>
                  </a:lnTo>
                  <a:lnTo>
                    <a:pt x="114" y="66"/>
                  </a:lnTo>
                  <a:lnTo>
                    <a:pt x="114" y="54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2" y="66"/>
                  </a:lnTo>
                  <a:lnTo>
                    <a:pt x="90" y="78"/>
                  </a:lnTo>
                  <a:lnTo>
                    <a:pt x="72" y="84"/>
                  </a:lnTo>
                  <a:lnTo>
                    <a:pt x="48" y="108"/>
                  </a:lnTo>
                  <a:lnTo>
                    <a:pt x="36" y="144"/>
                  </a:lnTo>
                  <a:lnTo>
                    <a:pt x="36" y="162"/>
                  </a:lnTo>
                  <a:lnTo>
                    <a:pt x="30" y="168"/>
                  </a:lnTo>
                  <a:lnTo>
                    <a:pt x="30" y="192"/>
                  </a:lnTo>
                  <a:lnTo>
                    <a:pt x="6" y="216"/>
                  </a:lnTo>
                  <a:lnTo>
                    <a:pt x="0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40"/>
                  </a:lnTo>
                  <a:lnTo>
                    <a:pt x="18" y="228"/>
                  </a:lnTo>
                  <a:lnTo>
                    <a:pt x="24" y="228"/>
                  </a:lnTo>
                  <a:lnTo>
                    <a:pt x="36" y="240"/>
                  </a:lnTo>
                  <a:lnTo>
                    <a:pt x="42" y="252"/>
                  </a:lnTo>
                  <a:lnTo>
                    <a:pt x="42" y="288"/>
                  </a:lnTo>
                  <a:lnTo>
                    <a:pt x="48" y="294"/>
                  </a:lnTo>
                  <a:lnTo>
                    <a:pt x="60" y="300"/>
                  </a:lnTo>
                  <a:lnTo>
                    <a:pt x="66" y="306"/>
                  </a:lnTo>
                  <a:lnTo>
                    <a:pt x="66" y="318"/>
                  </a:lnTo>
                  <a:lnTo>
                    <a:pt x="54" y="342"/>
                  </a:lnTo>
                  <a:lnTo>
                    <a:pt x="54" y="384"/>
                  </a:lnTo>
                  <a:lnTo>
                    <a:pt x="66" y="384"/>
                  </a:lnTo>
                  <a:lnTo>
                    <a:pt x="66" y="396"/>
                  </a:lnTo>
                  <a:lnTo>
                    <a:pt x="72" y="408"/>
                  </a:lnTo>
                  <a:lnTo>
                    <a:pt x="78" y="414"/>
                  </a:lnTo>
                  <a:lnTo>
                    <a:pt x="102" y="414"/>
                  </a:lnTo>
                  <a:lnTo>
                    <a:pt x="108" y="408"/>
                  </a:lnTo>
                  <a:lnTo>
                    <a:pt x="120" y="408"/>
                  </a:lnTo>
                  <a:lnTo>
                    <a:pt x="132" y="414"/>
                  </a:lnTo>
                  <a:lnTo>
                    <a:pt x="138" y="414"/>
                  </a:lnTo>
                  <a:lnTo>
                    <a:pt x="150" y="420"/>
                  </a:lnTo>
                  <a:lnTo>
                    <a:pt x="162" y="420"/>
                  </a:lnTo>
                  <a:lnTo>
                    <a:pt x="168" y="414"/>
                  </a:lnTo>
                  <a:lnTo>
                    <a:pt x="168" y="408"/>
                  </a:lnTo>
                  <a:lnTo>
                    <a:pt x="180" y="408"/>
                  </a:lnTo>
                  <a:lnTo>
                    <a:pt x="186" y="414"/>
                  </a:lnTo>
                  <a:lnTo>
                    <a:pt x="198" y="420"/>
                  </a:lnTo>
                  <a:lnTo>
                    <a:pt x="222" y="420"/>
                  </a:lnTo>
                  <a:lnTo>
                    <a:pt x="222" y="426"/>
                  </a:lnTo>
                  <a:lnTo>
                    <a:pt x="228" y="432"/>
                  </a:lnTo>
                  <a:lnTo>
                    <a:pt x="234" y="444"/>
                  </a:lnTo>
                  <a:lnTo>
                    <a:pt x="240" y="462"/>
                  </a:lnTo>
                  <a:lnTo>
                    <a:pt x="264" y="486"/>
                  </a:lnTo>
                  <a:lnTo>
                    <a:pt x="288" y="486"/>
                  </a:lnTo>
                  <a:lnTo>
                    <a:pt x="288" y="480"/>
                  </a:lnTo>
                  <a:lnTo>
                    <a:pt x="306" y="480"/>
                  </a:lnTo>
                  <a:lnTo>
                    <a:pt x="312" y="486"/>
                  </a:lnTo>
                  <a:lnTo>
                    <a:pt x="336" y="486"/>
                  </a:lnTo>
                  <a:lnTo>
                    <a:pt x="342" y="480"/>
                  </a:lnTo>
                  <a:lnTo>
                    <a:pt x="366" y="486"/>
                  </a:lnTo>
                  <a:lnTo>
                    <a:pt x="372" y="480"/>
                  </a:lnTo>
                  <a:lnTo>
                    <a:pt x="384" y="474"/>
                  </a:lnTo>
                  <a:lnTo>
                    <a:pt x="402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390" y="510"/>
                  </a:lnTo>
                  <a:lnTo>
                    <a:pt x="390" y="534"/>
                  </a:lnTo>
                  <a:lnTo>
                    <a:pt x="384" y="540"/>
                  </a:lnTo>
                  <a:lnTo>
                    <a:pt x="378" y="540"/>
                  </a:lnTo>
                  <a:lnTo>
                    <a:pt x="366" y="552"/>
                  </a:lnTo>
                  <a:lnTo>
                    <a:pt x="366" y="576"/>
                  </a:lnTo>
                  <a:lnTo>
                    <a:pt x="372" y="588"/>
                  </a:lnTo>
                  <a:lnTo>
                    <a:pt x="372" y="618"/>
                  </a:lnTo>
                  <a:lnTo>
                    <a:pt x="366" y="630"/>
                  </a:lnTo>
                  <a:lnTo>
                    <a:pt x="366" y="642"/>
                  </a:lnTo>
                  <a:lnTo>
                    <a:pt x="372" y="648"/>
                  </a:lnTo>
                  <a:lnTo>
                    <a:pt x="384" y="648"/>
                  </a:lnTo>
                  <a:lnTo>
                    <a:pt x="384" y="672"/>
                  </a:lnTo>
                  <a:lnTo>
                    <a:pt x="390" y="684"/>
                  </a:lnTo>
                  <a:lnTo>
                    <a:pt x="402" y="690"/>
                  </a:lnTo>
                  <a:lnTo>
                    <a:pt x="408" y="702"/>
                  </a:lnTo>
                  <a:lnTo>
                    <a:pt x="408" y="708"/>
                  </a:lnTo>
                  <a:lnTo>
                    <a:pt x="402" y="720"/>
                  </a:lnTo>
                  <a:lnTo>
                    <a:pt x="372" y="750"/>
                  </a:lnTo>
                  <a:lnTo>
                    <a:pt x="366" y="750"/>
                  </a:lnTo>
                  <a:lnTo>
                    <a:pt x="390" y="762"/>
                  </a:lnTo>
                  <a:lnTo>
                    <a:pt x="402" y="774"/>
                  </a:lnTo>
                  <a:lnTo>
                    <a:pt x="414" y="774"/>
                  </a:lnTo>
                  <a:lnTo>
                    <a:pt x="414" y="798"/>
                  </a:lnTo>
                  <a:lnTo>
                    <a:pt x="420" y="804"/>
                  </a:lnTo>
                  <a:lnTo>
                    <a:pt x="420" y="822"/>
                  </a:lnTo>
                  <a:lnTo>
                    <a:pt x="426" y="828"/>
                  </a:lnTo>
                  <a:lnTo>
                    <a:pt x="426" y="846"/>
                  </a:lnTo>
                  <a:lnTo>
                    <a:pt x="432" y="858"/>
                  </a:lnTo>
                  <a:lnTo>
                    <a:pt x="432" y="876"/>
                  </a:lnTo>
                  <a:lnTo>
                    <a:pt x="444" y="888"/>
                  </a:lnTo>
                  <a:lnTo>
                    <a:pt x="450" y="900"/>
                  </a:lnTo>
                  <a:lnTo>
                    <a:pt x="450" y="906"/>
                  </a:lnTo>
                  <a:lnTo>
                    <a:pt x="462" y="918"/>
                  </a:lnTo>
                  <a:lnTo>
                    <a:pt x="468" y="918"/>
                  </a:lnTo>
                  <a:lnTo>
                    <a:pt x="480" y="924"/>
                  </a:lnTo>
                  <a:lnTo>
                    <a:pt x="486" y="924"/>
                  </a:lnTo>
                  <a:lnTo>
                    <a:pt x="498" y="918"/>
                  </a:lnTo>
                  <a:lnTo>
                    <a:pt x="504" y="912"/>
                  </a:lnTo>
                  <a:lnTo>
                    <a:pt x="516" y="906"/>
                  </a:lnTo>
                  <a:lnTo>
                    <a:pt x="522" y="900"/>
                  </a:lnTo>
                  <a:lnTo>
                    <a:pt x="528" y="906"/>
                  </a:lnTo>
                  <a:lnTo>
                    <a:pt x="528" y="930"/>
                  </a:lnTo>
                  <a:lnTo>
                    <a:pt x="534" y="930"/>
                  </a:lnTo>
                  <a:lnTo>
                    <a:pt x="546" y="918"/>
                  </a:lnTo>
                  <a:lnTo>
                    <a:pt x="558" y="894"/>
                  </a:lnTo>
                  <a:lnTo>
                    <a:pt x="570" y="882"/>
                  </a:lnTo>
                  <a:lnTo>
                    <a:pt x="588" y="882"/>
                  </a:lnTo>
                  <a:lnTo>
                    <a:pt x="594" y="876"/>
                  </a:lnTo>
                  <a:lnTo>
                    <a:pt x="630" y="858"/>
                  </a:lnTo>
                  <a:lnTo>
                    <a:pt x="636" y="846"/>
                  </a:lnTo>
                  <a:lnTo>
                    <a:pt x="636" y="816"/>
                  </a:lnTo>
                  <a:lnTo>
                    <a:pt x="678" y="816"/>
                  </a:lnTo>
                  <a:lnTo>
                    <a:pt x="684" y="810"/>
                  </a:lnTo>
                  <a:lnTo>
                    <a:pt x="690" y="798"/>
                  </a:lnTo>
                  <a:lnTo>
                    <a:pt x="690" y="792"/>
                  </a:lnTo>
                  <a:lnTo>
                    <a:pt x="684" y="786"/>
                  </a:lnTo>
                  <a:lnTo>
                    <a:pt x="636" y="780"/>
                  </a:lnTo>
                  <a:lnTo>
                    <a:pt x="636" y="750"/>
                  </a:lnTo>
                  <a:lnTo>
                    <a:pt x="630" y="738"/>
                  </a:lnTo>
                  <a:lnTo>
                    <a:pt x="618" y="726"/>
                  </a:lnTo>
                  <a:lnTo>
                    <a:pt x="624" y="720"/>
                  </a:lnTo>
                  <a:lnTo>
                    <a:pt x="624" y="690"/>
                  </a:lnTo>
                  <a:lnTo>
                    <a:pt x="618" y="684"/>
                  </a:lnTo>
                  <a:lnTo>
                    <a:pt x="606" y="678"/>
                  </a:lnTo>
                  <a:lnTo>
                    <a:pt x="588" y="660"/>
                  </a:lnTo>
                  <a:lnTo>
                    <a:pt x="588" y="630"/>
                  </a:lnTo>
                  <a:lnTo>
                    <a:pt x="594" y="636"/>
                  </a:lnTo>
                  <a:lnTo>
                    <a:pt x="594" y="642"/>
                  </a:lnTo>
                  <a:lnTo>
                    <a:pt x="636" y="642"/>
                  </a:lnTo>
                  <a:lnTo>
                    <a:pt x="642" y="648"/>
                  </a:lnTo>
                  <a:lnTo>
                    <a:pt x="642" y="666"/>
                  </a:lnTo>
                  <a:lnTo>
                    <a:pt x="654" y="666"/>
                  </a:lnTo>
                  <a:lnTo>
                    <a:pt x="666" y="660"/>
                  </a:lnTo>
                  <a:lnTo>
                    <a:pt x="678" y="666"/>
                  </a:lnTo>
                  <a:lnTo>
                    <a:pt x="684" y="660"/>
                  </a:lnTo>
                  <a:lnTo>
                    <a:pt x="696" y="660"/>
                  </a:lnTo>
                  <a:lnTo>
                    <a:pt x="702" y="666"/>
                  </a:lnTo>
                  <a:lnTo>
                    <a:pt x="708" y="678"/>
                  </a:lnTo>
                  <a:lnTo>
                    <a:pt x="720" y="690"/>
                  </a:lnTo>
                  <a:lnTo>
                    <a:pt x="732" y="696"/>
                  </a:lnTo>
                  <a:lnTo>
                    <a:pt x="738" y="690"/>
                  </a:lnTo>
                  <a:lnTo>
                    <a:pt x="738" y="672"/>
                  </a:lnTo>
                  <a:lnTo>
                    <a:pt x="744" y="660"/>
                  </a:lnTo>
                  <a:lnTo>
                    <a:pt x="744" y="648"/>
                  </a:lnTo>
                  <a:lnTo>
                    <a:pt x="750" y="642"/>
                  </a:lnTo>
                  <a:lnTo>
                    <a:pt x="768" y="642"/>
                  </a:lnTo>
                  <a:lnTo>
                    <a:pt x="774" y="648"/>
                  </a:lnTo>
                  <a:lnTo>
                    <a:pt x="792" y="648"/>
                  </a:lnTo>
                  <a:lnTo>
                    <a:pt x="804" y="642"/>
                  </a:lnTo>
                  <a:lnTo>
                    <a:pt x="828" y="618"/>
                  </a:lnTo>
                  <a:lnTo>
                    <a:pt x="840" y="612"/>
                  </a:lnTo>
                  <a:lnTo>
                    <a:pt x="864" y="612"/>
                  </a:lnTo>
                  <a:lnTo>
                    <a:pt x="864" y="600"/>
                  </a:lnTo>
                  <a:lnTo>
                    <a:pt x="876" y="600"/>
                  </a:lnTo>
                  <a:lnTo>
                    <a:pt x="882" y="594"/>
                  </a:lnTo>
                  <a:lnTo>
                    <a:pt x="882" y="558"/>
                  </a:lnTo>
                  <a:lnTo>
                    <a:pt x="846" y="522"/>
                  </a:lnTo>
                  <a:lnTo>
                    <a:pt x="840" y="510"/>
                  </a:lnTo>
                  <a:lnTo>
                    <a:pt x="834" y="504"/>
                  </a:lnTo>
                  <a:lnTo>
                    <a:pt x="834" y="492"/>
                  </a:lnTo>
                  <a:lnTo>
                    <a:pt x="846" y="486"/>
                  </a:lnTo>
                  <a:lnTo>
                    <a:pt x="852" y="486"/>
                  </a:lnTo>
                  <a:lnTo>
                    <a:pt x="864" y="480"/>
                  </a:lnTo>
                  <a:lnTo>
                    <a:pt x="864" y="462"/>
                  </a:lnTo>
                  <a:lnTo>
                    <a:pt x="846" y="444"/>
                  </a:lnTo>
                  <a:lnTo>
                    <a:pt x="846" y="438"/>
                  </a:lnTo>
                  <a:lnTo>
                    <a:pt x="876" y="438"/>
                  </a:lnTo>
                  <a:lnTo>
                    <a:pt x="888" y="432"/>
                  </a:lnTo>
                  <a:lnTo>
                    <a:pt x="900" y="432"/>
                  </a:lnTo>
                  <a:lnTo>
                    <a:pt x="912" y="426"/>
                  </a:lnTo>
                  <a:lnTo>
                    <a:pt x="918" y="420"/>
                  </a:lnTo>
                  <a:lnTo>
                    <a:pt x="918" y="402"/>
                  </a:lnTo>
                  <a:lnTo>
                    <a:pt x="894" y="402"/>
                  </a:lnTo>
                  <a:lnTo>
                    <a:pt x="894" y="360"/>
                  </a:lnTo>
                  <a:lnTo>
                    <a:pt x="906" y="348"/>
                  </a:lnTo>
                  <a:lnTo>
                    <a:pt x="918" y="348"/>
                  </a:lnTo>
                  <a:lnTo>
                    <a:pt x="924" y="342"/>
                  </a:lnTo>
                  <a:lnTo>
                    <a:pt x="930" y="342"/>
                  </a:lnTo>
                  <a:lnTo>
                    <a:pt x="936" y="336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942" y="282"/>
                  </a:lnTo>
                  <a:lnTo>
                    <a:pt x="936" y="2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37" name="USA (Alaska)" descr="© INSCALE GmbH, 05.05.2010&#10;http://www.presentationload.com/">
              <a:extLst>
                <a:ext uri="{FF2B5EF4-FFF2-40B4-BE49-F238E27FC236}">
                  <a16:creationId xmlns:a16="http://schemas.microsoft.com/office/drawing/2014/main" id="{382F9D00-F570-B37A-8A27-3301D1FDDC7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99011" y="1107572"/>
              <a:ext cx="1165144" cy="504009"/>
            </a:xfrm>
            <a:custGeom>
              <a:avLst/>
              <a:gdLst>
                <a:gd name="T0" fmla="*/ 2147483647 w 3072"/>
                <a:gd name="T1" fmla="*/ 2147483647 h 1332"/>
                <a:gd name="T2" fmla="*/ 2147483647 w 3072"/>
                <a:gd name="T3" fmla="*/ 2147483647 h 1332"/>
                <a:gd name="T4" fmla="*/ 2147483647 w 3072"/>
                <a:gd name="T5" fmla="*/ 2147483647 h 1332"/>
                <a:gd name="T6" fmla="*/ 2147483647 w 3072"/>
                <a:gd name="T7" fmla="*/ 2147483647 h 1332"/>
                <a:gd name="T8" fmla="*/ 2147483647 w 3072"/>
                <a:gd name="T9" fmla="*/ 2147483647 h 1332"/>
                <a:gd name="T10" fmla="*/ 2147483647 w 3072"/>
                <a:gd name="T11" fmla="*/ 2147483647 h 1332"/>
                <a:gd name="T12" fmla="*/ 2147483647 w 3072"/>
                <a:gd name="T13" fmla="*/ 2147483647 h 1332"/>
                <a:gd name="T14" fmla="*/ 2147483647 w 3072"/>
                <a:gd name="T15" fmla="*/ 2147483647 h 1332"/>
                <a:gd name="T16" fmla="*/ 2147483647 w 3072"/>
                <a:gd name="T17" fmla="*/ 2147483647 h 1332"/>
                <a:gd name="T18" fmla="*/ 2147483647 w 3072"/>
                <a:gd name="T19" fmla="*/ 2147483647 h 1332"/>
                <a:gd name="T20" fmla="*/ 2147483647 w 3072"/>
                <a:gd name="T21" fmla="*/ 2147483647 h 1332"/>
                <a:gd name="T22" fmla="*/ 2147483647 w 3072"/>
                <a:gd name="T23" fmla="*/ 0 h 1332"/>
                <a:gd name="T24" fmla="*/ 2147483647 w 3072"/>
                <a:gd name="T25" fmla="*/ 2147483647 h 1332"/>
                <a:gd name="T26" fmla="*/ 2147483647 w 3072"/>
                <a:gd name="T27" fmla="*/ 2147483647 h 1332"/>
                <a:gd name="T28" fmla="*/ 2147483647 w 3072"/>
                <a:gd name="T29" fmla="*/ 2147483647 h 1332"/>
                <a:gd name="T30" fmla="*/ 2147483647 w 3072"/>
                <a:gd name="T31" fmla="*/ 2147483647 h 1332"/>
                <a:gd name="T32" fmla="*/ 2147483647 w 3072"/>
                <a:gd name="T33" fmla="*/ 2147483647 h 1332"/>
                <a:gd name="T34" fmla="*/ 2147483647 w 3072"/>
                <a:gd name="T35" fmla="*/ 2147483647 h 1332"/>
                <a:gd name="T36" fmla="*/ 2147483647 w 3072"/>
                <a:gd name="T37" fmla="*/ 2147483647 h 1332"/>
                <a:gd name="T38" fmla="*/ 2147483647 w 3072"/>
                <a:gd name="T39" fmla="*/ 2147483647 h 1332"/>
                <a:gd name="T40" fmla="*/ 2147483647 w 3072"/>
                <a:gd name="T41" fmla="*/ 2147483647 h 1332"/>
                <a:gd name="T42" fmla="*/ 2147483647 w 3072"/>
                <a:gd name="T43" fmla="*/ 2147483647 h 1332"/>
                <a:gd name="T44" fmla="*/ 2147483647 w 3072"/>
                <a:gd name="T45" fmla="*/ 2147483647 h 1332"/>
                <a:gd name="T46" fmla="*/ 2147483647 w 3072"/>
                <a:gd name="T47" fmla="*/ 2147483647 h 1332"/>
                <a:gd name="T48" fmla="*/ 2147483647 w 3072"/>
                <a:gd name="T49" fmla="*/ 2147483647 h 1332"/>
                <a:gd name="T50" fmla="*/ 2147483647 w 3072"/>
                <a:gd name="T51" fmla="*/ 2147483647 h 1332"/>
                <a:gd name="T52" fmla="*/ 2147483647 w 3072"/>
                <a:gd name="T53" fmla="*/ 2147483647 h 1332"/>
                <a:gd name="T54" fmla="*/ 2147483647 w 3072"/>
                <a:gd name="T55" fmla="*/ 2147483647 h 1332"/>
                <a:gd name="T56" fmla="*/ 2147483647 w 3072"/>
                <a:gd name="T57" fmla="*/ 2147483647 h 1332"/>
                <a:gd name="T58" fmla="*/ 2147483647 w 3072"/>
                <a:gd name="T59" fmla="*/ 2147483647 h 1332"/>
                <a:gd name="T60" fmla="*/ 2147483647 w 3072"/>
                <a:gd name="T61" fmla="*/ 2147483647 h 1332"/>
                <a:gd name="T62" fmla="*/ 2147483647 w 3072"/>
                <a:gd name="T63" fmla="*/ 2147483647 h 1332"/>
                <a:gd name="T64" fmla="*/ 2147483647 w 3072"/>
                <a:gd name="T65" fmla="*/ 2147483647 h 1332"/>
                <a:gd name="T66" fmla="*/ 2147483647 w 3072"/>
                <a:gd name="T67" fmla="*/ 2147483647 h 1332"/>
                <a:gd name="T68" fmla="*/ 2147483647 w 3072"/>
                <a:gd name="T69" fmla="*/ 2147483647 h 1332"/>
                <a:gd name="T70" fmla="*/ 2147483647 w 3072"/>
                <a:gd name="T71" fmla="*/ 2147483647 h 1332"/>
                <a:gd name="T72" fmla="*/ 2147483647 w 3072"/>
                <a:gd name="T73" fmla="*/ 2147483647 h 1332"/>
                <a:gd name="T74" fmla="*/ 2147483647 w 3072"/>
                <a:gd name="T75" fmla="*/ 2147483647 h 1332"/>
                <a:gd name="T76" fmla="*/ 2147483647 w 3072"/>
                <a:gd name="T77" fmla="*/ 2147483647 h 1332"/>
                <a:gd name="T78" fmla="*/ 2147483647 w 3072"/>
                <a:gd name="T79" fmla="*/ 2147483647 h 1332"/>
                <a:gd name="T80" fmla="*/ 2147483647 w 3072"/>
                <a:gd name="T81" fmla="*/ 2147483647 h 1332"/>
                <a:gd name="T82" fmla="*/ 2147483647 w 3072"/>
                <a:gd name="T83" fmla="*/ 2147483647 h 1332"/>
                <a:gd name="T84" fmla="*/ 2147483647 w 3072"/>
                <a:gd name="T85" fmla="*/ 2147483647 h 1332"/>
                <a:gd name="T86" fmla="*/ 2147483647 w 3072"/>
                <a:gd name="T87" fmla="*/ 2147483647 h 1332"/>
                <a:gd name="T88" fmla="*/ 2147483647 w 3072"/>
                <a:gd name="T89" fmla="*/ 2147483647 h 1332"/>
                <a:gd name="T90" fmla="*/ 2147483647 w 3072"/>
                <a:gd name="T91" fmla="*/ 2147483647 h 1332"/>
                <a:gd name="T92" fmla="*/ 2147483647 w 3072"/>
                <a:gd name="T93" fmla="*/ 2147483647 h 1332"/>
                <a:gd name="T94" fmla="*/ 2147483647 w 3072"/>
                <a:gd name="T95" fmla="*/ 2147483647 h 1332"/>
                <a:gd name="T96" fmla="*/ 2147483647 w 3072"/>
                <a:gd name="T97" fmla="*/ 2147483647 h 1332"/>
                <a:gd name="T98" fmla="*/ 2147483647 w 3072"/>
                <a:gd name="T99" fmla="*/ 2147483647 h 1332"/>
                <a:gd name="T100" fmla="*/ 2147483647 w 3072"/>
                <a:gd name="T101" fmla="*/ 2147483647 h 1332"/>
                <a:gd name="T102" fmla="*/ 2147483647 w 3072"/>
                <a:gd name="T103" fmla="*/ 2147483647 h 1332"/>
                <a:gd name="T104" fmla="*/ 2147483647 w 3072"/>
                <a:gd name="T105" fmla="*/ 2147483647 h 1332"/>
                <a:gd name="T106" fmla="*/ 2147483647 w 3072"/>
                <a:gd name="T107" fmla="*/ 2147483647 h 1332"/>
                <a:gd name="T108" fmla="*/ 2147483647 w 3072"/>
                <a:gd name="T109" fmla="*/ 2147483647 h 1332"/>
                <a:gd name="T110" fmla="*/ 2147483647 w 3072"/>
                <a:gd name="T111" fmla="*/ 2147483647 h 1332"/>
                <a:gd name="T112" fmla="*/ 2147483647 w 3072"/>
                <a:gd name="T113" fmla="*/ 2147483647 h 1332"/>
                <a:gd name="T114" fmla="*/ 2147483647 w 3072"/>
                <a:gd name="T115" fmla="*/ 2147483647 h 1332"/>
                <a:gd name="T116" fmla="*/ 2147483647 w 3072"/>
                <a:gd name="T117" fmla="*/ 2147483647 h 1332"/>
                <a:gd name="T118" fmla="*/ 2147483647 w 3072"/>
                <a:gd name="T119" fmla="*/ 2147483647 h 1332"/>
                <a:gd name="T120" fmla="*/ 2147483647 w 3072"/>
                <a:gd name="T121" fmla="*/ 2147483647 h 13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72"/>
                <a:gd name="T184" fmla="*/ 0 h 1332"/>
                <a:gd name="T185" fmla="*/ 3072 w 3072"/>
                <a:gd name="T186" fmla="*/ 1332 h 13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72" h="1332">
                  <a:moveTo>
                    <a:pt x="2454" y="930"/>
                  </a:moveTo>
                  <a:lnTo>
                    <a:pt x="2418" y="966"/>
                  </a:lnTo>
                  <a:lnTo>
                    <a:pt x="2400" y="1002"/>
                  </a:lnTo>
                  <a:lnTo>
                    <a:pt x="2412" y="1002"/>
                  </a:lnTo>
                  <a:lnTo>
                    <a:pt x="2448" y="984"/>
                  </a:lnTo>
                  <a:lnTo>
                    <a:pt x="2460" y="972"/>
                  </a:lnTo>
                  <a:lnTo>
                    <a:pt x="2460" y="954"/>
                  </a:lnTo>
                  <a:lnTo>
                    <a:pt x="2472" y="942"/>
                  </a:lnTo>
                  <a:lnTo>
                    <a:pt x="2460" y="930"/>
                  </a:lnTo>
                  <a:lnTo>
                    <a:pt x="2454" y="930"/>
                  </a:lnTo>
                  <a:close/>
                  <a:moveTo>
                    <a:pt x="2400" y="930"/>
                  </a:moveTo>
                  <a:lnTo>
                    <a:pt x="2388" y="930"/>
                  </a:lnTo>
                  <a:lnTo>
                    <a:pt x="2376" y="936"/>
                  </a:lnTo>
                  <a:lnTo>
                    <a:pt x="2364" y="948"/>
                  </a:lnTo>
                  <a:lnTo>
                    <a:pt x="2364" y="954"/>
                  </a:lnTo>
                  <a:lnTo>
                    <a:pt x="2370" y="966"/>
                  </a:lnTo>
                  <a:lnTo>
                    <a:pt x="2376" y="972"/>
                  </a:lnTo>
                  <a:lnTo>
                    <a:pt x="2406" y="972"/>
                  </a:lnTo>
                  <a:lnTo>
                    <a:pt x="2412" y="960"/>
                  </a:lnTo>
                  <a:lnTo>
                    <a:pt x="2418" y="954"/>
                  </a:lnTo>
                  <a:lnTo>
                    <a:pt x="2418" y="942"/>
                  </a:lnTo>
                  <a:lnTo>
                    <a:pt x="2406" y="936"/>
                  </a:lnTo>
                  <a:lnTo>
                    <a:pt x="2400" y="930"/>
                  </a:lnTo>
                  <a:close/>
                  <a:moveTo>
                    <a:pt x="2316" y="1188"/>
                  </a:moveTo>
                  <a:lnTo>
                    <a:pt x="2328" y="1188"/>
                  </a:lnTo>
                  <a:lnTo>
                    <a:pt x="2340" y="1152"/>
                  </a:lnTo>
                  <a:lnTo>
                    <a:pt x="2322" y="1158"/>
                  </a:lnTo>
                  <a:lnTo>
                    <a:pt x="2316" y="1188"/>
                  </a:lnTo>
                  <a:close/>
                  <a:moveTo>
                    <a:pt x="2388" y="1074"/>
                  </a:moveTo>
                  <a:lnTo>
                    <a:pt x="2370" y="1086"/>
                  </a:lnTo>
                  <a:lnTo>
                    <a:pt x="2382" y="1098"/>
                  </a:lnTo>
                  <a:lnTo>
                    <a:pt x="2388" y="1098"/>
                  </a:lnTo>
                  <a:lnTo>
                    <a:pt x="2382" y="1104"/>
                  </a:lnTo>
                  <a:lnTo>
                    <a:pt x="2376" y="1104"/>
                  </a:lnTo>
                  <a:lnTo>
                    <a:pt x="2364" y="1116"/>
                  </a:lnTo>
                  <a:lnTo>
                    <a:pt x="2358" y="1116"/>
                  </a:lnTo>
                  <a:lnTo>
                    <a:pt x="2352" y="1122"/>
                  </a:lnTo>
                  <a:lnTo>
                    <a:pt x="2352" y="1152"/>
                  </a:lnTo>
                  <a:lnTo>
                    <a:pt x="2358" y="1164"/>
                  </a:lnTo>
                  <a:lnTo>
                    <a:pt x="2358" y="1188"/>
                  </a:lnTo>
                  <a:lnTo>
                    <a:pt x="2370" y="1182"/>
                  </a:lnTo>
                  <a:lnTo>
                    <a:pt x="2376" y="1170"/>
                  </a:lnTo>
                  <a:lnTo>
                    <a:pt x="2388" y="1164"/>
                  </a:lnTo>
                  <a:lnTo>
                    <a:pt x="2394" y="1158"/>
                  </a:lnTo>
                  <a:lnTo>
                    <a:pt x="2394" y="1146"/>
                  </a:lnTo>
                  <a:lnTo>
                    <a:pt x="2382" y="1134"/>
                  </a:lnTo>
                  <a:lnTo>
                    <a:pt x="2394" y="1134"/>
                  </a:lnTo>
                  <a:lnTo>
                    <a:pt x="2412" y="1116"/>
                  </a:lnTo>
                  <a:lnTo>
                    <a:pt x="2412" y="1098"/>
                  </a:lnTo>
                  <a:lnTo>
                    <a:pt x="2388" y="1074"/>
                  </a:lnTo>
                  <a:close/>
                  <a:moveTo>
                    <a:pt x="2562" y="1080"/>
                  </a:moveTo>
                  <a:lnTo>
                    <a:pt x="2550" y="1080"/>
                  </a:lnTo>
                  <a:lnTo>
                    <a:pt x="2550" y="1074"/>
                  </a:lnTo>
                  <a:lnTo>
                    <a:pt x="2544" y="1068"/>
                  </a:lnTo>
                  <a:lnTo>
                    <a:pt x="2538" y="1068"/>
                  </a:lnTo>
                  <a:lnTo>
                    <a:pt x="2532" y="1062"/>
                  </a:lnTo>
                  <a:lnTo>
                    <a:pt x="2520" y="1056"/>
                  </a:lnTo>
                  <a:lnTo>
                    <a:pt x="2514" y="1050"/>
                  </a:lnTo>
                  <a:lnTo>
                    <a:pt x="2514" y="1044"/>
                  </a:lnTo>
                  <a:lnTo>
                    <a:pt x="2520" y="1032"/>
                  </a:lnTo>
                  <a:lnTo>
                    <a:pt x="2520" y="1020"/>
                  </a:lnTo>
                  <a:lnTo>
                    <a:pt x="2526" y="1008"/>
                  </a:lnTo>
                  <a:lnTo>
                    <a:pt x="2532" y="1002"/>
                  </a:lnTo>
                  <a:lnTo>
                    <a:pt x="2532" y="960"/>
                  </a:lnTo>
                  <a:lnTo>
                    <a:pt x="2550" y="924"/>
                  </a:lnTo>
                  <a:lnTo>
                    <a:pt x="2550" y="906"/>
                  </a:lnTo>
                  <a:lnTo>
                    <a:pt x="2544" y="894"/>
                  </a:lnTo>
                  <a:lnTo>
                    <a:pt x="2526" y="876"/>
                  </a:lnTo>
                  <a:lnTo>
                    <a:pt x="2538" y="864"/>
                  </a:lnTo>
                  <a:lnTo>
                    <a:pt x="2538" y="834"/>
                  </a:lnTo>
                  <a:lnTo>
                    <a:pt x="2544" y="828"/>
                  </a:lnTo>
                  <a:lnTo>
                    <a:pt x="2550" y="828"/>
                  </a:lnTo>
                  <a:lnTo>
                    <a:pt x="2556" y="822"/>
                  </a:lnTo>
                  <a:lnTo>
                    <a:pt x="2550" y="816"/>
                  </a:lnTo>
                  <a:lnTo>
                    <a:pt x="2532" y="810"/>
                  </a:lnTo>
                  <a:lnTo>
                    <a:pt x="2520" y="810"/>
                  </a:lnTo>
                  <a:lnTo>
                    <a:pt x="2502" y="816"/>
                  </a:lnTo>
                  <a:lnTo>
                    <a:pt x="2490" y="816"/>
                  </a:lnTo>
                  <a:lnTo>
                    <a:pt x="2484" y="822"/>
                  </a:lnTo>
                  <a:lnTo>
                    <a:pt x="2478" y="822"/>
                  </a:lnTo>
                  <a:lnTo>
                    <a:pt x="2478" y="834"/>
                  </a:lnTo>
                  <a:lnTo>
                    <a:pt x="2460" y="834"/>
                  </a:lnTo>
                  <a:lnTo>
                    <a:pt x="2454" y="840"/>
                  </a:lnTo>
                  <a:lnTo>
                    <a:pt x="2442" y="846"/>
                  </a:lnTo>
                  <a:lnTo>
                    <a:pt x="2430" y="846"/>
                  </a:lnTo>
                  <a:lnTo>
                    <a:pt x="2418" y="852"/>
                  </a:lnTo>
                  <a:lnTo>
                    <a:pt x="2406" y="852"/>
                  </a:lnTo>
                  <a:lnTo>
                    <a:pt x="2400" y="858"/>
                  </a:lnTo>
                  <a:lnTo>
                    <a:pt x="2394" y="858"/>
                  </a:lnTo>
                  <a:lnTo>
                    <a:pt x="2388" y="864"/>
                  </a:lnTo>
                  <a:lnTo>
                    <a:pt x="2376" y="870"/>
                  </a:lnTo>
                  <a:lnTo>
                    <a:pt x="2370" y="876"/>
                  </a:lnTo>
                  <a:lnTo>
                    <a:pt x="2364" y="876"/>
                  </a:lnTo>
                  <a:lnTo>
                    <a:pt x="2364" y="864"/>
                  </a:lnTo>
                  <a:lnTo>
                    <a:pt x="2382" y="846"/>
                  </a:lnTo>
                  <a:lnTo>
                    <a:pt x="2376" y="840"/>
                  </a:lnTo>
                  <a:lnTo>
                    <a:pt x="2364" y="834"/>
                  </a:lnTo>
                  <a:lnTo>
                    <a:pt x="2358" y="828"/>
                  </a:lnTo>
                  <a:lnTo>
                    <a:pt x="2358" y="810"/>
                  </a:lnTo>
                  <a:lnTo>
                    <a:pt x="2352" y="798"/>
                  </a:lnTo>
                  <a:lnTo>
                    <a:pt x="2352" y="792"/>
                  </a:lnTo>
                  <a:lnTo>
                    <a:pt x="2376" y="768"/>
                  </a:lnTo>
                  <a:lnTo>
                    <a:pt x="2340" y="768"/>
                  </a:lnTo>
                  <a:lnTo>
                    <a:pt x="2328" y="780"/>
                  </a:lnTo>
                  <a:lnTo>
                    <a:pt x="2274" y="780"/>
                  </a:lnTo>
                  <a:lnTo>
                    <a:pt x="2274" y="768"/>
                  </a:lnTo>
                  <a:lnTo>
                    <a:pt x="2280" y="756"/>
                  </a:lnTo>
                  <a:lnTo>
                    <a:pt x="2292" y="750"/>
                  </a:lnTo>
                  <a:lnTo>
                    <a:pt x="2298" y="744"/>
                  </a:lnTo>
                  <a:lnTo>
                    <a:pt x="3072" y="108"/>
                  </a:lnTo>
                  <a:lnTo>
                    <a:pt x="3054" y="108"/>
                  </a:lnTo>
                  <a:lnTo>
                    <a:pt x="3054" y="102"/>
                  </a:lnTo>
                  <a:lnTo>
                    <a:pt x="3048" y="90"/>
                  </a:lnTo>
                  <a:lnTo>
                    <a:pt x="3036" y="84"/>
                  </a:lnTo>
                  <a:lnTo>
                    <a:pt x="3030" y="78"/>
                  </a:lnTo>
                  <a:lnTo>
                    <a:pt x="3012" y="78"/>
                  </a:lnTo>
                  <a:lnTo>
                    <a:pt x="2988" y="84"/>
                  </a:lnTo>
                  <a:lnTo>
                    <a:pt x="2964" y="84"/>
                  </a:lnTo>
                  <a:lnTo>
                    <a:pt x="2928" y="96"/>
                  </a:lnTo>
                  <a:lnTo>
                    <a:pt x="2916" y="96"/>
                  </a:lnTo>
                  <a:lnTo>
                    <a:pt x="2892" y="84"/>
                  </a:lnTo>
                  <a:lnTo>
                    <a:pt x="2886" y="78"/>
                  </a:lnTo>
                  <a:lnTo>
                    <a:pt x="2874" y="72"/>
                  </a:lnTo>
                  <a:lnTo>
                    <a:pt x="2784" y="72"/>
                  </a:lnTo>
                  <a:lnTo>
                    <a:pt x="2772" y="66"/>
                  </a:lnTo>
                  <a:lnTo>
                    <a:pt x="2766" y="60"/>
                  </a:lnTo>
                  <a:lnTo>
                    <a:pt x="2748" y="60"/>
                  </a:lnTo>
                  <a:lnTo>
                    <a:pt x="2736" y="54"/>
                  </a:lnTo>
                  <a:lnTo>
                    <a:pt x="2598" y="54"/>
                  </a:lnTo>
                  <a:lnTo>
                    <a:pt x="2598" y="42"/>
                  </a:lnTo>
                  <a:lnTo>
                    <a:pt x="2604" y="36"/>
                  </a:lnTo>
                  <a:lnTo>
                    <a:pt x="2592" y="36"/>
                  </a:lnTo>
                  <a:lnTo>
                    <a:pt x="2574" y="30"/>
                  </a:lnTo>
                  <a:lnTo>
                    <a:pt x="2562" y="30"/>
                  </a:lnTo>
                  <a:lnTo>
                    <a:pt x="2550" y="24"/>
                  </a:lnTo>
                  <a:lnTo>
                    <a:pt x="2532" y="24"/>
                  </a:lnTo>
                  <a:lnTo>
                    <a:pt x="2520" y="30"/>
                  </a:lnTo>
                  <a:lnTo>
                    <a:pt x="2496" y="30"/>
                  </a:lnTo>
                  <a:lnTo>
                    <a:pt x="2490" y="36"/>
                  </a:lnTo>
                  <a:lnTo>
                    <a:pt x="2484" y="36"/>
                  </a:lnTo>
                  <a:lnTo>
                    <a:pt x="2514" y="0"/>
                  </a:lnTo>
                  <a:lnTo>
                    <a:pt x="2430" y="36"/>
                  </a:lnTo>
                  <a:lnTo>
                    <a:pt x="2460" y="0"/>
                  </a:lnTo>
                  <a:lnTo>
                    <a:pt x="2430" y="0"/>
                  </a:lnTo>
                  <a:lnTo>
                    <a:pt x="2418" y="6"/>
                  </a:lnTo>
                  <a:lnTo>
                    <a:pt x="2412" y="12"/>
                  </a:lnTo>
                  <a:lnTo>
                    <a:pt x="2358" y="30"/>
                  </a:lnTo>
                  <a:lnTo>
                    <a:pt x="2232" y="30"/>
                  </a:lnTo>
                  <a:lnTo>
                    <a:pt x="2214" y="36"/>
                  </a:lnTo>
                  <a:lnTo>
                    <a:pt x="2208" y="42"/>
                  </a:lnTo>
                  <a:lnTo>
                    <a:pt x="2184" y="54"/>
                  </a:lnTo>
                  <a:lnTo>
                    <a:pt x="2172" y="54"/>
                  </a:lnTo>
                  <a:lnTo>
                    <a:pt x="2166" y="60"/>
                  </a:lnTo>
                  <a:lnTo>
                    <a:pt x="2046" y="60"/>
                  </a:lnTo>
                  <a:lnTo>
                    <a:pt x="2004" y="72"/>
                  </a:lnTo>
                  <a:lnTo>
                    <a:pt x="1956" y="102"/>
                  </a:lnTo>
                  <a:lnTo>
                    <a:pt x="1902" y="132"/>
                  </a:lnTo>
                  <a:lnTo>
                    <a:pt x="1854" y="144"/>
                  </a:lnTo>
                  <a:lnTo>
                    <a:pt x="1758" y="156"/>
                  </a:lnTo>
                  <a:lnTo>
                    <a:pt x="1722" y="162"/>
                  </a:lnTo>
                  <a:lnTo>
                    <a:pt x="1704" y="162"/>
                  </a:lnTo>
                  <a:lnTo>
                    <a:pt x="1698" y="168"/>
                  </a:lnTo>
                  <a:lnTo>
                    <a:pt x="1644" y="186"/>
                  </a:lnTo>
                  <a:lnTo>
                    <a:pt x="1632" y="192"/>
                  </a:lnTo>
                  <a:lnTo>
                    <a:pt x="1620" y="192"/>
                  </a:lnTo>
                  <a:lnTo>
                    <a:pt x="1620" y="198"/>
                  </a:lnTo>
                  <a:lnTo>
                    <a:pt x="1626" y="204"/>
                  </a:lnTo>
                  <a:lnTo>
                    <a:pt x="1638" y="210"/>
                  </a:lnTo>
                  <a:lnTo>
                    <a:pt x="1650" y="222"/>
                  </a:lnTo>
                  <a:lnTo>
                    <a:pt x="1656" y="222"/>
                  </a:lnTo>
                  <a:lnTo>
                    <a:pt x="1662" y="234"/>
                  </a:lnTo>
                  <a:lnTo>
                    <a:pt x="1662" y="240"/>
                  </a:lnTo>
                  <a:lnTo>
                    <a:pt x="1668" y="252"/>
                  </a:lnTo>
                  <a:lnTo>
                    <a:pt x="1668" y="264"/>
                  </a:lnTo>
                  <a:lnTo>
                    <a:pt x="1662" y="264"/>
                  </a:lnTo>
                  <a:lnTo>
                    <a:pt x="1650" y="270"/>
                  </a:lnTo>
                  <a:lnTo>
                    <a:pt x="1644" y="282"/>
                  </a:lnTo>
                  <a:lnTo>
                    <a:pt x="1734" y="282"/>
                  </a:lnTo>
                  <a:lnTo>
                    <a:pt x="1704" y="318"/>
                  </a:lnTo>
                  <a:lnTo>
                    <a:pt x="1770" y="318"/>
                  </a:lnTo>
                  <a:lnTo>
                    <a:pt x="1764" y="336"/>
                  </a:lnTo>
                  <a:lnTo>
                    <a:pt x="1710" y="336"/>
                  </a:lnTo>
                  <a:lnTo>
                    <a:pt x="1698" y="348"/>
                  </a:lnTo>
                  <a:lnTo>
                    <a:pt x="1632" y="348"/>
                  </a:lnTo>
                  <a:lnTo>
                    <a:pt x="1614" y="354"/>
                  </a:lnTo>
                  <a:lnTo>
                    <a:pt x="1560" y="354"/>
                  </a:lnTo>
                  <a:lnTo>
                    <a:pt x="1554" y="348"/>
                  </a:lnTo>
                  <a:lnTo>
                    <a:pt x="1548" y="348"/>
                  </a:lnTo>
                  <a:lnTo>
                    <a:pt x="1554" y="342"/>
                  </a:lnTo>
                  <a:lnTo>
                    <a:pt x="1560" y="342"/>
                  </a:lnTo>
                  <a:lnTo>
                    <a:pt x="1572" y="330"/>
                  </a:lnTo>
                  <a:lnTo>
                    <a:pt x="1566" y="324"/>
                  </a:lnTo>
                  <a:lnTo>
                    <a:pt x="1458" y="324"/>
                  </a:lnTo>
                  <a:lnTo>
                    <a:pt x="1452" y="330"/>
                  </a:lnTo>
                  <a:lnTo>
                    <a:pt x="1452" y="348"/>
                  </a:lnTo>
                  <a:lnTo>
                    <a:pt x="1434" y="348"/>
                  </a:lnTo>
                  <a:lnTo>
                    <a:pt x="1422" y="354"/>
                  </a:lnTo>
                  <a:lnTo>
                    <a:pt x="1404" y="354"/>
                  </a:lnTo>
                  <a:lnTo>
                    <a:pt x="1386" y="360"/>
                  </a:lnTo>
                  <a:lnTo>
                    <a:pt x="1338" y="360"/>
                  </a:lnTo>
                  <a:lnTo>
                    <a:pt x="1308" y="366"/>
                  </a:lnTo>
                  <a:lnTo>
                    <a:pt x="1254" y="384"/>
                  </a:lnTo>
                  <a:lnTo>
                    <a:pt x="1254" y="390"/>
                  </a:lnTo>
                  <a:lnTo>
                    <a:pt x="1272" y="396"/>
                  </a:lnTo>
                  <a:lnTo>
                    <a:pt x="1284" y="402"/>
                  </a:lnTo>
                  <a:lnTo>
                    <a:pt x="1314" y="402"/>
                  </a:lnTo>
                  <a:lnTo>
                    <a:pt x="1272" y="420"/>
                  </a:lnTo>
                  <a:lnTo>
                    <a:pt x="1260" y="462"/>
                  </a:lnTo>
                  <a:lnTo>
                    <a:pt x="1272" y="462"/>
                  </a:lnTo>
                  <a:lnTo>
                    <a:pt x="1290" y="468"/>
                  </a:lnTo>
                  <a:lnTo>
                    <a:pt x="1338" y="468"/>
                  </a:lnTo>
                  <a:lnTo>
                    <a:pt x="1350" y="462"/>
                  </a:lnTo>
                  <a:lnTo>
                    <a:pt x="1362" y="462"/>
                  </a:lnTo>
                  <a:lnTo>
                    <a:pt x="1410" y="474"/>
                  </a:lnTo>
                  <a:lnTo>
                    <a:pt x="1422" y="456"/>
                  </a:lnTo>
                  <a:lnTo>
                    <a:pt x="1434" y="474"/>
                  </a:lnTo>
                  <a:lnTo>
                    <a:pt x="1446" y="468"/>
                  </a:lnTo>
                  <a:lnTo>
                    <a:pt x="1452" y="462"/>
                  </a:lnTo>
                  <a:lnTo>
                    <a:pt x="1476" y="450"/>
                  </a:lnTo>
                  <a:lnTo>
                    <a:pt x="1482" y="444"/>
                  </a:lnTo>
                  <a:lnTo>
                    <a:pt x="1494" y="444"/>
                  </a:lnTo>
                  <a:lnTo>
                    <a:pt x="1506" y="450"/>
                  </a:lnTo>
                  <a:lnTo>
                    <a:pt x="1524" y="450"/>
                  </a:lnTo>
                  <a:lnTo>
                    <a:pt x="1536" y="444"/>
                  </a:lnTo>
                  <a:lnTo>
                    <a:pt x="1542" y="438"/>
                  </a:lnTo>
                  <a:lnTo>
                    <a:pt x="1554" y="432"/>
                  </a:lnTo>
                  <a:lnTo>
                    <a:pt x="1560" y="432"/>
                  </a:lnTo>
                  <a:lnTo>
                    <a:pt x="1566" y="426"/>
                  </a:lnTo>
                  <a:lnTo>
                    <a:pt x="1566" y="450"/>
                  </a:lnTo>
                  <a:lnTo>
                    <a:pt x="1560" y="462"/>
                  </a:lnTo>
                  <a:lnTo>
                    <a:pt x="1554" y="468"/>
                  </a:lnTo>
                  <a:lnTo>
                    <a:pt x="1500" y="468"/>
                  </a:lnTo>
                  <a:lnTo>
                    <a:pt x="1506" y="498"/>
                  </a:lnTo>
                  <a:lnTo>
                    <a:pt x="1494" y="504"/>
                  </a:lnTo>
                  <a:lnTo>
                    <a:pt x="1488" y="516"/>
                  </a:lnTo>
                  <a:lnTo>
                    <a:pt x="1476" y="522"/>
                  </a:lnTo>
                  <a:lnTo>
                    <a:pt x="1464" y="534"/>
                  </a:lnTo>
                  <a:lnTo>
                    <a:pt x="1446" y="540"/>
                  </a:lnTo>
                  <a:lnTo>
                    <a:pt x="1380" y="540"/>
                  </a:lnTo>
                  <a:lnTo>
                    <a:pt x="1362" y="522"/>
                  </a:lnTo>
                  <a:lnTo>
                    <a:pt x="1344" y="534"/>
                  </a:lnTo>
                  <a:lnTo>
                    <a:pt x="1344" y="546"/>
                  </a:lnTo>
                  <a:lnTo>
                    <a:pt x="1338" y="546"/>
                  </a:lnTo>
                  <a:lnTo>
                    <a:pt x="1332" y="552"/>
                  </a:lnTo>
                  <a:lnTo>
                    <a:pt x="1320" y="558"/>
                  </a:lnTo>
                  <a:lnTo>
                    <a:pt x="1302" y="564"/>
                  </a:lnTo>
                  <a:lnTo>
                    <a:pt x="1290" y="570"/>
                  </a:lnTo>
                  <a:lnTo>
                    <a:pt x="1266" y="570"/>
                  </a:lnTo>
                  <a:lnTo>
                    <a:pt x="1242" y="558"/>
                  </a:lnTo>
                  <a:lnTo>
                    <a:pt x="1236" y="558"/>
                  </a:lnTo>
                  <a:lnTo>
                    <a:pt x="1140" y="606"/>
                  </a:lnTo>
                  <a:lnTo>
                    <a:pt x="1122" y="624"/>
                  </a:lnTo>
                  <a:lnTo>
                    <a:pt x="1116" y="606"/>
                  </a:lnTo>
                  <a:lnTo>
                    <a:pt x="1080" y="624"/>
                  </a:lnTo>
                  <a:lnTo>
                    <a:pt x="1068" y="624"/>
                  </a:lnTo>
                  <a:lnTo>
                    <a:pt x="1044" y="636"/>
                  </a:lnTo>
                  <a:lnTo>
                    <a:pt x="1020" y="660"/>
                  </a:lnTo>
                  <a:lnTo>
                    <a:pt x="990" y="648"/>
                  </a:lnTo>
                  <a:lnTo>
                    <a:pt x="990" y="672"/>
                  </a:lnTo>
                  <a:lnTo>
                    <a:pt x="984" y="666"/>
                  </a:lnTo>
                  <a:lnTo>
                    <a:pt x="972" y="666"/>
                  </a:lnTo>
                  <a:lnTo>
                    <a:pt x="966" y="672"/>
                  </a:lnTo>
                  <a:lnTo>
                    <a:pt x="966" y="690"/>
                  </a:lnTo>
                  <a:lnTo>
                    <a:pt x="954" y="708"/>
                  </a:lnTo>
                  <a:lnTo>
                    <a:pt x="1014" y="684"/>
                  </a:lnTo>
                  <a:lnTo>
                    <a:pt x="990" y="702"/>
                  </a:lnTo>
                  <a:lnTo>
                    <a:pt x="990" y="714"/>
                  </a:lnTo>
                  <a:lnTo>
                    <a:pt x="972" y="726"/>
                  </a:lnTo>
                  <a:lnTo>
                    <a:pt x="1026" y="726"/>
                  </a:lnTo>
                  <a:lnTo>
                    <a:pt x="1032" y="732"/>
                  </a:lnTo>
                  <a:lnTo>
                    <a:pt x="1032" y="738"/>
                  </a:lnTo>
                  <a:lnTo>
                    <a:pt x="1020" y="744"/>
                  </a:lnTo>
                  <a:lnTo>
                    <a:pt x="984" y="744"/>
                  </a:lnTo>
                  <a:lnTo>
                    <a:pt x="960" y="750"/>
                  </a:lnTo>
                  <a:lnTo>
                    <a:pt x="972" y="738"/>
                  </a:lnTo>
                  <a:lnTo>
                    <a:pt x="960" y="732"/>
                  </a:lnTo>
                  <a:lnTo>
                    <a:pt x="954" y="732"/>
                  </a:lnTo>
                  <a:lnTo>
                    <a:pt x="948" y="738"/>
                  </a:lnTo>
                  <a:lnTo>
                    <a:pt x="936" y="744"/>
                  </a:lnTo>
                  <a:lnTo>
                    <a:pt x="930" y="750"/>
                  </a:lnTo>
                  <a:lnTo>
                    <a:pt x="924" y="750"/>
                  </a:lnTo>
                  <a:lnTo>
                    <a:pt x="918" y="756"/>
                  </a:lnTo>
                  <a:lnTo>
                    <a:pt x="924" y="756"/>
                  </a:lnTo>
                  <a:lnTo>
                    <a:pt x="930" y="762"/>
                  </a:lnTo>
                  <a:lnTo>
                    <a:pt x="930" y="768"/>
                  </a:lnTo>
                  <a:lnTo>
                    <a:pt x="924" y="774"/>
                  </a:lnTo>
                  <a:lnTo>
                    <a:pt x="924" y="780"/>
                  </a:lnTo>
                  <a:lnTo>
                    <a:pt x="918" y="792"/>
                  </a:lnTo>
                  <a:lnTo>
                    <a:pt x="918" y="804"/>
                  </a:lnTo>
                  <a:lnTo>
                    <a:pt x="990" y="804"/>
                  </a:lnTo>
                  <a:lnTo>
                    <a:pt x="1038" y="774"/>
                  </a:lnTo>
                  <a:lnTo>
                    <a:pt x="1104" y="750"/>
                  </a:lnTo>
                  <a:lnTo>
                    <a:pt x="1098" y="750"/>
                  </a:lnTo>
                  <a:lnTo>
                    <a:pt x="1092" y="756"/>
                  </a:lnTo>
                  <a:lnTo>
                    <a:pt x="1080" y="762"/>
                  </a:lnTo>
                  <a:lnTo>
                    <a:pt x="1062" y="768"/>
                  </a:lnTo>
                  <a:lnTo>
                    <a:pt x="1050" y="780"/>
                  </a:lnTo>
                  <a:lnTo>
                    <a:pt x="1038" y="786"/>
                  </a:lnTo>
                  <a:lnTo>
                    <a:pt x="1026" y="798"/>
                  </a:lnTo>
                  <a:lnTo>
                    <a:pt x="1026" y="816"/>
                  </a:lnTo>
                  <a:lnTo>
                    <a:pt x="1020" y="828"/>
                  </a:lnTo>
                  <a:lnTo>
                    <a:pt x="990" y="828"/>
                  </a:lnTo>
                  <a:lnTo>
                    <a:pt x="978" y="834"/>
                  </a:lnTo>
                  <a:lnTo>
                    <a:pt x="972" y="852"/>
                  </a:lnTo>
                  <a:lnTo>
                    <a:pt x="966" y="864"/>
                  </a:lnTo>
                  <a:lnTo>
                    <a:pt x="954" y="870"/>
                  </a:lnTo>
                  <a:lnTo>
                    <a:pt x="942" y="882"/>
                  </a:lnTo>
                  <a:lnTo>
                    <a:pt x="930" y="888"/>
                  </a:lnTo>
                  <a:lnTo>
                    <a:pt x="924" y="894"/>
                  </a:lnTo>
                  <a:lnTo>
                    <a:pt x="978" y="888"/>
                  </a:lnTo>
                  <a:lnTo>
                    <a:pt x="972" y="906"/>
                  </a:lnTo>
                  <a:lnTo>
                    <a:pt x="978" y="894"/>
                  </a:lnTo>
                  <a:lnTo>
                    <a:pt x="990" y="888"/>
                  </a:lnTo>
                  <a:lnTo>
                    <a:pt x="1002" y="876"/>
                  </a:lnTo>
                  <a:lnTo>
                    <a:pt x="1026" y="864"/>
                  </a:lnTo>
                  <a:lnTo>
                    <a:pt x="1038" y="864"/>
                  </a:lnTo>
                  <a:lnTo>
                    <a:pt x="1050" y="870"/>
                  </a:lnTo>
                  <a:lnTo>
                    <a:pt x="1056" y="870"/>
                  </a:lnTo>
                  <a:lnTo>
                    <a:pt x="1056" y="876"/>
                  </a:lnTo>
                  <a:lnTo>
                    <a:pt x="1050" y="876"/>
                  </a:lnTo>
                  <a:lnTo>
                    <a:pt x="1074" y="870"/>
                  </a:lnTo>
                  <a:lnTo>
                    <a:pt x="1068" y="876"/>
                  </a:lnTo>
                  <a:lnTo>
                    <a:pt x="1068" y="906"/>
                  </a:lnTo>
                  <a:lnTo>
                    <a:pt x="1074" y="912"/>
                  </a:lnTo>
                  <a:lnTo>
                    <a:pt x="1092" y="912"/>
                  </a:lnTo>
                  <a:lnTo>
                    <a:pt x="1098" y="900"/>
                  </a:lnTo>
                  <a:lnTo>
                    <a:pt x="1110" y="894"/>
                  </a:lnTo>
                  <a:lnTo>
                    <a:pt x="1116" y="888"/>
                  </a:lnTo>
                  <a:lnTo>
                    <a:pt x="1122" y="876"/>
                  </a:lnTo>
                  <a:lnTo>
                    <a:pt x="1164" y="858"/>
                  </a:lnTo>
                  <a:lnTo>
                    <a:pt x="1176" y="870"/>
                  </a:lnTo>
                  <a:lnTo>
                    <a:pt x="1146" y="870"/>
                  </a:lnTo>
                  <a:lnTo>
                    <a:pt x="1140" y="876"/>
                  </a:lnTo>
                  <a:lnTo>
                    <a:pt x="1140" y="882"/>
                  </a:lnTo>
                  <a:lnTo>
                    <a:pt x="1134" y="888"/>
                  </a:lnTo>
                  <a:lnTo>
                    <a:pt x="1134" y="894"/>
                  </a:lnTo>
                  <a:lnTo>
                    <a:pt x="1152" y="894"/>
                  </a:lnTo>
                  <a:lnTo>
                    <a:pt x="1164" y="888"/>
                  </a:lnTo>
                  <a:lnTo>
                    <a:pt x="1182" y="888"/>
                  </a:lnTo>
                  <a:lnTo>
                    <a:pt x="1200" y="882"/>
                  </a:lnTo>
                  <a:lnTo>
                    <a:pt x="1218" y="882"/>
                  </a:lnTo>
                  <a:lnTo>
                    <a:pt x="1224" y="876"/>
                  </a:lnTo>
                  <a:lnTo>
                    <a:pt x="1230" y="876"/>
                  </a:lnTo>
                  <a:lnTo>
                    <a:pt x="1272" y="858"/>
                  </a:lnTo>
                  <a:lnTo>
                    <a:pt x="1224" y="882"/>
                  </a:lnTo>
                  <a:lnTo>
                    <a:pt x="1224" y="894"/>
                  </a:lnTo>
                  <a:lnTo>
                    <a:pt x="1212" y="894"/>
                  </a:lnTo>
                  <a:lnTo>
                    <a:pt x="1200" y="900"/>
                  </a:lnTo>
                  <a:lnTo>
                    <a:pt x="1188" y="900"/>
                  </a:lnTo>
                  <a:lnTo>
                    <a:pt x="1176" y="906"/>
                  </a:lnTo>
                  <a:lnTo>
                    <a:pt x="1170" y="912"/>
                  </a:lnTo>
                  <a:lnTo>
                    <a:pt x="1158" y="918"/>
                  </a:lnTo>
                  <a:lnTo>
                    <a:pt x="1152" y="930"/>
                  </a:lnTo>
                  <a:lnTo>
                    <a:pt x="1122" y="930"/>
                  </a:lnTo>
                  <a:lnTo>
                    <a:pt x="1086" y="960"/>
                  </a:lnTo>
                  <a:lnTo>
                    <a:pt x="1086" y="978"/>
                  </a:lnTo>
                  <a:lnTo>
                    <a:pt x="1038" y="978"/>
                  </a:lnTo>
                  <a:lnTo>
                    <a:pt x="1032" y="984"/>
                  </a:lnTo>
                  <a:lnTo>
                    <a:pt x="1020" y="984"/>
                  </a:lnTo>
                  <a:lnTo>
                    <a:pt x="1002" y="990"/>
                  </a:lnTo>
                  <a:lnTo>
                    <a:pt x="990" y="996"/>
                  </a:lnTo>
                  <a:lnTo>
                    <a:pt x="978" y="996"/>
                  </a:lnTo>
                  <a:lnTo>
                    <a:pt x="966" y="1008"/>
                  </a:lnTo>
                  <a:lnTo>
                    <a:pt x="966" y="1020"/>
                  </a:lnTo>
                  <a:lnTo>
                    <a:pt x="960" y="1026"/>
                  </a:lnTo>
                  <a:lnTo>
                    <a:pt x="960" y="1038"/>
                  </a:lnTo>
                  <a:lnTo>
                    <a:pt x="876" y="1038"/>
                  </a:lnTo>
                  <a:lnTo>
                    <a:pt x="858" y="1044"/>
                  </a:lnTo>
                  <a:lnTo>
                    <a:pt x="828" y="1062"/>
                  </a:lnTo>
                  <a:lnTo>
                    <a:pt x="804" y="1080"/>
                  </a:lnTo>
                  <a:lnTo>
                    <a:pt x="780" y="1092"/>
                  </a:lnTo>
                  <a:lnTo>
                    <a:pt x="774" y="1098"/>
                  </a:lnTo>
                  <a:lnTo>
                    <a:pt x="750" y="1104"/>
                  </a:lnTo>
                  <a:lnTo>
                    <a:pt x="738" y="1122"/>
                  </a:lnTo>
                  <a:lnTo>
                    <a:pt x="732" y="1104"/>
                  </a:lnTo>
                  <a:lnTo>
                    <a:pt x="672" y="1104"/>
                  </a:lnTo>
                  <a:lnTo>
                    <a:pt x="648" y="1116"/>
                  </a:lnTo>
                  <a:lnTo>
                    <a:pt x="630" y="1122"/>
                  </a:lnTo>
                  <a:lnTo>
                    <a:pt x="624" y="1128"/>
                  </a:lnTo>
                  <a:lnTo>
                    <a:pt x="606" y="1128"/>
                  </a:lnTo>
                  <a:lnTo>
                    <a:pt x="606" y="1140"/>
                  </a:lnTo>
                  <a:lnTo>
                    <a:pt x="576" y="1146"/>
                  </a:lnTo>
                  <a:lnTo>
                    <a:pt x="564" y="1152"/>
                  </a:lnTo>
                  <a:lnTo>
                    <a:pt x="540" y="1152"/>
                  </a:lnTo>
                  <a:lnTo>
                    <a:pt x="516" y="1170"/>
                  </a:lnTo>
                  <a:lnTo>
                    <a:pt x="522" y="1182"/>
                  </a:lnTo>
                  <a:lnTo>
                    <a:pt x="540" y="1164"/>
                  </a:lnTo>
                  <a:lnTo>
                    <a:pt x="558" y="1176"/>
                  </a:lnTo>
                  <a:lnTo>
                    <a:pt x="582" y="1158"/>
                  </a:lnTo>
                  <a:lnTo>
                    <a:pt x="582" y="1170"/>
                  </a:lnTo>
                  <a:lnTo>
                    <a:pt x="594" y="1170"/>
                  </a:lnTo>
                  <a:lnTo>
                    <a:pt x="606" y="1164"/>
                  </a:lnTo>
                  <a:lnTo>
                    <a:pt x="618" y="1164"/>
                  </a:lnTo>
                  <a:lnTo>
                    <a:pt x="642" y="1140"/>
                  </a:lnTo>
                  <a:lnTo>
                    <a:pt x="654" y="1134"/>
                  </a:lnTo>
                  <a:lnTo>
                    <a:pt x="666" y="1122"/>
                  </a:lnTo>
                  <a:lnTo>
                    <a:pt x="684" y="1122"/>
                  </a:lnTo>
                  <a:lnTo>
                    <a:pt x="684" y="1134"/>
                  </a:lnTo>
                  <a:lnTo>
                    <a:pt x="690" y="1140"/>
                  </a:lnTo>
                  <a:lnTo>
                    <a:pt x="708" y="1140"/>
                  </a:lnTo>
                  <a:lnTo>
                    <a:pt x="732" y="1128"/>
                  </a:lnTo>
                  <a:lnTo>
                    <a:pt x="744" y="1128"/>
                  </a:lnTo>
                  <a:lnTo>
                    <a:pt x="756" y="1122"/>
                  </a:lnTo>
                  <a:lnTo>
                    <a:pt x="762" y="1116"/>
                  </a:lnTo>
                  <a:lnTo>
                    <a:pt x="768" y="1116"/>
                  </a:lnTo>
                  <a:lnTo>
                    <a:pt x="804" y="1128"/>
                  </a:lnTo>
                  <a:lnTo>
                    <a:pt x="822" y="1110"/>
                  </a:lnTo>
                  <a:lnTo>
                    <a:pt x="834" y="1110"/>
                  </a:lnTo>
                  <a:lnTo>
                    <a:pt x="852" y="1104"/>
                  </a:lnTo>
                  <a:lnTo>
                    <a:pt x="870" y="1104"/>
                  </a:lnTo>
                  <a:lnTo>
                    <a:pt x="894" y="1092"/>
                  </a:lnTo>
                  <a:lnTo>
                    <a:pt x="918" y="1068"/>
                  </a:lnTo>
                  <a:lnTo>
                    <a:pt x="942" y="1056"/>
                  </a:lnTo>
                  <a:lnTo>
                    <a:pt x="972" y="1056"/>
                  </a:lnTo>
                  <a:lnTo>
                    <a:pt x="978" y="1044"/>
                  </a:lnTo>
                  <a:lnTo>
                    <a:pt x="1014" y="1044"/>
                  </a:lnTo>
                  <a:lnTo>
                    <a:pt x="1026" y="1038"/>
                  </a:lnTo>
                  <a:lnTo>
                    <a:pt x="1032" y="1038"/>
                  </a:lnTo>
                  <a:lnTo>
                    <a:pt x="1038" y="1032"/>
                  </a:lnTo>
                  <a:lnTo>
                    <a:pt x="1050" y="1032"/>
                  </a:lnTo>
                  <a:lnTo>
                    <a:pt x="1086" y="1020"/>
                  </a:lnTo>
                  <a:lnTo>
                    <a:pt x="1110" y="1008"/>
                  </a:lnTo>
                  <a:lnTo>
                    <a:pt x="1122" y="996"/>
                  </a:lnTo>
                  <a:lnTo>
                    <a:pt x="1134" y="990"/>
                  </a:lnTo>
                  <a:lnTo>
                    <a:pt x="1140" y="984"/>
                  </a:lnTo>
                  <a:lnTo>
                    <a:pt x="1206" y="972"/>
                  </a:lnTo>
                  <a:lnTo>
                    <a:pt x="1260" y="942"/>
                  </a:lnTo>
                  <a:lnTo>
                    <a:pt x="1296" y="942"/>
                  </a:lnTo>
                  <a:lnTo>
                    <a:pt x="1314" y="936"/>
                  </a:lnTo>
                  <a:lnTo>
                    <a:pt x="1326" y="936"/>
                  </a:lnTo>
                  <a:lnTo>
                    <a:pt x="1338" y="930"/>
                  </a:lnTo>
                  <a:lnTo>
                    <a:pt x="1368" y="900"/>
                  </a:lnTo>
                  <a:lnTo>
                    <a:pt x="1380" y="900"/>
                  </a:lnTo>
                  <a:lnTo>
                    <a:pt x="1404" y="888"/>
                  </a:lnTo>
                  <a:lnTo>
                    <a:pt x="1416" y="888"/>
                  </a:lnTo>
                  <a:lnTo>
                    <a:pt x="1428" y="882"/>
                  </a:lnTo>
                  <a:lnTo>
                    <a:pt x="1434" y="876"/>
                  </a:lnTo>
                  <a:lnTo>
                    <a:pt x="1434" y="864"/>
                  </a:lnTo>
                  <a:lnTo>
                    <a:pt x="1422" y="864"/>
                  </a:lnTo>
                  <a:lnTo>
                    <a:pt x="1428" y="858"/>
                  </a:lnTo>
                  <a:lnTo>
                    <a:pt x="1452" y="846"/>
                  </a:lnTo>
                  <a:lnTo>
                    <a:pt x="1458" y="840"/>
                  </a:lnTo>
                  <a:lnTo>
                    <a:pt x="1470" y="834"/>
                  </a:lnTo>
                  <a:lnTo>
                    <a:pt x="1476" y="828"/>
                  </a:lnTo>
                  <a:lnTo>
                    <a:pt x="1488" y="828"/>
                  </a:lnTo>
                  <a:lnTo>
                    <a:pt x="1500" y="822"/>
                  </a:lnTo>
                  <a:lnTo>
                    <a:pt x="1512" y="822"/>
                  </a:lnTo>
                  <a:lnTo>
                    <a:pt x="1518" y="816"/>
                  </a:lnTo>
                  <a:lnTo>
                    <a:pt x="1524" y="816"/>
                  </a:lnTo>
                  <a:lnTo>
                    <a:pt x="1596" y="786"/>
                  </a:lnTo>
                  <a:lnTo>
                    <a:pt x="1590" y="768"/>
                  </a:lnTo>
                  <a:lnTo>
                    <a:pt x="1602" y="768"/>
                  </a:lnTo>
                  <a:lnTo>
                    <a:pt x="1608" y="774"/>
                  </a:lnTo>
                  <a:lnTo>
                    <a:pt x="1626" y="774"/>
                  </a:lnTo>
                  <a:lnTo>
                    <a:pt x="1638" y="762"/>
                  </a:lnTo>
                  <a:lnTo>
                    <a:pt x="1650" y="762"/>
                  </a:lnTo>
                  <a:lnTo>
                    <a:pt x="1674" y="750"/>
                  </a:lnTo>
                  <a:lnTo>
                    <a:pt x="1680" y="744"/>
                  </a:lnTo>
                  <a:lnTo>
                    <a:pt x="1704" y="732"/>
                  </a:lnTo>
                  <a:lnTo>
                    <a:pt x="1740" y="720"/>
                  </a:lnTo>
                  <a:lnTo>
                    <a:pt x="1770" y="708"/>
                  </a:lnTo>
                  <a:lnTo>
                    <a:pt x="1794" y="702"/>
                  </a:lnTo>
                  <a:lnTo>
                    <a:pt x="1812" y="702"/>
                  </a:lnTo>
                  <a:lnTo>
                    <a:pt x="1818" y="708"/>
                  </a:lnTo>
                  <a:lnTo>
                    <a:pt x="1842" y="720"/>
                  </a:lnTo>
                  <a:lnTo>
                    <a:pt x="1848" y="726"/>
                  </a:lnTo>
                  <a:lnTo>
                    <a:pt x="1812" y="726"/>
                  </a:lnTo>
                  <a:lnTo>
                    <a:pt x="1794" y="714"/>
                  </a:lnTo>
                  <a:lnTo>
                    <a:pt x="1758" y="738"/>
                  </a:lnTo>
                  <a:lnTo>
                    <a:pt x="1728" y="738"/>
                  </a:lnTo>
                  <a:lnTo>
                    <a:pt x="1722" y="744"/>
                  </a:lnTo>
                  <a:lnTo>
                    <a:pt x="1710" y="750"/>
                  </a:lnTo>
                  <a:lnTo>
                    <a:pt x="1704" y="762"/>
                  </a:lnTo>
                  <a:lnTo>
                    <a:pt x="1692" y="768"/>
                  </a:lnTo>
                  <a:lnTo>
                    <a:pt x="1686" y="774"/>
                  </a:lnTo>
                  <a:lnTo>
                    <a:pt x="1680" y="774"/>
                  </a:lnTo>
                  <a:lnTo>
                    <a:pt x="1668" y="780"/>
                  </a:lnTo>
                  <a:lnTo>
                    <a:pt x="1656" y="780"/>
                  </a:lnTo>
                  <a:lnTo>
                    <a:pt x="1638" y="786"/>
                  </a:lnTo>
                  <a:lnTo>
                    <a:pt x="1614" y="798"/>
                  </a:lnTo>
                  <a:lnTo>
                    <a:pt x="1614" y="804"/>
                  </a:lnTo>
                  <a:lnTo>
                    <a:pt x="1620" y="810"/>
                  </a:lnTo>
                  <a:lnTo>
                    <a:pt x="1632" y="816"/>
                  </a:lnTo>
                  <a:lnTo>
                    <a:pt x="1650" y="816"/>
                  </a:lnTo>
                  <a:lnTo>
                    <a:pt x="1644" y="816"/>
                  </a:lnTo>
                  <a:lnTo>
                    <a:pt x="1638" y="822"/>
                  </a:lnTo>
                  <a:lnTo>
                    <a:pt x="1632" y="822"/>
                  </a:lnTo>
                  <a:lnTo>
                    <a:pt x="1620" y="828"/>
                  </a:lnTo>
                  <a:lnTo>
                    <a:pt x="1572" y="828"/>
                  </a:lnTo>
                  <a:lnTo>
                    <a:pt x="1566" y="834"/>
                  </a:lnTo>
                  <a:lnTo>
                    <a:pt x="1560" y="834"/>
                  </a:lnTo>
                  <a:lnTo>
                    <a:pt x="1560" y="846"/>
                  </a:lnTo>
                  <a:lnTo>
                    <a:pt x="1572" y="858"/>
                  </a:lnTo>
                  <a:lnTo>
                    <a:pt x="1584" y="858"/>
                  </a:lnTo>
                  <a:lnTo>
                    <a:pt x="1596" y="852"/>
                  </a:lnTo>
                  <a:lnTo>
                    <a:pt x="1638" y="834"/>
                  </a:lnTo>
                  <a:lnTo>
                    <a:pt x="1680" y="810"/>
                  </a:lnTo>
                  <a:lnTo>
                    <a:pt x="1722" y="798"/>
                  </a:lnTo>
                  <a:lnTo>
                    <a:pt x="1788" y="798"/>
                  </a:lnTo>
                  <a:lnTo>
                    <a:pt x="1818" y="792"/>
                  </a:lnTo>
                  <a:lnTo>
                    <a:pt x="1824" y="786"/>
                  </a:lnTo>
                  <a:lnTo>
                    <a:pt x="1848" y="774"/>
                  </a:lnTo>
                  <a:lnTo>
                    <a:pt x="1854" y="762"/>
                  </a:lnTo>
                  <a:lnTo>
                    <a:pt x="1866" y="756"/>
                  </a:lnTo>
                  <a:lnTo>
                    <a:pt x="1872" y="750"/>
                  </a:lnTo>
                  <a:lnTo>
                    <a:pt x="1866" y="738"/>
                  </a:lnTo>
                  <a:lnTo>
                    <a:pt x="1878" y="732"/>
                  </a:lnTo>
                  <a:lnTo>
                    <a:pt x="1908" y="720"/>
                  </a:lnTo>
                  <a:lnTo>
                    <a:pt x="1944" y="714"/>
                  </a:lnTo>
                  <a:lnTo>
                    <a:pt x="1962" y="708"/>
                  </a:lnTo>
                  <a:lnTo>
                    <a:pt x="1968" y="708"/>
                  </a:lnTo>
                  <a:lnTo>
                    <a:pt x="1980" y="720"/>
                  </a:lnTo>
                  <a:lnTo>
                    <a:pt x="1980" y="726"/>
                  </a:lnTo>
                  <a:lnTo>
                    <a:pt x="2046" y="702"/>
                  </a:lnTo>
                  <a:lnTo>
                    <a:pt x="2004" y="738"/>
                  </a:lnTo>
                  <a:lnTo>
                    <a:pt x="2022" y="744"/>
                  </a:lnTo>
                  <a:lnTo>
                    <a:pt x="2022" y="762"/>
                  </a:lnTo>
                  <a:lnTo>
                    <a:pt x="2028" y="762"/>
                  </a:lnTo>
                  <a:lnTo>
                    <a:pt x="2034" y="756"/>
                  </a:lnTo>
                  <a:lnTo>
                    <a:pt x="2094" y="726"/>
                  </a:lnTo>
                  <a:lnTo>
                    <a:pt x="2082" y="732"/>
                  </a:lnTo>
                  <a:lnTo>
                    <a:pt x="2076" y="744"/>
                  </a:lnTo>
                  <a:lnTo>
                    <a:pt x="2064" y="750"/>
                  </a:lnTo>
                  <a:lnTo>
                    <a:pt x="2058" y="762"/>
                  </a:lnTo>
                  <a:lnTo>
                    <a:pt x="2046" y="774"/>
                  </a:lnTo>
                  <a:lnTo>
                    <a:pt x="2052" y="780"/>
                  </a:lnTo>
                  <a:lnTo>
                    <a:pt x="2064" y="780"/>
                  </a:lnTo>
                  <a:lnTo>
                    <a:pt x="2076" y="786"/>
                  </a:lnTo>
                  <a:lnTo>
                    <a:pt x="2106" y="786"/>
                  </a:lnTo>
                  <a:lnTo>
                    <a:pt x="2208" y="798"/>
                  </a:lnTo>
                  <a:lnTo>
                    <a:pt x="2238" y="780"/>
                  </a:lnTo>
                  <a:lnTo>
                    <a:pt x="2232" y="786"/>
                  </a:lnTo>
                  <a:lnTo>
                    <a:pt x="2232" y="810"/>
                  </a:lnTo>
                  <a:lnTo>
                    <a:pt x="2298" y="810"/>
                  </a:lnTo>
                  <a:lnTo>
                    <a:pt x="2334" y="804"/>
                  </a:lnTo>
                  <a:lnTo>
                    <a:pt x="2328" y="804"/>
                  </a:lnTo>
                  <a:lnTo>
                    <a:pt x="2322" y="810"/>
                  </a:lnTo>
                  <a:lnTo>
                    <a:pt x="2310" y="810"/>
                  </a:lnTo>
                  <a:lnTo>
                    <a:pt x="2286" y="822"/>
                  </a:lnTo>
                  <a:lnTo>
                    <a:pt x="2280" y="828"/>
                  </a:lnTo>
                  <a:lnTo>
                    <a:pt x="2280" y="834"/>
                  </a:lnTo>
                  <a:lnTo>
                    <a:pt x="2292" y="846"/>
                  </a:lnTo>
                  <a:lnTo>
                    <a:pt x="2304" y="852"/>
                  </a:lnTo>
                  <a:lnTo>
                    <a:pt x="2310" y="858"/>
                  </a:lnTo>
                  <a:lnTo>
                    <a:pt x="2310" y="882"/>
                  </a:lnTo>
                  <a:lnTo>
                    <a:pt x="2316" y="888"/>
                  </a:lnTo>
                  <a:lnTo>
                    <a:pt x="2316" y="900"/>
                  </a:lnTo>
                  <a:lnTo>
                    <a:pt x="2322" y="912"/>
                  </a:lnTo>
                  <a:lnTo>
                    <a:pt x="2358" y="912"/>
                  </a:lnTo>
                  <a:lnTo>
                    <a:pt x="2370" y="906"/>
                  </a:lnTo>
                  <a:lnTo>
                    <a:pt x="2388" y="906"/>
                  </a:lnTo>
                  <a:lnTo>
                    <a:pt x="2382" y="876"/>
                  </a:lnTo>
                  <a:lnTo>
                    <a:pt x="2400" y="870"/>
                  </a:lnTo>
                  <a:lnTo>
                    <a:pt x="2412" y="888"/>
                  </a:lnTo>
                  <a:lnTo>
                    <a:pt x="2442" y="876"/>
                  </a:lnTo>
                  <a:lnTo>
                    <a:pt x="2430" y="888"/>
                  </a:lnTo>
                  <a:lnTo>
                    <a:pt x="2430" y="900"/>
                  </a:lnTo>
                  <a:lnTo>
                    <a:pt x="2424" y="906"/>
                  </a:lnTo>
                  <a:lnTo>
                    <a:pt x="2424" y="912"/>
                  </a:lnTo>
                  <a:lnTo>
                    <a:pt x="2430" y="918"/>
                  </a:lnTo>
                  <a:lnTo>
                    <a:pt x="2436" y="918"/>
                  </a:lnTo>
                  <a:lnTo>
                    <a:pt x="2448" y="912"/>
                  </a:lnTo>
                  <a:lnTo>
                    <a:pt x="2454" y="906"/>
                  </a:lnTo>
                  <a:lnTo>
                    <a:pt x="2460" y="894"/>
                  </a:lnTo>
                  <a:lnTo>
                    <a:pt x="2466" y="888"/>
                  </a:lnTo>
                  <a:lnTo>
                    <a:pt x="2472" y="876"/>
                  </a:lnTo>
                  <a:lnTo>
                    <a:pt x="2502" y="834"/>
                  </a:lnTo>
                  <a:lnTo>
                    <a:pt x="2478" y="900"/>
                  </a:lnTo>
                  <a:lnTo>
                    <a:pt x="2484" y="924"/>
                  </a:lnTo>
                  <a:lnTo>
                    <a:pt x="2520" y="912"/>
                  </a:lnTo>
                  <a:lnTo>
                    <a:pt x="2496" y="936"/>
                  </a:lnTo>
                  <a:lnTo>
                    <a:pt x="2520" y="954"/>
                  </a:lnTo>
                  <a:lnTo>
                    <a:pt x="2502" y="954"/>
                  </a:lnTo>
                  <a:lnTo>
                    <a:pt x="2502" y="972"/>
                  </a:lnTo>
                  <a:lnTo>
                    <a:pt x="2472" y="990"/>
                  </a:lnTo>
                  <a:lnTo>
                    <a:pt x="2454" y="1002"/>
                  </a:lnTo>
                  <a:lnTo>
                    <a:pt x="2484" y="1020"/>
                  </a:lnTo>
                  <a:lnTo>
                    <a:pt x="2478" y="1050"/>
                  </a:lnTo>
                  <a:lnTo>
                    <a:pt x="2460" y="1068"/>
                  </a:lnTo>
                  <a:lnTo>
                    <a:pt x="2478" y="1080"/>
                  </a:lnTo>
                  <a:lnTo>
                    <a:pt x="2460" y="1098"/>
                  </a:lnTo>
                  <a:lnTo>
                    <a:pt x="2490" y="1098"/>
                  </a:lnTo>
                  <a:lnTo>
                    <a:pt x="2526" y="1086"/>
                  </a:lnTo>
                  <a:lnTo>
                    <a:pt x="2496" y="1122"/>
                  </a:lnTo>
                  <a:lnTo>
                    <a:pt x="2478" y="1140"/>
                  </a:lnTo>
                  <a:lnTo>
                    <a:pt x="2502" y="1146"/>
                  </a:lnTo>
                  <a:lnTo>
                    <a:pt x="2454" y="1164"/>
                  </a:lnTo>
                  <a:lnTo>
                    <a:pt x="2436" y="1176"/>
                  </a:lnTo>
                  <a:lnTo>
                    <a:pt x="2454" y="1188"/>
                  </a:lnTo>
                  <a:lnTo>
                    <a:pt x="2454" y="1200"/>
                  </a:lnTo>
                  <a:lnTo>
                    <a:pt x="2472" y="1188"/>
                  </a:lnTo>
                  <a:lnTo>
                    <a:pt x="2490" y="1182"/>
                  </a:lnTo>
                  <a:lnTo>
                    <a:pt x="2502" y="1170"/>
                  </a:lnTo>
                  <a:lnTo>
                    <a:pt x="2514" y="1164"/>
                  </a:lnTo>
                  <a:lnTo>
                    <a:pt x="2532" y="1146"/>
                  </a:lnTo>
                  <a:lnTo>
                    <a:pt x="2538" y="1134"/>
                  </a:lnTo>
                  <a:lnTo>
                    <a:pt x="2538" y="1122"/>
                  </a:lnTo>
                  <a:lnTo>
                    <a:pt x="2550" y="1116"/>
                  </a:lnTo>
                  <a:lnTo>
                    <a:pt x="2562" y="1104"/>
                  </a:lnTo>
                  <a:lnTo>
                    <a:pt x="2574" y="1098"/>
                  </a:lnTo>
                  <a:lnTo>
                    <a:pt x="2574" y="1086"/>
                  </a:lnTo>
                  <a:lnTo>
                    <a:pt x="2568" y="1080"/>
                  </a:lnTo>
                  <a:lnTo>
                    <a:pt x="2562" y="1080"/>
                  </a:lnTo>
                  <a:close/>
                  <a:moveTo>
                    <a:pt x="2394" y="1056"/>
                  </a:moveTo>
                  <a:lnTo>
                    <a:pt x="2400" y="1062"/>
                  </a:lnTo>
                  <a:lnTo>
                    <a:pt x="2418" y="1062"/>
                  </a:lnTo>
                  <a:lnTo>
                    <a:pt x="2436" y="1044"/>
                  </a:lnTo>
                  <a:lnTo>
                    <a:pt x="2460" y="1038"/>
                  </a:lnTo>
                  <a:lnTo>
                    <a:pt x="2454" y="1020"/>
                  </a:lnTo>
                  <a:lnTo>
                    <a:pt x="2430" y="1020"/>
                  </a:lnTo>
                  <a:lnTo>
                    <a:pt x="2418" y="1026"/>
                  </a:lnTo>
                  <a:lnTo>
                    <a:pt x="2412" y="1032"/>
                  </a:lnTo>
                  <a:lnTo>
                    <a:pt x="2406" y="1044"/>
                  </a:lnTo>
                  <a:lnTo>
                    <a:pt x="2394" y="1050"/>
                  </a:lnTo>
                  <a:lnTo>
                    <a:pt x="2394" y="1056"/>
                  </a:lnTo>
                  <a:close/>
                  <a:moveTo>
                    <a:pt x="2376" y="984"/>
                  </a:moveTo>
                  <a:lnTo>
                    <a:pt x="2358" y="984"/>
                  </a:lnTo>
                  <a:lnTo>
                    <a:pt x="2346" y="990"/>
                  </a:lnTo>
                  <a:lnTo>
                    <a:pt x="2334" y="1002"/>
                  </a:lnTo>
                  <a:lnTo>
                    <a:pt x="2334" y="1014"/>
                  </a:lnTo>
                  <a:lnTo>
                    <a:pt x="2322" y="1026"/>
                  </a:lnTo>
                  <a:lnTo>
                    <a:pt x="2322" y="1044"/>
                  </a:lnTo>
                  <a:lnTo>
                    <a:pt x="2310" y="1056"/>
                  </a:lnTo>
                  <a:lnTo>
                    <a:pt x="2310" y="1074"/>
                  </a:lnTo>
                  <a:lnTo>
                    <a:pt x="2316" y="1080"/>
                  </a:lnTo>
                  <a:lnTo>
                    <a:pt x="2322" y="1074"/>
                  </a:lnTo>
                  <a:lnTo>
                    <a:pt x="2328" y="1062"/>
                  </a:lnTo>
                  <a:lnTo>
                    <a:pt x="2340" y="1050"/>
                  </a:lnTo>
                  <a:lnTo>
                    <a:pt x="2352" y="1044"/>
                  </a:lnTo>
                  <a:lnTo>
                    <a:pt x="2376" y="1020"/>
                  </a:lnTo>
                  <a:lnTo>
                    <a:pt x="2382" y="1008"/>
                  </a:lnTo>
                  <a:lnTo>
                    <a:pt x="2382" y="990"/>
                  </a:lnTo>
                  <a:lnTo>
                    <a:pt x="2376" y="984"/>
                  </a:lnTo>
                  <a:close/>
                  <a:moveTo>
                    <a:pt x="786" y="810"/>
                  </a:moveTo>
                  <a:lnTo>
                    <a:pt x="798" y="810"/>
                  </a:lnTo>
                  <a:lnTo>
                    <a:pt x="834" y="798"/>
                  </a:lnTo>
                  <a:lnTo>
                    <a:pt x="858" y="786"/>
                  </a:lnTo>
                  <a:lnTo>
                    <a:pt x="864" y="780"/>
                  </a:lnTo>
                  <a:lnTo>
                    <a:pt x="870" y="780"/>
                  </a:lnTo>
                  <a:lnTo>
                    <a:pt x="864" y="774"/>
                  </a:lnTo>
                  <a:lnTo>
                    <a:pt x="828" y="762"/>
                  </a:lnTo>
                  <a:lnTo>
                    <a:pt x="810" y="762"/>
                  </a:lnTo>
                  <a:lnTo>
                    <a:pt x="798" y="768"/>
                  </a:lnTo>
                  <a:lnTo>
                    <a:pt x="792" y="774"/>
                  </a:lnTo>
                  <a:lnTo>
                    <a:pt x="786" y="768"/>
                  </a:lnTo>
                  <a:lnTo>
                    <a:pt x="774" y="768"/>
                  </a:lnTo>
                  <a:lnTo>
                    <a:pt x="768" y="774"/>
                  </a:lnTo>
                  <a:lnTo>
                    <a:pt x="768" y="804"/>
                  </a:lnTo>
                  <a:lnTo>
                    <a:pt x="774" y="810"/>
                  </a:lnTo>
                  <a:lnTo>
                    <a:pt x="786" y="810"/>
                  </a:lnTo>
                  <a:close/>
                  <a:moveTo>
                    <a:pt x="0" y="1332"/>
                  </a:moveTo>
                  <a:lnTo>
                    <a:pt x="60" y="1320"/>
                  </a:lnTo>
                  <a:lnTo>
                    <a:pt x="72" y="1302"/>
                  </a:lnTo>
                  <a:lnTo>
                    <a:pt x="132" y="1296"/>
                  </a:lnTo>
                  <a:lnTo>
                    <a:pt x="114" y="1272"/>
                  </a:lnTo>
                  <a:lnTo>
                    <a:pt x="0" y="1332"/>
                  </a:lnTo>
                  <a:close/>
                  <a:moveTo>
                    <a:pt x="1362" y="954"/>
                  </a:moveTo>
                  <a:lnTo>
                    <a:pt x="1350" y="954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14" y="954"/>
                  </a:lnTo>
                  <a:lnTo>
                    <a:pt x="1314" y="978"/>
                  </a:lnTo>
                  <a:lnTo>
                    <a:pt x="1290" y="996"/>
                  </a:lnTo>
                  <a:lnTo>
                    <a:pt x="1290" y="972"/>
                  </a:lnTo>
                  <a:lnTo>
                    <a:pt x="1278" y="966"/>
                  </a:lnTo>
                  <a:lnTo>
                    <a:pt x="1272" y="966"/>
                  </a:lnTo>
                  <a:lnTo>
                    <a:pt x="1248" y="978"/>
                  </a:lnTo>
                  <a:lnTo>
                    <a:pt x="1242" y="978"/>
                  </a:lnTo>
                  <a:lnTo>
                    <a:pt x="1230" y="990"/>
                  </a:lnTo>
                  <a:lnTo>
                    <a:pt x="1224" y="1002"/>
                  </a:lnTo>
                  <a:lnTo>
                    <a:pt x="1218" y="1008"/>
                  </a:lnTo>
                  <a:lnTo>
                    <a:pt x="1218" y="1014"/>
                  </a:lnTo>
                  <a:lnTo>
                    <a:pt x="1224" y="1014"/>
                  </a:lnTo>
                  <a:lnTo>
                    <a:pt x="1230" y="1020"/>
                  </a:lnTo>
                  <a:lnTo>
                    <a:pt x="1278" y="1020"/>
                  </a:lnTo>
                  <a:lnTo>
                    <a:pt x="1296" y="1014"/>
                  </a:lnTo>
                  <a:lnTo>
                    <a:pt x="1308" y="1014"/>
                  </a:lnTo>
                  <a:lnTo>
                    <a:pt x="1320" y="1008"/>
                  </a:lnTo>
                  <a:lnTo>
                    <a:pt x="1320" y="996"/>
                  </a:lnTo>
                  <a:lnTo>
                    <a:pt x="1350" y="990"/>
                  </a:lnTo>
                  <a:lnTo>
                    <a:pt x="1350" y="984"/>
                  </a:lnTo>
                  <a:lnTo>
                    <a:pt x="1386" y="978"/>
                  </a:lnTo>
                  <a:lnTo>
                    <a:pt x="1398" y="954"/>
                  </a:lnTo>
                  <a:lnTo>
                    <a:pt x="1380" y="960"/>
                  </a:lnTo>
                  <a:lnTo>
                    <a:pt x="1374" y="954"/>
                  </a:lnTo>
                  <a:lnTo>
                    <a:pt x="1362" y="954"/>
                  </a:lnTo>
                  <a:close/>
                  <a:moveTo>
                    <a:pt x="162" y="1290"/>
                  </a:moveTo>
                  <a:lnTo>
                    <a:pt x="204" y="1290"/>
                  </a:lnTo>
                  <a:lnTo>
                    <a:pt x="240" y="1260"/>
                  </a:lnTo>
                  <a:lnTo>
                    <a:pt x="228" y="1242"/>
                  </a:lnTo>
                  <a:lnTo>
                    <a:pt x="162" y="1290"/>
                  </a:lnTo>
                  <a:close/>
                  <a:moveTo>
                    <a:pt x="2466" y="1140"/>
                  </a:moveTo>
                  <a:lnTo>
                    <a:pt x="2472" y="1128"/>
                  </a:lnTo>
                  <a:lnTo>
                    <a:pt x="2454" y="1110"/>
                  </a:lnTo>
                  <a:lnTo>
                    <a:pt x="2448" y="1110"/>
                  </a:lnTo>
                  <a:lnTo>
                    <a:pt x="2436" y="1122"/>
                  </a:lnTo>
                  <a:lnTo>
                    <a:pt x="2430" y="1134"/>
                  </a:lnTo>
                  <a:lnTo>
                    <a:pt x="2424" y="1152"/>
                  </a:lnTo>
                  <a:lnTo>
                    <a:pt x="2418" y="1164"/>
                  </a:lnTo>
                  <a:lnTo>
                    <a:pt x="2418" y="1176"/>
                  </a:lnTo>
                  <a:lnTo>
                    <a:pt x="2436" y="1158"/>
                  </a:lnTo>
                  <a:lnTo>
                    <a:pt x="2454" y="1158"/>
                  </a:lnTo>
                  <a:lnTo>
                    <a:pt x="2460" y="1152"/>
                  </a:lnTo>
                  <a:lnTo>
                    <a:pt x="2466" y="1140"/>
                  </a:lnTo>
                  <a:close/>
                  <a:moveTo>
                    <a:pt x="1428" y="912"/>
                  </a:moveTo>
                  <a:lnTo>
                    <a:pt x="1404" y="924"/>
                  </a:lnTo>
                  <a:lnTo>
                    <a:pt x="1386" y="942"/>
                  </a:lnTo>
                  <a:lnTo>
                    <a:pt x="1386" y="948"/>
                  </a:lnTo>
                  <a:lnTo>
                    <a:pt x="1398" y="954"/>
                  </a:lnTo>
                  <a:lnTo>
                    <a:pt x="1410" y="954"/>
                  </a:lnTo>
                  <a:lnTo>
                    <a:pt x="1422" y="948"/>
                  </a:lnTo>
                  <a:lnTo>
                    <a:pt x="1428" y="948"/>
                  </a:lnTo>
                  <a:lnTo>
                    <a:pt x="1440" y="942"/>
                  </a:lnTo>
                  <a:lnTo>
                    <a:pt x="1446" y="930"/>
                  </a:lnTo>
                  <a:lnTo>
                    <a:pt x="1470" y="930"/>
                  </a:lnTo>
                  <a:lnTo>
                    <a:pt x="1470" y="924"/>
                  </a:lnTo>
                  <a:lnTo>
                    <a:pt x="1458" y="912"/>
                  </a:lnTo>
                  <a:lnTo>
                    <a:pt x="1452" y="912"/>
                  </a:lnTo>
                  <a:lnTo>
                    <a:pt x="1440" y="906"/>
                  </a:lnTo>
                  <a:lnTo>
                    <a:pt x="1428" y="912"/>
                  </a:lnTo>
                  <a:close/>
                  <a:moveTo>
                    <a:pt x="498" y="1164"/>
                  </a:moveTo>
                  <a:lnTo>
                    <a:pt x="486" y="1164"/>
                  </a:lnTo>
                  <a:lnTo>
                    <a:pt x="474" y="1170"/>
                  </a:lnTo>
                  <a:lnTo>
                    <a:pt x="462" y="1170"/>
                  </a:lnTo>
                  <a:lnTo>
                    <a:pt x="450" y="1176"/>
                  </a:lnTo>
                  <a:lnTo>
                    <a:pt x="444" y="1182"/>
                  </a:lnTo>
                  <a:lnTo>
                    <a:pt x="432" y="1182"/>
                  </a:lnTo>
                  <a:lnTo>
                    <a:pt x="426" y="1188"/>
                  </a:lnTo>
                  <a:lnTo>
                    <a:pt x="414" y="1188"/>
                  </a:lnTo>
                  <a:lnTo>
                    <a:pt x="390" y="1200"/>
                  </a:lnTo>
                  <a:lnTo>
                    <a:pt x="384" y="1206"/>
                  </a:lnTo>
                  <a:lnTo>
                    <a:pt x="384" y="1218"/>
                  </a:lnTo>
                  <a:lnTo>
                    <a:pt x="402" y="1218"/>
                  </a:lnTo>
                  <a:lnTo>
                    <a:pt x="420" y="1212"/>
                  </a:lnTo>
                  <a:lnTo>
                    <a:pt x="432" y="1206"/>
                  </a:lnTo>
                  <a:lnTo>
                    <a:pt x="504" y="1206"/>
                  </a:lnTo>
                  <a:lnTo>
                    <a:pt x="510" y="1200"/>
                  </a:lnTo>
                  <a:lnTo>
                    <a:pt x="510" y="1176"/>
                  </a:lnTo>
                  <a:lnTo>
                    <a:pt x="498" y="1164"/>
                  </a:lnTo>
                  <a:close/>
                  <a:moveTo>
                    <a:pt x="330" y="1242"/>
                  </a:moveTo>
                  <a:lnTo>
                    <a:pt x="330" y="1224"/>
                  </a:lnTo>
                  <a:lnTo>
                    <a:pt x="276" y="1242"/>
                  </a:lnTo>
                  <a:lnTo>
                    <a:pt x="330" y="12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38" name="USA" descr="© INSCALE GmbH, 05.05.2010&#10;http://www.presentationload.com/">
              <a:extLst>
                <a:ext uri="{FF2B5EF4-FFF2-40B4-BE49-F238E27FC236}">
                  <a16:creationId xmlns:a16="http://schemas.microsoft.com/office/drawing/2014/main" id="{D285199B-2584-781B-56AE-E17B575D902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160950" y="1713865"/>
              <a:ext cx="1485337" cy="736743"/>
            </a:xfrm>
            <a:custGeom>
              <a:avLst/>
              <a:gdLst>
                <a:gd name="T0" fmla="*/ 2147483647 w 3918"/>
                <a:gd name="T1" fmla="*/ 2147483647 h 1944"/>
                <a:gd name="T2" fmla="*/ 2147483647 w 3918"/>
                <a:gd name="T3" fmla="*/ 2147483647 h 1944"/>
                <a:gd name="T4" fmla="*/ 2147483647 w 3918"/>
                <a:gd name="T5" fmla="*/ 2147483647 h 1944"/>
                <a:gd name="T6" fmla="*/ 2147483647 w 3918"/>
                <a:gd name="T7" fmla="*/ 2147483647 h 1944"/>
                <a:gd name="T8" fmla="*/ 2147483647 w 3918"/>
                <a:gd name="T9" fmla="*/ 2147483647 h 1944"/>
                <a:gd name="T10" fmla="*/ 2147483647 w 3918"/>
                <a:gd name="T11" fmla="*/ 2147483647 h 1944"/>
                <a:gd name="T12" fmla="*/ 2147483647 w 3918"/>
                <a:gd name="T13" fmla="*/ 2147483647 h 1944"/>
                <a:gd name="T14" fmla="*/ 2147483647 w 3918"/>
                <a:gd name="T15" fmla="*/ 2147483647 h 1944"/>
                <a:gd name="T16" fmla="*/ 2147483647 w 3918"/>
                <a:gd name="T17" fmla="*/ 2147483647 h 1944"/>
                <a:gd name="T18" fmla="*/ 2147483647 w 3918"/>
                <a:gd name="T19" fmla="*/ 2147483647 h 1944"/>
                <a:gd name="T20" fmla="*/ 2147483647 w 3918"/>
                <a:gd name="T21" fmla="*/ 2147483647 h 1944"/>
                <a:gd name="T22" fmla="*/ 2147483647 w 3918"/>
                <a:gd name="T23" fmla="*/ 2147483647 h 1944"/>
                <a:gd name="T24" fmla="*/ 2147483647 w 3918"/>
                <a:gd name="T25" fmla="*/ 2147483647 h 1944"/>
                <a:gd name="T26" fmla="*/ 2147483647 w 3918"/>
                <a:gd name="T27" fmla="*/ 2147483647 h 1944"/>
                <a:gd name="T28" fmla="*/ 2147483647 w 3918"/>
                <a:gd name="T29" fmla="*/ 2147483647 h 1944"/>
                <a:gd name="T30" fmla="*/ 2147483647 w 3918"/>
                <a:gd name="T31" fmla="*/ 2147483647 h 1944"/>
                <a:gd name="T32" fmla="*/ 2147483647 w 3918"/>
                <a:gd name="T33" fmla="*/ 2147483647 h 1944"/>
                <a:gd name="T34" fmla="*/ 2147483647 w 3918"/>
                <a:gd name="T35" fmla="*/ 2147483647 h 1944"/>
                <a:gd name="T36" fmla="*/ 2147483647 w 3918"/>
                <a:gd name="T37" fmla="*/ 2147483647 h 1944"/>
                <a:gd name="T38" fmla="*/ 2147483647 w 3918"/>
                <a:gd name="T39" fmla="*/ 2147483647 h 1944"/>
                <a:gd name="T40" fmla="*/ 2147483647 w 3918"/>
                <a:gd name="T41" fmla="*/ 2147483647 h 1944"/>
                <a:gd name="T42" fmla="*/ 2147483647 w 3918"/>
                <a:gd name="T43" fmla="*/ 2147483647 h 1944"/>
                <a:gd name="T44" fmla="*/ 2147483647 w 3918"/>
                <a:gd name="T45" fmla="*/ 2147483647 h 1944"/>
                <a:gd name="T46" fmla="*/ 2147483647 w 3918"/>
                <a:gd name="T47" fmla="*/ 2147483647 h 1944"/>
                <a:gd name="T48" fmla="*/ 2147483647 w 3918"/>
                <a:gd name="T49" fmla="*/ 2147483647 h 1944"/>
                <a:gd name="T50" fmla="*/ 2147483647 w 3918"/>
                <a:gd name="T51" fmla="*/ 2147483647 h 1944"/>
                <a:gd name="T52" fmla="*/ 2147483647 w 3918"/>
                <a:gd name="T53" fmla="*/ 2147483647 h 1944"/>
                <a:gd name="T54" fmla="*/ 2147483647 w 3918"/>
                <a:gd name="T55" fmla="*/ 2147483647 h 1944"/>
                <a:gd name="T56" fmla="*/ 2147483647 w 3918"/>
                <a:gd name="T57" fmla="*/ 2147483647 h 1944"/>
                <a:gd name="T58" fmla="*/ 2147483647 w 3918"/>
                <a:gd name="T59" fmla="*/ 2147483647 h 1944"/>
                <a:gd name="T60" fmla="*/ 2147483647 w 3918"/>
                <a:gd name="T61" fmla="*/ 2147483647 h 1944"/>
                <a:gd name="T62" fmla="*/ 2147483647 w 3918"/>
                <a:gd name="T63" fmla="*/ 2147483647 h 1944"/>
                <a:gd name="T64" fmla="*/ 2147483647 w 3918"/>
                <a:gd name="T65" fmla="*/ 2147483647 h 1944"/>
                <a:gd name="T66" fmla="*/ 2147483647 w 3918"/>
                <a:gd name="T67" fmla="*/ 2147483647 h 1944"/>
                <a:gd name="T68" fmla="*/ 2147483647 w 3918"/>
                <a:gd name="T69" fmla="*/ 2147483647 h 1944"/>
                <a:gd name="T70" fmla="*/ 2147483647 w 3918"/>
                <a:gd name="T71" fmla="*/ 2147483647 h 1944"/>
                <a:gd name="T72" fmla="*/ 2147483647 w 3918"/>
                <a:gd name="T73" fmla="*/ 2147483647 h 1944"/>
                <a:gd name="T74" fmla="*/ 2147483647 w 3918"/>
                <a:gd name="T75" fmla="*/ 2147483647 h 1944"/>
                <a:gd name="T76" fmla="*/ 2147483647 w 3918"/>
                <a:gd name="T77" fmla="*/ 2147483647 h 1944"/>
                <a:gd name="T78" fmla="*/ 2147483647 w 3918"/>
                <a:gd name="T79" fmla="*/ 2147483647 h 1944"/>
                <a:gd name="T80" fmla="*/ 2147483647 w 3918"/>
                <a:gd name="T81" fmla="*/ 2147483647 h 1944"/>
                <a:gd name="T82" fmla="*/ 2147483647 w 3918"/>
                <a:gd name="T83" fmla="*/ 2147483647 h 1944"/>
                <a:gd name="T84" fmla="*/ 2147483647 w 3918"/>
                <a:gd name="T85" fmla="*/ 2147483647 h 1944"/>
                <a:gd name="T86" fmla="*/ 2147483647 w 3918"/>
                <a:gd name="T87" fmla="*/ 2147483647 h 1944"/>
                <a:gd name="T88" fmla="*/ 2147483647 w 3918"/>
                <a:gd name="T89" fmla="*/ 2147483647 h 1944"/>
                <a:gd name="T90" fmla="*/ 2147483647 w 3918"/>
                <a:gd name="T91" fmla="*/ 2147483647 h 1944"/>
                <a:gd name="T92" fmla="*/ 2147483647 w 3918"/>
                <a:gd name="T93" fmla="*/ 2147483647 h 1944"/>
                <a:gd name="T94" fmla="*/ 2147483647 w 3918"/>
                <a:gd name="T95" fmla="*/ 2147483647 h 1944"/>
                <a:gd name="T96" fmla="*/ 2147483647 w 3918"/>
                <a:gd name="T97" fmla="*/ 2147483647 h 1944"/>
                <a:gd name="T98" fmla="*/ 2147483647 w 3918"/>
                <a:gd name="T99" fmla="*/ 2147483647 h 1944"/>
                <a:gd name="T100" fmla="*/ 2147483647 w 3918"/>
                <a:gd name="T101" fmla="*/ 2147483647 h 1944"/>
                <a:gd name="T102" fmla="*/ 2147483647 w 3918"/>
                <a:gd name="T103" fmla="*/ 2147483647 h 1944"/>
                <a:gd name="T104" fmla="*/ 2147483647 w 3918"/>
                <a:gd name="T105" fmla="*/ 2147483647 h 1944"/>
                <a:gd name="T106" fmla="*/ 2147483647 w 3918"/>
                <a:gd name="T107" fmla="*/ 2147483647 h 1944"/>
                <a:gd name="T108" fmla="*/ 2147483647 w 3918"/>
                <a:gd name="T109" fmla="*/ 2147483647 h 1944"/>
                <a:gd name="T110" fmla="*/ 2147483647 w 3918"/>
                <a:gd name="T111" fmla="*/ 2147483647 h 1944"/>
                <a:gd name="T112" fmla="*/ 2147483647 w 3918"/>
                <a:gd name="T113" fmla="*/ 2147483647 h 1944"/>
                <a:gd name="T114" fmla="*/ 2147483647 w 3918"/>
                <a:gd name="T115" fmla="*/ 2147483647 h 1944"/>
                <a:gd name="T116" fmla="*/ 2147483647 w 3918"/>
                <a:gd name="T117" fmla="*/ 2147483647 h 1944"/>
                <a:gd name="T118" fmla="*/ 2147483647 w 3918"/>
                <a:gd name="T119" fmla="*/ 2147483647 h 1944"/>
                <a:gd name="T120" fmla="*/ 2147483647 w 3918"/>
                <a:gd name="T121" fmla="*/ 2147483647 h 1944"/>
                <a:gd name="T122" fmla="*/ 2147483647 w 3918"/>
                <a:gd name="T123" fmla="*/ 2147483647 h 1944"/>
                <a:gd name="T124" fmla="*/ 2147483647 w 3918"/>
                <a:gd name="T125" fmla="*/ 2147483647 h 19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918"/>
                <a:gd name="T190" fmla="*/ 0 h 1944"/>
                <a:gd name="T191" fmla="*/ 3918 w 3918"/>
                <a:gd name="T192" fmla="*/ 1944 h 19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918" h="1944">
                  <a:moveTo>
                    <a:pt x="3858" y="168"/>
                  </a:moveTo>
                  <a:lnTo>
                    <a:pt x="3852" y="168"/>
                  </a:lnTo>
                  <a:lnTo>
                    <a:pt x="3846" y="162"/>
                  </a:lnTo>
                  <a:lnTo>
                    <a:pt x="3846" y="156"/>
                  </a:lnTo>
                  <a:lnTo>
                    <a:pt x="3840" y="150"/>
                  </a:lnTo>
                  <a:lnTo>
                    <a:pt x="3828" y="150"/>
                  </a:lnTo>
                  <a:lnTo>
                    <a:pt x="3804" y="174"/>
                  </a:lnTo>
                  <a:lnTo>
                    <a:pt x="3798" y="186"/>
                  </a:lnTo>
                  <a:lnTo>
                    <a:pt x="3756" y="210"/>
                  </a:lnTo>
                  <a:lnTo>
                    <a:pt x="3756" y="234"/>
                  </a:lnTo>
                  <a:lnTo>
                    <a:pt x="3744" y="246"/>
                  </a:lnTo>
                  <a:lnTo>
                    <a:pt x="3738" y="246"/>
                  </a:lnTo>
                  <a:lnTo>
                    <a:pt x="3726" y="258"/>
                  </a:lnTo>
                  <a:lnTo>
                    <a:pt x="3720" y="270"/>
                  </a:lnTo>
                  <a:lnTo>
                    <a:pt x="3720" y="294"/>
                  </a:lnTo>
                  <a:lnTo>
                    <a:pt x="3714" y="294"/>
                  </a:lnTo>
                  <a:lnTo>
                    <a:pt x="3708" y="288"/>
                  </a:lnTo>
                  <a:lnTo>
                    <a:pt x="3696" y="288"/>
                  </a:lnTo>
                  <a:lnTo>
                    <a:pt x="3690" y="294"/>
                  </a:lnTo>
                  <a:lnTo>
                    <a:pt x="3678" y="300"/>
                  </a:lnTo>
                  <a:lnTo>
                    <a:pt x="3666" y="312"/>
                  </a:lnTo>
                  <a:lnTo>
                    <a:pt x="3666" y="318"/>
                  </a:lnTo>
                  <a:lnTo>
                    <a:pt x="3660" y="318"/>
                  </a:lnTo>
                  <a:lnTo>
                    <a:pt x="3648" y="324"/>
                  </a:lnTo>
                  <a:lnTo>
                    <a:pt x="3630" y="324"/>
                  </a:lnTo>
                  <a:lnTo>
                    <a:pt x="3618" y="336"/>
                  </a:lnTo>
                  <a:lnTo>
                    <a:pt x="3618" y="342"/>
                  </a:lnTo>
                  <a:lnTo>
                    <a:pt x="3384" y="342"/>
                  </a:lnTo>
                  <a:lnTo>
                    <a:pt x="3372" y="354"/>
                  </a:lnTo>
                  <a:lnTo>
                    <a:pt x="3360" y="360"/>
                  </a:lnTo>
                  <a:lnTo>
                    <a:pt x="3336" y="384"/>
                  </a:lnTo>
                  <a:lnTo>
                    <a:pt x="3324" y="390"/>
                  </a:lnTo>
                  <a:lnTo>
                    <a:pt x="3312" y="402"/>
                  </a:lnTo>
                  <a:lnTo>
                    <a:pt x="3282" y="402"/>
                  </a:lnTo>
                  <a:lnTo>
                    <a:pt x="3282" y="408"/>
                  </a:lnTo>
                  <a:lnTo>
                    <a:pt x="3276" y="408"/>
                  </a:lnTo>
                  <a:lnTo>
                    <a:pt x="3282" y="414"/>
                  </a:lnTo>
                  <a:lnTo>
                    <a:pt x="3282" y="420"/>
                  </a:lnTo>
                  <a:lnTo>
                    <a:pt x="3288" y="426"/>
                  </a:lnTo>
                  <a:lnTo>
                    <a:pt x="3282" y="432"/>
                  </a:lnTo>
                  <a:lnTo>
                    <a:pt x="3282" y="438"/>
                  </a:lnTo>
                  <a:lnTo>
                    <a:pt x="3276" y="444"/>
                  </a:lnTo>
                  <a:lnTo>
                    <a:pt x="3270" y="456"/>
                  </a:lnTo>
                  <a:lnTo>
                    <a:pt x="3264" y="462"/>
                  </a:lnTo>
                  <a:lnTo>
                    <a:pt x="3264" y="468"/>
                  </a:lnTo>
                  <a:lnTo>
                    <a:pt x="3246" y="468"/>
                  </a:lnTo>
                  <a:lnTo>
                    <a:pt x="3246" y="474"/>
                  </a:lnTo>
                  <a:lnTo>
                    <a:pt x="3240" y="474"/>
                  </a:lnTo>
                  <a:lnTo>
                    <a:pt x="3228" y="480"/>
                  </a:lnTo>
                  <a:lnTo>
                    <a:pt x="3204" y="480"/>
                  </a:lnTo>
                  <a:lnTo>
                    <a:pt x="3198" y="474"/>
                  </a:lnTo>
                  <a:lnTo>
                    <a:pt x="3186" y="486"/>
                  </a:lnTo>
                  <a:lnTo>
                    <a:pt x="3162" y="486"/>
                  </a:lnTo>
                  <a:lnTo>
                    <a:pt x="3150" y="480"/>
                  </a:lnTo>
                  <a:lnTo>
                    <a:pt x="3144" y="474"/>
                  </a:lnTo>
                  <a:lnTo>
                    <a:pt x="3114" y="474"/>
                  </a:lnTo>
                  <a:lnTo>
                    <a:pt x="3096" y="486"/>
                  </a:lnTo>
                  <a:lnTo>
                    <a:pt x="3078" y="492"/>
                  </a:lnTo>
                  <a:lnTo>
                    <a:pt x="3072" y="492"/>
                  </a:lnTo>
                  <a:lnTo>
                    <a:pt x="3072" y="516"/>
                  </a:lnTo>
                  <a:lnTo>
                    <a:pt x="3066" y="522"/>
                  </a:lnTo>
                  <a:lnTo>
                    <a:pt x="3078" y="522"/>
                  </a:lnTo>
                  <a:lnTo>
                    <a:pt x="3066" y="528"/>
                  </a:lnTo>
                  <a:lnTo>
                    <a:pt x="3036" y="546"/>
                  </a:lnTo>
                  <a:lnTo>
                    <a:pt x="3000" y="564"/>
                  </a:lnTo>
                  <a:lnTo>
                    <a:pt x="2964" y="576"/>
                  </a:lnTo>
                  <a:lnTo>
                    <a:pt x="2946" y="588"/>
                  </a:lnTo>
                  <a:lnTo>
                    <a:pt x="2934" y="594"/>
                  </a:lnTo>
                  <a:lnTo>
                    <a:pt x="2928" y="594"/>
                  </a:lnTo>
                  <a:lnTo>
                    <a:pt x="2856" y="618"/>
                  </a:lnTo>
                  <a:lnTo>
                    <a:pt x="2850" y="624"/>
                  </a:lnTo>
                  <a:lnTo>
                    <a:pt x="2838" y="624"/>
                  </a:lnTo>
                  <a:lnTo>
                    <a:pt x="2826" y="630"/>
                  </a:lnTo>
                  <a:lnTo>
                    <a:pt x="2808" y="630"/>
                  </a:lnTo>
                  <a:lnTo>
                    <a:pt x="2802" y="636"/>
                  </a:lnTo>
                  <a:lnTo>
                    <a:pt x="2778" y="636"/>
                  </a:lnTo>
                  <a:lnTo>
                    <a:pt x="2772" y="630"/>
                  </a:lnTo>
                  <a:lnTo>
                    <a:pt x="2772" y="624"/>
                  </a:lnTo>
                  <a:lnTo>
                    <a:pt x="2760" y="624"/>
                  </a:lnTo>
                  <a:lnTo>
                    <a:pt x="2748" y="618"/>
                  </a:lnTo>
                  <a:lnTo>
                    <a:pt x="2736" y="606"/>
                  </a:lnTo>
                  <a:lnTo>
                    <a:pt x="2742" y="606"/>
                  </a:lnTo>
                  <a:lnTo>
                    <a:pt x="2748" y="600"/>
                  </a:lnTo>
                  <a:lnTo>
                    <a:pt x="2772" y="588"/>
                  </a:lnTo>
                  <a:lnTo>
                    <a:pt x="2772" y="582"/>
                  </a:lnTo>
                  <a:lnTo>
                    <a:pt x="2796" y="558"/>
                  </a:lnTo>
                  <a:lnTo>
                    <a:pt x="2832" y="540"/>
                  </a:lnTo>
                  <a:lnTo>
                    <a:pt x="2838" y="540"/>
                  </a:lnTo>
                  <a:lnTo>
                    <a:pt x="2844" y="534"/>
                  </a:lnTo>
                  <a:lnTo>
                    <a:pt x="2844" y="510"/>
                  </a:lnTo>
                  <a:lnTo>
                    <a:pt x="2850" y="504"/>
                  </a:lnTo>
                  <a:lnTo>
                    <a:pt x="2856" y="492"/>
                  </a:lnTo>
                  <a:lnTo>
                    <a:pt x="2850" y="486"/>
                  </a:lnTo>
                  <a:lnTo>
                    <a:pt x="2850" y="480"/>
                  </a:lnTo>
                  <a:lnTo>
                    <a:pt x="2856" y="468"/>
                  </a:lnTo>
                  <a:lnTo>
                    <a:pt x="2856" y="444"/>
                  </a:lnTo>
                  <a:lnTo>
                    <a:pt x="2862" y="432"/>
                  </a:lnTo>
                  <a:lnTo>
                    <a:pt x="2862" y="426"/>
                  </a:lnTo>
                  <a:lnTo>
                    <a:pt x="2856" y="420"/>
                  </a:lnTo>
                  <a:lnTo>
                    <a:pt x="2850" y="420"/>
                  </a:lnTo>
                  <a:lnTo>
                    <a:pt x="2844" y="426"/>
                  </a:lnTo>
                  <a:lnTo>
                    <a:pt x="2832" y="426"/>
                  </a:lnTo>
                  <a:lnTo>
                    <a:pt x="2814" y="444"/>
                  </a:lnTo>
                  <a:lnTo>
                    <a:pt x="2802" y="450"/>
                  </a:lnTo>
                  <a:lnTo>
                    <a:pt x="2796" y="456"/>
                  </a:lnTo>
                  <a:lnTo>
                    <a:pt x="2778" y="456"/>
                  </a:lnTo>
                  <a:lnTo>
                    <a:pt x="2772" y="450"/>
                  </a:lnTo>
                  <a:lnTo>
                    <a:pt x="2778" y="444"/>
                  </a:lnTo>
                  <a:lnTo>
                    <a:pt x="2784" y="432"/>
                  </a:lnTo>
                  <a:lnTo>
                    <a:pt x="2808" y="420"/>
                  </a:lnTo>
                  <a:lnTo>
                    <a:pt x="2826" y="402"/>
                  </a:lnTo>
                  <a:lnTo>
                    <a:pt x="2850" y="390"/>
                  </a:lnTo>
                  <a:lnTo>
                    <a:pt x="2856" y="384"/>
                  </a:lnTo>
                  <a:lnTo>
                    <a:pt x="2856" y="366"/>
                  </a:lnTo>
                  <a:lnTo>
                    <a:pt x="2850" y="360"/>
                  </a:lnTo>
                  <a:lnTo>
                    <a:pt x="2850" y="348"/>
                  </a:lnTo>
                  <a:lnTo>
                    <a:pt x="2856" y="348"/>
                  </a:lnTo>
                  <a:lnTo>
                    <a:pt x="2862" y="342"/>
                  </a:lnTo>
                  <a:lnTo>
                    <a:pt x="2868" y="330"/>
                  </a:lnTo>
                  <a:lnTo>
                    <a:pt x="2868" y="318"/>
                  </a:lnTo>
                  <a:lnTo>
                    <a:pt x="2862" y="312"/>
                  </a:lnTo>
                  <a:lnTo>
                    <a:pt x="2850" y="312"/>
                  </a:lnTo>
                  <a:lnTo>
                    <a:pt x="2838" y="306"/>
                  </a:lnTo>
                  <a:lnTo>
                    <a:pt x="2832" y="306"/>
                  </a:lnTo>
                  <a:lnTo>
                    <a:pt x="2826" y="294"/>
                  </a:lnTo>
                  <a:lnTo>
                    <a:pt x="2820" y="288"/>
                  </a:lnTo>
                  <a:lnTo>
                    <a:pt x="2820" y="282"/>
                  </a:lnTo>
                  <a:lnTo>
                    <a:pt x="2814" y="288"/>
                  </a:lnTo>
                  <a:lnTo>
                    <a:pt x="2808" y="288"/>
                  </a:lnTo>
                  <a:lnTo>
                    <a:pt x="2808" y="264"/>
                  </a:lnTo>
                  <a:lnTo>
                    <a:pt x="2844" y="270"/>
                  </a:lnTo>
                  <a:lnTo>
                    <a:pt x="2850" y="264"/>
                  </a:lnTo>
                  <a:lnTo>
                    <a:pt x="2850" y="246"/>
                  </a:lnTo>
                  <a:lnTo>
                    <a:pt x="2862" y="246"/>
                  </a:lnTo>
                  <a:lnTo>
                    <a:pt x="2868" y="228"/>
                  </a:lnTo>
                  <a:lnTo>
                    <a:pt x="2850" y="228"/>
                  </a:lnTo>
                  <a:lnTo>
                    <a:pt x="2844" y="240"/>
                  </a:lnTo>
                  <a:lnTo>
                    <a:pt x="2820" y="228"/>
                  </a:lnTo>
                  <a:lnTo>
                    <a:pt x="2820" y="210"/>
                  </a:lnTo>
                  <a:lnTo>
                    <a:pt x="2802" y="210"/>
                  </a:lnTo>
                  <a:lnTo>
                    <a:pt x="2790" y="216"/>
                  </a:lnTo>
                  <a:lnTo>
                    <a:pt x="2736" y="216"/>
                  </a:lnTo>
                  <a:lnTo>
                    <a:pt x="2724" y="222"/>
                  </a:lnTo>
                  <a:lnTo>
                    <a:pt x="2712" y="222"/>
                  </a:lnTo>
                  <a:lnTo>
                    <a:pt x="2700" y="228"/>
                  </a:lnTo>
                  <a:lnTo>
                    <a:pt x="2682" y="228"/>
                  </a:lnTo>
                  <a:lnTo>
                    <a:pt x="2658" y="216"/>
                  </a:lnTo>
                  <a:lnTo>
                    <a:pt x="2658" y="210"/>
                  </a:lnTo>
                  <a:lnTo>
                    <a:pt x="2652" y="204"/>
                  </a:lnTo>
                  <a:lnTo>
                    <a:pt x="2652" y="198"/>
                  </a:lnTo>
                  <a:lnTo>
                    <a:pt x="2646" y="192"/>
                  </a:lnTo>
                  <a:lnTo>
                    <a:pt x="2628" y="192"/>
                  </a:lnTo>
                  <a:lnTo>
                    <a:pt x="2622" y="198"/>
                  </a:lnTo>
                  <a:lnTo>
                    <a:pt x="2616" y="198"/>
                  </a:lnTo>
                  <a:lnTo>
                    <a:pt x="2610" y="192"/>
                  </a:lnTo>
                  <a:lnTo>
                    <a:pt x="2670" y="162"/>
                  </a:lnTo>
                  <a:lnTo>
                    <a:pt x="2658" y="150"/>
                  </a:lnTo>
                  <a:lnTo>
                    <a:pt x="2640" y="150"/>
                  </a:lnTo>
                  <a:lnTo>
                    <a:pt x="2628" y="162"/>
                  </a:lnTo>
                  <a:lnTo>
                    <a:pt x="2616" y="168"/>
                  </a:lnTo>
                  <a:lnTo>
                    <a:pt x="2610" y="174"/>
                  </a:lnTo>
                  <a:lnTo>
                    <a:pt x="2604" y="174"/>
                  </a:lnTo>
                  <a:lnTo>
                    <a:pt x="2580" y="186"/>
                  </a:lnTo>
                  <a:lnTo>
                    <a:pt x="2562" y="192"/>
                  </a:lnTo>
                  <a:lnTo>
                    <a:pt x="2538" y="204"/>
                  </a:lnTo>
                  <a:lnTo>
                    <a:pt x="2508" y="204"/>
                  </a:lnTo>
                  <a:lnTo>
                    <a:pt x="2496" y="216"/>
                  </a:lnTo>
                  <a:lnTo>
                    <a:pt x="2448" y="216"/>
                  </a:lnTo>
                  <a:lnTo>
                    <a:pt x="2448" y="210"/>
                  </a:lnTo>
                  <a:lnTo>
                    <a:pt x="2454" y="204"/>
                  </a:lnTo>
                  <a:lnTo>
                    <a:pt x="2460" y="204"/>
                  </a:lnTo>
                  <a:lnTo>
                    <a:pt x="2472" y="192"/>
                  </a:lnTo>
                  <a:lnTo>
                    <a:pt x="2460" y="192"/>
                  </a:lnTo>
                  <a:lnTo>
                    <a:pt x="2448" y="198"/>
                  </a:lnTo>
                  <a:lnTo>
                    <a:pt x="2412" y="198"/>
                  </a:lnTo>
                  <a:lnTo>
                    <a:pt x="2400" y="204"/>
                  </a:lnTo>
                  <a:lnTo>
                    <a:pt x="2394" y="210"/>
                  </a:lnTo>
                  <a:lnTo>
                    <a:pt x="2370" y="210"/>
                  </a:lnTo>
                  <a:lnTo>
                    <a:pt x="2370" y="198"/>
                  </a:lnTo>
                  <a:lnTo>
                    <a:pt x="2400" y="180"/>
                  </a:lnTo>
                  <a:lnTo>
                    <a:pt x="2442" y="168"/>
                  </a:lnTo>
                  <a:lnTo>
                    <a:pt x="2502" y="138"/>
                  </a:lnTo>
                  <a:lnTo>
                    <a:pt x="2520" y="126"/>
                  </a:lnTo>
                  <a:lnTo>
                    <a:pt x="2544" y="120"/>
                  </a:lnTo>
                  <a:lnTo>
                    <a:pt x="2574" y="114"/>
                  </a:lnTo>
                  <a:lnTo>
                    <a:pt x="2580" y="114"/>
                  </a:lnTo>
                  <a:lnTo>
                    <a:pt x="2592" y="108"/>
                  </a:lnTo>
                  <a:lnTo>
                    <a:pt x="2574" y="108"/>
                  </a:lnTo>
                  <a:lnTo>
                    <a:pt x="2562" y="102"/>
                  </a:lnTo>
                  <a:lnTo>
                    <a:pt x="2556" y="102"/>
                  </a:lnTo>
                  <a:lnTo>
                    <a:pt x="2556" y="96"/>
                  </a:lnTo>
                  <a:lnTo>
                    <a:pt x="2508" y="102"/>
                  </a:lnTo>
                  <a:lnTo>
                    <a:pt x="2508" y="84"/>
                  </a:lnTo>
                  <a:lnTo>
                    <a:pt x="2502" y="90"/>
                  </a:lnTo>
                  <a:lnTo>
                    <a:pt x="2490" y="96"/>
                  </a:lnTo>
                  <a:lnTo>
                    <a:pt x="2478" y="108"/>
                  </a:lnTo>
                  <a:lnTo>
                    <a:pt x="2466" y="108"/>
                  </a:lnTo>
                  <a:lnTo>
                    <a:pt x="2448" y="90"/>
                  </a:lnTo>
                  <a:lnTo>
                    <a:pt x="2418" y="90"/>
                  </a:lnTo>
                  <a:lnTo>
                    <a:pt x="2412" y="84"/>
                  </a:lnTo>
                  <a:lnTo>
                    <a:pt x="2412" y="78"/>
                  </a:lnTo>
                  <a:lnTo>
                    <a:pt x="2400" y="66"/>
                  </a:lnTo>
                  <a:lnTo>
                    <a:pt x="2388" y="60"/>
                  </a:lnTo>
                  <a:lnTo>
                    <a:pt x="2376" y="60"/>
                  </a:lnTo>
                  <a:lnTo>
                    <a:pt x="2364" y="72"/>
                  </a:lnTo>
                  <a:lnTo>
                    <a:pt x="2364" y="78"/>
                  </a:lnTo>
                  <a:lnTo>
                    <a:pt x="2352" y="78"/>
                  </a:lnTo>
                  <a:lnTo>
                    <a:pt x="2334" y="60"/>
                  </a:lnTo>
                  <a:lnTo>
                    <a:pt x="2322" y="60"/>
                  </a:lnTo>
                  <a:lnTo>
                    <a:pt x="2304" y="54"/>
                  </a:lnTo>
                  <a:lnTo>
                    <a:pt x="2292" y="48"/>
                  </a:lnTo>
                  <a:lnTo>
                    <a:pt x="2292" y="36"/>
                  </a:lnTo>
                  <a:lnTo>
                    <a:pt x="2298" y="24"/>
                  </a:lnTo>
                  <a:lnTo>
                    <a:pt x="2310" y="12"/>
                  </a:lnTo>
                  <a:lnTo>
                    <a:pt x="2298" y="0"/>
                  </a:lnTo>
                  <a:lnTo>
                    <a:pt x="2286" y="6"/>
                  </a:lnTo>
                  <a:lnTo>
                    <a:pt x="2280" y="12"/>
                  </a:lnTo>
                  <a:lnTo>
                    <a:pt x="2274" y="24"/>
                  </a:lnTo>
                  <a:lnTo>
                    <a:pt x="2274" y="30"/>
                  </a:lnTo>
                  <a:lnTo>
                    <a:pt x="2268" y="42"/>
                  </a:lnTo>
                  <a:lnTo>
                    <a:pt x="558" y="42"/>
                  </a:lnTo>
                  <a:lnTo>
                    <a:pt x="552" y="54"/>
                  </a:lnTo>
                  <a:lnTo>
                    <a:pt x="552" y="60"/>
                  </a:lnTo>
                  <a:lnTo>
                    <a:pt x="546" y="60"/>
                  </a:lnTo>
                  <a:lnTo>
                    <a:pt x="546" y="72"/>
                  </a:lnTo>
                  <a:lnTo>
                    <a:pt x="540" y="84"/>
                  </a:lnTo>
                  <a:lnTo>
                    <a:pt x="540" y="108"/>
                  </a:lnTo>
                  <a:lnTo>
                    <a:pt x="510" y="126"/>
                  </a:lnTo>
                  <a:lnTo>
                    <a:pt x="504" y="144"/>
                  </a:lnTo>
                  <a:lnTo>
                    <a:pt x="486" y="168"/>
                  </a:lnTo>
                  <a:lnTo>
                    <a:pt x="438" y="180"/>
                  </a:lnTo>
                  <a:lnTo>
                    <a:pt x="474" y="162"/>
                  </a:lnTo>
                  <a:lnTo>
                    <a:pt x="450" y="162"/>
                  </a:lnTo>
                  <a:lnTo>
                    <a:pt x="456" y="156"/>
                  </a:lnTo>
                  <a:lnTo>
                    <a:pt x="462" y="144"/>
                  </a:lnTo>
                  <a:lnTo>
                    <a:pt x="486" y="120"/>
                  </a:lnTo>
                  <a:lnTo>
                    <a:pt x="492" y="120"/>
                  </a:lnTo>
                  <a:lnTo>
                    <a:pt x="504" y="108"/>
                  </a:lnTo>
                  <a:lnTo>
                    <a:pt x="504" y="102"/>
                  </a:lnTo>
                  <a:lnTo>
                    <a:pt x="456" y="102"/>
                  </a:lnTo>
                  <a:lnTo>
                    <a:pt x="450" y="96"/>
                  </a:lnTo>
                  <a:lnTo>
                    <a:pt x="438" y="90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2" y="78"/>
                  </a:lnTo>
                  <a:lnTo>
                    <a:pt x="390" y="90"/>
                  </a:lnTo>
                  <a:lnTo>
                    <a:pt x="384" y="102"/>
                  </a:lnTo>
                  <a:lnTo>
                    <a:pt x="384" y="150"/>
                  </a:lnTo>
                  <a:lnTo>
                    <a:pt x="378" y="156"/>
                  </a:lnTo>
                  <a:lnTo>
                    <a:pt x="378" y="162"/>
                  </a:lnTo>
                  <a:lnTo>
                    <a:pt x="360" y="180"/>
                  </a:lnTo>
                  <a:lnTo>
                    <a:pt x="390" y="186"/>
                  </a:lnTo>
                  <a:lnTo>
                    <a:pt x="360" y="192"/>
                  </a:lnTo>
                  <a:lnTo>
                    <a:pt x="366" y="210"/>
                  </a:lnTo>
                  <a:lnTo>
                    <a:pt x="348" y="234"/>
                  </a:lnTo>
                  <a:lnTo>
                    <a:pt x="354" y="234"/>
                  </a:lnTo>
                  <a:lnTo>
                    <a:pt x="366" y="246"/>
                  </a:lnTo>
                  <a:lnTo>
                    <a:pt x="372" y="246"/>
                  </a:lnTo>
                  <a:lnTo>
                    <a:pt x="378" y="252"/>
                  </a:lnTo>
                  <a:lnTo>
                    <a:pt x="330" y="252"/>
                  </a:lnTo>
                  <a:lnTo>
                    <a:pt x="324" y="264"/>
                  </a:lnTo>
                  <a:lnTo>
                    <a:pt x="306" y="282"/>
                  </a:lnTo>
                  <a:lnTo>
                    <a:pt x="270" y="342"/>
                  </a:lnTo>
                  <a:lnTo>
                    <a:pt x="258" y="360"/>
                  </a:lnTo>
                  <a:lnTo>
                    <a:pt x="216" y="402"/>
                  </a:lnTo>
                  <a:lnTo>
                    <a:pt x="192" y="432"/>
                  </a:lnTo>
                  <a:lnTo>
                    <a:pt x="174" y="456"/>
                  </a:lnTo>
                  <a:lnTo>
                    <a:pt x="168" y="462"/>
                  </a:lnTo>
                  <a:lnTo>
                    <a:pt x="174" y="480"/>
                  </a:lnTo>
                  <a:lnTo>
                    <a:pt x="168" y="480"/>
                  </a:lnTo>
                  <a:lnTo>
                    <a:pt x="162" y="486"/>
                  </a:lnTo>
                  <a:lnTo>
                    <a:pt x="150" y="492"/>
                  </a:lnTo>
                  <a:lnTo>
                    <a:pt x="126" y="516"/>
                  </a:lnTo>
                  <a:lnTo>
                    <a:pt x="120" y="534"/>
                  </a:lnTo>
                  <a:lnTo>
                    <a:pt x="120" y="546"/>
                  </a:lnTo>
                  <a:lnTo>
                    <a:pt x="102" y="570"/>
                  </a:lnTo>
                  <a:lnTo>
                    <a:pt x="96" y="618"/>
                  </a:lnTo>
                  <a:lnTo>
                    <a:pt x="90" y="630"/>
                  </a:lnTo>
                  <a:lnTo>
                    <a:pt x="72" y="648"/>
                  </a:lnTo>
                  <a:lnTo>
                    <a:pt x="60" y="672"/>
                  </a:lnTo>
                  <a:lnTo>
                    <a:pt x="54" y="678"/>
                  </a:lnTo>
                  <a:lnTo>
                    <a:pt x="42" y="684"/>
                  </a:lnTo>
                  <a:lnTo>
                    <a:pt x="18" y="708"/>
                  </a:lnTo>
                  <a:lnTo>
                    <a:pt x="12" y="720"/>
                  </a:lnTo>
                  <a:lnTo>
                    <a:pt x="18" y="732"/>
                  </a:lnTo>
                  <a:lnTo>
                    <a:pt x="36" y="750"/>
                  </a:lnTo>
                  <a:lnTo>
                    <a:pt x="36" y="762"/>
                  </a:lnTo>
                  <a:lnTo>
                    <a:pt x="30" y="774"/>
                  </a:lnTo>
                  <a:lnTo>
                    <a:pt x="18" y="786"/>
                  </a:lnTo>
                  <a:lnTo>
                    <a:pt x="12" y="798"/>
                  </a:lnTo>
                  <a:lnTo>
                    <a:pt x="6" y="816"/>
                  </a:lnTo>
                  <a:lnTo>
                    <a:pt x="0" y="828"/>
                  </a:lnTo>
                  <a:lnTo>
                    <a:pt x="0" y="840"/>
                  </a:lnTo>
                  <a:lnTo>
                    <a:pt x="6" y="852"/>
                  </a:lnTo>
                  <a:lnTo>
                    <a:pt x="12" y="870"/>
                  </a:lnTo>
                  <a:lnTo>
                    <a:pt x="12" y="882"/>
                  </a:lnTo>
                  <a:lnTo>
                    <a:pt x="18" y="900"/>
                  </a:lnTo>
                  <a:lnTo>
                    <a:pt x="24" y="906"/>
                  </a:lnTo>
                  <a:lnTo>
                    <a:pt x="24" y="912"/>
                  </a:lnTo>
                  <a:lnTo>
                    <a:pt x="48" y="894"/>
                  </a:lnTo>
                  <a:lnTo>
                    <a:pt x="114" y="900"/>
                  </a:lnTo>
                  <a:lnTo>
                    <a:pt x="78" y="900"/>
                  </a:lnTo>
                  <a:lnTo>
                    <a:pt x="66" y="906"/>
                  </a:lnTo>
                  <a:lnTo>
                    <a:pt x="60" y="906"/>
                  </a:lnTo>
                  <a:lnTo>
                    <a:pt x="48" y="918"/>
                  </a:lnTo>
                  <a:lnTo>
                    <a:pt x="48" y="942"/>
                  </a:lnTo>
                  <a:lnTo>
                    <a:pt x="30" y="924"/>
                  </a:lnTo>
                  <a:lnTo>
                    <a:pt x="24" y="924"/>
                  </a:lnTo>
                  <a:lnTo>
                    <a:pt x="18" y="936"/>
                  </a:lnTo>
                  <a:lnTo>
                    <a:pt x="18" y="942"/>
                  </a:lnTo>
                  <a:lnTo>
                    <a:pt x="12" y="960"/>
                  </a:lnTo>
                  <a:lnTo>
                    <a:pt x="12" y="978"/>
                  </a:lnTo>
                  <a:lnTo>
                    <a:pt x="18" y="984"/>
                  </a:lnTo>
                  <a:lnTo>
                    <a:pt x="30" y="990"/>
                  </a:lnTo>
                  <a:lnTo>
                    <a:pt x="42" y="990"/>
                  </a:lnTo>
                  <a:lnTo>
                    <a:pt x="42" y="1002"/>
                  </a:lnTo>
                  <a:lnTo>
                    <a:pt x="36" y="1008"/>
                  </a:lnTo>
                  <a:lnTo>
                    <a:pt x="36" y="1014"/>
                  </a:lnTo>
                  <a:lnTo>
                    <a:pt x="18" y="1032"/>
                  </a:lnTo>
                  <a:lnTo>
                    <a:pt x="12" y="1044"/>
                  </a:lnTo>
                  <a:lnTo>
                    <a:pt x="12" y="1056"/>
                  </a:lnTo>
                  <a:lnTo>
                    <a:pt x="18" y="1068"/>
                  </a:lnTo>
                  <a:lnTo>
                    <a:pt x="24" y="1074"/>
                  </a:lnTo>
                  <a:lnTo>
                    <a:pt x="36" y="1098"/>
                  </a:lnTo>
                  <a:lnTo>
                    <a:pt x="42" y="1104"/>
                  </a:lnTo>
                  <a:lnTo>
                    <a:pt x="54" y="1128"/>
                  </a:lnTo>
                  <a:lnTo>
                    <a:pt x="60" y="1134"/>
                  </a:lnTo>
                  <a:lnTo>
                    <a:pt x="60" y="1146"/>
                  </a:lnTo>
                  <a:lnTo>
                    <a:pt x="54" y="1152"/>
                  </a:lnTo>
                  <a:lnTo>
                    <a:pt x="42" y="1176"/>
                  </a:lnTo>
                  <a:lnTo>
                    <a:pt x="36" y="1182"/>
                  </a:lnTo>
                  <a:lnTo>
                    <a:pt x="36" y="1188"/>
                  </a:lnTo>
                  <a:lnTo>
                    <a:pt x="42" y="1194"/>
                  </a:lnTo>
                  <a:lnTo>
                    <a:pt x="54" y="1194"/>
                  </a:lnTo>
                  <a:lnTo>
                    <a:pt x="72" y="1200"/>
                  </a:lnTo>
                  <a:lnTo>
                    <a:pt x="102" y="1200"/>
                  </a:lnTo>
                  <a:lnTo>
                    <a:pt x="102" y="1212"/>
                  </a:lnTo>
                  <a:lnTo>
                    <a:pt x="120" y="1230"/>
                  </a:lnTo>
                  <a:lnTo>
                    <a:pt x="132" y="1230"/>
                  </a:lnTo>
                  <a:lnTo>
                    <a:pt x="144" y="1224"/>
                  </a:lnTo>
                  <a:lnTo>
                    <a:pt x="150" y="1224"/>
                  </a:lnTo>
                  <a:lnTo>
                    <a:pt x="162" y="1218"/>
                  </a:lnTo>
                  <a:lnTo>
                    <a:pt x="168" y="1248"/>
                  </a:lnTo>
                  <a:lnTo>
                    <a:pt x="174" y="1248"/>
                  </a:lnTo>
                  <a:lnTo>
                    <a:pt x="180" y="1254"/>
                  </a:lnTo>
                  <a:lnTo>
                    <a:pt x="204" y="1266"/>
                  </a:lnTo>
                  <a:lnTo>
                    <a:pt x="216" y="1290"/>
                  </a:lnTo>
                  <a:lnTo>
                    <a:pt x="216" y="1314"/>
                  </a:lnTo>
                  <a:lnTo>
                    <a:pt x="210" y="1338"/>
                  </a:lnTo>
                  <a:lnTo>
                    <a:pt x="216" y="1344"/>
                  </a:lnTo>
                  <a:lnTo>
                    <a:pt x="360" y="1338"/>
                  </a:lnTo>
                  <a:lnTo>
                    <a:pt x="354" y="1344"/>
                  </a:lnTo>
                  <a:lnTo>
                    <a:pt x="354" y="1350"/>
                  </a:lnTo>
                  <a:lnTo>
                    <a:pt x="360" y="1350"/>
                  </a:lnTo>
                  <a:lnTo>
                    <a:pt x="570" y="1446"/>
                  </a:lnTo>
                  <a:lnTo>
                    <a:pt x="774" y="1446"/>
                  </a:lnTo>
                  <a:lnTo>
                    <a:pt x="774" y="1440"/>
                  </a:lnTo>
                  <a:lnTo>
                    <a:pt x="780" y="1428"/>
                  </a:lnTo>
                  <a:lnTo>
                    <a:pt x="780" y="1410"/>
                  </a:lnTo>
                  <a:lnTo>
                    <a:pt x="786" y="1404"/>
                  </a:lnTo>
                  <a:lnTo>
                    <a:pt x="900" y="1404"/>
                  </a:lnTo>
                  <a:lnTo>
                    <a:pt x="912" y="1416"/>
                  </a:lnTo>
                  <a:lnTo>
                    <a:pt x="912" y="1440"/>
                  </a:lnTo>
                  <a:lnTo>
                    <a:pt x="942" y="1452"/>
                  </a:lnTo>
                  <a:lnTo>
                    <a:pt x="948" y="1482"/>
                  </a:lnTo>
                  <a:lnTo>
                    <a:pt x="960" y="1482"/>
                  </a:lnTo>
                  <a:lnTo>
                    <a:pt x="972" y="1488"/>
                  </a:lnTo>
                  <a:lnTo>
                    <a:pt x="984" y="1500"/>
                  </a:lnTo>
                  <a:lnTo>
                    <a:pt x="990" y="1512"/>
                  </a:lnTo>
                  <a:lnTo>
                    <a:pt x="990" y="1554"/>
                  </a:lnTo>
                  <a:lnTo>
                    <a:pt x="984" y="1566"/>
                  </a:lnTo>
                  <a:lnTo>
                    <a:pt x="984" y="1578"/>
                  </a:lnTo>
                  <a:lnTo>
                    <a:pt x="1014" y="1608"/>
                  </a:lnTo>
                  <a:lnTo>
                    <a:pt x="1026" y="1614"/>
                  </a:lnTo>
                  <a:lnTo>
                    <a:pt x="1044" y="1626"/>
                  </a:lnTo>
                  <a:lnTo>
                    <a:pt x="1056" y="1626"/>
                  </a:lnTo>
                  <a:lnTo>
                    <a:pt x="1080" y="1614"/>
                  </a:lnTo>
                  <a:lnTo>
                    <a:pt x="1092" y="1602"/>
                  </a:lnTo>
                  <a:lnTo>
                    <a:pt x="1104" y="1578"/>
                  </a:lnTo>
                  <a:lnTo>
                    <a:pt x="1116" y="1566"/>
                  </a:lnTo>
                  <a:lnTo>
                    <a:pt x="1134" y="1566"/>
                  </a:lnTo>
                  <a:lnTo>
                    <a:pt x="1134" y="1560"/>
                  </a:lnTo>
                  <a:lnTo>
                    <a:pt x="1152" y="1566"/>
                  </a:lnTo>
                  <a:lnTo>
                    <a:pt x="1194" y="1566"/>
                  </a:lnTo>
                  <a:lnTo>
                    <a:pt x="1200" y="1578"/>
                  </a:lnTo>
                  <a:lnTo>
                    <a:pt x="1206" y="1584"/>
                  </a:lnTo>
                  <a:lnTo>
                    <a:pt x="1212" y="1596"/>
                  </a:lnTo>
                  <a:lnTo>
                    <a:pt x="1224" y="1608"/>
                  </a:lnTo>
                  <a:lnTo>
                    <a:pt x="1230" y="1620"/>
                  </a:lnTo>
                  <a:lnTo>
                    <a:pt x="1242" y="1632"/>
                  </a:lnTo>
                  <a:lnTo>
                    <a:pt x="1242" y="1656"/>
                  </a:lnTo>
                  <a:lnTo>
                    <a:pt x="1236" y="1668"/>
                  </a:lnTo>
                  <a:lnTo>
                    <a:pt x="1236" y="1680"/>
                  </a:lnTo>
                  <a:lnTo>
                    <a:pt x="1242" y="1692"/>
                  </a:lnTo>
                  <a:lnTo>
                    <a:pt x="1254" y="1698"/>
                  </a:lnTo>
                  <a:lnTo>
                    <a:pt x="1254" y="1722"/>
                  </a:lnTo>
                  <a:lnTo>
                    <a:pt x="1260" y="1728"/>
                  </a:lnTo>
                  <a:lnTo>
                    <a:pt x="1272" y="1734"/>
                  </a:lnTo>
                  <a:lnTo>
                    <a:pt x="1284" y="1746"/>
                  </a:lnTo>
                  <a:lnTo>
                    <a:pt x="1284" y="1752"/>
                  </a:lnTo>
                  <a:lnTo>
                    <a:pt x="1278" y="1758"/>
                  </a:lnTo>
                  <a:lnTo>
                    <a:pt x="1272" y="1758"/>
                  </a:lnTo>
                  <a:lnTo>
                    <a:pt x="1272" y="1794"/>
                  </a:lnTo>
                  <a:lnTo>
                    <a:pt x="1284" y="1806"/>
                  </a:lnTo>
                  <a:lnTo>
                    <a:pt x="1284" y="1836"/>
                  </a:lnTo>
                  <a:lnTo>
                    <a:pt x="1296" y="1848"/>
                  </a:lnTo>
                  <a:lnTo>
                    <a:pt x="1314" y="1854"/>
                  </a:lnTo>
                  <a:lnTo>
                    <a:pt x="1326" y="1854"/>
                  </a:lnTo>
                  <a:lnTo>
                    <a:pt x="1338" y="1866"/>
                  </a:lnTo>
                  <a:lnTo>
                    <a:pt x="1380" y="1866"/>
                  </a:lnTo>
                  <a:lnTo>
                    <a:pt x="1380" y="1872"/>
                  </a:lnTo>
                  <a:lnTo>
                    <a:pt x="1386" y="1884"/>
                  </a:lnTo>
                  <a:lnTo>
                    <a:pt x="1410" y="1884"/>
                  </a:lnTo>
                  <a:lnTo>
                    <a:pt x="1410" y="1878"/>
                  </a:lnTo>
                  <a:lnTo>
                    <a:pt x="1398" y="1806"/>
                  </a:lnTo>
                  <a:lnTo>
                    <a:pt x="1416" y="1788"/>
                  </a:lnTo>
                  <a:lnTo>
                    <a:pt x="1398" y="1776"/>
                  </a:lnTo>
                  <a:lnTo>
                    <a:pt x="1398" y="1758"/>
                  </a:lnTo>
                  <a:lnTo>
                    <a:pt x="1404" y="1764"/>
                  </a:lnTo>
                  <a:lnTo>
                    <a:pt x="1422" y="1764"/>
                  </a:lnTo>
                  <a:lnTo>
                    <a:pt x="1428" y="1758"/>
                  </a:lnTo>
                  <a:lnTo>
                    <a:pt x="1428" y="1728"/>
                  </a:lnTo>
                  <a:lnTo>
                    <a:pt x="1452" y="1722"/>
                  </a:lnTo>
                  <a:lnTo>
                    <a:pt x="1458" y="1698"/>
                  </a:lnTo>
                  <a:lnTo>
                    <a:pt x="1476" y="1704"/>
                  </a:lnTo>
                  <a:lnTo>
                    <a:pt x="1494" y="1692"/>
                  </a:lnTo>
                  <a:lnTo>
                    <a:pt x="1488" y="1668"/>
                  </a:lnTo>
                  <a:lnTo>
                    <a:pt x="1500" y="1680"/>
                  </a:lnTo>
                  <a:lnTo>
                    <a:pt x="1500" y="1668"/>
                  </a:lnTo>
                  <a:lnTo>
                    <a:pt x="1506" y="1656"/>
                  </a:lnTo>
                  <a:lnTo>
                    <a:pt x="1512" y="1650"/>
                  </a:lnTo>
                  <a:lnTo>
                    <a:pt x="1518" y="1650"/>
                  </a:lnTo>
                  <a:lnTo>
                    <a:pt x="1524" y="1656"/>
                  </a:lnTo>
                  <a:lnTo>
                    <a:pt x="1524" y="1668"/>
                  </a:lnTo>
                  <a:lnTo>
                    <a:pt x="1542" y="1668"/>
                  </a:lnTo>
                  <a:lnTo>
                    <a:pt x="1554" y="1662"/>
                  </a:lnTo>
                  <a:lnTo>
                    <a:pt x="1572" y="1656"/>
                  </a:lnTo>
                  <a:lnTo>
                    <a:pt x="1596" y="1644"/>
                  </a:lnTo>
                  <a:lnTo>
                    <a:pt x="1602" y="1638"/>
                  </a:lnTo>
                  <a:lnTo>
                    <a:pt x="1608" y="1626"/>
                  </a:lnTo>
                  <a:lnTo>
                    <a:pt x="1620" y="1620"/>
                  </a:lnTo>
                  <a:lnTo>
                    <a:pt x="1626" y="1608"/>
                  </a:lnTo>
                  <a:lnTo>
                    <a:pt x="1632" y="1602"/>
                  </a:lnTo>
                  <a:lnTo>
                    <a:pt x="1632" y="1590"/>
                  </a:lnTo>
                  <a:lnTo>
                    <a:pt x="1626" y="1584"/>
                  </a:lnTo>
                  <a:lnTo>
                    <a:pt x="1626" y="1566"/>
                  </a:lnTo>
                  <a:lnTo>
                    <a:pt x="1632" y="1566"/>
                  </a:lnTo>
                  <a:lnTo>
                    <a:pt x="1656" y="1578"/>
                  </a:lnTo>
                  <a:lnTo>
                    <a:pt x="1662" y="1584"/>
                  </a:lnTo>
                  <a:lnTo>
                    <a:pt x="1674" y="1590"/>
                  </a:lnTo>
                  <a:lnTo>
                    <a:pt x="1686" y="1590"/>
                  </a:lnTo>
                  <a:lnTo>
                    <a:pt x="1692" y="1584"/>
                  </a:lnTo>
                  <a:lnTo>
                    <a:pt x="1710" y="1548"/>
                  </a:lnTo>
                  <a:lnTo>
                    <a:pt x="1716" y="1548"/>
                  </a:lnTo>
                  <a:lnTo>
                    <a:pt x="1734" y="1566"/>
                  </a:lnTo>
                  <a:lnTo>
                    <a:pt x="1746" y="1566"/>
                  </a:lnTo>
                  <a:lnTo>
                    <a:pt x="1752" y="1560"/>
                  </a:lnTo>
                  <a:lnTo>
                    <a:pt x="1758" y="1548"/>
                  </a:lnTo>
                  <a:lnTo>
                    <a:pt x="1764" y="1542"/>
                  </a:lnTo>
                  <a:lnTo>
                    <a:pt x="1770" y="1554"/>
                  </a:lnTo>
                  <a:lnTo>
                    <a:pt x="1776" y="1560"/>
                  </a:lnTo>
                  <a:lnTo>
                    <a:pt x="1782" y="1572"/>
                  </a:lnTo>
                  <a:lnTo>
                    <a:pt x="1794" y="1578"/>
                  </a:lnTo>
                  <a:lnTo>
                    <a:pt x="1800" y="1584"/>
                  </a:lnTo>
                  <a:lnTo>
                    <a:pt x="1818" y="1584"/>
                  </a:lnTo>
                  <a:lnTo>
                    <a:pt x="1824" y="1578"/>
                  </a:lnTo>
                  <a:lnTo>
                    <a:pt x="1830" y="1566"/>
                  </a:lnTo>
                  <a:lnTo>
                    <a:pt x="1842" y="1554"/>
                  </a:lnTo>
                  <a:lnTo>
                    <a:pt x="1848" y="1554"/>
                  </a:lnTo>
                  <a:lnTo>
                    <a:pt x="1860" y="1560"/>
                  </a:lnTo>
                  <a:lnTo>
                    <a:pt x="1872" y="1572"/>
                  </a:lnTo>
                  <a:lnTo>
                    <a:pt x="1872" y="1584"/>
                  </a:lnTo>
                  <a:lnTo>
                    <a:pt x="1878" y="1596"/>
                  </a:lnTo>
                  <a:lnTo>
                    <a:pt x="1878" y="1614"/>
                  </a:lnTo>
                  <a:lnTo>
                    <a:pt x="1914" y="1614"/>
                  </a:lnTo>
                  <a:lnTo>
                    <a:pt x="1920" y="1620"/>
                  </a:lnTo>
                  <a:lnTo>
                    <a:pt x="1926" y="1620"/>
                  </a:lnTo>
                  <a:lnTo>
                    <a:pt x="1926" y="1608"/>
                  </a:lnTo>
                  <a:lnTo>
                    <a:pt x="1932" y="1602"/>
                  </a:lnTo>
                  <a:lnTo>
                    <a:pt x="1932" y="1608"/>
                  </a:lnTo>
                  <a:lnTo>
                    <a:pt x="1956" y="1632"/>
                  </a:lnTo>
                  <a:lnTo>
                    <a:pt x="1962" y="1626"/>
                  </a:lnTo>
                  <a:lnTo>
                    <a:pt x="1968" y="1614"/>
                  </a:lnTo>
                  <a:lnTo>
                    <a:pt x="1968" y="1596"/>
                  </a:lnTo>
                  <a:lnTo>
                    <a:pt x="1962" y="1584"/>
                  </a:lnTo>
                  <a:lnTo>
                    <a:pt x="1980" y="1590"/>
                  </a:lnTo>
                  <a:lnTo>
                    <a:pt x="1992" y="1608"/>
                  </a:lnTo>
                  <a:lnTo>
                    <a:pt x="2004" y="1614"/>
                  </a:lnTo>
                  <a:lnTo>
                    <a:pt x="2004" y="1626"/>
                  </a:lnTo>
                  <a:lnTo>
                    <a:pt x="2010" y="1626"/>
                  </a:lnTo>
                  <a:lnTo>
                    <a:pt x="2016" y="1632"/>
                  </a:lnTo>
                  <a:lnTo>
                    <a:pt x="2028" y="1632"/>
                  </a:lnTo>
                  <a:lnTo>
                    <a:pt x="2034" y="1626"/>
                  </a:lnTo>
                  <a:lnTo>
                    <a:pt x="2034" y="1620"/>
                  </a:lnTo>
                  <a:lnTo>
                    <a:pt x="2028" y="1608"/>
                  </a:lnTo>
                  <a:lnTo>
                    <a:pt x="2022" y="1602"/>
                  </a:lnTo>
                  <a:lnTo>
                    <a:pt x="2010" y="1596"/>
                  </a:lnTo>
                  <a:lnTo>
                    <a:pt x="2004" y="1590"/>
                  </a:lnTo>
                  <a:lnTo>
                    <a:pt x="1998" y="1578"/>
                  </a:lnTo>
                  <a:lnTo>
                    <a:pt x="2010" y="1578"/>
                  </a:lnTo>
                  <a:lnTo>
                    <a:pt x="2022" y="1566"/>
                  </a:lnTo>
                  <a:lnTo>
                    <a:pt x="2022" y="1554"/>
                  </a:lnTo>
                  <a:lnTo>
                    <a:pt x="2016" y="1548"/>
                  </a:lnTo>
                  <a:lnTo>
                    <a:pt x="1968" y="1548"/>
                  </a:lnTo>
                  <a:lnTo>
                    <a:pt x="1962" y="1542"/>
                  </a:lnTo>
                  <a:lnTo>
                    <a:pt x="1962" y="1530"/>
                  </a:lnTo>
                  <a:lnTo>
                    <a:pt x="1968" y="1524"/>
                  </a:lnTo>
                  <a:lnTo>
                    <a:pt x="1986" y="1524"/>
                  </a:lnTo>
                  <a:lnTo>
                    <a:pt x="1998" y="1530"/>
                  </a:lnTo>
                  <a:lnTo>
                    <a:pt x="2004" y="1530"/>
                  </a:lnTo>
                  <a:lnTo>
                    <a:pt x="2016" y="1536"/>
                  </a:lnTo>
                  <a:lnTo>
                    <a:pt x="2028" y="1536"/>
                  </a:lnTo>
                  <a:lnTo>
                    <a:pt x="2064" y="1518"/>
                  </a:lnTo>
                  <a:lnTo>
                    <a:pt x="2070" y="1512"/>
                  </a:lnTo>
                  <a:lnTo>
                    <a:pt x="2082" y="1512"/>
                  </a:lnTo>
                  <a:lnTo>
                    <a:pt x="2082" y="1518"/>
                  </a:lnTo>
                  <a:lnTo>
                    <a:pt x="2106" y="1518"/>
                  </a:lnTo>
                  <a:lnTo>
                    <a:pt x="2118" y="1512"/>
                  </a:lnTo>
                  <a:lnTo>
                    <a:pt x="2124" y="1512"/>
                  </a:lnTo>
                  <a:lnTo>
                    <a:pt x="2130" y="1506"/>
                  </a:lnTo>
                  <a:lnTo>
                    <a:pt x="2130" y="1500"/>
                  </a:lnTo>
                  <a:lnTo>
                    <a:pt x="2136" y="1488"/>
                  </a:lnTo>
                  <a:lnTo>
                    <a:pt x="2136" y="1482"/>
                  </a:lnTo>
                  <a:lnTo>
                    <a:pt x="2142" y="1482"/>
                  </a:lnTo>
                  <a:lnTo>
                    <a:pt x="2142" y="1488"/>
                  </a:lnTo>
                  <a:lnTo>
                    <a:pt x="2148" y="1500"/>
                  </a:lnTo>
                  <a:lnTo>
                    <a:pt x="2148" y="1524"/>
                  </a:lnTo>
                  <a:lnTo>
                    <a:pt x="2154" y="1524"/>
                  </a:lnTo>
                  <a:lnTo>
                    <a:pt x="2160" y="1518"/>
                  </a:lnTo>
                  <a:lnTo>
                    <a:pt x="2172" y="1512"/>
                  </a:lnTo>
                  <a:lnTo>
                    <a:pt x="2190" y="1512"/>
                  </a:lnTo>
                  <a:lnTo>
                    <a:pt x="2202" y="1506"/>
                  </a:lnTo>
                  <a:lnTo>
                    <a:pt x="2214" y="1506"/>
                  </a:lnTo>
                  <a:lnTo>
                    <a:pt x="2226" y="1512"/>
                  </a:lnTo>
                  <a:lnTo>
                    <a:pt x="2232" y="1524"/>
                  </a:lnTo>
                  <a:lnTo>
                    <a:pt x="2232" y="1506"/>
                  </a:lnTo>
                  <a:lnTo>
                    <a:pt x="2244" y="1506"/>
                  </a:lnTo>
                  <a:lnTo>
                    <a:pt x="2256" y="1518"/>
                  </a:lnTo>
                  <a:lnTo>
                    <a:pt x="2256" y="1530"/>
                  </a:lnTo>
                  <a:lnTo>
                    <a:pt x="2286" y="1524"/>
                  </a:lnTo>
                  <a:lnTo>
                    <a:pt x="2280" y="1536"/>
                  </a:lnTo>
                  <a:lnTo>
                    <a:pt x="2280" y="1548"/>
                  </a:lnTo>
                  <a:lnTo>
                    <a:pt x="2286" y="1554"/>
                  </a:lnTo>
                  <a:lnTo>
                    <a:pt x="2286" y="1566"/>
                  </a:lnTo>
                  <a:lnTo>
                    <a:pt x="2298" y="1578"/>
                  </a:lnTo>
                  <a:lnTo>
                    <a:pt x="2310" y="1578"/>
                  </a:lnTo>
                  <a:lnTo>
                    <a:pt x="2328" y="1572"/>
                  </a:lnTo>
                  <a:lnTo>
                    <a:pt x="2352" y="1548"/>
                  </a:lnTo>
                  <a:lnTo>
                    <a:pt x="2370" y="1542"/>
                  </a:lnTo>
                  <a:lnTo>
                    <a:pt x="2382" y="1542"/>
                  </a:lnTo>
                  <a:lnTo>
                    <a:pt x="2394" y="1548"/>
                  </a:lnTo>
                  <a:lnTo>
                    <a:pt x="2400" y="1554"/>
                  </a:lnTo>
                  <a:lnTo>
                    <a:pt x="2418" y="1590"/>
                  </a:lnTo>
                  <a:lnTo>
                    <a:pt x="2418" y="1602"/>
                  </a:lnTo>
                  <a:lnTo>
                    <a:pt x="2424" y="1608"/>
                  </a:lnTo>
                  <a:lnTo>
                    <a:pt x="2436" y="1614"/>
                  </a:lnTo>
                  <a:lnTo>
                    <a:pt x="2466" y="1614"/>
                  </a:lnTo>
                  <a:lnTo>
                    <a:pt x="2460" y="1656"/>
                  </a:lnTo>
                  <a:lnTo>
                    <a:pt x="2460" y="1662"/>
                  </a:lnTo>
                  <a:lnTo>
                    <a:pt x="2454" y="1668"/>
                  </a:lnTo>
                  <a:lnTo>
                    <a:pt x="2436" y="1704"/>
                  </a:lnTo>
                  <a:lnTo>
                    <a:pt x="2436" y="1710"/>
                  </a:lnTo>
                  <a:lnTo>
                    <a:pt x="2448" y="1722"/>
                  </a:lnTo>
                  <a:lnTo>
                    <a:pt x="2454" y="1722"/>
                  </a:lnTo>
                  <a:lnTo>
                    <a:pt x="2460" y="1734"/>
                  </a:lnTo>
                  <a:lnTo>
                    <a:pt x="2436" y="1758"/>
                  </a:lnTo>
                  <a:lnTo>
                    <a:pt x="2454" y="1806"/>
                  </a:lnTo>
                  <a:lnTo>
                    <a:pt x="2472" y="1788"/>
                  </a:lnTo>
                  <a:lnTo>
                    <a:pt x="2478" y="1788"/>
                  </a:lnTo>
                  <a:lnTo>
                    <a:pt x="2478" y="1794"/>
                  </a:lnTo>
                  <a:lnTo>
                    <a:pt x="2472" y="1800"/>
                  </a:lnTo>
                  <a:lnTo>
                    <a:pt x="2466" y="1812"/>
                  </a:lnTo>
                  <a:lnTo>
                    <a:pt x="2466" y="1818"/>
                  </a:lnTo>
                  <a:lnTo>
                    <a:pt x="2460" y="1830"/>
                  </a:lnTo>
                  <a:lnTo>
                    <a:pt x="2478" y="1830"/>
                  </a:lnTo>
                  <a:lnTo>
                    <a:pt x="2478" y="1878"/>
                  </a:lnTo>
                  <a:lnTo>
                    <a:pt x="2496" y="1878"/>
                  </a:lnTo>
                  <a:lnTo>
                    <a:pt x="2502" y="1884"/>
                  </a:lnTo>
                  <a:lnTo>
                    <a:pt x="2508" y="1884"/>
                  </a:lnTo>
                  <a:lnTo>
                    <a:pt x="2508" y="1896"/>
                  </a:lnTo>
                  <a:lnTo>
                    <a:pt x="2502" y="1908"/>
                  </a:lnTo>
                  <a:lnTo>
                    <a:pt x="2502" y="1920"/>
                  </a:lnTo>
                  <a:lnTo>
                    <a:pt x="2526" y="1944"/>
                  </a:lnTo>
                  <a:lnTo>
                    <a:pt x="2532" y="1944"/>
                  </a:lnTo>
                  <a:lnTo>
                    <a:pt x="2538" y="1938"/>
                  </a:lnTo>
                  <a:lnTo>
                    <a:pt x="2550" y="1932"/>
                  </a:lnTo>
                  <a:lnTo>
                    <a:pt x="2556" y="1932"/>
                  </a:lnTo>
                  <a:lnTo>
                    <a:pt x="2562" y="1926"/>
                  </a:lnTo>
                  <a:lnTo>
                    <a:pt x="2568" y="1914"/>
                  </a:lnTo>
                  <a:lnTo>
                    <a:pt x="2568" y="1896"/>
                  </a:lnTo>
                  <a:lnTo>
                    <a:pt x="2586" y="1896"/>
                  </a:lnTo>
                  <a:lnTo>
                    <a:pt x="2586" y="1872"/>
                  </a:lnTo>
                  <a:lnTo>
                    <a:pt x="2604" y="1836"/>
                  </a:lnTo>
                  <a:lnTo>
                    <a:pt x="2604" y="1818"/>
                  </a:lnTo>
                  <a:lnTo>
                    <a:pt x="2610" y="1806"/>
                  </a:lnTo>
                  <a:lnTo>
                    <a:pt x="2610" y="1794"/>
                  </a:lnTo>
                  <a:lnTo>
                    <a:pt x="2604" y="1782"/>
                  </a:lnTo>
                  <a:lnTo>
                    <a:pt x="2604" y="1770"/>
                  </a:lnTo>
                  <a:lnTo>
                    <a:pt x="2598" y="1752"/>
                  </a:lnTo>
                  <a:lnTo>
                    <a:pt x="2592" y="1740"/>
                  </a:lnTo>
                  <a:lnTo>
                    <a:pt x="2586" y="1722"/>
                  </a:lnTo>
                  <a:lnTo>
                    <a:pt x="2586" y="1704"/>
                  </a:lnTo>
                  <a:lnTo>
                    <a:pt x="2592" y="1686"/>
                  </a:lnTo>
                  <a:lnTo>
                    <a:pt x="2598" y="1674"/>
                  </a:lnTo>
                  <a:lnTo>
                    <a:pt x="2598" y="1644"/>
                  </a:lnTo>
                  <a:lnTo>
                    <a:pt x="2592" y="1626"/>
                  </a:lnTo>
                  <a:lnTo>
                    <a:pt x="2586" y="1614"/>
                  </a:lnTo>
                  <a:lnTo>
                    <a:pt x="2580" y="1596"/>
                  </a:lnTo>
                  <a:lnTo>
                    <a:pt x="2574" y="1584"/>
                  </a:lnTo>
                  <a:lnTo>
                    <a:pt x="2574" y="1518"/>
                  </a:lnTo>
                  <a:lnTo>
                    <a:pt x="2580" y="1488"/>
                  </a:lnTo>
                  <a:lnTo>
                    <a:pt x="2586" y="1470"/>
                  </a:lnTo>
                  <a:lnTo>
                    <a:pt x="2598" y="1452"/>
                  </a:lnTo>
                  <a:lnTo>
                    <a:pt x="2604" y="1440"/>
                  </a:lnTo>
                  <a:lnTo>
                    <a:pt x="2610" y="1422"/>
                  </a:lnTo>
                  <a:lnTo>
                    <a:pt x="2616" y="1416"/>
                  </a:lnTo>
                  <a:lnTo>
                    <a:pt x="2616" y="1410"/>
                  </a:lnTo>
                  <a:lnTo>
                    <a:pt x="2628" y="1398"/>
                  </a:lnTo>
                  <a:lnTo>
                    <a:pt x="2652" y="1380"/>
                  </a:lnTo>
                  <a:lnTo>
                    <a:pt x="2658" y="1356"/>
                  </a:lnTo>
                  <a:lnTo>
                    <a:pt x="2670" y="1368"/>
                  </a:lnTo>
                  <a:lnTo>
                    <a:pt x="2676" y="1344"/>
                  </a:lnTo>
                  <a:lnTo>
                    <a:pt x="2730" y="1344"/>
                  </a:lnTo>
                  <a:lnTo>
                    <a:pt x="2730" y="1314"/>
                  </a:lnTo>
                  <a:lnTo>
                    <a:pt x="2748" y="1320"/>
                  </a:lnTo>
                  <a:lnTo>
                    <a:pt x="2754" y="1308"/>
                  </a:lnTo>
                  <a:lnTo>
                    <a:pt x="2772" y="1308"/>
                  </a:lnTo>
                  <a:lnTo>
                    <a:pt x="2796" y="1278"/>
                  </a:lnTo>
                  <a:lnTo>
                    <a:pt x="2796" y="1272"/>
                  </a:lnTo>
                  <a:lnTo>
                    <a:pt x="2802" y="1266"/>
                  </a:lnTo>
                  <a:lnTo>
                    <a:pt x="2814" y="1242"/>
                  </a:lnTo>
                  <a:lnTo>
                    <a:pt x="2832" y="1236"/>
                  </a:lnTo>
                  <a:lnTo>
                    <a:pt x="2862" y="1236"/>
                  </a:lnTo>
                  <a:lnTo>
                    <a:pt x="2874" y="1242"/>
                  </a:lnTo>
                  <a:lnTo>
                    <a:pt x="2886" y="1242"/>
                  </a:lnTo>
                  <a:lnTo>
                    <a:pt x="2892" y="1236"/>
                  </a:lnTo>
                  <a:lnTo>
                    <a:pt x="2904" y="1212"/>
                  </a:lnTo>
                  <a:lnTo>
                    <a:pt x="2910" y="1206"/>
                  </a:lnTo>
                  <a:lnTo>
                    <a:pt x="2916" y="1194"/>
                  </a:lnTo>
                  <a:lnTo>
                    <a:pt x="2928" y="1200"/>
                  </a:lnTo>
                  <a:lnTo>
                    <a:pt x="2934" y="1176"/>
                  </a:lnTo>
                  <a:lnTo>
                    <a:pt x="3018" y="1170"/>
                  </a:lnTo>
                  <a:lnTo>
                    <a:pt x="3024" y="1146"/>
                  </a:lnTo>
                  <a:lnTo>
                    <a:pt x="2982" y="1152"/>
                  </a:lnTo>
                  <a:lnTo>
                    <a:pt x="2988" y="1146"/>
                  </a:lnTo>
                  <a:lnTo>
                    <a:pt x="3000" y="1140"/>
                  </a:lnTo>
                  <a:lnTo>
                    <a:pt x="3006" y="1140"/>
                  </a:lnTo>
                  <a:lnTo>
                    <a:pt x="3006" y="1134"/>
                  </a:lnTo>
                  <a:lnTo>
                    <a:pt x="3000" y="1128"/>
                  </a:lnTo>
                  <a:lnTo>
                    <a:pt x="2994" y="1116"/>
                  </a:lnTo>
                  <a:lnTo>
                    <a:pt x="2988" y="1110"/>
                  </a:lnTo>
                  <a:lnTo>
                    <a:pt x="3024" y="1104"/>
                  </a:lnTo>
                  <a:lnTo>
                    <a:pt x="3048" y="1116"/>
                  </a:lnTo>
                  <a:lnTo>
                    <a:pt x="3078" y="1080"/>
                  </a:lnTo>
                  <a:lnTo>
                    <a:pt x="3024" y="1074"/>
                  </a:lnTo>
                  <a:lnTo>
                    <a:pt x="3024" y="1050"/>
                  </a:lnTo>
                  <a:lnTo>
                    <a:pt x="3036" y="1062"/>
                  </a:lnTo>
                  <a:lnTo>
                    <a:pt x="3078" y="1050"/>
                  </a:lnTo>
                  <a:lnTo>
                    <a:pt x="3084" y="990"/>
                  </a:lnTo>
                  <a:lnTo>
                    <a:pt x="3054" y="1002"/>
                  </a:lnTo>
                  <a:lnTo>
                    <a:pt x="3048" y="972"/>
                  </a:lnTo>
                  <a:lnTo>
                    <a:pt x="3024" y="960"/>
                  </a:lnTo>
                  <a:lnTo>
                    <a:pt x="3072" y="978"/>
                  </a:lnTo>
                  <a:lnTo>
                    <a:pt x="3078" y="972"/>
                  </a:lnTo>
                  <a:lnTo>
                    <a:pt x="3060" y="954"/>
                  </a:lnTo>
                  <a:lnTo>
                    <a:pt x="3090" y="954"/>
                  </a:lnTo>
                  <a:lnTo>
                    <a:pt x="3084" y="948"/>
                  </a:lnTo>
                  <a:lnTo>
                    <a:pt x="3078" y="936"/>
                  </a:lnTo>
                  <a:lnTo>
                    <a:pt x="3060" y="918"/>
                  </a:lnTo>
                  <a:lnTo>
                    <a:pt x="3054" y="906"/>
                  </a:lnTo>
                  <a:lnTo>
                    <a:pt x="3054" y="894"/>
                  </a:lnTo>
                  <a:lnTo>
                    <a:pt x="3060" y="888"/>
                  </a:lnTo>
                  <a:lnTo>
                    <a:pt x="3042" y="870"/>
                  </a:lnTo>
                  <a:lnTo>
                    <a:pt x="3042" y="864"/>
                  </a:lnTo>
                  <a:lnTo>
                    <a:pt x="3048" y="864"/>
                  </a:lnTo>
                  <a:lnTo>
                    <a:pt x="3066" y="846"/>
                  </a:lnTo>
                  <a:lnTo>
                    <a:pt x="3072" y="846"/>
                  </a:lnTo>
                  <a:lnTo>
                    <a:pt x="3066" y="870"/>
                  </a:lnTo>
                  <a:lnTo>
                    <a:pt x="3096" y="894"/>
                  </a:lnTo>
                  <a:lnTo>
                    <a:pt x="3096" y="888"/>
                  </a:lnTo>
                  <a:lnTo>
                    <a:pt x="3102" y="882"/>
                  </a:lnTo>
                  <a:lnTo>
                    <a:pt x="3102" y="864"/>
                  </a:lnTo>
                  <a:lnTo>
                    <a:pt x="3108" y="852"/>
                  </a:lnTo>
                  <a:lnTo>
                    <a:pt x="3108" y="834"/>
                  </a:lnTo>
                  <a:lnTo>
                    <a:pt x="3114" y="822"/>
                  </a:lnTo>
                  <a:lnTo>
                    <a:pt x="3144" y="792"/>
                  </a:lnTo>
                  <a:lnTo>
                    <a:pt x="3156" y="786"/>
                  </a:lnTo>
                  <a:lnTo>
                    <a:pt x="3162" y="786"/>
                  </a:lnTo>
                  <a:lnTo>
                    <a:pt x="3162" y="792"/>
                  </a:lnTo>
                  <a:lnTo>
                    <a:pt x="3150" y="816"/>
                  </a:lnTo>
                  <a:lnTo>
                    <a:pt x="3132" y="834"/>
                  </a:lnTo>
                  <a:lnTo>
                    <a:pt x="3126" y="846"/>
                  </a:lnTo>
                  <a:lnTo>
                    <a:pt x="3120" y="882"/>
                  </a:lnTo>
                  <a:lnTo>
                    <a:pt x="3138" y="882"/>
                  </a:lnTo>
                  <a:lnTo>
                    <a:pt x="3138" y="894"/>
                  </a:lnTo>
                  <a:lnTo>
                    <a:pt x="3132" y="906"/>
                  </a:lnTo>
                  <a:lnTo>
                    <a:pt x="3132" y="918"/>
                  </a:lnTo>
                  <a:lnTo>
                    <a:pt x="3114" y="936"/>
                  </a:lnTo>
                  <a:lnTo>
                    <a:pt x="3102" y="960"/>
                  </a:lnTo>
                  <a:lnTo>
                    <a:pt x="3102" y="978"/>
                  </a:lnTo>
                  <a:lnTo>
                    <a:pt x="3126" y="954"/>
                  </a:lnTo>
                  <a:lnTo>
                    <a:pt x="3132" y="942"/>
                  </a:lnTo>
                  <a:lnTo>
                    <a:pt x="3144" y="930"/>
                  </a:lnTo>
                  <a:lnTo>
                    <a:pt x="3168" y="918"/>
                  </a:lnTo>
                  <a:lnTo>
                    <a:pt x="3180" y="906"/>
                  </a:lnTo>
                  <a:lnTo>
                    <a:pt x="3192" y="882"/>
                  </a:lnTo>
                  <a:lnTo>
                    <a:pt x="3192" y="798"/>
                  </a:lnTo>
                  <a:lnTo>
                    <a:pt x="3198" y="780"/>
                  </a:lnTo>
                  <a:lnTo>
                    <a:pt x="3198" y="768"/>
                  </a:lnTo>
                  <a:lnTo>
                    <a:pt x="3204" y="756"/>
                  </a:lnTo>
                  <a:lnTo>
                    <a:pt x="3210" y="756"/>
                  </a:lnTo>
                  <a:lnTo>
                    <a:pt x="3210" y="768"/>
                  </a:lnTo>
                  <a:lnTo>
                    <a:pt x="3204" y="780"/>
                  </a:lnTo>
                  <a:lnTo>
                    <a:pt x="3204" y="798"/>
                  </a:lnTo>
                  <a:lnTo>
                    <a:pt x="3210" y="798"/>
                  </a:lnTo>
                  <a:lnTo>
                    <a:pt x="3216" y="804"/>
                  </a:lnTo>
                  <a:lnTo>
                    <a:pt x="3216" y="840"/>
                  </a:lnTo>
                  <a:lnTo>
                    <a:pt x="3234" y="822"/>
                  </a:lnTo>
                  <a:lnTo>
                    <a:pt x="3240" y="810"/>
                  </a:lnTo>
                  <a:lnTo>
                    <a:pt x="3288" y="762"/>
                  </a:lnTo>
                  <a:lnTo>
                    <a:pt x="3300" y="756"/>
                  </a:lnTo>
                  <a:lnTo>
                    <a:pt x="3324" y="732"/>
                  </a:lnTo>
                  <a:lnTo>
                    <a:pt x="3324" y="726"/>
                  </a:lnTo>
                  <a:lnTo>
                    <a:pt x="3318" y="720"/>
                  </a:lnTo>
                  <a:lnTo>
                    <a:pt x="3312" y="720"/>
                  </a:lnTo>
                  <a:lnTo>
                    <a:pt x="3306" y="714"/>
                  </a:lnTo>
                  <a:lnTo>
                    <a:pt x="3306" y="702"/>
                  </a:lnTo>
                  <a:lnTo>
                    <a:pt x="3312" y="696"/>
                  </a:lnTo>
                  <a:lnTo>
                    <a:pt x="3324" y="696"/>
                  </a:lnTo>
                  <a:lnTo>
                    <a:pt x="3330" y="702"/>
                  </a:lnTo>
                  <a:lnTo>
                    <a:pt x="3360" y="702"/>
                  </a:lnTo>
                  <a:lnTo>
                    <a:pt x="3390" y="696"/>
                  </a:lnTo>
                  <a:lnTo>
                    <a:pt x="3450" y="672"/>
                  </a:lnTo>
                  <a:lnTo>
                    <a:pt x="3462" y="666"/>
                  </a:lnTo>
                  <a:lnTo>
                    <a:pt x="3444" y="660"/>
                  </a:lnTo>
                  <a:lnTo>
                    <a:pt x="3438" y="660"/>
                  </a:lnTo>
                  <a:lnTo>
                    <a:pt x="3432" y="666"/>
                  </a:lnTo>
                  <a:lnTo>
                    <a:pt x="3414" y="672"/>
                  </a:lnTo>
                  <a:lnTo>
                    <a:pt x="3402" y="672"/>
                  </a:lnTo>
                  <a:lnTo>
                    <a:pt x="3390" y="678"/>
                  </a:lnTo>
                  <a:lnTo>
                    <a:pt x="3372" y="678"/>
                  </a:lnTo>
                  <a:lnTo>
                    <a:pt x="3360" y="684"/>
                  </a:lnTo>
                  <a:lnTo>
                    <a:pt x="3348" y="684"/>
                  </a:lnTo>
                  <a:lnTo>
                    <a:pt x="3342" y="678"/>
                  </a:lnTo>
                  <a:lnTo>
                    <a:pt x="3342" y="672"/>
                  </a:lnTo>
                  <a:lnTo>
                    <a:pt x="3348" y="666"/>
                  </a:lnTo>
                  <a:lnTo>
                    <a:pt x="3354" y="654"/>
                  </a:lnTo>
                  <a:lnTo>
                    <a:pt x="3366" y="654"/>
                  </a:lnTo>
                  <a:lnTo>
                    <a:pt x="3378" y="648"/>
                  </a:lnTo>
                  <a:lnTo>
                    <a:pt x="3402" y="648"/>
                  </a:lnTo>
                  <a:lnTo>
                    <a:pt x="3492" y="642"/>
                  </a:lnTo>
                  <a:lnTo>
                    <a:pt x="3534" y="606"/>
                  </a:lnTo>
                  <a:lnTo>
                    <a:pt x="3546" y="618"/>
                  </a:lnTo>
                  <a:lnTo>
                    <a:pt x="3570" y="606"/>
                  </a:lnTo>
                  <a:lnTo>
                    <a:pt x="3570" y="642"/>
                  </a:lnTo>
                  <a:lnTo>
                    <a:pt x="3600" y="618"/>
                  </a:lnTo>
                  <a:lnTo>
                    <a:pt x="3624" y="612"/>
                  </a:lnTo>
                  <a:lnTo>
                    <a:pt x="3630" y="582"/>
                  </a:lnTo>
                  <a:lnTo>
                    <a:pt x="3618" y="570"/>
                  </a:lnTo>
                  <a:lnTo>
                    <a:pt x="3612" y="600"/>
                  </a:lnTo>
                  <a:lnTo>
                    <a:pt x="3588" y="600"/>
                  </a:lnTo>
                  <a:lnTo>
                    <a:pt x="3588" y="576"/>
                  </a:lnTo>
                  <a:lnTo>
                    <a:pt x="3570" y="552"/>
                  </a:lnTo>
                  <a:lnTo>
                    <a:pt x="3594" y="540"/>
                  </a:lnTo>
                  <a:lnTo>
                    <a:pt x="3600" y="504"/>
                  </a:lnTo>
                  <a:lnTo>
                    <a:pt x="3612" y="498"/>
                  </a:lnTo>
                  <a:lnTo>
                    <a:pt x="3618" y="486"/>
                  </a:lnTo>
                  <a:lnTo>
                    <a:pt x="3630" y="480"/>
                  </a:lnTo>
                  <a:lnTo>
                    <a:pt x="3636" y="474"/>
                  </a:lnTo>
                  <a:lnTo>
                    <a:pt x="3648" y="468"/>
                  </a:lnTo>
                  <a:lnTo>
                    <a:pt x="3654" y="456"/>
                  </a:lnTo>
                  <a:lnTo>
                    <a:pt x="3654" y="450"/>
                  </a:lnTo>
                  <a:lnTo>
                    <a:pt x="3660" y="444"/>
                  </a:lnTo>
                  <a:lnTo>
                    <a:pt x="3660" y="438"/>
                  </a:lnTo>
                  <a:lnTo>
                    <a:pt x="3690" y="444"/>
                  </a:lnTo>
                  <a:lnTo>
                    <a:pt x="3702" y="426"/>
                  </a:lnTo>
                  <a:lnTo>
                    <a:pt x="3708" y="432"/>
                  </a:lnTo>
                  <a:lnTo>
                    <a:pt x="3720" y="432"/>
                  </a:lnTo>
                  <a:lnTo>
                    <a:pt x="3726" y="426"/>
                  </a:lnTo>
                  <a:lnTo>
                    <a:pt x="3738" y="420"/>
                  </a:lnTo>
                  <a:lnTo>
                    <a:pt x="3744" y="408"/>
                  </a:lnTo>
                  <a:lnTo>
                    <a:pt x="3756" y="402"/>
                  </a:lnTo>
                  <a:lnTo>
                    <a:pt x="3774" y="384"/>
                  </a:lnTo>
                  <a:lnTo>
                    <a:pt x="3774" y="414"/>
                  </a:lnTo>
                  <a:lnTo>
                    <a:pt x="3786" y="408"/>
                  </a:lnTo>
                  <a:lnTo>
                    <a:pt x="3792" y="402"/>
                  </a:lnTo>
                  <a:lnTo>
                    <a:pt x="3828" y="384"/>
                  </a:lnTo>
                  <a:lnTo>
                    <a:pt x="3834" y="378"/>
                  </a:lnTo>
                  <a:lnTo>
                    <a:pt x="3846" y="378"/>
                  </a:lnTo>
                  <a:lnTo>
                    <a:pt x="3858" y="372"/>
                  </a:lnTo>
                  <a:lnTo>
                    <a:pt x="3876" y="372"/>
                  </a:lnTo>
                  <a:lnTo>
                    <a:pt x="3888" y="366"/>
                  </a:lnTo>
                  <a:lnTo>
                    <a:pt x="3900" y="366"/>
                  </a:lnTo>
                  <a:lnTo>
                    <a:pt x="3900" y="330"/>
                  </a:lnTo>
                  <a:lnTo>
                    <a:pt x="3876" y="330"/>
                  </a:lnTo>
                  <a:lnTo>
                    <a:pt x="3876" y="324"/>
                  </a:lnTo>
                  <a:lnTo>
                    <a:pt x="3882" y="312"/>
                  </a:lnTo>
                  <a:lnTo>
                    <a:pt x="3894" y="300"/>
                  </a:lnTo>
                  <a:lnTo>
                    <a:pt x="3888" y="294"/>
                  </a:lnTo>
                  <a:lnTo>
                    <a:pt x="3882" y="294"/>
                  </a:lnTo>
                  <a:lnTo>
                    <a:pt x="3876" y="288"/>
                  </a:lnTo>
                  <a:lnTo>
                    <a:pt x="3876" y="276"/>
                  </a:lnTo>
                  <a:lnTo>
                    <a:pt x="3888" y="252"/>
                  </a:lnTo>
                  <a:lnTo>
                    <a:pt x="3900" y="222"/>
                  </a:lnTo>
                  <a:lnTo>
                    <a:pt x="3912" y="198"/>
                  </a:lnTo>
                  <a:lnTo>
                    <a:pt x="3918" y="174"/>
                  </a:lnTo>
                  <a:lnTo>
                    <a:pt x="3918" y="168"/>
                  </a:lnTo>
                  <a:lnTo>
                    <a:pt x="3912" y="162"/>
                  </a:lnTo>
                  <a:lnTo>
                    <a:pt x="3876" y="162"/>
                  </a:lnTo>
                  <a:lnTo>
                    <a:pt x="3864" y="168"/>
                  </a:lnTo>
                  <a:lnTo>
                    <a:pt x="3858" y="168"/>
                  </a:lnTo>
                  <a:close/>
                  <a:moveTo>
                    <a:pt x="2718" y="366"/>
                  </a:moveTo>
                  <a:lnTo>
                    <a:pt x="2712" y="366"/>
                  </a:lnTo>
                  <a:lnTo>
                    <a:pt x="2712" y="354"/>
                  </a:lnTo>
                  <a:lnTo>
                    <a:pt x="2718" y="348"/>
                  </a:lnTo>
                  <a:lnTo>
                    <a:pt x="2718" y="336"/>
                  </a:lnTo>
                  <a:lnTo>
                    <a:pt x="2712" y="336"/>
                  </a:lnTo>
                  <a:lnTo>
                    <a:pt x="2700" y="342"/>
                  </a:lnTo>
                  <a:lnTo>
                    <a:pt x="2694" y="348"/>
                  </a:lnTo>
                  <a:lnTo>
                    <a:pt x="2682" y="354"/>
                  </a:lnTo>
                  <a:lnTo>
                    <a:pt x="2676" y="372"/>
                  </a:lnTo>
                  <a:lnTo>
                    <a:pt x="2664" y="366"/>
                  </a:lnTo>
                  <a:lnTo>
                    <a:pt x="2664" y="378"/>
                  </a:lnTo>
                  <a:lnTo>
                    <a:pt x="2652" y="402"/>
                  </a:lnTo>
                  <a:lnTo>
                    <a:pt x="2628" y="414"/>
                  </a:lnTo>
                  <a:lnTo>
                    <a:pt x="2628" y="426"/>
                  </a:lnTo>
                  <a:lnTo>
                    <a:pt x="2634" y="432"/>
                  </a:lnTo>
                  <a:lnTo>
                    <a:pt x="2628" y="432"/>
                  </a:lnTo>
                  <a:lnTo>
                    <a:pt x="2598" y="462"/>
                  </a:lnTo>
                  <a:lnTo>
                    <a:pt x="2598" y="468"/>
                  </a:lnTo>
                  <a:lnTo>
                    <a:pt x="2604" y="474"/>
                  </a:lnTo>
                  <a:lnTo>
                    <a:pt x="2610" y="474"/>
                  </a:lnTo>
                  <a:lnTo>
                    <a:pt x="2616" y="480"/>
                  </a:lnTo>
                  <a:lnTo>
                    <a:pt x="2616" y="492"/>
                  </a:lnTo>
                  <a:lnTo>
                    <a:pt x="2610" y="498"/>
                  </a:lnTo>
                  <a:lnTo>
                    <a:pt x="2604" y="498"/>
                  </a:lnTo>
                  <a:lnTo>
                    <a:pt x="2604" y="510"/>
                  </a:lnTo>
                  <a:lnTo>
                    <a:pt x="2592" y="534"/>
                  </a:lnTo>
                  <a:lnTo>
                    <a:pt x="2580" y="552"/>
                  </a:lnTo>
                  <a:lnTo>
                    <a:pt x="2550" y="582"/>
                  </a:lnTo>
                  <a:lnTo>
                    <a:pt x="2478" y="618"/>
                  </a:lnTo>
                  <a:lnTo>
                    <a:pt x="2484" y="588"/>
                  </a:lnTo>
                  <a:lnTo>
                    <a:pt x="2478" y="582"/>
                  </a:lnTo>
                  <a:lnTo>
                    <a:pt x="2478" y="576"/>
                  </a:lnTo>
                  <a:lnTo>
                    <a:pt x="2472" y="570"/>
                  </a:lnTo>
                  <a:lnTo>
                    <a:pt x="2472" y="564"/>
                  </a:lnTo>
                  <a:lnTo>
                    <a:pt x="2478" y="552"/>
                  </a:lnTo>
                  <a:lnTo>
                    <a:pt x="2496" y="534"/>
                  </a:lnTo>
                  <a:lnTo>
                    <a:pt x="2502" y="522"/>
                  </a:lnTo>
                  <a:lnTo>
                    <a:pt x="2502" y="516"/>
                  </a:lnTo>
                  <a:lnTo>
                    <a:pt x="2496" y="510"/>
                  </a:lnTo>
                  <a:lnTo>
                    <a:pt x="2496" y="492"/>
                  </a:lnTo>
                  <a:lnTo>
                    <a:pt x="2502" y="480"/>
                  </a:lnTo>
                  <a:lnTo>
                    <a:pt x="2508" y="474"/>
                  </a:lnTo>
                  <a:lnTo>
                    <a:pt x="2514" y="462"/>
                  </a:lnTo>
                  <a:lnTo>
                    <a:pt x="2526" y="456"/>
                  </a:lnTo>
                  <a:lnTo>
                    <a:pt x="2532" y="450"/>
                  </a:lnTo>
                  <a:lnTo>
                    <a:pt x="2532" y="432"/>
                  </a:lnTo>
                  <a:lnTo>
                    <a:pt x="2538" y="432"/>
                  </a:lnTo>
                  <a:lnTo>
                    <a:pt x="2622" y="348"/>
                  </a:lnTo>
                  <a:lnTo>
                    <a:pt x="2592" y="354"/>
                  </a:lnTo>
                  <a:lnTo>
                    <a:pt x="2580" y="360"/>
                  </a:lnTo>
                  <a:lnTo>
                    <a:pt x="2574" y="366"/>
                  </a:lnTo>
                  <a:lnTo>
                    <a:pt x="2562" y="372"/>
                  </a:lnTo>
                  <a:lnTo>
                    <a:pt x="2556" y="378"/>
                  </a:lnTo>
                  <a:lnTo>
                    <a:pt x="2550" y="378"/>
                  </a:lnTo>
                  <a:lnTo>
                    <a:pt x="2550" y="372"/>
                  </a:lnTo>
                  <a:lnTo>
                    <a:pt x="2556" y="366"/>
                  </a:lnTo>
                  <a:lnTo>
                    <a:pt x="2568" y="360"/>
                  </a:lnTo>
                  <a:lnTo>
                    <a:pt x="2592" y="336"/>
                  </a:lnTo>
                  <a:lnTo>
                    <a:pt x="2604" y="330"/>
                  </a:lnTo>
                  <a:lnTo>
                    <a:pt x="2658" y="276"/>
                  </a:lnTo>
                  <a:lnTo>
                    <a:pt x="2670" y="288"/>
                  </a:lnTo>
                  <a:lnTo>
                    <a:pt x="2682" y="276"/>
                  </a:lnTo>
                  <a:lnTo>
                    <a:pt x="2682" y="288"/>
                  </a:lnTo>
                  <a:lnTo>
                    <a:pt x="2694" y="288"/>
                  </a:lnTo>
                  <a:lnTo>
                    <a:pt x="2700" y="282"/>
                  </a:lnTo>
                  <a:lnTo>
                    <a:pt x="2700" y="270"/>
                  </a:lnTo>
                  <a:lnTo>
                    <a:pt x="2724" y="276"/>
                  </a:lnTo>
                  <a:lnTo>
                    <a:pt x="2736" y="270"/>
                  </a:lnTo>
                  <a:lnTo>
                    <a:pt x="2742" y="270"/>
                  </a:lnTo>
                  <a:lnTo>
                    <a:pt x="2754" y="264"/>
                  </a:lnTo>
                  <a:lnTo>
                    <a:pt x="2772" y="264"/>
                  </a:lnTo>
                  <a:lnTo>
                    <a:pt x="2784" y="270"/>
                  </a:lnTo>
                  <a:lnTo>
                    <a:pt x="2790" y="276"/>
                  </a:lnTo>
                  <a:lnTo>
                    <a:pt x="2796" y="288"/>
                  </a:lnTo>
                  <a:lnTo>
                    <a:pt x="2772" y="294"/>
                  </a:lnTo>
                  <a:lnTo>
                    <a:pt x="2772" y="318"/>
                  </a:lnTo>
                  <a:lnTo>
                    <a:pt x="2742" y="318"/>
                  </a:lnTo>
                  <a:lnTo>
                    <a:pt x="2736" y="324"/>
                  </a:lnTo>
                  <a:lnTo>
                    <a:pt x="2736" y="360"/>
                  </a:lnTo>
                  <a:lnTo>
                    <a:pt x="2730" y="366"/>
                  </a:lnTo>
                  <a:lnTo>
                    <a:pt x="2718" y="36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39" name="Uruguay" descr="© INSCALE GmbH, 05.05.2010&#10;http://www.presentationload.com/">
              <a:extLst>
                <a:ext uri="{FF2B5EF4-FFF2-40B4-BE49-F238E27FC236}">
                  <a16:creationId xmlns:a16="http://schemas.microsoft.com/office/drawing/2014/main" id="{618F1B98-96F6-83C3-9456-319CAAFEF21A}"/>
                </a:ext>
              </a:extLst>
            </p:cNvPr>
            <p:cNvSpPr>
              <a:spLocks/>
            </p:cNvSpPr>
            <p:nvPr/>
          </p:nvSpPr>
          <p:spPr bwMode="gray">
            <a:xfrm>
              <a:off x="2745607" y="4139036"/>
              <a:ext cx="139343" cy="145273"/>
            </a:xfrm>
            <a:custGeom>
              <a:avLst/>
              <a:gdLst>
                <a:gd name="T0" fmla="*/ 2147483647 w 366"/>
                <a:gd name="T1" fmla="*/ 2147483647 h 384"/>
                <a:gd name="T2" fmla="*/ 2147483647 w 366"/>
                <a:gd name="T3" fmla="*/ 2147483647 h 384"/>
                <a:gd name="T4" fmla="*/ 2147483647 w 366"/>
                <a:gd name="T5" fmla="*/ 2147483647 h 384"/>
                <a:gd name="T6" fmla="*/ 2147483647 w 366"/>
                <a:gd name="T7" fmla="*/ 2147483647 h 384"/>
                <a:gd name="T8" fmla="*/ 2147483647 w 366"/>
                <a:gd name="T9" fmla="*/ 2147483647 h 384"/>
                <a:gd name="T10" fmla="*/ 2147483647 w 366"/>
                <a:gd name="T11" fmla="*/ 2147483647 h 384"/>
                <a:gd name="T12" fmla="*/ 2147483647 w 366"/>
                <a:gd name="T13" fmla="*/ 2147483647 h 384"/>
                <a:gd name="T14" fmla="*/ 2147483647 w 366"/>
                <a:gd name="T15" fmla="*/ 2147483647 h 384"/>
                <a:gd name="T16" fmla="*/ 2147483647 w 366"/>
                <a:gd name="T17" fmla="*/ 2147483647 h 384"/>
                <a:gd name="T18" fmla="*/ 2147483647 w 366"/>
                <a:gd name="T19" fmla="*/ 2147483647 h 384"/>
                <a:gd name="T20" fmla="*/ 2147483647 w 366"/>
                <a:gd name="T21" fmla="*/ 2147483647 h 384"/>
                <a:gd name="T22" fmla="*/ 2147483647 w 366"/>
                <a:gd name="T23" fmla="*/ 2147483647 h 384"/>
                <a:gd name="T24" fmla="*/ 2147483647 w 366"/>
                <a:gd name="T25" fmla="*/ 2147483647 h 384"/>
                <a:gd name="T26" fmla="*/ 2147483647 w 366"/>
                <a:gd name="T27" fmla="*/ 2147483647 h 384"/>
                <a:gd name="T28" fmla="*/ 2147483647 w 366"/>
                <a:gd name="T29" fmla="*/ 2147483647 h 384"/>
                <a:gd name="T30" fmla="*/ 2147483647 w 366"/>
                <a:gd name="T31" fmla="*/ 2147483647 h 384"/>
                <a:gd name="T32" fmla="*/ 2147483647 w 366"/>
                <a:gd name="T33" fmla="*/ 2147483647 h 384"/>
                <a:gd name="T34" fmla="*/ 2147483647 w 366"/>
                <a:gd name="T35" fmla="*/ 2147483647 h 384"/>
                <a:gd name="T36" fmla="*/ 2147483647 w 366"/>
                <a:gd name="T37" fmla="*/ 2147483647 h 384"/>
                <a:gd name="T38" fmla="*/ 2147483647 w 366"/>
                <a:gd name="T39" fmla="*/ 2147483647 h 384"/>
                <a:gd name="T40" fmla="*/ 2147483647 w 366"/>
                <a:gd name="T41" fmla="*/ 2147483647 h 384"/>
                <a:gd name="T42" fmla="*/ 2147483647 w 366"/>
                <a:gd name="T43" fmla="*/ 2147483647 h 384"/>
                <a:gd name="T44" fmla="*/ 2147483647 w 366"/>
                <a:gd name="T45" fmla="*/ 0 h 384"/>
                <a:gd name="T46" fmla="*/ 2147483647 w 366"/>
                <a:gd name="T47" fmla="*/ 2147483647 h 384"/>
                <a:gd name="T48" fmla="*/ 2147483647 w 366"/>
                <a:gd name="T49" fmla="*/ 2147483647 h 384"/>
                <a:gd name="T50" fmla="*/ 0 w 366"/>
                <a:gd name="T51" fmla="*/ 2147483647 h 384"/>
                <a:gd name="T52" fmla="*/ 2147483647 w 366"/>
                <a:gd name="T53" fmla="*/ 2147483647 h 384"/>
                <a:gd name="T54" fmla="*/ 2147483647 w 366"/>
                <a:gd name="T55" fmla="*/ 2147483647 h 384"/>
                <a:gd name="T56" fmla="*/ 2147483647 w 366"/>
                <a:gd name="T57" fmla="*/ 2147483647 h 384"/>
                <a:gd name="T58" fmla="*/ 2147483647 w 366"/>
                <a:gd name="T59" fmla="*/ 2147483647 h 384"/>
                <a:gd name="T60" fmla="*/ 2147483647 w 366"/>
                <a:gd name="T61" fmla="*/ 2147483647 h 384"/>
                <a:gd name="T62" fmla="*/ 2147483647 w 366"/>
                <a:gd name="T63" fmla="*/ 2147483647 h 384"/>
                <a:gd name="T64" fmla="*/ 2147483647 w 366"/>
                <a:gd name="T65" fmla="*/ 2147483647 h 384"/>
                <a:gd name="T66" fmla="*/ 2147483647 w 366"/>
                <a:gd name="T67" fmla="*/ 2147483647 h 384"/>
                <a:gd name="T68" fmla="*/ 2147483647 w 366"/>
                <a:gd name="T69" fmla="*/ 2147483647 h 384"/>
                <a:gd name="T70" fmla="*/ 2147483647 w 366"/>
                <a:gd name="T71" fmla="*/ 2147483647 h 384"/>
                <a:gd name="T72" fmla="*/ 2147483647 w 366"/>
                <a:gd name="T73" fmla="*/ 2147483647 h 384"/>
                <a:gd name="T74" fmla="*/ 2147483647 w 366"/>
                <a:gd name="T75" fmla="*/ 2147483647 h 384"/>
                <a:gd name="T76" fmla="*/ 2147483647 w 366"/>
                <a:gd name="T77" fmla="*/ 2147483647 h 3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66"/>
                <a:gd name="T118" fmla="*/ 0 h 384"/>
                <a:gd name="T119" fmla="*/ 366 w 366"/>
                <a:gd name="T120" fmla="*/ 384 h 38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66" h="384">
                  <a:moveTo>
                    <a:pt x="138" y="372"/>
                  </a:moveTo>
                  <a:lnTo>
                    <a:pt x="174" y="372"/>
                  </a:lnTo>
                  <a:lnTo>
                    <a:pt x="198" y="378"/>
                  </a:lnTo>
                  <a:lnTo>
                    <a:pt x="228" y="378"/>
                  </a:lnTo>
                  <a:lnTo>
                    <a:pt x="288" y="384"/>
                  </a:lnTo>
                  <a:lnTo>
                    <a:pt x="330" y="366"/>
                  </a:lnTo>
                  <a:lnTo>
                    <a:pt x="342" y="354"/>
                  </a:lnTo>
                  <a:lnTo>
                    <a:pt x="360" y="300"/>
                  </a:lnTo>
                  <a:lnTo>
                    <a:pt x="366" y="294"/>
                  </a:lnTo>
                  <a:lnTo>
                    <a:pt x="348" y="294"/>
                  </a:lnTo>
                  <a:lnTo>
                    <a:pt x="348" y="264"/>
                  </a:lnTo>
                  <a:lnTo>
                    <a:pt x="342" y="264"/>
                  </a:lnTo>
                  <a:lnTo>
                    <a:pt x="342" y="240"/>
                  </a:lnTo>
                  <a:lnTo>
                    <a:pt x="348" y="234"/>
                  </a:lnTo>
                  <a:lnTo>
                    <a:pt x="360" y="210"/>
                  </a:lnTo>
                  <a:lnTo>
                    <a:pt x="360" y="198"/>
                  </a:lnTo>
                  <a:lnTo>
                    <a:pt x="354" y="198"/>
                  </a:lnTo>
                  <a:lnTo>
                    <a:pt x="342" y="192"/>
                  </a:lnTo>
                  <a:lnTo>
                    <a:pt x="336" y="192"/>
                  </a:lnTo>
                  <a:lnTo>
                    <a:pt x="318" y="174"/>
                  </a:lnTo>
                  <a:lnTo>
                    <a:pt x="312" y="162"/>
                  </a:lnTo>
                  <a:lnTo>
                    <a:pt x="306" y="156"/>
                  </a:lnTo>
                  <a:lnTo>
                    <a:pt x="300" y="144"/>
                  </a:lnTo>
                  <a:lnTo>
                    <a:pt x="288" y="144"/>
                  </a:lnTo>
                  <a:lnTo>
                    <a:pt x="270" y="138"/>
                  </a:lnTo>
                  <a:lnTo>
                    <a:pt x="258" y="132"/>
                  </a:lnTo>
                  <a:lnTo>
                    <a:pt x="252" y="126"/>
                  </a:lnTo>
                  <a:lnTo>
                    <a:pt x="252" y="114"/>
                  </a:lnTo>
                  <a:lnTo>
                    <a:pt x="246" y="11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74" y="60"/>
                  </a:lnTo>
                  <a:lnTo>
                    <a:pt x="168" y="60"/>
                  </a:lnTo>
                  <a:lnTo>
                    <a:pt x="156" y="72"/>
                  </a:lnTo>
                  <a:lnTo>
                    <a:pt x="156" y="78"/>
                  </a:lnTo>
                  <a:lnTo>
                    <a:pt x="144" y="78"/>
                  </a:lnTo>
                  <a:lnTo>
                    <a:pt x="144" y="66"/>
                  </a:lnTo>
                  <a:lnTo>
                    <a:pt x="132" y="54"/>
                  </a:lnTo>
                  <a:lnTo>
                    <a:pt x="126" y="42"/>
                  </a:lnTo>
                  <a:lnTo>
                    <a:pt x="120" y="36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78" y="6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48" y="6"/>
                  </a:lnTo>
                  <a:lnTo>
                    <a:pt x="42" y="12"/>
                  </a:lnTo>
                  <a:lnTo>
                    <a:pt x="18" y="12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6" y="72"/>
                  </a:lnTo>
                  <a:lnTo>
                    <a:pt x="6" y="108"/>
                  </a:lnTo>
                  <a:lnTo>
                    <a:pt x="30" y="126"/>
                  </a:lnTo>
                  <a:lnTo>
                    <a:pt x="12" y="126"/>
                  </a:lnTo>
                  <a:lnTo>
                    <a:pt x="0" y="138"/>
                  </a:lnTo>
                  <a:lnTo>
                    <a:pt x="6" y="144"/>
                  </a:lnTo>
                  <a:lnTo>
                    <a:pt x="12" y="156"/>
                  </a:lnTo>
                  <a:lnTo>
                    <a:pt x="24" y="168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36" y="228"/>
                  </a:lnTo>
                  <a:lnTo>
                    <a:pt x="30" y="234"/>
                  </a:lnTo>
                  <a:lnTo>
                    <a:pt x="6" y="234"/>
                  </a:lnTo>
                  <a:lnTo>
                    <a:pt x="6" y="282"/>
                  </a:lnTo>
                  <a:lnTo>
                    <a:pt x="36" y="318"/>
                  </a:lnTo>
                  <a:lnTo>
                    <a:pt x="42" y="318"/>
                  </a:lnTo>
                  <a:lnTo>
                    <a:pt x="54" y="324"/>
                  </a:lnTo>
                  <a:lnTo>
                    <a:pt x="78" y="348"/>
                  </a:lnTo>
                  <a:lnTo>
                    <a:pt x="90" y="354"/>
                  </a:lnTo>
                  <a:lnTo>
                    <a:pt x="126" y="354"/>
                  </a:lnTo>
                  <a:lnTo>
                    <a:pt x="138" y="37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40" name="United Kingdom" descr="© INSCALE GmbH, 05.05.2010&#10;http://www.presentationload.com/">
              <a:extLst>
                <a:ext uri="{FF2B5EF4-FFF2-40B4-BE49-F238E27FC236}">
                  <a16:creationId xmlns:a16="http://schemas.microsoft.com/office/drawing/2014/main" id="{40942B41-DE98-725A-52F8-0CF38378D5D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094566" y="1386258"/>
              <a:ext cx="219391" cy="312783"/>
            </a:xfrm>
            <a:custGeom>
              <a:avLst/>
              <a:gdLst>
                <a:gd name="T0" fmla="*/ 2147483647 w 576"/>
                <a:gd name="T1" fmla="*/ 2147483647 h 822"/>
                <a:gd name="T2" fmla="*/ 2147483647 w 576"/>
                <a:gd name="T3" fmla="*/ 2147483647 h 822"/>
                <a:gd name="T4" fmla="*/ 2147483647 w 576"/>
                <a:gd name="T5" fmla="*/ 2147483647 h 822"/>
                <a:gd name="T6" fmla="*/ 2147483647 w 576"/>
                <a:gd name="T7" fmla="*/ 2147483647 h 822"/>
                <a:gd name="T8" fmla="*/ 2147483647 w 576"/>
                <a:gd name="T9" fmla="*/ 2147483647 h 822"/>
                <a:gd name="T10" fmla="*/ 2147483647 w 576"/>
                <a:gd name="T11" fmla="*/ 2147483647 h 822"/>
                <a:gd name="T12" fmla="*/ 2147483647 w 576"/>
                <a:gd name="T13" fmla="*/ 2147483647 h 822"/>
                <a:gd name="T14" fmla="*/ 2147483647 w 576"/>
                <a:gd name="T15" fmla="*/ 0 h 822"/>
                <a:gd name="T16" fmla="*/ 2147483647 w 576"/>
                <a:gd name="T17" fmla="*/ 0 h 822"/>
                <a:gd name="T18" fmla="*/ 2147483647 w 576"/>
                <a:gd name="T19" fmla="*/ 2147483647 h 822"/>
                <a:gd name="T20" fmla="*/ 2147483647 w 576"/>
                <a:gd name="T21" fmla="*/ 2147483647 h 822"/>
                <a:gd name="T22" fmla="*/ 2147483647 w 576"/>
                <a:gd name="T23" fmla="*/ 2147483647 h 822"/>
                <a:gd name="T24" fmla="*/ 2147483647 w 576"/>
                <a:gd name="T25" fmla="*/ 2147483647 h 822"/>
                <a:gd name="T26" fmla="*/ 2147483647 w 576"/>
                <a:gd name="T27" fmla="*/ 2147483647 h 822"/>
                <a:gd name="T28" fmla="*/ 2147483647 w 576"/>
                <a:gd name="T29" fmla="*/ 2147483647 h 822"/>
                <a:gd name="T30" fmla="*/ 2147483647 w 576"/>
                <a:gd name="T31" fmla="*/ 2147483647 h 822"/>
                <a:gd name="T32" fmla="*/ 2147483647 w 576"/>
                <a:gd name="T33" fmla="*/ 2147483647 h 822"/>
                <a:gd name="T34" fmla="*/ 2147483647 w 576"/>
                <a:gd name="T35" fmla="*/ 2147483647 h 822"/>
                <a:gd name="T36" fmla="*/ 2147483647 w 576"/>
                <a:gd name="T37" fmla="*/ 2147483647 h 822"/>
                <a:gd name="T38" fmla="*/ 2147483647 w 576"/>
                <a:gd name="T39" fmla="*/ 2147483647 h 822"/>
                <a:gd name="T40" fmla="*/ 2147483647 w 576"/>
                <a:gd name="T41" fmla="*/ 2147483647 h 822"/>
                <a:gd name="T42" fmla="*/ 2147483647 w 576"/>
                <a:gd name="T43" fmla="*/ 2147483647 h 822"/>
                <a:gd name="T44" fmla="*/ 2147483647 w 576"/>
                <a:gd name="T45" fmla="*/ 2147483647 h 822"/>
                <a:gd name="T46" fmla="*/ 2147483647 w 576"/>
                <a:gd name="T47" fmla="*/ 2147483647 h 822"/>
                <a:gd name="T48" fmla="*/ 2147483647 w 576"/>
                <a:gd name="T49" fmla="*/ 2147483647 h 822"/>
                <a:gd name="T50" fmla="*/ 2147483647 w 576"/>
                <a:gd name="T51" fmla="*/ 2147483647 h 822"/>
                <a:gd name="T52" fmla="*/ 2147483647 w 576"/>
                <a:gd name="T53" fmla="*/ 2147483647 h 822"/>
                <a:gd name="T54" fmla="*/ 2147483647 w 576"/>
                <a:gd name="T55" fmla="*/ 2147483647 h 822"/>
                <a:gd name="T56" fmla="*/ 2147483647 w 576"/>
                <a:gd name="T57" fmla="*/ 2147483647 h 822"/>
                <a:gd name="T58" fmla="*/ 2147483647 w 576"/>
                <a:gd name="T59" fmla="*/ 2147483647 h 822"/>
                <a:gd name="T60" fmla="*/ 2147483647 w 576"/>
                <a:gd name="T61" fmla="*/ 2147483647 h 822"/>
                <a:gd name="T62" fmla="*/ 2147483647 w 576"/>
                <a:gd name="T63" fmla="*/ 2147483647 h 822"/>
                <a:gd name="T64" fmla="*/ 2147483647 w 576"/>
                <a:gd name="T65" fmla="*/ 2147483647 h 822"/>
                <a:gd name="T66" fmla="*/ 2147483647 w 576"/>
                <a:gd name="T67" fmla="*/ 2147483647 h 822"/>
                <a:gd name="T68" fmla="*/ 2147483647 w 576"/>
                <a:gd name="T69" fmla="*/ 2147483647 h 822"/>
                <a:gd name="T70" fmla="*/ 2147483647 w 576"/>
                <a:gd name="T71" fmla="*/ 2147483647 h 822"/>
                <a:gd name="T72" fmla="*/ 2147483647 w 576"/>
                <a:gd name="T73" fmla="*/ 2147483647 h 822"/>
                <a:gd name="T74" fmla="*/ 2147483647 w 576"/>
                <a:gd name="T75" fmla="*/ 2147483647 h 822"/>
                <a:gd name="T76" fmla="*/ 2147483647 w 576"/>
                <a:gd name="T77" fmla="*/ 2147483647 h 822"/>
                <a:gd name="T78" fmla="*/ 2147483647 w 576"/>
                <a:gd name="T79" fmla="*/ 2147483647 h 822"/>
                <a:gd name="T80" fmla="*/ 2147483647 w 576"/>
                <a:gd name="T81" fmla="*/ 2147483647 h 822"/>
                <a:gd name="T82" fmla="*/ 2147483647 w 576"/>
                <a:gd name="T83" fmla="*/ 2147483647 h 822"/>
                <a:gd name="T84" fmla="*/ 2147483647 w 576"/>
                <a:gd name="T85" fmla="*/ 2147483647 h 822"/>
                <a:gd name="T86" fmla="*/ 2147483647 w 576"/>
                <a:gd name="T87" fmla="*/ 2147483647 h 822"/>
                <a:gd name="T88" fmla="*/ 2147483647 w 576"/>
                <a:gd name="T89" fmla="*/ 2147483647 h 822"/>
                <a:gd name="T90" fmla="*/ 2147483647 w 576"/>
                <a:gd name="T91" fmla="*/ 2147483647 h 822"/>
                <a:gd name="T92" fmla="*/ 2147483647 w 576"/>
                <a:gd name="T93" fmla="*/ 2147483647 h 822"/>
                <a:gd name="T94" fmla="*/ 2147483647 w 576"/>
                <a:gd name="T95" fmla="*/ 2147483647 h 822"/>
                <a:gd name="T96" fmla="*/ 2147483647 w 576"/>
                <a:gd name="T97" fmla="*/ 2147483647 h 822"/>
                <a:gd name="T98" fmla="*/ 2147483647 w 576"/>
                <a:gd name="T99" fmla="*/ 2147483647 h 822"/>
                <a:gd name="T100" fmla="*/ 2147483647 w 576"/>
                <a:gd name="T101" fmla="*/ 2147483647 h 822"/>
                <a:gd name="T102" fmla="*/ 2147483647 w 576"/>
                <a:gd name="T103" fmla="*/ 2147483647 h 822"/>
                <a:gd name="T104" fmla="*/ 2147483647 w 576"/>
                <a:gd name="T105" fmla="*/ 2147483647 h 822"/>
                <a:gd name="T106" fmla="*/ 2147483647 w 576"/>
                <a:gd name="T107" fmla="*/ 2147483647 h 822"/>
                <a:gd name="T108" fmla="*/ 2147483647 w 576"/>
                <a:gd name="T109" fmla="*/ 2147483647 h 822"/>
                <a:gd name="T110" fmla="*/ 2147483647 w 576"/>
                <a:gd name="T111" fmla="*/ 2147483647 h 822"/>
                <a:gd name="T112" fmla="*/ 2147483647 w 576"/>
                <a:gd name="T113" fmla="*/ 2147483647 h 822"/>
                <a:gd name="T114" fmla="*/ 2147483647 w 576"/>
                <a:gd name="T115" fmla="*/ 2147483647 h 822"/>
                <a:gd name="T116" fmla="*/ 2147483647 w 576"/>
                <a:gd name="T117" fmla="*/ 2147483647 h 822"/>
                <a:gd name="T118" fmla="*/ 2147483647 w 576"/>
                <a:gd name="T119" fmla="*/ 2147483647 h 822"/>
                <a:gd name="T120" fmla="*/ 2147483647 w 576"/>
                <a:gd name="T121" fmla="*/ 2147483647 h 822"/>
                <a:gd name="T122" fmla="*/ 2147483647 w 576"/>
                <a:gd name="T123" fmla="*/ 2147483647 h 82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76"/>
                <a:gd name="T187" fmla="*/ 0 h 822"/>
                <a:gd name="T188" fmla="*/ 576 w 576"/>
                <a:gd name="T189" fmla="*/ 822 h 82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76" h="822">
                  <a:moveTo>
                    <a:pt x="162" y="378"/>
                  </a:moveTo>
                  <a:lnTo>
                    <a:pt x="156" y="378"/>
                  </a:lnTo>
                  <a:lnTo>
                    <a:pt x="150" y="384"/>
                  </a:lnTo>
                  <a:lnTo>
                    <a:pt x="150" y="396"/>
                  </a:lnTo>
                  <a:lnTo>
                    <a:pt x="144" y="414"/>
                  </a:lnTo>
                  <a:lnTo>
                    <a:pt x="156" y="402"/>
                  </a:lnTo>
                  <a:lnTo>
                    <a:pt x="162" y="390"/>
                  </a:lnTo>
                  <a:lnTo>
                    <a:pt x="162" y="378"/>
                  </a:lnTo>
                  <a:close/>
                  <a:moveTo>
                    <a:pt x="132" y="312"/>
                  </a:moveTo>
                  <a:lnTo>
                    <a:pt x="126" y="312"/>
                  </a:lnTo>
                  <a:lnTo>
                    <a:pt x="126" y="336"/>
                  </a:lnTo>
                  <a:lnTo>
                    <a:pt x="132" y="336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44" y="318"/>
                  </a:lnTo>
                  <a:lnTo>
                    <a:pt x="138" y="312"/>
                  </a:lnTo>
                  <a:lnTo>
                    <a:pt x="132" y="312"/>
                  </a:lnTo>
                  <a:close/>
                  <a:moveTo>
                    <a:pt x="114" y="390"/>
                  </a:moveTo>
                  <a:lnTo>
                    <a:pt x="126" y="390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20" y="366"/>
                  </a:lnTo>
                  <a:lnTo>
                    <a:pt x="114" y="372"/>
                  </a:lnTo>
                  <a:lnTo>
                    <a:pt x="108" y="384"/>
                  </a:lnTo>
                  <a:lnTo>
                    <a:pt x="108" y="390"/>
                  </a:lnTo>
                  <a:lnTo>
                    <a:pt x="114" y="390"/>
                  </a:lnTo>
                  <a:close/>
                  <a:moveTo>
                    <a:pt x="330" y="120"/>
                  </a:moveTo>
                  <a:lnTo>
                    <a:pt x="324" y="120"/>
                  </a:lnTo>
                  <a:lnTo>
                    <a:pt x="318" y="126"/>
                  </a:lnTo>
                  <a:lnTo>
                    <a:pt x="318" y="138"/>
                  </a:lnTo>
                  <a:lnTo>
                    <a:pt x="330" y="138"/>
                  </a:lnTo>
                  <a:lnTo>
                    <a:pt x="336" y="126"/>
                  </a:lnTo>
                  <a:lnTo>
                    <a:pt x="330" y="120"/>
                  </a:lnTo>
                  <a:close/>
                  <a:moveTo>
                    <a:pt x="138" y="258"/>
                  </a:moveTo>
                  <a:lnTo>
                    <a:pt x="138" y="234"/>
                  </a:lnTo>
                  <a:lnTo>
                    <a:pt x="126" y="234"/>
                  </a:lnTo>
                  <a:lnTo>
                    <a:pt x="120" y="240"/>
                  </a:lnTo>
                  <a:lnTo>
                    <a:pt x="120" y="246"/>
                  </a:lnTo>
                  <a:lnTo>
                    <a:pt x="126" y="252"/>
                  </a:lnTo>
                  <a:lnTo>
                    <a:pt x="108" y="252"/>
                  </a:lnTo>
                  <a:lnTo>
                    <a:pt x="108" y="258"/>
                  </a:lnTo>
                  <a:lnTo>
                    <a:pt x="114" y="264"/>
                  </a:lnTo>
                  <a:lnTo>
                    <a:pt x="120" y="264"/>
                  </a:lnTo>
                  <a:lnTo>
                    <a:pt x="126" y="270"/>
                  </a:lnTo>
                  <a:lnTo>
                    <a:pt x="150" y="270"/>
                  </a:lnTo>
                  <a:lnTo>
                    <a:pt x="138" y="258"/>
                  </a:lnTo>
                  <a:close/>
                  <a:moveTo>
                    <a:pt x="474" y="0"/>
                  </a:moveTo>
                  <a:lnTo>
                    <a:pt x="468" y="0"/>
                  </a:lnTo>
                  <a:lnTo>
                    <a:pt x="456" y="12"/>
                  </a:lnTo>
                  <a:lnTo>
                    <a:pt x="474" y="12"/>
                  </a:lnTo>
                  <a:lnTo>
                    <a:pt x="474" y="6"/>
                  </a:lnTo>
                  <a:lnTo>
                    <a:pt x="480" y="0"/>
                  </a:lnTo>
                  <a:lnTo>
                    <a:pt x="474" y="0"/>
                  </a:lnTo>
                  <a:close/>
                  <a:moveTo>
                    <a:pt x="432" y="48"/>
                  </a:moveTo>
                  <a:lnTo>
                    <a:pt x="432" y="66"/>
                  </a:lnTo>
                  <a:lnTo>
                    <a:pt x="438" y="66"/>
                  </a:lnTo>
                  <a:lnTo>
                    <a:pt x="444" y="60"/>
                  </a:lnTo>
                  <a:lnTo>
                    <a:pt x="450" y="48"/>
                  </a:lnTo>
                  <a:lnTo>
                    <a:pt x="450" y="24"/>
                  </a:lnTo>
                  <a:lnTo>
                    <a:pt x="438" y="12"/>
                  </a:lnTo>
                  <a:lnTo>
                    <a:pt x="432" y="24"/>
                  </a:lnTo>
                  <a:lnTo>
                    <a:pt x="426" y="30"/>
                  </a:lnTo>
                  <a:lnTo>
                    <a:pt x="420" y="30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2" y="48"/>
                  </a:lnTo>
                  <a:close/>
                  <a:moveTo>
                    <a:pt x="342" y="138"/>
                  </a:moveTo>
                  <a:lnTo>
                    <a:pt x="342" y="150"/>
                  </a:lnTo>
                  <a:lnTo>
                    <a:pt x="354" y="138"/>
                  </a:lnTo>
                  <a:lnTo>
                    <a:pt x="342" y="138"/>
                  </a:lnTo>
                  <a:close/>
                  <a:moveTo>
                    <a:pt x="192" y="402"/>
                  </a:moveTo>
                  <a:lnTo>
                    <a:pt x="192" y="390"/>
                  </a:lnTo>
                  <a:lnTo>
                    <a:pt x="186" y="384"/>
                  </a:lnTo>
                  <a:lnTo>
                    <a:pt x="186" y="378"/>
                  </a:lnTo>
                  <a:lnTo>
                    <a:pt x="174" y="390"/>
                  </a:lnTo>
                  <a:lnTo>
                    <a:pt x="174" y="396"/>
                  </a:lnTo>
                  <a:lnTo>
                    <a:pt x="180" y="402"/>
                  </a:lnTo>
                  <a:lnTo>
                    <a:pt x="192" y="402"/>
                  </a:lnTo>
                  <a:close/>
                  <a:moveTo>
                    <a:pt x="504" y="588"/>
                  </a:moveTo>
                  <a:lnTo>
                    <a:pt x="498" y="594"/>
                  </a:lnTo>
                  <a:lnTo>
                    <a:pt x="498" y="600"/>
                  </a:lnTo>
                  <a:lnTo>
                    <a:pt x="480" y="600"/>
                  </a:lnTo>
                  <a:lnTo>
                    <a:pt x="480" y="588"/>
                  </a:lnTo>
                  <a:lnTo>
                    <a:pt x="486" y="576"/>
                  </a:lnTo>
                  <a:lnTo>
                    <a:pt x="498" y="564"/>
                  </a:lnTo>
                  <a:lnTo>
                    <a:pt x="492" y="558"/>
                  </a:lnTo>
                  <a:lnTo>
                    <a:pt x="456" y="540"/>
                  </a:lnTo>
                  <a:lnTo>
                    <a:pt x="450" y="540"/>
                  </a:lnTo>
                  <a:lnTo>
                    <a:pt x="444" y="534"/>
                  </a:lnTo>
                  <a:lnTo>
                    <a:pt x="450" y="534"/>
                  </a:lnTo>
                  <a:lnTo>
                    <a:pt x="456" y="528"/>
                  </a:lnTo>
                  <a:lnTo>
                    <a:pt x="480" y="528"/>
                  </a:lnTo>
                  <a:lnTo>
                    <a:pt x="468" y="516"/>
                  </a:lnTo>
                  <a:lnTo>
                    <a:pt x="468" y="510"/>
                  </a:lnTo>
                  <a:lnTo>
                    <a:pt x="456" y="498"/>
                  </a:lnTo>
                  <a:lnTo>
                    <a:pt x="450" y="486"/>
                  </a:lnTo>
                  <a:lnTo>
                    <a:pt x="432" y="468"/>
                  </a:lnTo>
                  <a:lnTo>
                    <a:pt x="420" y="468"/>
                  </a:lnTo>
                  <a:lnTo>
                    <a:pt x="414" y="456"/>
                  </a:lnTo>
                  <a:lnTo>
                    <a:pt x="402" y="450"/>
                  </a:lnTo>
                  <a:lnTo>
                    <a:pt x="390" y="438"/>
                  </a:lnTo>
                  <a:lnTo>
                    <a:pt x="390" y="414"/>
                  </a:lnTo>
                  <a:lnTo>
                    <a:pt x="396" y="402"/>
                  </a:lnTo>
                  <a:lnTo>
                    <a:pt x="396" y="390"/>
                  </a:lnTo>
                  <a:lnTo>
                    <a:pt x="384" y="390"/>
                  </a:lnTo>
                  <a:lnTo>
                    <a:pt x="378" y="384"/>
                  </a:lnTo>
                  <a:lnTo>
                    <a:pt x="372" y="372"/>
                  </a:lnTo>
                  <a:lnTo>
                    <a:pt x="360" y="360"/>
                  </a:lnTo>
                  <a:lnTo>
                    <a:pt x="342" y="354"/>
                  </a:lnTo>
                  <a:lnTo>
                    <a:pt x="324" y="354"/>
                  </a:lnTo>
                  <a:lnTo>
                    <a:pt x="306" y="360"/>
                  </a:lnTo>
                  <a:lnTo>
                    <a:pt x="294" y="366"/>
                  </a:lnTo>
                  <a:lnTo>
                    <a:pt x="288" y="366"/>
                  </a:lnTo>
                  <a:lnTo>
                    <a:pt x="270" y="348"/>
                  </a:lnTo>
                  <a:lnTo>
                    <a:pt x="282" y="348"/>
                  </a:lnTo>
                  <a:lnTo>
                    <a:pt x="294" y="354"/>
                  </a:lnTo>
                  <a:lnTo>
                    <a:pt x="306" y="354"/>
                  </a:lnTo>
                  <a:lnTo>
                    <a:pt x="330" y="342"/>
                  </a:lnTo>
                  <a:lnTo>
                    <a:pt x="336" y="336"/>
                  </a:lnTo>
                  <a:lnTo>
                    <a:pt x="330" y="336"/>
                  </a:lnTo>
                  <a:lnTo>
                    <a:pt x="324" y="330"/>
                  </a:lnTo>
                  <a:lnTo>
                    <a:pt x="306" y="330"/>
                  </a:lnTo>
                  <a:lnTo>
                    <a:pt x="330" y="324"/>
                  </a:lnTo>
                  <a:lnTo>
                    <a:pt x="336" y="318"/>
                  </a:lnTo>
                  <a:lnTo>
                    <a:pt x="348" y="312"/>
                  </a:lnTo>
                  <a:lnTo>
                    <a:pt x="360" y="300"/>
                  </a:lnTo>
                  <a:lnTo>
                    <a:pt x="360" y="288"/>
                  </a:lnTo>
                  <a:lnTo>
                    <a:pt x="366" y="276"/>
                  </a:lnTo>
                  <a:lnTo>
                    <a:pt x="372" y="270"/>
                  </a:lnTo>
                  <a:lnTo>
                    <a:pt x="378" y="258"/>
                  </a:lnTo>
                  <a:lnTo>
                    <a:pt x="384" y="252"/>
                  </a:lnTo>
                  <a:lnTo>
                    <a:pt x="396" y="246"/>
                  </a:lnTo>
                  <a:lnTo>
                    <a:pt x="402" y="246"/>
                  </a:lnTo>
                  <a:lnTo>
                    <a:pt x="402" y="240"/>
                  </a:lnTo>
                  <a:lnTo>
                    <a:pt x="396" y="234"/>
                  </a:lnTo>
                  <a:lnTo>
                    <a:pt x="318" y="234"/>
                  </a:lnTo>
                  <a:lnTo>
                    <a:pt x="318" y="228"/>
                  </a:lnTo>
                  <a:lnTo>
                    <a:pt x="288" y="228"/>
                  </a:lnTo>
                  <a:lnTo>
                    <a:pt x="276" y="234"/>
                  </a:lnTo>
                  <a:lnTo>
                    <a:pt x="264" y="234"/>
                  </a:lnTo>
                  <a:lnTo>
                    <a:pt x="258" y="240"/>
                  </a:lnTo>
                  <a:lnTo>
                    <a:pt x="252" y="240"/>
                  </a:lnTo>
                  <a:lnTo>
                    <a:pt x="264" y="228"/>
                  </a:lnTo>
                  <a:lnTo>
                    <a:pt x="252" y="216"/>
                  </a:lnTo>
                  <a:lnTo>
                    <a:pt x="270" y="210"/>
                  </a:lnTo>
                  <a:lnTo>
                    <a:pt x="300" y="192"/>
                  </a:lnTo>
                  <a:lnTo>
                    <a:pt x="312" y="186"/>
                  </a:lnTo>
                  <a:lnTo>
                    <a:pt x="324" y="162"/>
                  </a:lnTo>
                  <a:lnTo>
                    <a:pt x="318" y="156"/>
                  </a:lnTo>
                  <a:lnTo>
                    <a:pt x="288" y="156"/>
                  </a:lnTo>
                  <a:lnTo>
                    <a:pt x="276" y="162"/>
                  </a:lnTo>
                  <a:lnTo>
                    <a:pt x="258" y="168"/>
                  </a:lnTo>
                  <a:lnTo>
                    <a:pt x="240" y="168"/>
                  </a:lnTo>
                  <a:lnTo>
                    <a:pt x="228" y="162"/>
                  </a:lnTo>
                  <a:lnTo>
                    <a:pt x="216" y="162"/>
                  </a:lnTo>
                  <a:lnTo>
                    <a:pt x="210" y="168"/>
                  </a:lnTo>
                  <a:lnTo>
                    <a:pt x="210" y="174"/>
                  </a:lnTo>
                  <a:lnTo>
                    <a:pt x="216" y="180"/>
                  </a:lnTo>
                  <a:lnTo>
                    <a:pt x="204" y="180"/>
                  </a:lnTo>
                  <a:lnTo>
                    <a:pt x="192" y="192"/>
                  </a:lnTo>
                  <a:lnTo>
                    <a:pt x="192" y="210"/>
                  </a:lnTo>
                  <a:lnTo>
                    <a:pt x="198" y="216"/>
                  </a:lnTo>
                  <a:lnTo>
                    <a:pt x="156" y="222"/>
                  </a:lnTo>
                  <a:lnTo>
                    <a:pt x="156" y="234"/>
                  </a:lnTo>
                  <a:lnTo>
                    <a:pt x="168" y="240"/>
                  </a:lnTo>
                  <a:lnTo>
                    <a:pt x="180" y="264"/>
                  </a:lnTo>
                  <a:lnTo>
                    <a:pt x="162" y="282"/>
                  </a:lnTo>
                  <a:lnTo>
                    <a:pt x="162" y="294"/>
                  </a:lnTo>
                  <a:lnTo>
                    <a:pt x="144" y="300"/>
                  </a:lnTo>
                  <a:lnTo>
                    <a:pt x="156" y="312"/>
                  </a:lnTo>
                  <a:lnTo>
                    <a:pt x="168" y="312"/>
                  </a:lnTo>
                  <a:lnTo>
                    <a:pt x="180" y="306"/>
                  </a:lnTo>
                  <a:lnTo>
                    <a:pt x="186" y="300"/>
                  </a:lnTo>
                  <a:lnTo>
                    <a:pt x="186" y="318"/>
                  </a:lnTo>
                  <a:lnTo>
                    <a:pt x="180" y="318"/>
                  </a:lnTo>
                  <a:lnTo>
                    <a:pt x="168" y="330"/>
                  </a:lnTo>
                  <a:lnTo>
                    <a:pt x="156" y="336"/>
                  </a:lnTo>
                  <a:lnTo>
                    <a:pt x="156" y="360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98" y="366"/>
                  </a:lnTo>
                  <a:lnTo>
                    <a:pt x="210" y="360"/>
                  </a:lnTo>
                  <a:lnTo>
                    <a:pt x="216" y="354"/>
                  </a:lnTo>
                  <a:lnTo>
                    <a:pt x="198" y="372"/>
                  </a:lnTo>
                  <a:lnTo>
                    <a:pt x="210" y="402"/>
                  </a:lnTo>
                  <a:lnTo>
                    <a:pt x="204" y="408"/>
                  </a:lnTo>
                  <a:lnTo>
                    <a:pt x="198" y="420"/>
                  </a:lnTo>
                  <a:lnTo>
                    <a:pt x="186" y="426"/>
                  </a:ln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204" y="456"/>
                  </a:lnTo>
                  <a:lnTo>
                    <a:pt x="216" y="450"/>
                  </a:lnTo>
                  <a:lnTo>
                    <a:pt x="240" y="450"/>
                  </a:lnTo>
                  <a:lnTo>
                    <a:pt x="252" y="444"/>
                  </a:lnTo>
                  <a:lnTo>
                    <a:pt x="258" y="438"/>
                  </a:lnTo>
                  <a:lnTo>
                    <a:pt x="270" y="432"/>
                  </a:lnTo>
                  <a:lnTo>
                    <a:pt x="300" y="438"/>
                  </a:lnTo>
                  <a:lnTo>
                    <a:pt x="288" y="444"/>
                  </a:lnTo>
                  <a:lnTo>
                    <a:pt x="264" y="468"/>
                  </a:lnTo>
                  <a:lnTo>
                    <a:pt x="264" y="474"/>
                  </a:lnTo>
                  <a:lnTo>
                    <a:pt x="282" y="492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6" y="498"/>
                  </a:lnTo>
                  <a:lnTo>
                    <a:pt x="312" y="516"/>
                  </a:lnTo>
                  <a:lnTo>
                    <a:pt x="294" y="534"/>
                  </a:lnTo>
                  <a:lnTo>
                    <a:pt x="294" y="564"/>
                  </a:lnTo>
                  <a:lnTo>
                    <a:pt x="222" y="564"/>
                  </a:lnTo>
                  <a:lnTo>
                    <a:pt x="216" y="558"/>
                  </a:lnTo>
                  <a:lnTo>
                    <a:pt x="198" y="558"/>
                  </a:lnTo>
                  <a:lnTo>
                    <a:pt x="192" y="564"/>
                  </a:lnTo>
                  <a:lnTo>
                    <a:pt x="210" y="582"/>
                  </a:lnTo>
                  <a:lnTo>
                    <a:pt x="186" y="600"/>
                  </a:lnTo>
                  <a:lnTo>
                    <a:pt x="228" y="594"/>
                  </a:lnTo>
                  <a:lnTo>
                    <a:pt x="228" y="618"/>
                  </a:lnTo>
                  <a:lnTo>
                    <a:pt x="216" y="642"/>
                  </a:lnTo>
                  <a:lnTo>
                    <a:pt x="210" y="648"/>
                  </a:lnTo>
                  <a:lnTo>
                    <a:pt x="198" y="654"/>
                  </a:lnTo>
                  <a:lnTo>
                    <a:pt x="180" y="660"/>
                  </a:lnTo>
                  <a:lnTo>
                    <a:pt x="168" y="666"/>
                  </a:lnTo>
                  <a:lnTo>
                    <a:pt x="162" y="666"/>
                  </a:lnTo>
                  <a:lnTo>
                    <a:pt x="162" y="690"/>
                  </a:lnTo>
                  <a:lnTo>
                    <a:pt x="168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92" y="684"/>
                  </a:lnTo>
                  <a:lnTo>
                    <a:pt x="198" y="678"/>
                  </a:lnTo>
                  <a:lnTo>
                    <a:pt x="204" y="684"/>
                  </a:lnTo>
                  <a:lnTo>
                    <a:pt x="204" y="690"/>
                  </a:lnTo>
                  <a:lnTo>
                    <a:pt x="210" y="696"/>
                  </a:lnTo>
                  <a:lnTo>
                    <a:pt x="234" y="696"/>
                  </a:lnTo>
                  <a:lnTo>
                    <a:pt x="240" y="702"/>
                  </a:lnTo>
                  <a:lnTo>
                    <a:pt x="252" y="708"/>
                  </a:lnTo>
                  <a:lnTo>
                    <a:pt x="258" y="708"/>
                  </a:lnTo>
                  <a:lnTo>
                    <a:pt x="276" y="702"/>
                  </a:lnTo>
                  <a:lnTo>
                    <a:pt x="288" y="696"/>
                  </a:lnTo>
                  <a:lnTo>
                    <a:pt x="294" y="690"/>
                  </a:lnTo>
                  <a:lnTo>
                    <a:pt x="318" y="690"/>
                  </a:lnTo>
                  <a:lnTo>
                    <a:pt x="312" y="696"/>
                  </a:lnTo>
                  <a:lnTo>
                    <a:pt x="300" y="702"/>
                  </a:lnTo>
                  <a:lnTo>
                    <a:pt x="294" y="714"/>
                  </a:lnTo>
                  <a:lnTo>
                    <a:pt x="282" y="720"/>
                  </a:lnTo>
                  <a:lnTo>
                    <a:pt x="276" y="726"/>
                  </a:lnTo>
                  <a:lnTo>
                    <a:pt x="210" y="726"/>
                  </a:lnTo>
                  <a:lnTo>
                    <a:pt x="210" y="738"/>
                  </a:lnTo>
                  <a:lnTo>
                    <a:pt x="198" y="738"/>
                  </a:lnTo>
                  <a:lnTo>
                    <a:pt x="186" y="744"/>
                  </a:lnTo>
                  <a:lnTo>
                    <a:pt x="180" y="750"/>
                  </a:lnTo>
                  <a:lnTo>
                    <a:pt x="180" y="768"/>
                  </a:lnTo>
                  <a:lnTo>
                    <a:pt x="174" y="774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86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14" y="810"/>
                  </a:lnTo>
                  <a:lnTo>
                    <a:pt x="108" y="810"/>
                  </a:lnTo>
                  <a:lnTo>
                    <a:pt x="108" y="816"/>
                  </a:lnTo>
                  <a:lnTo>
                    <a:pt x="114" y="816"/>
                  </a:lnTo>
                  <a:lnTo>
                    <a:pt x="120" y="822"/>
                  </a:lnTo>
                  <a:lnTo>
                    <a:pt x="150" y="822"/>
                  </a:lnTo>
                  <a:lnTo>
                    <a:pt x="156" y="810"/>
                  </a:lnTo>
                  <a:lnTo>
                    <a:pt x="174" y="792"/>
                  </a:lnTo>
                  <a:lnTo>
                    <a:pt x="210" y="792"/>
                  </a:lnTo>
                  <a:lnTo>
                    <a:pt x="216" y="798"/>
                  </a:lnTo>
                  <a:lnTo>
                    <a:pt x="228" y="804"/>
                  </a:lnTo>
                  <a:lnTo>
                    <a:pt x="240" y="804"/>
                  </a:lnTo>
                  <a:lnTo>
                    <a:pt x="246" y="792"/>
                  </a:lnTo>
                  <a:lnTo>
                    <a:pt x="252" y="786"/>
                  </a:lnTo>
                  <a:lnTo>
                    <a:pt x="258" y="774"/>
                  </a:lnTo>
                  <a:lnTo>
                    <a:pt x="270" y="762"/>
                  </a:lnTo>
                  <a:lnTo>
                    <a:pt x="288" y="762"/>
                  </a:lnTo>
                  <a:lnTo>
                    <a:pt x="300" y="774"/>
                  </a:lnTo>
                  <a:lnTo>
                    <a:pt x="330" y="774"/>
                  </a:lnTo>
                  <a:lnTo>
                    <a:pt x="354" y="762"/>
                  </a:lnTo>
                  <a:lnTo>
                    <a:pt x="360" y="762"/>
                  </a:lnTo>
                  <a:lnTo>
                    <a:pt x="366" y="768"/>
                  </a:lnTo>
                  <a:lnTo>
                    <a:pt x="378" y="768"/>
                  </a:lnTo>
                  <a:lnTo>
                    <a:pt x="390" y="774"/>
                  </a:lnTo>
                  <a:lnTo>
                    <a:pt x="396" y="774"/>
                  </a:lnTo>
                  <a:lnTo>
                    <a:pt x="396" y="768"/>
                  </a:lnTo>
                  <a:lnTo>
                    <a:pt x="390" y="762"/>
                  </a:lnTo>
                  <a:lnTo>
                    <a:pt x="390" y="750"/>
                  </a:lnTo>
                  <a:lnTo>
                    <a:pt x="396" y="750"/>
                  </a:lnTo>
                  <a:lnTo>
                    <a:pt x="408" y="756"/>
                  </a:lnTo>
                  <a:lnTo>
                    <a:pt x="414" y="762"/>
                  </a:lnTo>
                  <a:lnTo>
                    <a:pt x="426" y="756"/>
                  </a:lnTo>
                  <a:lnTo>
                    <a:pt x="498" y="756"/>
                  </a:lnTo>
                  <a:lnTo>
                    <a:pt x="522" y="750"/>
                  </a:lnTo>
                  <a:lnTo>
                    <a:pt x="534" y="744"/>
                  </a:lnTo>
                  <a:lnTo>
                    <a:pt x="540" y="732"/>
                  </a:lnTo>
                  <a:lnTo>
                    <a:pt x="546" y="726"/>
                  </a:lnTo>
                  <a:lnTo>
                    <a:pt x="552" y="714"/>
                  </a:lnTo>
                  <a:lnTo>
                    <a:pt x="498" y="708"/>
                  </a:lnTo>
                  <a:lnTo>
                    <a:pt x="522" y="702"/>
                  </a:lnTo>
                  <a:lnTo>
                    <a:pt x="516" y="684"/>
                  </a:lnTo>
                  <a:lnTo>
                    <a:pt x="528" y="672"/>
                  </a:lnTo>
                  <a:lnTo>
                    <a:pt x="540" y="666"/>
                  </a:lnTo>
                  <a:lnTo>
                    <a:pt x="546" y="666"/>
                  </a:lnTo>
                  <a:lnTo>
                    <a:pt x="558" y="660"/>
                  </a:lnTo>
                  <a:lnTo>
                    <a:pt x="564" y="654"/>
                  </a:lnTo>
                  <a:lnTo>
                    <a:pt x="576" y="618"/>
                  </a:lnTo>
                  <a:lnTo>
                    <a:pt x="570" y="606"/>
                  </a:lnTo>
                  <a:lnTo>
                    <a:pt x="564" y="600"/>
                  </a:lnTo>
                  <a:lnTo>
                    <a:pt x="552" y="594"/>
                  </a:lnTo>
                  <a:lnTo>
                    <a:pt x="540" y="594"/>
                  </a:lnTo>
                  <a:lnTo>
                    <a:pt x="528" y="588"/>
                  </a:lnTo>
                  <a:lnTo>
                    <a:pt x="504" y="588"/>
                  </a:lnTo>
                  <a:close/>
                  <a:moveTo>
                    <a:pt x="222" y="486"/>
                  </a:moveTo>
                  <a:lnTo>
                    <a:pt x="216" y="480"/>
                  </a:lnTo>
                  <a:lnTo>
                    <a:pt x="204" y="480"/>
                  </a:lnTo>
                  <a:lnTo>
                    <a:pt x="204" y="486"/>
                  </a:lnTo>
                  <a:lnTo>
                    <a:pt x="198" y="498"/>
                  </a:lnTo>
                  <a:lnTo>
                    <a:pt x="192" y="504"/>
                  </a:lnTo>
                  <a:lnTo>
                    <a:pt x="210" y="504"/>
                  </a:lnTo>
                  <a:lnTo>
                    <a:pt x="222" y="492"/>
                  </a:lnTo>
                  <a:lnTo>
                    <a:pt x="222" y="486"/>
                  </a:lnTo>
                  <a:close/>
                  <a:moveTo>
                    <a:pt x="126" y="504"/>
                  </a:moveTo>
                  <a:lnTo>
                    <a:pt x="132" y="498"/>
                  </a:lnTo>
                  <a:lnTo>
                    <a:pt x="132" y="492"/>
                  </a:lnTo>
                  <a:lnTo>
                    <a:pt x="144" y="492"/>
                  </a:lnTo>
                  <a:lnTo>
                    <a:pt x="150" y="480"/>
                  </a:lnTo>
                  <a:lnTo>
                    <a:pt x="156" y="474"/>
                  </a:lnTo>
                  <a:lnTo>
                    <a:pt x="156" y="462"/>
                  </a:lnTo>
                  <a:lnTo>
                    <a:pt x="138" y="444"/>
                  </a:lnTo>
                  <a:lnTo>
                    <a:pt x="138" y="432"/>
                  </a:lnTo>
                  <a:lnTo>
                    <a:pt x="132" y="438"/>
                  </a:lnTo>
                  <a:lnTo>
                    <a:pt x="126" y="426"/>
                  </a:lnTo>
                  <a:lnTo>
                    <a:pt x="120" y="420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30" y="450"/>
                  </a:lnTo>
                  <a:lnTo>
                    <a:pt x="30" y="462"/>
                  </a:lnTo>
                  <a:lnTo>
                    <a:pt x="24" y="462"/>
                  </a:lnTo>
                  <a:lnTo>
                    <a:pt x="18" y="468"/>
                  </a:lnTo>
                  <a:lnTo>
                    <a:pt x="12" y="468"/>
                  </a:lnTo>
                  <a:lnTo>
                    <a:pt x="0" y="480"/>
                  </a:lnTo>
                  <a:lnTo>
                    <a:pt x="6" y="486"/>
                  </a:lnTo>
                  <a:lnTo>
                    <a:pt x="30" y="498"/>
                  </a:lnTo>
                  <a:lnTo>
                    <a:pt x="42" y="498"/>
                  </a:lnTo>
                  <a:lnTo>
                    <a:pt x="66" y="474"/>
                  </a:lnTo>
                  <a:lnTo>
                    <a:pt x="84" y="498"/>
                  </a:lnTo>
                  <a:lnTo>
                    <a:pt x="120" y="504"/>
                  </a:lnTo>
                  <a:lnTo>
                    <a:pt x="126" y="504"/>
                  </a:lnTo>
                  <a:close/>
                  <a:moveTo>
                    <a:pt x="78" y="228"/>
                  </a:moveTo>
                  <a:lnTo>
                    <a:pt x="72" y="228"/>
                  </a:lnTo>
                  <a:lnTo>
                    <a:pt x="66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84" y="228"/>
                  </a:lnTo>
                  <a:lnTo>
                    <a:pt x="78" y="228"/>
                  </a:lnTo>
                  <a:close/>
                  <a:moveTo>
                    <a:pt x="108" y="210"/>
                  </a:moveTo>
                  <a:lnTo>
                    <a:pt x="126" y="210"/>
                  </a:lnTo>
                  <a:lnTo>
                    <a:pt x="132" y="204"/>
                  </a:lnTo>
                  <a:lnTo>
                    <a:pt x="132" y="198"/>
                  </a:lnTo>
                  <a:lnTo>
                    <a:pt x="138" y="186"/>
                  </a:lnTo>
                  <a:lnTo>
                    <a:pt x="150" y="174"/>
                  </a:lnTo>
                  <a:lnTo>
                    <a:pt x="150" y="168"/>
                  </a:lnTo>
                  <a:lnTo>
                    <a:pt x="138" y="174"/>
                  </a:lnTo>
                  <a:lnTo>
                    <a:pt x="132" y="174"/>
                  </a:lnTo>
                  <a:lnTo>
                    <a:pt x="114" y="192"/>
                  </a:lnTo>
                  <a:lnTo>
                    <a:pt x="108" y="186"/>
                  </a:lnTo>
                  <a:lnTo>
                    <a:pt x="96" y="186"/>
                  </a:lnTo>
                  <a:lnTo>
                    <a:pt x="90" y="192"/>
                  </a:lnTo>
                  <a:lnTo>
                    <a:pt x="90" y="210"/>
                  </a:lnTo>
                  <a:lnTo>
                    <a:pt x="96" y="216"/>
                  </a:lnTo>
                  <a:lnTo>
                    <a:pt x="96" y="228"/>
                  </a:lnTo>
                  <a:lnTo>
                    <a:pt x="108" y="210"/>
                  </a:lnTo>
                  <a:close/>
                  <a:moveTo>
                    <a:pt x="72" y="252"/>
                  </a:moveTo>
                  <a:lnTo>
                    <a:pt x="60" y="282"/>
                  </a:lnTo>
                  <a:lnTo>
                    <a:pt x="78" y="258"/>
                  </a:lnTo>
                  <a:lnTo>
                    <a:pt x="72" y="2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41" name="United Arab Emirates" descr="© INSCALE GmbH, 05.05.2010&#10;http://www.presentationload.com/">
              <a:extLst>
                <a:ext uri="{FF2B5EF4-FFF2-40B4-BE49-F238E27FC236}">
                  <a16:creationId xmlns:a16="http://schemas.microsoft.com/office/drawing/2014/main" id="{CA83FA29-651D-AB55-182D-9E618E59D53A}"/>
                </a:ext>
              </a:extLst>
            </p:cNvPr>
            <p:cNvSpPr>
              <a:spLocks/>
            </p:cNvSpPr>
            <p:nvPr/>
          </p:nvSpPr>
          <p:spPr bwMode="gray">
            <a:xfrm>
              <a:off x="5599173" y="2407618"/>
              <a:ext cx="127484" cy="121556"/>
            </a:xfrm>
            <a:custGeom>
              <a:avLst/>
              <a:gdLst>
                <a:gd name="T0" fmla="*/ 2147483647 w 336"/>
                <a:gd name="T1" fmla="*/ 2147483647 h 318"/>
                <a:gd name="T2" fmla="*/ 2147483647 w 336"/>
                <a:gd name="T3" fmla="*/ 2147483647 h 318"/>
                <a:gd name="T4" fmla="*/ 2147483647 w 336"/>
                <a:gd name="T5" fmla="*/ 2147483647 h 318"/>
                <a:gd name="T6" fmla="*/ 2147483647 w 336"/>
                <a:gd name="T7" fmla="*/ 2147483647 h 318"/>
                <a:gd name="T8" fmla="*/ 2147483647 w 336"/>
                <a:gd name="T9" fmla="*/ 2147483647 h 318"/>
                <a:gd name="T10" fmla="*/ 2147483647 w 336"/>
                <a:gd name="T11" fmla="*/ 0 h 318"/>
                <a:gd name="T12" fmla="*/ 2147483647 w 336"/>
                <a:gd name="T13" fmla="*/ 2147483647 h 318"/>
                <a:gd name="T14" fmla="*/ 2147483647 w 336"/>
                <a:gd name="T15" fmla="*/ 2147483647 h 318"/>
                <a:gd name="T16" fmla="*/ 2147483647 w 336"/>
                <a:gd name="T17" fmla="*/ 2147483647 h 318"/>
                <a:gd name="T18" fmla="*/ 2147483647 w 336"/>
                <a:gd name="T19" fmla="*/ 2147483647 h 318"/>
                <a:gd name="T20" fmla="*/ 2147483647 w 336"/>
                <a:gd name="T21" fmla="*/ 2147483647 h 318"/>
                <a:gd name="T22" fmla="*/ 2147483647 w 336"/>
                <a:gd name="T23" fmla="*/ 2147483647 h 318"/>
                <a:gd name="T24" fmla="*/ 2147483647 w 336"/>
                <a:gd name="T25" fmla="*/ 2147483647 h 318"/>
                <a:gd name="T26" fmla="*/ 2147483647 w 336"/>
                <a:gd name="T27" fmla="*/ 2147483647 h 318"/>
                <a:gd name="T28" fmla="*/ 2147483647 w 336"/>
                <a:gd name="T29" fmla="*/ 2147483647 h 318"/>
                <a:gd name="T30" fmla="*/ 2147483647 w 336"/>
                <a:gd name="T31" fmla="*/ 2147483647 h 318"/>
                <a:gd name="T32" fmla="*/ 2147483647 w 336"/>
                <a:gd name="T33" fmla="*/ 2147483647 h 318"/>
                <a:gd name="T34" fmla="*/ 2147483647 w 336"/>
                <a:gd name="T35" fmla="*/ 2147483647 h 318"/>
                <a:gd name="T36" fmla="*/ 0 w 336"/>
                <a:gd name="T37" fmla="*/ 2147483647 h 318"/>
                <a:gd name="T38" fmla="*/ 2147483647 w 336"/>
                <a:gd name="T39" fmla="*/ 2147483647 h 318"/>
                <a:gd name="T40" fmla="*/ 2147483647 w 336"/>
                <a:gd name="T41" fmla="*/ 2147483647 h 318"/>
                <a:gd name="T42" fmla="*/ 2147483647 w 336"/>
                <a:gd name="T43" fmla="*/ 2147483647 h 318"/>
                <a:gd name="T44" fmla="*/ 2147483647 w 336"/>
                <a:gd name="T45" fmla="*/ 2147483647 h 318"/>
                <a:gd name="T46" fmla="*/ 2147483647 w 336"/>
                <a:gd name="T47" fmla="*/ 2147483647 h 318"/>
                <a:gd name="T48" fmla="*/ 2147483647 w 336"/>
                <a:gd name="T49" fmla="*/ 2147483647 h 318"/>
                <a:gd name="T50" fmla="*/ 2147483647 w 336"/>
                <a:gd name="T51" fmla="*/ 2147483647 h 318"/>
                <a:gd name="T52" fmla="*/ 2147483647 w 336"/>
                <a:gd name="T53" fmla="*/ 2147483647 h 318"/>
                <a:gd name="T54" fmla="*/ 2147483647 w 336"/>
                <a:gd name="T55" fmla="*/ 2147483647 h 318"/>
                <a:gd name="T56" fmla="*/ 2147483647 w 336"/>
                <a:gd name="T57" fmla="*/ 2147483647 h 318"/>
                <a:gd name="T58" fmla="*/ 2147483647 w 336"/>
                <a:gd name="T59" fmla="*/ 2147483647 h 318"/>
                <a:gd name="T60" fmla="*/ 2147483647 w 336"/>
                <a:gd name="T61" fmla="*/ 2147483647 h 318"/>
                <a:gd name="T62" fmla="*/ 2147483647 w 336"/>
                <a:gd name="T63" fmla="*/ 2147483647 h 318"/>
                <a:gd name="T64" fmla="*/ 2147483647 w 336"/>
                <a:gd name="T65" fmla="*/ 2147483647 h 318"/>
                <a:gd name="T66" fmla="*/ 2147483647 w 336"/>
                <a:gd name="T67" fmla="*/ 2147483647 h 318"/>
                <a:gd name="T68" fmla="*/ 2147483647 w 336"/>
                <a:gd name="T69" fmla="*/ 2147483647 h 3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36"/>
                <a:gd name="T106" fmla="*/ 0 h 318"/>
                <a:gd name="T107" fmla="*/ 336 w 336"/>
                <a:gd name="T108" fmla="*/ 318 h 3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36" h="318">
                  <a:moveTo>
                    <a:pt x="300" y="120"/>
                  </a:moveTo>
                  <a:lnTo>
                    <a:pt x="306" y="120"/>
                  </a:lnTo>
                  <a:lnTo>
                    <a:pt x="306" y="126"/>
                  </a:lnTo>
                  <a:lnTo>
                    <a:pt x="312" y="138"/>
                  </a:lnTo>
                  <a:lnTo>
                    <a:pt x="336" y="132"/>
                  </a:lnTo>
                  <a:lnTo>
                    <a:pt x="330" y="120"/>
                  </a:lnTo>
                  <a:lnTo>
                    <a:pt x="324" y="102"/>
                  </a:lnTo>
                  <a:lnTo>
                    <a:pt x="324" y="60"/>
                  </a:lnTo>
                  <a:lnTo>
                    <a:pt x="330" y="42"/>
                  </a:lnTo>
                  <a:lnTo>
                    <a:pt x="330" y="6"/>
                  </a:lnTo>
                  <a:lnTo>
                    <a:pt x="324" y="0"/>
                  </a:lnTo>
                  <a:lnTo>
                    <a:pt x="318" y="0"/>
                  </a:lnTo>
                  <a:lnTo>
                    <a:pt x="312" y="6"/>
                  </a:lnTo>
                  <a:lnTo>
                    <a:pt x="306" y="18"/>
                  </a:lnTo>
                  <a:lnTo>
                    <a:pt x="300" y="36"/>
                  </a:lnTo>
                  <a:lnTo>
                    <a:pt x="288" y="60"/>
                  </a:lnTo>
                  <a:lnTo>
                    <a:pt x="282" y="66"/>
                  </a:lnTo>
                  <a:lnTo>
                    <a:pt x="282" y="72"/>
                  </a:lnTo>
                  <a:lnTo>
                    <a:pt x="276" y="72"/>
                  </a:lnTo>
                  <a:lnTo>
                    <a:pt x="264" y="78"/>
                  </a:lnTo>
                  <a:lnTo>
                    <a:pt x="234" y="108"/>
                  </a:lnTo>
                  <a:lnTo>
                    <a:pt x="228" y="120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68"/>
                  </a:lnTo>
                  <a:lnTo>
                    <a:pt x="192" y="180"/>
                  </a:lnTo>
                  <a:lnTo>
                    <a:pt x="192" y="186"/>
                  </a:lnTo>
                  <a:lnTo>
                    <a:pt x="186" y="192"/>
                  </a:lnTo>
                  <a:lnTo>
                    <a:pt x="150" y="192"/>
                  </a:lnTo>
                  <a:lnTo>
                    <a:pt x="132" y="186"/>
                  </a:lnTo>
                  <a:lnTo>
                    <a:pt x="90" y="186"/>
                  </a:lnTo>
                  <a:lnTo>
                    <a:pt x="72" y="192"/>
                  </a:lnTo>
                  <a:lnTo>
                    <a:pt x="48" y="204"/>
                  </a:lnTo>
                  <a:lnTo>
                    <a:pt x="24" y="204"/>
                  </a:lnTo>
                  <a:lnTo>
                    <a:pt x="12" y="192"/>
                  </a:lnTo>
                  <a:lnTo>
                    <a:pt x="0" y="186"/>
                  </a:lnTo>
                  <a:lnTo>
                    <a:pt x="0" y="198"/>
                  </a:lnTo>
                  <a:lnTo>
                    <a:pt x="18" y="216"/>
                  </a:lnTo>
                  <a:lnTo>
                    <a:pt x="30" y="240"/>
                  </a:lnTo>
                  <a:lnTo>
                    <a:pt x="54" y="264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94"/>
                  </a:lnTo>
                  <a:lnTo>
                    <a:pt x="96" y="294"/>
                  </a:lnTo>
                  <a:lnTo>
                    <a:pt x="132" y="300"/>
                  </a:lnTo>
                  <a:lnTo>
                    <a:pt x="228" y="312"/>
                  </a:lnTo>
                  <a:lnTo>
                    <a:pt x="270" y="318"/>
                  </a:lnTo>
                  <a:lnTo>
                    <a:pt x="264" y="306"/>
                  </a:lnTo>
                  <a:lnTo>
                    <a:pt x="258" y="300"/>
                  </a:lnTo>
                  <a:lnTo>
                    <a:pt x="252" y="288"/>
                  </a:lnTo>
                  <a:lnTo>
                    <a:pt x="252" y="276"/>
                  </a:lnTo>
                  <a:lnTo>
                    <a:pt x="258" y="270"/>
                  </a:lnTo>
                  <a:lnTo>
                    <a:pt x="264" y="258"/>
                  </a:lnTo>
                  <a:lnTo>
                    <a:pt x="270" y="252"/>
                  </a:lnTo>
                  <a:lnTo>
                    <a:pt x="276" y="240"/>
                  </a:lnTo>
                  <a:lnTo>
                    <a:pt x="276" y="228"/>
                  </a:lnTo>
                  <a:lnTo>
                    <a:pt x="282" y="216"/>
                  </a:lnTo>
                  <a:lnTo>
                    <a:pt x="282" y="204"/>
                  </a:lnTo>
                  <a:lnTo>
                    <a:pt x="288" y="198"/>
                  </a:lnTo>
                  <a:lnTo>
                    <a:pt x="288" y="192"/>
                  </a:lnTo>
                  <a:lnTo>
                    <a:pt x="300" y="192"/>
                  </a:lnTo>
                  <a:lnTo>
                    <a:pt x="300" y="198"/>
                  </a:lnTo>
                  <a:lnTo>
                    <a:pt x="306" y="198"/>
                  </a:lnTo>
                  <a:lnTo>
                    <a:pt x="306" y="192"/>
                  </a:lnTo>
                  <a:lnTo>
                    <a:pt x="288" y="174"/>
                  </a:lnTo>
                  <a:lnTo>
                    <a:pt x="288" y="144"/>
                  </a:lnTo>
                  <a:lnTo>
                    <a:pt x="294" y="132"/>
                  </a:lnTo>
                  <a:lnTo>
                    <a:pt x="294" y="126"/>
                  </a:lnTo>
                  <a:lnTo>
                    <a:pt x="300" y="1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42" name="Ukraine" descr="© INSCALE GmbH, 05.05.2010&#10;http://www.presentationload.com/">
              <a:extLst>
                <a:ext uri="{FF2B5EF4-FFF2-40B4-BE49-F238E27FC236}">
                  <a16:creationId xmlns:a16="http://schemas.microsoft.com/office/drawing/2014/main" id="{1D304177-6621-F891-778E-3552BA29B5E2}"/>
                </a:ext>
              </a:extLst>
            </p:cNvPr>
            <p:cNvSpPr>
              <a:spLocks/>
            </p:cNvSpPr>
            <p:nvPr/>
          </p:nvSpPr>
          <p:spPr bwMode="gray">
            <a:xfrm>
              <a:off x="4792763" y="1627887"/>
              <a:ext cx="423959" cy="237181"/>
            </a:xfrm>
            <a:custGeom>
              <a:avLst/>
              <a:gdLst>
                <a:gd name="T0" fmla="*/ 2147483647 w 1116"/>
                <a:gd name="T1" fmla="*/ 2147483647 h 624"/>
                <a:gd name="T2" fmla="*/ 2147483647 w 1116"/>
                <a:gd name="T3" fmla="*/ 2147483647 h 624"/>
                <a:gd name="T4" fmla="*/ 2147483647 w 1116"/>
                <a:gd name="T5" fmla="*/ 2147483647 h 624"/>
                <a:gd name="T6" fmla="*/ 2147483647 w 1116"/>
                <a:gd name="T7" fmla="*/ 2147483647 h 624"/>
                <a:gd name="T8" fmla="*/ 2147483647 w 1116"/>
                <a:gd name="T9" fmla="*/ 2147483647 h 624"/>
                <a:gd name="T10" fmla="*/ 2147483647 w 1116"/>
                <a:gd name="T11" fmla="*/ 2147483647 h 624"/>
                <a:gd name="T12" fmla="*/ 2147483647 w 1116"/>
                <a:gd name="T13" fmla="*/ 2147483647 h 624"/>
                <a:gd name="T14" fmla="*/ 2147483647 w 1116"/>
                <a:gd name="T15" fmla="*/ 2147483647 h 624"/>
                <a:gd name="T16" fmla="*/ 2147483647 w 1116"/>
                <a:gd name="T17" fmla="*/ 2147483647 h 624"/>
                <a:gd name="T18" fmla="*/ 2147483647 w 1116"/>
                <a:gd name="T19" fmla="*/ 2147483647 h 624"/>
                <a:gd name="T20" fmla="*/ 2147483647 w 1116"/>
                <a:gd name="T21" fmla="*/ 2147483647 h 624"/>
                <a:gd name="T22" fmla="*/ 2147483647 w 1116"/>
                <a:gd name="T23" fmla="*/ 2147483647 h 624"/>
                <a:gd name="T24" fmla="*/ 2147483647 w 1116"/>
                <a:gd name="T25" fmla="*/ 2147483647 h 624"/>
                <a:gd name="T26" fmla="*/ 2147483647 w 1116"/>
                <a:gd name="T27" fmla="*/ 2147483647 h 624"/>
                <a:gd name="T28" fmla="*/ 2147483647 w 1116"/>
                <a:gd name="T29" fmla="*/ 2147483647 h 624"/>
                <a:gd name="T30" fmla="*/ 2147483647 w 1116"/>
                <a:gd name="T31" fmla="*/ 2147483647 h 624"/>
                <a:gd name="T32" fmla="*/ 2147483647 w 1116"/>
                <a:gd name="T33" fmla="*/ 2147483647 h 624"/>
                <a:gd name="T34" fmla="*/ 2147483647 w 1116"/>
                <a:gd name="T35" fmla="*/ 2147483647 h 624"/>
                <a:gd name="T36" fmla="*/ 2147483647 w 1116"/>
                <a:gd name="T37" fmla="*/ 2147483647 h 624"/>
                <a:gd name="T38" fmla="*/ 2147483647 w 1116"/>
                <a:gd name="T39" fmla="*/ 2147483647 h 624"/>
                <a:gd name="T40" fmla="*/ 2147483647 w 1116"/>
                <a:gd name="T41" fmla="*/ 2147483647 h 624"/>
                <a:gd name="T42" fmla="*/ 2147483647 w 1116"/>
                <a:gd name="T43" fmla="*/ 2147483647 h 624"/>
                <a:gd name="T44" fmla="*/ 2147483647 w 1116"/>
                <a:gd name="T45" fmla="*/ 2147483647 h 624"/>
                <a:gd name="T46" fmla="*/ 2147483647 w 1116"/>
                <a:gd name="T47" fmla="*/ 2147483647 h 624"/>
                <a:gd name="T48" fmla="*/ 2147483647 w 1116"/>
                <a:gd name="T49" fmla="*/ 2147483647 h 624"/>
                <a:gd name="T50" fmla="*/ 2147483647 w 1116"/>
                <a:gd name="T51" fmla="*/ 2147483647 h 624"/>
                <a:gd name="T52" fmla="*/ 2147483647 w 1116"/>
                <a:gd name="T53" fmla="*/ 2147483647 h 624"/>
                <a:gd name="T54" fmla="*/ 2147483647 w 1116"/>
                <a:gd name="T55" fmla="*/ 2147483647 h 624"/>
                <a:gd name="T56" fmla="*/ 2147483647 w 1116"/>
                <a:gd name="T57" fmla="*/ 2147483647 h 624"/>
                <a:gd name="T58" fmla="*/ 2147483647 w 1116"/>
                <a:gd name="T59" fmla="*/ 2147483647 h 624"/>
                <a:gd name="T60" fmla="*/ 2147483647 w 1116"/>
                <a:gd name="T61" fmla="*/ 2147483647 h 624"/>
                <a:gd name="T62" fmla="*/ 2147483647 w 1116"/>
                <a:gd name="T63" fmla="*/ 2147483647 h 624"/>
                <a:gd name="T64" fmla="*/ 2147483647 w 1116"/>
                <a:gd name="T65" fmla="*/ 2147483647 h 624"/>
                <a:gd name="T66" fmla="*/ 2147483647 w 1116"/>
                <a:gd name="T67" fmla="*/ 2147483647 h 624"/>
                <a:gd name="T68" fmla="*/ 2147483647 w 1116"/>
                <a:gd name="T69" fmla="*/ 2147483647 h 624"/>
                <a:gd name="T70" fmla="*/ 2147483647 w 1116"/>
                <a:gd name="T71" fmla="*/ 2147483647 h 624"/>
                <a:gd name="T72" fmla="*/ 2147483647 w 1116"/>
                <a:gd name="T73" fmla="*/ 2147483647 h 624"/>
                <a:gd name="T74" fmla="*/ 2147483647 w 1116"/>
                <a:gd name="T75" fmla="*/ 2147483647 h 624"/>
                <a:gd name="T76" fmla="*/ 2147483647 w 1116"/>
                <a:gd name="T77" fmla="*/ 2147483647 h 624"/>
                <a:gd name="T78" fmla="*/ 2147483647 w 1116"/>
                <a:gd name="T79" fmla="*/ 2147483647 h 624"/>
                <a:gd name="T80" fmla="*/ 2147483647 w 1116"/>
                <a:gd name="T81" fmla="*/ 2147483647 h 624"/>
                <a:gd name="T82" fmla="*/ 2147483647 w 1116"/>
                <a:gd name="T83" fmla="*/ 2147483647 h 624"/>
                <a:gd name="T84" fmla="*/ 2147483647 w 1116"/>
                <a:gd name="T85" fmla="*/ 2147483647 h 624"/>
                <a:gd name="T86" fmla="*/ 2147483647 w 1116"/>
                <a:gd name="T87" fmla="*/ 2147483647 h 624"/>
                <a:gd name="T88" fmla="*/ 2147483647 w 1116"/>
                <a:gd name="T89" fmla="*/ 0 h 624"/>
                <a:gd name="T90" fmla="*/ 2147483647 w 1116"/>
                <a:gd name="T91" fmla="*/ 2147483647 h 624"/>
                <a:gd name="T92" fmla="*/ 2147483647 w 1116"/>
                <a:gd name="T93" fmla="*/ 2147483647 h 624"/>
                <a:gd name="T94" fmla="*/ 2147483647 w 1116"/>
                <a:gd name="T95" fmla="*/ 2147483647 h 624"/>
                <a:gd name="T96" fmla="*/ 2147483647 w 1116"/>
                <a:gd name="T97" fmla="*/ 2147483647 h 624"/>
                <a:gd name="T98" fmla="*/ 2147483647 w 1116"/>
                <a:gd name="T99" fmla="*/ 2147483647 h 624"/>
                <a:gd name="T100" fmla="*/ 2147483647 w 1116"/>
                <a:gd name="T101" fmla="*/ 2147483647 h 624"/>
                <a:gd name="T102" fmla="*/ 2147483647 w 1116"/>
                <a:gd name="T103" fmla="*/ 2147483647 h 624"/>
                <a:gd name="T104" fmla="*/ 2147483647 w 1116"/>
                <a:gd name="T105" fmla="*/ 2147483647 h 624"/>
                <a:gd name="T106" fmla="*/ 2147483647 w 1116"/>
                <a:gd name="T107" fmla="*/ 2147483647 h 624"/>
                <a:gd name="T108" fmla="*/ 2147483647 w 1116"/>
                <a:gd name="T109" fmla="*/ 2147483647 h 624"/>
                <a:gd name="T110" fmla="*/ 2147483647 w 1116"/>
                <a:gd name="T111" fmla="*/ 2147483647 h 624"/>
                <a:gd name="T112" fmla="*/ 2147483647 w 1116"/>
                <a:gd name="T113" fmla="*/ 2147483647 h 624"/>
                <a:gd name="T114" fmla="*/ 2147483647 w 1116"/>
                <a:gd name="T115" fmla="*/ 2147483647 h 624"/>
                <a:gd name="T116" fmla="*/ 2147483647 w 1116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16"/>
                <a:gd name="T178" fmla="*/ 0 h 624"/>
                <a:gd name="T179" fmla="*/ 1116 w 1116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16" h="624">
                  <a:moveTo>
                    <a:pt x="24" y="324"/>
                  </a:moveTo>
                  <a:lnTo>
                    <a:pt x="30" y="324"/>
                  </a:lnTo>
                  <a:lnTo>
                    <a:pt x="36" y="330"/>
                  </a:lnTo>
                  <a:lnTo>
                    <a:pt x="48" y="330"/>
                  </a:lnTo>
                  <a:lnTo>
                    <a:pt x="54" y="336"/>
                  </a:lnTo>
                  <a:lnTo>
                    <a:pt x="78" y="336"/>
                  </a:lnTo>
                  <a:lnTo>
                    <a:pt x="84" y="342"/>
                  </a:lnTo>
                  <a:lnTo>
                    <a:pt x="108" y="342"/>
                  </a:lnTo>
                  <a:lnTo>
                    <a:pt x="114" y="348"/>
                  </a:lnTo>
                  <a:lnTo>
                    <a:pt x="126" y="342"/>
                  </a:lnTo>
                  <a:lnTo>
                    <a:pt x="132" y="342"/>
                  </a:lnTo>
                  <a:lnTo>
                    <a:pt x="144" y="336"/>
                  </a:lnTo>
                  <a:lnTo>
                    <a:pt x="150" y="336"/>
                  </a:lnTo>
                  <a:lnTo>
                    <a:pt x="174" y="360"/>
                  </a:lnTo>
                  <a:lnTo>
                    <a:pt x="186" y="360"/>
                  </a:lnTo>
                  <a:lnTo>
                    <a:pt x="198" y="348"/>
                  </a:lnTo>
                  <a:lnTo>
                    <a:pt x="198" y="342"/>
                  </a:lnTo>
                  <a:lnTo>
                    <a:pt x="222" y="348"/>
                  </a:lnTo>
                  <a:lnTo>
                    <a:pt x="228" y="336"/>
                  </a:lnTo>
                  <a:lnTo>
                    <a:pt x="234" y="342"/>
                  </a:lnTo>
                  <a:lnTo>
                    <a:pt x="252" y="342"/>
                  </a:lnTo>
                  <a:lnTo>
                    <a:pt x="258" y="336"/>
                  </a:lnTo>
                  <a:lnTo>
                    <a:pt x="258" y="330"/>
                  </a:lnTo>
                  <a:lnTo>
                    <a:pt x="270" y="318"/>
                  </a:lnTo>
                  <a:lnTo>
                    <a:pt x="282" y="318"/>
                  </a:lnTo>
                  <a:lnTo>
                    <a:pt x="288" y="306"/>
                  </a:lnTo>
                  <a:lnTo>
                    <a:pt x="294" y="306"/>
                  </a:lnTo>
                  <a:lnTo>
                    <a:pt x="306" y="312"/>
                  </a:lnTo>
                  <a:lnTo>
                    <a:pt x="318" y="312"/>
                  </a:lnTo>
                  <a:lnTo>
                    <a:pt x="318" y="306"/>
                  </a:lnTo>
                  <a:lnTo>
                    <a:pt x="324" y="306"/>
                  </a:lnTo>
                  <a:lnTo>
                    <a:pt x="336" y="300"/>
                  </a:lnTo>
                  <a:lnTo>
                    <a:pt x="342" y="300"/>
                  </a:lnTo>
                  <a:lnTo>
                    <a:pt x="354" y="312"/>
                  </a:lnTo>
                  <a:lnTo>
                    <a:pt x="360" y="312"/>
                  </a:lnTo>
                  <a:lnTo>
                    <a:pt x="360" y="318"/>
                  </a:lnTo>
                  <a:lnTo>
                    <a:pt x="402" y="318"/>
                  </a:lnTo>
                  <a:lnTo>
                    <a:pt x="408" y="324"/>
                  </a:lnTo>
                  <a:lnTo>
                    <a:pt x="408" y="336"/>
                  </a:lnTo>
                  <a:lnTo>
                    <a:pt x="426" y="336"/>
                  </a:lnTo>
                  <a:lnTo>
                    <a:pt x="438" y="342"/>
                  </a:lnTo>
                  <a:lnTo>
                    <a:pt x="444" y="348"/>
                  </a:lnTo>
                  <a:lnTo>
                    <a:pt x="450" y="360"/>
                  </a:lnTo>
                  <a:lnTo>
                    <a:pt x="444" y="366"/>
                  </a:lnTo>
                  <a:lnTo>
                    <a:pt x="444" y="390"/>
                  </a:lnTo>
                  <a:lnTo>
                    <a:pt x="456" y="384"/>
                  </a:lnTo>
                  <a:lnTo>
                    <a:pt x="462" y="384"/>
                  </a:lnTo>
                  <a:lnTo>
                    <a:pt x="468" y="390"/>
                  </a:lnTo>
                  <a:lnTo>
                    <a:pt x="462" y="396"/>
                  </a:lnTo>
                  <a:lnTo>
                    <a:pt x="462" y="414"/>
                  </a:lnTo>
                  <a:lnTo>
                    <a:pt x="474" y="414"/>
                  </a:lnTo>
                  <a:lnTo>
                    <a:pt x="480" y="420"/>
                  </a:lnTo>
                  <a:lnTo>
                    <a:pt x="492" y="420"/>
                  </a:lnTo>
                  <a:lnTo>
                    <a:pt x="498" y="426"/>
                  </a:lnTo>
                  <a:lnTo>
                    <a:pt x="498" y="456"/>
                  </a:lnTo>
                  <a:lnTo>
                    <a:pt x="492" y="456"/>
                  </a:lnTo>
                  <a:lnTo>
                    <a:pt x="480" y="462"/>
                  </a:lnTo>
                  <a:lnTo>
                    <a:pt x="462" y="462"/>
                  </a:lnTo>
                  <a:lnTo>
                    <a:pt x="456" y="456"/>
                  </a:lnTo>
                  <a:lnTo>
                    <a:pt x="438" y="456"/>
                  </a:lnTo>
                  <a:lnTo>
                    <a:pt x="432" y="462"/>
                  </a:lnTo>
                  <a:lnTo>
                    <a:pt x="432" y="468"/>
                  </a:lnTo>
                  <a:lnTo>
                    <a:pt x="438" y="468"/>
                  </a:lnTo>
                  <a:lnTo>
                    <a:pt x="450" y="474"/>
                  </a:lnTo>
                  <a:lnTo>
                    <a:pt x="456" y="480"/>
                  </a:lnTo>
                  <a:lnTo>
                    <a:pt x="438" y="492"/>
                  </a:lnTo>
                  <a:lnTo>
                    <a:pt x="432" y="498"/>
                  </a:lnTo>
                  <a:lnTo>
                    <a:pt x="420" y="504"/>
                  </a:lnTo>
                  <a:lnTo>
                    <a:pt x="414" y="504"/>
                  </a:lnTo>
                  <a:lnTo>
                    <a:pt x="414" y="516"/>
                  </a:lnTo>
                  <a:lnTo>
                    <a:pt x="420" y="522"/>
                  </a:lnTo>
                  <a:lnTo>
                    <a:pt x="420" y="534"/>
                  </a:lnTo>
                  <a:lnTo>
                    <a:pt x="396" y="540"/>
                  </a:lnTo>
                  <a:lnTo>
                    <a:pt x="390" y="528"/>
                  </a:lnTo>
                  <a:lnTo>
                    <a:pt x="390" y="516"/>
                  </a:lnTo>
                  <a:lnTo>
                    <a:pt x="390" y="528"/>
                  </a:lnTo>
                  <a:lnTo>
                    <a:pt x="396" y="540"/>
                  </a:lnTo>
                  <a:lnTo>
                    <a:pt x="396" y="546"/>
                  </a:lnTo>
                  <a:lnTo>
                    <a:pt x="408" y="552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40"/>
                  </a:lnTo>
                  <a:lnTo>
                    <a:pt x="474" y="540"/>
                  </a:lnTo>
                  <a:lnTo>
                    <a:pt x="480" y="534"/>
                  </a:lnTo>
                  <a:lnTo>
                    <a:pt x="486" y="534"/>
                  </a:lnTo>
                  <a:lnTo>
                    <a:pt x="480" y="528"/>
                  </a:lnTo>
                  <a:lnTo>
                    <a:pt x="486" y="528"/>
                  </a:lnTo>
                  <a:lnTo>
                    <a:pt x="492" y="522"/>
                  </a:lnTo>
                  <a:lnTo>
                    <a:pt x="510" y="516"/>
                  </a:lnTo>
                  <a:lnTo>
                    <a:pt x="522" y="510"/>
                  </a:lnTo>
                  <a:lnTo>
                    <a:pt x="528" y="504"/>
                  </a:lnTo>
                  <a:lnTo>
                    <a:pt x="534" y="492"/>
                  </a:lnTo>
                  <a:lnTo>
                    <a:pt x="540" y="486"/>
                  </a:lnTo>
                  <a:lnTo>
                    <a:pt x="546" y="474"/>
                  </a:lnTo>
                  <a:lnTo>
                    <a:pt x="552" y="468"/>
                  </a:lnTo>
                  <a:lnTo>
                    <a:pt x="552" y="462"/>
                  </a:lnTo>
                  <a:lnTo>
                    <a:pt x="582" y="450"/>
                  </a:lnTo>
                  <a:lnTo>
                    <a:pt x="600" y="438"/>
                  </a:lnTo>
                  <a:lnTo>
                    <a:pt x="612" y="444"/>
                  </a:lnTo>
                  <a:lnTo>
                    <a:pt x="624" y="444"/>
                  </a:lnTo>
                  <a:lnTo>
                    <a:pt x="636" y="450"/>
                  </a:lnTo>
                  <a:lnTo>
                    <a:pt x="654" y="450"/>
                  </a:lnTo>
                  <a:lnTo>
                    <a:pt x="666" y="438"/>
                  </a:lnTo>
                  <a:lnTo>
                    <a:pt x="648" y="462"/>
                  </a:lnTo>
                  <a:lnTo>
                    <a:pt x="624" y="462"/>
                  </a:lnTo>
                  <a:lnTo>
                    <a:pt x="630" y="468"/>
                  </a:lnTo>
                  <a:lnTo>
                    <a:pt x="642" y="474"/>
                  </a:lnTo>
                  <a:lnTo>
                    <a:pt x="654" y="486"/>
                  </a:lnTo>
                  <a:lnTo>
                    <a:pt x="726" y="486"/>
                  </a:lnTo>
                  <a:lnTo>
                    <a:pt x="738" y="504"/>
                  </a:lnTo>
                  <a:lnTo>
                    <a:pt x="726" y="510"/>
                  </a:lnTo>
                  <a:lnTo>
                    <a:pt x="720" y="516"/>
                  </a:lnTo>
                  <a:lnTo>
                    <a:pt x="684" y="534"/>
                  </a:lnTo>
                  <a:lnTo>
                    <a:pt x="678" y="540"/>
                  </a:lnTo>
                  <a:lnTo>
                    <a:pt x="678" y="546"/>
                  </a:lnTo>
                  <a:lnTo>
                    <a:pt x="684" y="546"/>
                  </a:lnTo>
                  <a:lnTo>
                    <a:pt x="690" y="552"/>
                  </a:lnTo>
                  <a:lnTo>
                    <a:pt x="720" y="552"/>
                  </a:lnTo>
                  <a:lnTo>
                    <a:pt x="732" y="558"/>
                  </a:lnTo>
                  <a:lnTo>
                    <a:pt x="744" y="570"/>
                  </a:lnTo>
                  <a:lnTo>
                    <a:pt x="744" y="594"/>
                  </a:lnTo>
                  <a:lnTo>
                    <a:pt x="738" y="606"/>
                  </a:lnTo>
                  <a:lnTo>
                    <a:pt x="738" y="618"/>
                  </a:lnTo>
                  <a:lnTo>
                    <a:pt x="756" y="618"/>
                  </a:lnTo>
                  <a:lnTo>
                    <a:pt x="768" y="624"/>
                  </a:lnTo>
                  <a:lnTo>
                    <a:pt x="780" y="624"/>
                  </a:lnTo>
                  <a:lnTo>
                    <a:pt x="780" y="618"/>
                  </a:lnTo>
                  <a:lnTo>
                    <a:pt x="792" y="606"/>
                  </a:lnTo>
                  <a:lnTo>
                    <a:pt x="804" y="600"/>
                  </a:lnTo>
                  <a:lnTo>
                    <a:pt x="810" y="594"/>
                  </a:lnTo>
                  <a:lnTo>
                    <a:pt x="840" y="594"/>
                  </a:lnTo>
                  <a:lnTo>
                    <a:pt x="858" y="576"/>
                  </a:lnTo>
                  <a:lnTo>
                    <a:pt x="858" y="570"/>
                  </a:lnTo>
                  <a:lnTo>
                    <a:pt x="864" y="564"/>
                  </a:lnTo>
                  <a:lnTo>
                    <a:pt x="870" y="564"/>
                  </a:lnTo>
                  <a:lnTo>
                    <a:pt x="882" y="576"/>
                  </a:lnTo>
                  <a:lnTo>
                    <a:pt x="918" y="570"/>
                  </a:lnTo>
                  <a:lnTo>
                    <a:pt x="918" y="552"/>
                  </a:lnTo>
                  <a:lnTo>
                    <a:pt x="930" y="540"/>
                  </a:lnTo>
                  <a:lnTo>
                    <a:pt x="900" y="540"/>
                  </a:lnTo>
                  <a:lnTo>
                    <a:pt x="894" y="546"/>
                  </a:lnTo>
                  <a:lnTo>
                    <a:pt x="882" y="552"/>
                  </a:lnTo>
                  <a:lnTo>
                    <a:pt x="852" y="552"/>
                  </a:lnTo>
                  <a:lnTo>
                    <a:pt x="846" y="546"/>
                  </a:lnTo>
                  <a:lnTo>
                    <a:pt x="834" y="540"/>
                  </a:lnTo>
                  <a:lnTo>
                    <a:pt x="828" y="534"/>
                  </a:lnTo>
                  <a:lnTo>
                    <a:pt x="828" y="522"/>
                  </a:lnTo>
                  <a:lnTo>
                    <a:pt x="822" y="516"/>
                  </a:lnTo>
                  <a:lnTo>
                    <a:pt x="810" y="516"/>
                  </a:lnTo>
                  <a:lnTo>
                    <a:pt x="786" y="498"/>
                  </a:lnTo>
                  <a:lnTo>
                    <a:pt x="750" y="492"/>
                  </a:lnTo>
                  <a:lnTo>
                    <a:pt x="744" y="480"/>
                  </a:lnTo>
                  <a:lnTo>
                    <a:pt x="810" y="480"/>
                  </a:lnTo>
                  <a:lnTo>
                    <a:pt x="822" y="474"/>
                  </a:lnTo>
                  <a:lnTo>
                    <a:pt x="834" y="462"/>
                  </a:lnTo>
                  <a:lnTo>
                    <a:pt x="846" y="468"/>
                  </a:lnTo>
                  <a:lnTo>
                    <a:pt x="852" y="462"/>
                  </a:lnTo>
                  <a:lnTo>
                    <a:pt x="864" y="456"/>
                  </a:lnTo>
                  <a:lnTo>
                    <a:pt x="870" y="450"/>
                  </a:lnTo>
                  <a:lnTo>
                    <a:pt x="882" y="444"/>
                  </a:lnTo>
                  <a:lnTo>
                    <a:pt x="906" y="444"/>
                  </a:lnTo>
                  <a:lnTo>
                    <a:pt x="918" y="438"/>
                  </a:lnTo>
                  <a:lnTo>
                    <a:pt x="930" y="438"/>
                  </a:lnTo>
                  <a:lnTo>
                    <a:pt x="978" y="408"/>
                  </a:lnTo>
                  <a:lnTo>
                    <a:pt x="1014" y="408"/>
                  </a:lnTo>
                  <a:lnTo>
                    <a:pt x="1014" y="372"/>
                  </a:lnTo>
                  <a:lnTo>
                    <a:pt x="1032" y="372"/>
                  </a:lnTo>
                  <a:lnTo>
                    <a:pt x="1038" y="366"/>
                  </a:lnTo>
                  <a:lnTo>
                    <a:pt x="1038" y="360"/>
                  </a:lnTo>
                  <a:lnTo>
                    <a:pt x="1050" y="348"/>
                  </a:lnTo>
                  <a:lnTo>
                    <a:pt x="1080" y="348"/>
                  </a:lnTo>
                  <a:lnTo>
                    <a:pt x="1092" y="342"/>
                  </a:lnTo>
                  <a:lnTo>
                    <a:pt x="1104" y="342"/>
                  </a:lnTo>
                  <a:lnTo>
                    <a:pt x="1116" y="330"/>
                  </a:lnTo>
                  <a:lnTo>
                    <a:pt x="1116" y="324"/>
                  </a:lnTo>
                  <a:lnTo>
                    <a:pt x="1110" y="312"/>
                  </a:lnTo>
                  <a:lnTo>
                    <a:pt x="1110" y="300"/>
                  </a:lnTo>
                  <a:lnTo>
                    <a:pt x="1098" y="294"/>
                  </a:lnTo>
                  <a:lnTo>
                    <a:pt x="1086" y="282"/>
                  </a:lnTo>
                  <a:lnTo>
                    <a:pt x="1092" y="276"/>
                  </a:lnTo>
                  <a:lnTo>
                    <a:pt x="1110" y="276"/>
                  </a:lnTo>
                  <a:lnTo>
                    <a:pt x="1116" y="270"/>
                  </a:lnTo>
                  <a:lnTo>
                    <a:pt x="1110" y="264"/>
                  </a:lnTo>
                  <a:lnTo>
                    <a:pt x="1104" y="264"/>
                  </a:lnTo>
                  <a:lnTo>
                    <a:pt x="1098" y="258"/>
                  </a:lnTo>
                  <a:lnTo>
                    <a:pt x="1092" y="258"/>
                  </a:lnTo>
                  <a:lnTo>
                    <a:pt x="1110" y="246"/>
                  </a:lnTo>
                  <a:lnTo>
                    <a:pt x="1110" y="222"/>
                  </a:lnTo>
                  <a:lnTo>
                    <a:pt x="1104" y="216"/>
                  </a:lnTo>
                  <a:lnTo>
                    <a:pt x="1080" y="216"/>
                  </a:lnTo>
                  <a:lnTo>
                    <a:pt x="1062" y="204"/>
                  </a:lnTo>
                  <a:lnTo>
                    <a:pt x="1056" y="198"/>
                  </a:lnTo>
                  <a:lnTo>
                    <a:pt x="1056" y="192"/>
                  </a:lnTo>
                  <a:lnTo>
                    <a:pt x="1014" y="192"/>
                  </a:lnTo>
                  <a:lnTo>
                    <a:pt x="1002" y="186"/>
                  </a:lnTo>
                  <a:lnTo>
                    <a:pt x="996" y="180"/>
                  </a:lnTo>
                  <a:lnTo>
                    <a:pt x="978" y="180"/>
                  </a:lnTo>
                  <a:lnTo>
                    <a:pt x="966" y="186"/>
                  </a:lnTo>
                  <a:lnTo>
                    <a:pt x="942" y="162"/>
                  </a:lnTo>
                  <a:lnTo>
                    <a:pt x="936" y="150"/>
                  </a:lnTo>
                  <a:lnTo>
                    <a:pt x="924" y="150"/>
                  </a:lnTo>
                  <a:lnTo>
                    <a:pt x="918" y="156"/>
                  </a:lnTo>
                  <a:lnTo>
                    <a:pt x="918" y="162"/>
                  </a:lnTo>
                  <a:lnTo>
                    <a:pt x="912" y="156"/>
                  </a:lnTo>
                  <a:lnTo>
                    <a:pt x="864" y="156"/>
                  </a:lnTo>
                  <a:lnTo>
                    <a:pt x="858" y="150"/>
                  </a:lnTo>
                  <a:lnTo>
                    <a:pt x="846" y="150"/>
                  </a:lnTo>
                  <a:lnTo>
                    <a:pt x="840" y="144"/>
                  </a:lnTo>
                  <a:lnTo>
                    <a:pt x="816" y="150"/>
                  </a:lnTo>
                  <a:lnTo>
                    <a:pt x="810" y="150"/>
                  </a:lnTo>
                  <a:lnTo>
                    <a:pt x="798" y="102"/>
                  </a:lnTo>
                  <a:lnTo>
                    <a:pt x="756" y="84"/>
                  </a:lnTo>
                  <a:lnTo>
                    <a:pt x="720" y="84"/>
                  </a:lnTo>
                  <a:lnTo>
                    <a:pt x="720" y="66"/>
                  </a:lnTo>
                  <a:lnTo>
                    <a:pt x="714" y="48"/>
                  </a:lnTo>
                  <a:lnTo>
                    <a:pt x="720" y="48"/>
                  </a:lnTo>
                  <a:lnTo>
                    <a:pt x="726" y="42"/>
                  </a:lnTo>
                  <a:lnTo>
                    <a:pt x="726" y="30"/>
                  </a:lnTo>
                  <a:lnTo>
                    <a:pt x="720" y="30"/>
                  </a:lnTo>
                  <a:lnTo>
                    <a:pt x="708" y="24"/>
                  </a:lnTo>
                  <a:lnTo>
                    <a:pt x="702" y="18"/>
                  </a:lnTo>
                  <a:lnTo>
                    <a:pt x="696" y="18"/>
                  </a:lnTo>
                  <a:lnTo>
                    <a:pt x="690" y="0"/>
                  </a:lnTo>
                  <a:lnTo>
                    <a:pt x="642" y="0"/>
                  </a:lnTo>
                  <a:lnTo>
                    <a:pt x="630" y="6"/>
                  </a:lnTo>
                  <a:lnTo>
                    <a:pt x="600" y="6"/>
                  </a:lnTo>
                  <a:lnTo>
                    <a:pt x="600" y="18"/>
                  </a:lnTo>
                  <a:lnTo>
                    <a:pt x="594" y="24"/>
                  </a:lnTo>
                  <a:lnTo>
                    <a:pt x="558" y="24"/>
                  </a:lnTo>
                  <a:lnTo>
                    <a:pt x="546" y="18"/>
                  </a:lnTo>
                  <a:lnTo>
                    <a:pt x="516" y="18"/>
                  </a:lnTo>
                  <a:lnTo>
                    <a:pt x="510" y="30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54"/>
                  </a:lnTo>
                  <a:lnTo>
                    <a:pt x="492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68" y="78"/>
                  </a:lnTo>
                  <a:lnTo>
                    <a:pt x="462" y="72"/>
                  </a:lnTo>
                  <a:lnTo>
                    <a:pt x="438" y="72"/>
                  </a:lnTo>
                  <a:lnTo>
                    <a:pt x="426" y="78"/>
                  </a:lnTo>
                  <a:lnTo>
                    <a:pt x="420" y="78"/>
                  </a:lnTo>
                  <a:lnTo>
                    <a:pt x="420" y="66"/>
                  </a:lnTo>
                  <a:lnTo>
                    <a:pt x="414" y="60"/>
                  </a:lnTo>
                  <a:lnTo>
                    <a:pt x="396" y="60"/>
                  </a:lnTo>
                  <a:lnTo>
                    <a:pt x="390" y="66"/>
                  </a:lnTo>
                  <a:lnTo>
                    <a:pt x="390" y="72"/>
                  </a:lnTo>
                  <a:lnTo>
                    <a:pt x="378" y="60"/>
                  </a:lnTo>
                  <a:lnTo>
                    <a:pt x="366" y="66"/>
                  </a:lnTo>
                  <a:lnTo>
                    <a:pt x="360" y="60"/>
                  </a:lnTo>
                  <a:lnTo>
                    <a:pt x="342" y="66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06" y="54"/>
                  </a:lnTo>
                  <a:lnTo>
                    <a:pt x="300" y="60"/>
                  </a:lnTo>
                  <a:lnTo>
                    <a:pt x="282" y="48"/>
                  </a:lnTo>
                  <a:lnTo>
                    <a:pt x="258" y="42"/>
                  </a:lnTo>
                  <a:lnTo>
                    <a:pt x="222" y="42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168" y="30"/>
                  </a:lnTo>
                  <a:lnTo>
                    <a:pt x="162" y="36"/>
                  </a:lnTo>
                  <a:lnTo>
                    <a:pt x="150" y="42"/>
                  </a:lnTo>
                  <a:lnTo>
                    <a:pt x="114" y="42"/>
                  </a:lnTo>
                  <a:lnTo>
                    <a:pt x="114" y="48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66" y="60"/>
                  </a:lnTo>
                  <a:lnTo>
                    <a:pt x="72" y="78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102" y="108"/>
                  </a:lnTo>
                  <a:lnTo>
                    <a:pt x="108" y="114"/>
                  </a:lnTo>
                  <a:lnTo>
                    <a:pt x="102" y="126"/>
                  </a:lnTo>
                  <a:lnTo>
                    <a:pt x="108" y="132"/>
                  </a:lnTo>
                  <a:lnTo>
                    <a:pt x="108" y="138"/>
                  </a:lnTo>
                  <a:lnTo>
                    <a:pt x="114" y="144"/>
                  </a:lnTo>
                  <a:lnTo>
                    <a:pt x="108" y="150"/>
                  </a:lnTo>
                  <a:lnTo>
                    <a:pt x="102" y="150"/>
                  </a:lnTo>
                  <a:lnTo>
                    <a:pt x="96" y="156"/>
                  </a:lnTo>
                  <a:lnTo>
                    <a:pt x="84" y="156"/>
                  </a:lnTo>
                  <a:lnTo>
                    <a:pt x="30" y="204"/>
                  </a:lnTo>
                  <a:lnTo>
                    <a:pt x="30" y="246"/>
                  </a:lnTo>
                  <a:lnTo>
                    <a:pt x="42" y="258"/>
                  </a:lnTo>
                  <a:lnTo>
                    <a:pt x="18" y="258"/>
                  </a:lnTo>
                  <a:lnTo>
                    <a:pt x="18" y="270"/>
                  </a:lnTo>
                  <a:lnTo>
                    <a:pt x="12" y="276"/>
                  </a:lnTo>
                  <a:lnTo>
                    <a:pt x="12" y="282"/>
                  </a:lnTo>
                  <a:lnTo>
                    <a:pt x="6" y="288"/>
                  </a:lnTo>
                  <a:lnTo>
                    <a:pt x="0" y="288"/>
                  </a:lnTo>
                  <a:lnTo>
                    <a:pt x="0" y="306"/>
                  </a:lnTo>
                  <a:lnTo>
                    <a:pt x="6" y="306"/>
                  </a:lnTo>
                  <a:lnTo>
                    <a:pt x="24" y="32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43" name="Uganda" descr="© INSCALE GmbH, 05.05.2010&#10;http://www.presentationload.com/">
              <a:extLst>
                <a:ext uri="{FF2B5EF4-FFF2-40B4-BE49-F238E27FC236}">
                  <a16:creationId xmlns:a16="http://schemas.microsoft.com/office/drawing/2014/main" id="{2A09DA77-B970-2FF1-0F00-A377F3D5B1E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034390" y="3090993"/>
              <a:ext cx="148236" cy="174920"/>
            </a:xfrm>
            <a:custGeom>
              <a:avLst/>
              <a:gdLst>
                <a:gd name="T0" fmla="*/ 2147483647 w 390"/>
                <a:gd name="T1" fmla="*/ 2147483647 h 462"/>
                <a:gd name="T2" fmla="*/ 2147483647 w 390"/>
                <a:gd name="T3" fmla="*/ 2147483647 h 462"/>
                <a:gd name="T4" fmla="*/ 2147483647 w 390"/>
                <a:gd name="T5" fmla="*/ 2147483647 h 462"/>
                <a:gd name="T6" fmla="*/ 2147483647 w 390"/>
                <a:gd name="T7" fmla="*/ 2147483647 h 462"/>
                <a:gd name="T8" fmla="*/ 2147483647 w 390"/>
                <a:gd name="T9" fmla="*/ 2147483647 h 462"/>
                <a:gd name="T10" fmla="*/ 2147483647 w 390"/>
                <a:gd name="T11" fmla="*/ 2147483647 h 462"/>
                <a:gd name="T12" fmla="*/ 2147483647 w 390"/>
                <a:gd name="T13" fmla="*/ 2147483647 h 462"/>
                <a:gd name="T14" fmla="*/ 2147483647 w 390"/>
                <a:gd name="T15" fmla="*/ 2147483647 h 462"/>
                <a:gd name="T16" fmla="*/ 2147483647 w 390"/>
                <a:gd name="T17" fmla="*/ 2147483647 h 462"/>
                <a:gd name="T18" fmla="*/ 2147483647 w 390"/>
                <a:gd name="T19" fmla="*/ 2147483647 h 462"/>
                <a:gd name="T20" fmla="*/ 2147483647 w 390"/>
                <a:gd name="T21" fmla="*/ 2147483647 h 462"/>
                <a:gd name="T22" fmla="*/ 2147483647 w 390"/>
                <a:gd name="T23" fmla="*/ 2147483647 h 462"/>
                <a:gd name="T24" fmla="*/ 2147483647 w 390"/>
                <a:gd name="T25" fmla="*/ 0 h 462"/>
                <a:gd name="T26" fmla="*/ 2147483647 w 390"/>
                <a:gd name="T27" fmla="*/ 2147483647 h 462"/>
                <a:gd name="T28" fmla="*/ 2147483647 w 390"/>
                <a:gd name="T29" fmla="*/ 2147483647 h 462"/>
                <a:gd name="T30" fmla="*/ 2147483647 w 390"/>
                <a:gd name="T31" fmla="*/ 2147483647 h 462"/>
                <a:gd name="T32" fmla="*/ 2147483647 w 390"/>
                <a:gd name="T33" fmla="*/ 2147483647 h 462"/>
                <a:gd name="T34" fmla="*/ 2147483647 w 390"/>
                <a:gd name="T35" fmla="*/ 2147483647 h 462"/>
                <a:gd name="T36" fmla="*/ 2147483647 w 390"/>
                <a:gd name="T37" fmla="*/ 2147483647 h 462"/>
                <a:gd name="T38" fmla="*/ 2147483647 w 390"/>
                <a:gd name="T39" fmla="*/ 2147483647 h 462"/>
                <a:gd name="T40" fmla="*/ 2147483647 w 390"/>
                <a:gd name="T41" fmla="*/ 2147483647 h 462"/>
                <a:gd name="T42" fmla="*/ 2147483647 w 390"/>
                <a:gd name="T43" fmla="*/ 2147483647 h 462"/>
                <a:gd name="T44" fmla="*/ 2147483647 w 390"/>
                <a:gd name="T45" fmla="*/ 2147483647 h 462"/>
                <a:gd name="T46" fmla="*/ 2147483647 w 390"/>
                <a:gd name="T47" fmla="*/ 2147483647 h 462"/>
                <a:gd name="T48" fmla="*/ 2147483647 w 390"/>
                <a:gd name="T49" fmla="*/ 2147483647 h 462"/>
                <a:gd name="T50" fmla="*/ 2147483647 w 390"/>
                <a:gd name="T51" fmla="*/ 2147483647 h 462"/>
                <a:gd name="T52" fmla="*/ 2147483647 w 390"/>
                <a:gd name="T53" fmla="*/ 2147483647 h 462"/>
                <a:gd name="T54" fmla="*/ 2147483647 w 390"/>
                <a:gd name="T55" fmla="*/ 2147483647 h 462"/>
                <a:gd name="T56" fmla="*/ 2147483647 w 390"/>
                <a:gd name="T57" fmla="*/ 2147483647 h 462"/>
                <a:gd name="T58" fmla="*/ 2147483647 w 390"/>
                <a:gd name="T59" fmla="*/ 2147483647 h 462"/>
                <a:gd name="T60" fmla="*/ 2147483647 w 390"/>
                <a:gd name="T61" fmla="*/ 2147483647 h 462"/>
                <a:gd name="T62" fmla="*/ 2147483647 w 390"/>
                <a:gd name="T63" fmla="*/ 2147483647 h 462"/>
                <a:gd name="T64" fmla="*/ 2147483647 w 390"/>
                <a:gd name="T65" fmla="*/ 2147483647 h 462"/>
                <a:gd name="T66" fmla="*/ 2147483647 w 390"/>
                <a:gd name="T67" fmla="*/ 2147483647 h 462"/>
                <a:gd name="T68" fmla="*/ 2147483647 w 390"/>
                <a:gd name="T69" fmla="*/ 2147483647 h 462"/>
                <a:gd name="T70" fmla="*/ 2147483647 w 390"/>
                <a:gd name="T71" fmla="*/ 2147483647 h 462"/>
                <a:gd name="T72" fmla="*/ 2147483647 w 390"/>
                <a:gd name="T73" fmla="*/ 2147483647 h 462"/>
                <a:gd name="T74" fmla="*/ 2147483647 w 390"/>
                <a:gd name="T75" fmla="*/ 2147483647 h 462"/>
                <a:gd name="T76" fmla="*/ 2147483647 w 390"/>
                <a:gd name="T77" fmla="*/ 2147483647 h 462"/>
                <a:gd name="T78" fmla="*/ 2147483647 w 390"/>
                <a:gd name="T79" fmla="*/ 2147483647 h 462"/>
                <a:gd name="T80" fmla="*/ 2147483647 w 390"/>
                <a:gd name="T81" fmla="*/ 2147483647 h 462"/>
                <a:gd name="T82" fmla="*/ 2147483647 w 390"/>
                <a:gd name="T83" fmla="*/ 2147483647 h 462"/>
                <a:gd name="T84" fmla="*/ 2147483647 w 390"/>
                <a:gd name="T85" fmla="*/ 2147483647 h 462"/>
                <a:gd name="T86" fmla="*/ 2147483647 w 390"/>
                <a:gd name="T87" fmla="*/ 2147483647 h 462"/>
                <a:gd name="T88" fmla="*/ 2147483647 w 390"/>
                <a:gd name="T89" fmla="*/ 2147483647 h 462"/>
                <a:gd name="T90" fmla="*/ 2147483647 w 390"/>
                <a:gd name="T91" fmla="*/ 2147483647 h 462"/>
                <a:gd name="T92" fmla="*/ 2147483647 w 390"/>
                <a:gd name="T93" fmla="*/ 2147483647 h 462"/>
                <a:gd name="T94" fmla="*/ 2147483647 w 390"/>
                <a:gd name="T95" fmla="*/ 2147483647 h 462"/>
                <a:gd name="T96" fmla="*/ 2147483647 w 390"/>
                <a:gd name="T97" fmla="*/ 2147483647 h 462"/>
                <a:gd name="T98" fmla="*/ 2147483647 w 390"/>
                <a:gd name="T99" fmla="*/ 2147483647 h 462"/>
                <a:gd name="T100" fmla="*/ 2147483647 w 390"/>
                <a:gd name="T101" fmla="*/ 2147483647 h 462"/>
                <a:gd name="T102" fmla="*/ 2147483647 w 390"/>
                <a:gd name="T103" fmla="*/ 2147483647 h 462"/>
                <a:gd name="T104" fmla="*/ 2147483647 w 390"/>
                <a:gd name="T105" fmla="*/ 2147483647 h 462"/>
                <a:gd name="T106" fmla="*/ 2147483647 w 390"/>
                <a:gd name="T107" fmla="*/ 2147483647 h 4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90"/>
                <a:gd name="T163" fmla="*/ 0 h 462"/>
                <a:gd name="T164" fmla="*/ 390 w 390"/>
                <a:gd name="T165" fmla="*/ 462 h 4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90" h="462">
                  <a:moveTo>
                    <a:pt x="306" y="426"/>
                  </a:moveTo>
                  <a:lnTo>
                    <a:pt x="318" y="426"/>
                  </a:lnTo>
                  <a:lnTo>
                    <a:pt x="318" y="420"/>
                  </a:lnTo>
                  <a:lnTo>
                    <a:pt x="306" y="420"/>
                  </a:lnTo>
                  <a:lnTo>
                    <a:pt x="306" y="426"/>
                  </a:lnTo>
                  <a:close/>
                  <a:moveTo>
                    <a:pt x="390" y="192"/>
                  </a:moveTo>
                  <a:lnTo>
                    <a:pt x="384" y="180"/>
                  </a:lnTo>
                  <a:lnTo>
                    <a:pt x="378" y="174"/>
                  </a:lnTo>
                  <a:lnTo>
                    <a:pt x="366" y="150"/>
                  </a:lnTo>
                  <a:lnTo>
                    <a:pt x="366" y="144"/>
                  </a:lnTo>
                  <a:lnTo>
                    <a:pt x="372" y="138"/>
                  </a:lnTo>
                  <a:lnTo>
                    <a:pt x="378" y="138"/>
                  </a:lnTo>
                  <a:lnTo>
                    <a:pt x="384" y="132"/>
                  </a:lnTo>
                  <a:lnTo>
                    <a:pt x="348" y="90"/>
                  </a:lnTo>
                  <a:lnTo>
                    <a:pt x="354" y="84"/>
                  </a:lnTo>
                  <a:lnTo>
                    <a:pt x="336" y="66"/>
                  </a:lnTo>
                  <a:lnTo>
                    <a:pt x="336" y="60"/>
                  </a:lnTo>
                  <a:lnTo>
                    <a:pt x="342" y="54"/>
                  </a:lnTo>
                  <a:lnTo>
                    <a:pt x="342" y="42"/>
                  </a:lnTo>
                  <a:lnTo>
                    <a:pt x="336" y="42"/>
                  </a:lnTo>
                  <a:lnTo>
                    <a:pt x="336" y="48"/>
                  </a:lnTo>
                  <a:lnTo>
                    <a:pt x="330" y="42"/>
                  </a:lnTo>
                  <a:lnTo>
                    <a:pt x="324" y="42"/>
                  </a:lnTo>
                  <a:lnTo>
                    <a:pt x="324" y="18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300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94" y="18"/>
                  </a:lnTo>
                  <a:lnTo>
                    <a:pt x="276" y="36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24"/>
                  </a:lnTo>
                  <a:lnTo>
                    <a:pt x="234" y="24"/>
                  </a:lnTo>
                  <a:lnTo>
                    <a:pt x="222" y="36"/>
                  </a:lnTo>
                  <a:lnTo>
                    <a:pt x="198" y="36"/>
                  </a:lnTo>
                  <a:lnTo>
                    <a:pt x="180" y="60"/>
                  </a:lnTo>
                  <a:lnTo>
                    <a:pt x="156" y="30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32" y="42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2" y="30"/>
                  </a:lnTo>
                  <a:lnTo>
                    <a:pt x="84" y="48"/>
                  </a:lnTo>
                  <a:lnTo>
                    <a:pt x="90" y="72"/>
                  </a:lnTo>
                  <a:lnTo>
                    <a:pt x="72" y="90"/>
                  </a:lnTo>
                  <a:lnTo>
                    <a:pt x="84" y="96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84" y="114"/>
                  </a:lnTo>
                  <a:lnTo>
                    <a:pt x="78" y="126"/>
                  </a:lnTo>
                  <a:lnTo>
                    <a:pt x="78" y="138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0"/>
                  </a:lnTo>
                  <a:lnTo>
                    <a:pt x="114" y="156"/>
                  </a:lnTo>
                  <a:lnTo>
                    <a:pt x="114" y="168"/>
                  </a:lnTo>
                  <a:lnTo>
                    <a:pt x="108" y="180"/>
                  </a:lnTo>
                  <a:lnTo>
                    <a:pt x="96" y="192"/>
                  </a:lnTo>
                  <a:lnTo>
                    <a:pt x="84" y="216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42" y="246"/>
                  </a:lnTo>
                  <a:lnTo>
                    <a:pt x="42" y="258"/>
                  </a:lnTo>
                  <a:lnTo>
                    <a:pt x="24" y="270"/>
                  </a:lnTo>
                  <a:lnTo>
                    <a:pt x="6" y="342"/>
                  </a:lnTo>
                  <a:lnTo>
                    <a:pt x="6" y="372"/>
                  </a:lnTo>
                  <a:lnTo>
                    <a:pt x="0" y="450"/>
                  </a:lnTo>
                  <a:lnTo>
                    <a:pt x="12" y="450"/>
                  </a:lnTo>
                  <a:lnTo>
                    <a:pt x="24" y="462"/>
                  </a:lnTo>
                  <a:lnTo>
                    <a:pt x="30" y="462"/>
                  </a:lnTo>
                  <a:lnTo>
                    <a:pt x="42" y="438"/>
                  </a:lnTo>
                  <a:lnTo>
                    <a:pt x="48" y="432"/>
                  </a:lnTo>
                  <a:lnTo>
                    <a:pt x="48" y="426"/>
                  </a:lnTo>
                  <a:lnTo>
                    <a:pt x="72" y="420"/>
                  </a:lnTo>
                  <a:lnTo>
                    <a:pt x="162" y="426"/>
                  </a:lnTo>
                  <a:lnTo>
                    <a:pt x="162" y="414"/>
                  </a:lnTo>
                  <a:lnTo>
                    <a:pt x="156" y="408"/>
                  </a:lnTo>
                  <a:lnTo>
                    <a:pt x="150" y="396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68" y="342"/>
                  </a:lnTo>
                  <a:lnTo>
                    <a:pt x="174" y="336"/>
                  </a:lnTo>
                  <a:lnTo>
                    <a:pt x="186" y="330"/>
                  </a:lnTo>
                  <a:lnTo>
                    <a:pt x="204" y="324"/>
                  </a:lnTo>
                  <a:lnTo>
                    <a:pt x="240" y="324"/>
                  </a:lnTo>
                  <a:lnTo>
                    <a:pt x="252" y="312"/>
                  </a:lnTo>
                  <a:lnTo>
                    <a:pt x="258" y="300"/>
                  </a:lnTo>
                  <a:lnTo>
                    <a:pt x="264" y="300"/>
                  </a:lnTo>
                  <a:lnTo>
                    <a:pt x="264" y="306"/>
                  </a:lnTo>
                  <a:lnTo>
                    <a:pt x="270" y="312"/>
                  </a:lnTo>
                  <a:lnTo>
                    <a:pt x="270" y="330"/>
                  </a:lnTo>
                  <a:lnTo>
                    <a:pt x="276" y="324"/>
                  </a:lnTo>
                  <a:lnTo>
                    <a:pt x="312" y="324"/>
                  </a:lnTo>
                  <a:lnTo>
                    <a:pt x="312" y="330"/>
                  </a:lnTo>
                  <a:lnTo>
                    <a:pt x="312" y="318"/>
                  </a:lnTo>
                  <a:lnTo>
                    <a:pt x="318" y="306"/>
                  </a:lnTo>
                  <a:lnTo>
                    <a:pt x="324" y="300"/>
                  </a:lnTo>
                  <a:lnTo>
                    <a:pt x="330" y="282"/>
                  </a:lnTo>
                  <a:lnTo>
                    <a:pt x="348" y="270"/>
                  </a:lnTo>
                  <a:lnTo>
                    <a:pt x="348" y="246"/>
                  </a:lnTo>
                  <a:lnTo>
                    <a:pt x="354" y="240"/>
                  </a:lnTo>
                  <a:lnTo>
                    <a:pt x="372" y="240"/>
                  </a:lnTo>
                  <a:lnTo>
                    <a:pt x="378" y="216"/>
                  </a:lnTo>
                  <a:lnTo>
                    <a:pt x="390" y="204"/>
                  </a:lnTo>
                  <a:lnTo>
                    <a:pt x="390" y="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44" name="Turkme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32D5DC05-9341-1A2C-6D53-27C141F391B6}"/>
                </a:ext>
              </a:extLst>
            </p:cNvPr>
            <p:cNvSpPr>
              <a:spLocks/>
            </p:cNvSpPr>
            <p:nvPr/>
          </p:nvSpPr>
          <p:spPr bwMode="gray">
            <a:xfrm>
              <a:off x="5550255" y="1912504"/>
              <a:ext cx="382452" cy="229770"/>
            </a:xfrm>
            <a:custGeom>
              <a:avLst/>
              <a:gdLst>
                <a:gd name="T0" fmla="*/ 2147483647 w 1008"/>
                <a:gd name="T1" fmla="*/ 2147483647 h 606"/>
                <a:gd name="T2" fmla="*/ 2147483647 w 1008"/>
                <a:gd name="T3" fmla="*/ 2147483647 h 606"/>
                <a:gd name="T4" fmla="*/ 2147483647 w 1008"/>
                <a:gd name="T5" fmla="*/ 2147483647 h 606"/>
                <a:gd name="T6" fmla="*/ 2147483647 w 1008"/>
                <a:gd name="T7" fmla="*/ 2147483647 h 606"/>
                <a:gd name="T8" fmla="*/ 2147483647 w 1008"/>
                <a:gd name="T9" fmla="*/ 2147483647 h 606"/>
                <a:gd name="T10" fmla="*/ 2147483647 w 1008"/>
                <a:gd name="T11" fmla="*/ 2147483647 h 606"/>
                <a:gd name="T12" fmla="*/ 2147483647 w 1008"/>
                <a:gd name="T13" fmla="*/ 2147483647 h 606"/>
                <a:gd name="T14" fmla="*/ 2147483647 w 1008"/>
                <a:gd name="T15" fmla="*/ 2147483647 h 606"/>
                <a:gd name="T16" fmla="*/ 2147483647 w 1008"/>
                <a:gd name="T17" fmla="*/ 2147483647 h 606"/>
                <a:gd name="T18" fmla="*/ 2147483647 w 1008"/>
                <a:gd name="T19" fmla="*/ 2147483647 h 606"/>
                <a:gd name="T20" fmla="*/ 2147483647 w 1008"/>
                <a:gd name="T21" fmla="*/ 2147483647 h 606"/>
                <a:gd name="T22" fmla="*/ 2147483647 w 1008"/>
                <a:gd name="T23" fmla="*/ 2147483647 h 606"/>
                <a:gd name="T24" fmla="*/ 2147483647 w 1008"/>
                <a:gd name="T25" fmla="*/ 2147483647 h 606"/>
                <a:gd name="T26" fmla="*/ 2147483647 w 1008"/>
                <a:gd name="T27" fmla="*/ 2147483647 h 606"/>
                <a:gd name="T28" fmla="*/ 2147483647 w 1008"/>
                <a:gd name="T29" fmla="*/ 2147483647 h 606"/>
                <a:gd name="T30" fmla="*/ 2147483647 w 1008"/>
                <a:gd name="T31" fmla="*/ 2147483647 h 606"/>
                <a:gd name="T32" fmla="*/ 2147483647 w 1008"/>
                <a:gd name="T33" fmla="*/ 2147483647 h 606"/>
                <a:gd name="T34" fmla="*/ 2147483647 w 1008"/>
                <a:gd name="T35" fmla="*/ 2147483647 h 606"/>
                <a:gd name="T36" fmla="*/ 2147483647 w 1008"/>
                <a:gd name="T37" fmla="*/ 2147483647 h 606"/>
                <a:gd name="T38" fmla="*/ 2147483647 w 1008"/>
                <a:gd name="T39" fmla="*/ 2147483647 h 606"/>
                <a:gd name="T40" fmla="*/ 2147483647 w 1008"/>
                <a:gd name="T41" fmla="*/ 2147483647 h 606"/>
                <a:gd name="T42" fmla="*/ 2147483647 w 1008"/>
                <a:gd name="T43" fmla="*/ 2147483647 h 606"/>
                <a:gd name="T44" fmla="*/ 2147483647 w 1008"/>
                <a:gd name="T45" fmla="*/ 2147483647 h 606"/>
                <a:gd name="T46" fmla="*/ 2147483647 w 1008"/>
                <a:gd name="T47" fmla="*/ 2147483647 h 606"/>
                <a:gd name="T48" fmla="*/ 2147483647 w 1008"/>
                <a:gd name="T49" fmla="*/ 2147483647 h 606"/>
                <a:gd name="T50" fmla="*/ 2147483647 w 1008"/>
                <a:gd name="T51" fmla="*/ 2147483647 h 606"/>
                <a:gd name="T52" fmla="*/ 2147483647 w 1008"/>
                <a:gd name="T53" fmla="*/ 2147483647 h 606"/>
                <a:gd name="T54" fmla="*/ 2147483647 w 1008"/>
                <a:gd name="T55" fmla="*/ 2147483647 h 606"/>
                <a:gd name="T56" fmla="*/ 2147483647 w 1008"/>
                <a:gd name="T57" fmla="*/ 2147483647 h 606"/>
                <a:gd name="T58" fmla="*/ 2147483647 w 1008"/>
                <a:gd name="T59" fmla="*/ 2147483647 h 606"/>
                <a:gd name="T60" fmla="*/ 2147483647 w 1008"/>
                <a:gd name="T61" fmla="*/ 2147483647 h 606"/>
                <a:gd name="T62" fmla="*/ 2147483647 w 1008"/>
                <a:gd name="T63" fmla="*/ 2147483647 h 606"/>
                <a:gd name="T64" fmla="*/ 2147483647 w 1008"/>
                <a:gd name="T65" fmla="*/ 2147483647 h 606"/>
                <a:gd name="T66" fmla="*/ 2147483647 w 1008"/>
                <a:gd name="T67" fmla="*/ 2147483647 h 606"/>
                <a:gd name="T68" fmla="*/ 2147483647 w 1008"/>
                <a:gd name="T69" fmla="*/ 2147483647 h 606"/>
                <a:gd name="T70" fmla="*/ 2147483647 w 1008"/>
                <a:gd name="T71" fmla="*/ 2147483647 h 606"/>
                <a:gd name="T72" fmla="*/ 2147483647 w 1008"/>
                <a:gd name="T73" fmla="*/ 2147483647 h 606"/>
                <a:gd name="T74" fmla="*/ 2147483647 w 1008"/>
                <a:gd name="T75" fmla="*/ 2147483647 h 606"/>
                <a:gd name="T76" fmla="*/ 2147483647 w 1008"/>
                <a:gd name="T77" fmla="*/ 2147483647 h 606"/>
                <a:gd name="T78" fmla="*/ 2147483647 w 1008"/>
                <a:gd name="T79" fmla="*/ 2147483647 h 606"/>
                <a:gd name="T80" fmla="*/ 2147483647 w 1008"/>
                <a:gd name="T81" fmla="*/ 2147483647 h 606"/>
                <a:gd name="T82" fmla="*/ 2147483647 w 1008"/>
                <a:gd name="T83" fmla="*/ 2147483647 h 606"/>
                <a:gd name="T84" fmla="*/ 2147483647 w 1008"/>
                <a:gd name="T85" fmla="*/ 2147483647 h 606"/>
                <a:gd name="T86" fmla="*/ 2147483647 w 1008"/>
                <a:gd name="T87" fmla="*/ 2147483647 h 606"/>
                <a:gd name="T88" fmla="*/ 2147483647 w 1008"/>
                <a:gd name="T89" fmla="*/ 2147483647 h 606"/>
                <a:gd name="T90" fmla="*/ 2147483647 w 1008"/>
                <a:gd name="T91" fmla="*/ 2147483647 h 606"/>
                <a:gd name="T92" fmla="*/ 2147483647 w 1008"/>
                <a:gd name="T93" fmla="*/ 2147483647 h 606"/>
                <a:gd name="T94" fmla="*/ 2147483647 w 1008"/>
                <a:gd name="T95" fmla="*/ 2147483647 h 606"/>
                <a:gd name="T96" fmla="*/ 2147483647 w 1008"/>
                <a:gd name="T97" fmla="*/ 2147483647 h 606"/>
                <a:gd name="T98" fmla="*/ 2147483647 w 1008"/>
                <a:gd name="T99" fmla="*/ 2147483647 h 606"/>
                <a:gd name="T100" fmla="*/ 2147483647 w 1008"/>
                <a:gd name="T101" fmla="*/ 2147483647 h 606"/>
                <a:gd name="T102" fmla="*/ 2147483647 w 1008"/>
                <a:gd name="T103" fmla="*/ 2147483647 h 606"/>
                <a:gd name="T104" fmla="*/ 0 w 1008"/>
                <a:gd name="T105" fmla="*/ 2147483647 h 606"/>
                <a:gd name="T106" fmla="*/ 2147483647 w 1008"/>
                <a:gd name="T107" fmla="*/ 2147483647 h 606"/>
                <a:gd name="T108" fmla="*/ 2147483647 w 1008"/>
                <a:gd name="T109" fmla="*/ 2147483647 h 6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08"/>
                <a:gd name="T166" fmla="*/ 0 h 606"/>
                <a:gd name="T167" fmla="*/ 1008 w 1008"/>
                <a:gd name="T168" fmla="*/ 606 h 6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08" h="606">
                  <a:moveTo>
                    <a:pt x="48" y="150"/>
                  </a:moveTo>
                  <a:lnTo>
                    <a:pt x="48" y="156"/>
                  </a:lnTo>
                  <a:lnTo>
                    <a:pt x="42" y="162"/>
                  </a:lnTo>
                  <a:lnTo>
                    <a:pt x="36" y="174"/>
                  </a:lnTo>
                  <a:lnTo>
                    <a:pt x="36" y="186"/>
                  </a:lnTo>
                  <a:lnTo>
                    <a:pt x="42" y="198"/>
                  </a:lnTo>
                  <a:lnTo>
                    <a:pt x="48" y="204"/>
                  </a:lnTo>
                  <a:lnTo>
                    <a:pt x="54" y="216"/>
                  </a:lnTo>
                  <a:lnTo>
                    <a:pt x="60" y="222"/>
                  </a:lnTo>
                  <a:lnTo>
                    <a:pt x="60" y="228"/>
                  </a:lnTo>
                  <a:lnTo>
                    <a:pt x="90" y="222"/>
                  </a:lnTo>
                  <a:lnTo>
                    <a:pt x="90" y="246"/>
                  </a:lnTo>
                  <a:lnTo>
                    <a:pt x="114" y="258"/>
                  </a:lnTo>
                  <a:lnTo>
                    <a:pt x="90" y="258"/>
                  </a:lnTo>
                  <a:lnTo>
                    <a:pt x="78" y="264"/>
                  </a:lnTo>
                  <a:lnTo>
                    <a:pt x="72" y="264"/>
                  </a:lnTo>
                  <a:lnTo>
                    <a:pt x="72" y="270"/>
                  </a:lnTo>
                  <a:lnTo>
                    <a:pt x="78" y="276"/>
                  </a:lnTo>
                  <a:lnTo>
                    <a:pt x="90" y="276"/>
                  </a:lnTo>
                  <a:lnTo>
                    <a:pt x="96" y="282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26" y="300"/>
                  </a:lnTo>
                  <a:lnTo>
                    <a:pt x="132" y="306"/>
                  </a:lnTo>
                  <a:lnTo>
                    <a:pt x="138" y="354"/>
                  </a:lnTo>
                  <a:lnTo>
                    <a:pt x="150" y="360"/>
                  </a:lnTo>
                  <a:lnTo>
                    <a:pt x="150" y="372"/>
                  </a:lnTo>
                  <a:lnTo>
                    <a:pt x="144" y="378"/>
                  </a:lnTo>
                  <a:lnTo>
                    <a:pt x="144" y="402"/>
                  </a:lnTo>
                  <a:lnTo>
                    <a:pt x="150" y="414"/>
                  </a:lnTo>
                  <a:lnTo>
                    <a:pt x="150" y="426"/>
                  </a:lnTo>
                  <a:lnTo>
                    <a:pt x="156" y="432"/>
                  </a:lnTo>
                  <a:lnTo>
                    <a:pt x="156" y="438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210" y="420"/>
                  </a:lnTo>
                  <a:lnTo>
                    <a:pt x="210" y="408"/>
                  </a:lnTo>
                  <a:lnTo>
                    <a:pt x="216" y="402"/>
                  </a:lnTo>
                  <a:lnTo>
                    <a:pt x="228" y="396"/>
                  </a:lnTo>
                  <a:lnTo>
                    <a:pt x="246" y="378"/>
                  </a:lnTo>
                  <a:lnTo>
                    <a:pt x="258" y="372"/>
                  </a:lnTo>
                  <a:lnTo>
                    <a:pt x="294" y="372"/>
                  </a:lnTo>
                  <a:lnTo>
                    <a:pt x="306" y="378"/>
                  </a:lnTo>
                  <a:lnTo>
                    <a:pt x="312" y="372"/>
                  </a:lnTo>
                  <a:lnTo>
                    <a:pt x="312" y="366"/>
                  </a:lnTo>
                  <a:lnTo>
                    <a:pt x="372" y="366"/>
                  </a:lnTo>
                  <a:lnTo>
                    <a:pt x="384" y="378"/>
                  </a:lnTo>
                  <a:lnTo>
                    <a:pt x="384" y="390"/>
                  </a:lnTo>
                  <a:lnTo>
                    <a:pt x="414" y="390"/>
                  </a:lnTo>
                  <a:lnTo>
                    <a:pt x="420" y="396"/>
                  </a:lnTo>
                  <a:lnTo>
                    <a:pt x="432" y="402"/>
                  </a:lnTo>
                  <a:lnTo>
                    <a:pt x="438" y="408"/>
                  </a:lnTo>
                  <a:lnTo>
                    <a:pt x="450" y="414"/>
                  </a:lnTo>
                  <a:lnTo>
                    <a:pt x="450" y="408"/>
                  </a:lnTo>
                  <a:lnTo>
                    <a:pt x="468" y="408"/>
                  </a:lnTo>
                  <a:lnTo>
                    <a:pt x="480" y="414"/>
                  </a:lnTo>
                  <a:lnTo>
                    <a:pt x="498" y="414"/>
                  </a:lnTo>
                  <a:lnTo>
                    <a:pt x="510" y="420"/>
                  </a:lnTo>
                  <a:lnTo>
                    <a:pt x="516" y="420"/>
                  </a:lnTo>
                  <a:lnTo>
                    <a:pt x="522" y="426"/>
                  </a:lnTo>
                  <a:lnTo>
                    <a:pt x="522" y="432"/>
                  </a:lnTo>
                  <a:lnTo>
                    <a:pt x="528" y="444"/>
                  </a:lnTo>
                  <a:lnTo>
                    <a:pt x="534" y="450"/>
                  </a:lnTo>
                  <a:lnTo>
                    <a:pt x="540" y="450"/>
                  </a:lnTo>
                  <a:lnTo>
                    <a:pt x="546" y="456"/>
                  </a:lnTo>
                  <a:lnTo>
                    <a:pt x="558" y="456"/>
                  </a:lnTo>
                  <a:lnTo>
                    <a:pt x="570" y="468"/>
                  </a:lnTo>
                  <a:lnTo>
                    <a:pt x="582" y="474"/>
                  </a:lnTo>
                  <a:lnTo>
                    <a:pt x="588" y="486"/>
                  </a:lnTo>
                  <a:lnTo>
                    <a:pt x="594" y="492"/>
                  </a:lnTo>
                  <a:lnTo>
                    <a:pt x="660" y="486"/>
                  </a:lnTo>
                  <a:lnTo>
                    <a:pt x="660" y="522"/>
                  </a:lnTo>
                  <a:lnTo>
                    <a:pt x="672" y="522"/>
                  </a:lnTo>
                  <a:lnTo>
                    <a:pt x="666" y="546"/>
                  </a:lnTo>
                  <a:lnTo>
                    <a:pt x="678" y="576"/>
                  </a:lnTo>
                  <a:lnTo>
                    <a:pt x="684" y="582"/>
                  </a:lnTo>
                  <a:lnTo>
                    <a:pt x="696" y="582"/>
                  </a:lnTo>
                  <a:lnTo>
                    <a:pt x="702" y="588"/>
                  </a:lnTo>
                  <a:lnTo>
                    <a:pt x="714" y="588"/>
                  </a:lnTo>
                  <a:lnTo>
                    <a:pt x="720" y="582"/>
                  </a:lnTo>
                  <a:lnTo>
                    <a:pt x="726" y="582"/>
                  </a:lnTo>
                  <a:lnTo>
                    <a:pt x="750" y="606"/>
                  </a:lnTo>
                  <a:lnTo>
                    <a:pt x="774" y="606"/>
                  </a:lnTo>
                  <a:lnTo>
                    <a:pt x="786" y="600"/>
                  </a:lnTo>
                  <a:lnTo>
                    <a:pt x="792" y="594"/>
                  </a:lnTo>
                  <a:lnTo>
                    <a:pt x="804" y="570"/>
                  </a:lnTo>
                  <a:lnTo>
                    <a:pt x="804" y="558"/>
                  </a:lnTo>
                  <a:lnTo>
                    <a:pt x="816" y="558"/>
                  </a:lnTo>
                  <a:lnTo>
                    <a:pt x="852" y="540"/>
                  </a:lnTo>
                  <a:lnTo>
                    <a:pt x="858" y="528"/>
                  </a:lnTo>
                  <a:lnTo>
                    <a:pt x="870" y="522"/>
                  </a:lnTo>
                  <a:lnTo>
                    <a:pt x="882" y="522"/>
                  </a:lnTo>
                  <a:lnTo>
                    <a:pt x="882" y="462"/>
                  </a:lnTo>
                  <a:lnTo>
                    <a:pt x="888" y="450"/>
                  </a:lnTo>
                  <a:lnTo>
                    <a:pt x="900" y="444"/>
                  </a:lnTo>
                  <a:lnTo>
                    <a:pt x="936" y="444"/>
                  </a:lnTo>
                  <a:lnTo>
                    <a:pt x="936" y="420"/>
                  </a:lnTo>
                  <a:lnTo>
                    <a:pt x="948" y="420"/>
                  </a:lnTo>
                  <a:lnTo>
                    <a:pt x="960" y="426"/>
                  </a:lnTo>
                  <a:lnTo>
                    <a:pt x="966" y="432"/>
                  </a:lnTo>
                  <a:lnTo>
                    <a:pt x="978" y="438"/>
                  </a:lnTo>
                  <a:lnTo>
                    <a:pt x="1008" y="438"/>
                  </a:lnTo>
                  <a:lnTo>
                    <a:pt x="1008" y="426"/>
                  </a:lnTo>
                  <a:lnTo>
                    <a:pt x="996" y="414"/>
                  </a:lnTo>
                  <a:lnTo>
                    <a:pt x="996" y="396"/>
                  </a:lnTo>
                  <a:lnTo>
                    <a:pt x="1002" y="390"/>
                  </a:lnTo>
                  <a:lnTo>
                    <a:pt x="954" y="360"/>
                  </a:lnTo>
                  <a:lnTo>
                    <a:pt x="930" y="366"/>
                  </a:lnTo>
                  <a:lnTo>
                    <a:pt x="924" y="366"/>
                  </a:lnTo>
                  <a:lnTo>
                    <a:pt x="912" y="354"/>
                  </a:lnTo>
                  <a:lnTo>
                    <a:pt x="900" y="354"/>
                  </a:lnTo>
                  <a:lnTo>
                    <a:pt x="888" y="342"/>
                  </a:lnTo>
                  <a:lnTo>
                    <a:pt x="876" y="336"/>
                  </a:lnTo>
                  <a:lnTo>
                    <a:pt x="870" y="330"/>
                  </a:lnTo>
                  <a:lnTo>
                    <a:pt x="846" y="318"/>
                  </a:lnTo>
                  <a:lnTo>
                    <a:pt x="828" y="306"/>
                  </a:lnTo>
                  <a:lnTo>
                    <a:pt x="804" y="306"/>
                  </a:lnTo>
                  <a:lnTo>
                    <a:pt x="774" y="288"/>
                  </a:lnTo>
                  <a:lnTo>
                    <a:pt x="768" y="282"/>
                  </a:lnTo>
                  <a:lnTo>
                    <a:pt x="762" y="270"/>
                  </a:lnTo>
                  <a:lnTo>
                    <a:pt x="750" y="258"/>
                  </a:lnTo>
                  <a:lnTo>
                    <a:pt x="744" y="258"/>
                  </a:lnTo>
                  <a:lnTo>
                    <a:pt x="732" y="252"/>
                  </a:lnTo>
                  <a:lnTo>
                    <a:pt x="714" y="252"/>
                  </a:lnTo>
                  <a:lnTo>
                    <a:pt x="702" y="246"/>
                  </a:lnTo>
                  <a:lnTo>
                    <a:pt x="690" y="234"/>
                  </a:lnTo>
                  <a:lnTo>
                    <a:pt x="672" y="198"/>
                  </a:lnTo>
                  <a:lnTo>
                    <a:pt x="666" y="192"/>
                  </a:lnTo>
                  <a:lnTo>
                    <a:pt x="666" y="186"/>
                  </a:lnTo>
                  <a:lnTo>
                    <a:pt x="648" y="168"/>
                  </a:lnTo>
                  <a:lnTo>
                    <a:pt x="630" y="138"/>
                  </a:lnTo>
                  <a:lnTo>
                    <a:pt x="594" y="120"/>
                  </a:lnTo>
                  <a:lnTo>
                    <a:pt x="594" y="126"/>
                  </a:lnTo>
                  <a:lnTo>
                    <a:pt x="540" y="120"/>
                  </a:lnTo>
                  <a:lnTo>
                    <a:pt x="510" y="120"/>
                  </a:lnTo>
                  <a:lnTo>
                    <a:pt x="492" y="102"/>
                  </a:lnTo>
                  <a:lnTo>
                    <a:pt x="492" y="90"/>
                  </a:lnTo>
                  <a:lnTo>
                    <a:pt x="504" y="78"/>
                  </a:lnTo>
                  <a:lnTo>
                    <a:pt x="492" y="72"/>
                  </a:lnTo>
                  <a:lnTo>
                    <a:pt x="492" y="60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44" y="42"/>
                  </a:lnTo>
                  <a:lnTo>
                    <a:pt x="432" y="36"/>
                  </a:lnTo>
                  <a:lnTo>
                    <a:pt x="432" y="24"/>
                  </a:lnTo>
                  <a:lnTo>
                    <a:pt x="408" y="24"/>
                  </a:lnTo>
                  <a:lnTo>
                    <a:pt x="390" y="0"/>
                  </a:lnTo>
                  <a:lnTo>
                    <a:pt x="384" y="12"/>
                  </a:lnTo>
                  <a:lnTo>
                    <a:pt x="354" y="6"/>
                  </a:lnTo>
                  <a:lnTo>
                    <a:pt x="384" y="36"/>
                  </a:lnTo>
                  <a:lnTo>
                    <a:pt x="378" y="30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54" y="24"/>
                  </a:lnTo>
                  <a:lnTo>
                    <a:pt x="348" y="30"/>
                  </a:lnTo>
                  <a:lnTo>
                    <a:pt x="348" y="42"/>
                  </a:lnTo>
                  <a:lnTo>
                    <a:pt x="342" y="42"/>
                  </a:lnTo>
                  <a:lnTo>
                    <a:pt x="336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94" y="72"/>
                  </a:lnTo>
                  <a:lnTo>
                    <a:pt x="294" y="84"/>
                  </a:lnTo>
                  <a:lnTo>
                    <a:pt x="300" y="102"/>
                  </a:lnTo>
                  <a:lnTo>
                    <a:pt x="312" y="108"/>
                  </a:lnTo>
                  <a:lnTo>
                    <a:pt x="318" y="120"/>
                  </a:lnTo>
                  <a:lnTo>
                    <a:pt x="252" y="120"/>
                  </a:lnTo>
                  <a:lnTo>
                    <a:pt x="240" y="108"/>
                  </a:lnTo>
                  <a:lnTo>
                    <a:pt x="228" y="108"/>
                  </a:lnTo>
                  <a:lnTo>
                    <a:pt x="228" y="114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14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60"/>
                  </a:lnTo>
                  <a:lnTo>
                    <a:pt x="144" y="54"/>
                  </a:lnTo>
                  <a:lnTo>
                    <a:pt x="132" y="42"/>
                  </a:lnTo>
                  <a:lnTo>
                    <a:pt x="120" y="42"/>
                  </a:lnTo>
                  <a:lnTo>
                    <a:pt x="96" y="30"/>
                  </a:lnTo>
                  <a:lnTo>
                    <a:pt x="78" y="30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84" y="54"/>
                  </a:lnTo>
                  <a:lnTo>
                    <a:pt x="90" y="54"/>
                  </a:lnTo>
                  <a:lnTo>
                    <a:pt x="90" y="66"/>
                  </a:lnTo>
                  <a:lnTo>
                    <a:pt x="96" y="66"/>
                  </a:lnTo>
                  <a:lnTo>
                    <a:pt x="96" y="72"/>
                  </a:lnTo>
                  <a:lnTo>
                    <a:pt x="102" y="84"/>
                  </a:lnTo>
                  <a:lnTo>
                    <a:pt x="114" y="90"/>
                  </a:lnTo>
                  <a:lnTo>
                    <a:pt x="126" y="102"/>
                  </a:lnTo>
                  <a:lnTo>
                    <a:pt x="138" y="108"/>
                  </a:lnTo>
                  <a:lnTo>
                    <a:pt x="150" y="120"/>
                  </a:lnTo>
                  <a:lnTo>
                    <a:pt x="162" y="126"/>
                  </a:lnTo>
                  <a:lnTo>
                    <a:pt x="162" y="150"/>
                  </a:lnTo>
                  <a:lnTo>
                    <a:pt x="156" y="156"/>
                  </a:lnTo>
                  <a:lnTo>
                    <a:pt x="144" y="156"/>
                  </a:lnTo>
                  <a:lnTo>
                    <a:pt x="132" y="150"/>
                  </a:lnTo>
                  <a:lnTo>
                    <a:pt x="120" y="138"/>
                  </a:lnTo>
                  <a:lnTo>
                    <a:pt x="120" y="162"/>
                  </a:lnTo>
                  <a:lnTo>
                    <a:pt x="78" y="162"/>
                  </a:lnTo>
                  <a:lnTo>
                    <a:pt x="66" y="144"/>
                  </a:lnTo>
                  <a:lnTo>
                    <a:pt x="60" y="150"/>
                  </a:lnTo>
                  <a:lnTo>
                    <a:pt x="48" y="138"/>
                  </a:lnTo>
                  <a:lnTo>
                    <a:pt x="42" y="126"/>
                  </a:lnTo>
                  <a:lnTo>
                    <a:pt x="36" y="120"/>
                  </a:lnTo>
                  <a:lnTo>
                    <a:pt x="36" y="102"/>
                  </a:lnTo>
                  <a:lnTo>
                    <a:pt x="30" y="96"/>
                  </a:lnTo>
                  <a:lnTo>
                    <a:pt x="30" y="84"/>
                  </a:lnTo>
                  <a:lnTo>
                    <a:pt x="24" y="78"/>
                  </a:lnTo>
                  <a:lnTo>
                    <a:pt x="0" y="78"/>
                  </a:lnTo>
                  <a:lnTo>
                    <a:pt x="0" y="84"/>
                  </a:lnTo>
                  <a:lnTo>
                    <a:pt x="6" y="90"/>
                  </a:lnTo>
                  <a:lnTo>
                    <a:pt x="12" y="102"/>
                  </a:lnTo>
                  <a:lnTo>
                    <a:pt x="18" y="108"/>
                  </a:lnTo>
                  <a:lnTo>
                    <a:pt x="24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48" y="1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45" name="Turkey" descr="© INSCALE GmbH, 05.05.2010&#10;http://www.presentationload.com/">
              <a:extLst>
                <a:ext uri="{FF2B5EF4-FFF2-40B4-BE49-F238E27FC236}">
                  <a16:creationId xmlns:a16="http://schemas.microsoft.com/office/drawing/2014/main" id="{8DC98EE1-6C0A-F13A-9BA2-01798EEBB09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880223" y="1930291"/>
              <a:ext cx="504007" cy="192709"/>
            </a:xfrm>
            <a:custGeom>
              <a:avLst/>
              <a:gdLst>
                <a:gd name="T0" fmla="*/ 2147483647 w 1332"/>
                <a:gd name="T1" fmla="*/ 2147483647 h 510"/>
                <a:gd name="T2" fmla="*/ 2147483647 w 1332"/>
                <a:gd name="T3" fmla="*/ 2147483647 h 510"/>
                <a:gd name="T4" fmla="*/ 2147483647 w 1332"/>
                <a:gd name="T5" fmla="*/ 2147483647 h 510"/>
                <a:gd name="T6" fmla="*/ 2147483647 w 1332"/>
                <a:gd name="T7" fmla="*/ 2147483647 h 510"/>
                <a:gd name="T8" fmla="*/ 2147483647 w 1332"/>
                <a:gd name="T9" fmla="*/ 2147483647 h 510"/>
                <a:gd name="T10" fmla="*/ 2147483647 w 1332"/>
                <a:gd name="T11" fmla="*/ 2147483647 h 510"/>
                <a:gd name="T12" fmla="*/ 2147483647 w 1332"/>
                <a:gd name="T13" fmla="*/ 2147483647 h 510"/>
                <a:gd name="T14" fmla="*/ 2147483647 w 1332"/>
                <a:gd name="T15" fmla="*/ 2147483647 h 510"/>
                <a:gd name="T16" fmla="*/ 2147483647 w 1332"/>
                <a:gd name="T17" fmla="*/ 2147483647 h 510"/>
                <a:gd name="T18" fmla="*/ 2147483647 w 1332"/>
                <a:gd name="T19" fmla="*/ 2147483647 h 510"/>
                <a:gd name="T20" fmla="*/ 2147483647 w 1332"/>
                <a:gd name="T21" fmla="*/ 2147483647 h 510"/>
                <a:gd name="T22" fmla="*/ 2147483647 w 1332"/>
                <a:gd name="T23" fmla="*/ 2147483647 h 510"/>
                <a:gd name="T24" fmla="*/ 2147483647 w 1332"/>
                <a:gd name="T25" fmla="*/ 2147483647 h 510"/>
                <a:gd name="T26" fmla="*/ 2147483647 w 1332"/>
                <a:gd name="T27" fmla="*/ 2147483647 h 510"/>
                <a:gd name="T28" fmla="*/ 2147483647 w 1332"/>
                <a:gd name="T29" fmla="*/ 2147483647 h 510"/>
                <a:gd name="T30" fmla="*/ 2147483647 w 1332"/>
                <a:gd name="T31" fmla="*/ 2147483647 h 510"/>
                <a:gd name="T32" fmla="*/ 2147483647 w 1332"/>
                <a:gd name="T33" fmla="*/ 2147483647 h 510"/>
                <a:gd name="T34" fmla="*/ 2147483647 w 1332"/>
                <a:gd name="T35" fmla="*/ 2147483647 h 510"/>
                <a:gd name="T36" fmla="*/ 2147483647 w 1332"/>
                <a:gd name="T37" fmla="*/ 2147483647 h 510"/>
                <a:gd name="T38" fmla="*/ 2147483647 w 1332"/>
                <a:gd name="T39" fmla="*/ 2147483647 h 510"/>
                <a:gd name="T40" fmla="*/ 2147483647 w 1332"/>
                <a:gd name="T41" fmla="*/ 2147483647 h 510"/>
                <a:gd name="T42" fmla="*/ 2147483647 w 1332"/>
                <a:gd name="T43" fmla="*/ 2147483647 h 510"/>
                <a:gd name="T44" fmla="*/ 2147483647 w 1332"/>
                <a:gd name="T45" fmla="*/ 2147483647 h 510"/>
                <a:gd name="T46" fmla="*/ 2147483647 w 1332"/>
                <a:gd name="T47" fmla="*/ 2147483647 h 510"/>
                <a:gd name="T48" fmla="*/ 2147483647 w 1332"/>
                <a:gd name="T49" fmla="*/ 2147483647 h 510"/>
                <a:gd name="T50" fmla="*/ 2147483647 w 1332"/>
                <a:gd name="T51" fmla="*/ 2147483647 h 510"/>
                <a:gd name="T52" fmla="*/ 2147483647 w 1332"/>
                <a:gd name="T53" fmla="*/ 2147483647 h 510"/>
                <a:gd name="T54" fmla="*/ 2147483647 w 1332"/>
                <a:gd name="T55" fmla="*/ 2147483647 h 510"/>
                <a:gd name="T56" fmla="*/ 2147483647 w 1332"/>
                <a:gd name="T57" fmla="*/ 2147483647 h 510"/>
                <a:gd name="T58" fmla="*/ 2147483647 w 1332"/>
                <a:gd name="T59" fmla="*/ 2147483647 h 510"/>
                <a:gd name="T60" fmla="*/ 2147483647 w 1332"/>
                <a:gd name="T61" fmla="*/ 2147483647 h 510"/>
                <a:gd name="T62" fmla="*/ 2147483647 w 1332"/>
                <a:gd name="T63" fmla="*/ 2147483647 h 510"/>
                <a:gd name="T64" fmla="*/ 2147483647 w 1332"/>
                <a:gd name="T65" fmla="*/ 2147483647 h 510"/>
                <a:gd name="T66" fmla="*/ 2147483647 w 1332"/>
                <a:gd name="T67" fmla="*/ 2147483647 h 510"/>
                <a:gd name="T68" fmla="*/ 2147483647 w 1332"/>
                <a:gd name="T69" fmla="*/ 2147483647 h 510"/>
                <a:gd name="T70" fmla="*/ 2147483647 w 1332"/>
                <a:gd name="T71" fmla="*/ 2147483647 h 510"/>
                <a:gd name="T72" fmla="*/ 2147483647 w 1332"/>
                <a:gd name="T73" fmla="*/ 2147483647 h 510"/>
                <a:gd name="T74" fmla="*/ 2147483647 w 1332"/>
                <a:gd name="T75" fmla="*/ 2147483647 h 510"/>
                <a:gd name="T76" fmla="*/ 2147483647 w 1332"/>
                <a:gd name="T77" fmla="*/ 2147483647 h 510"/>
                <a:gd name="T78" fmla="*/ 2147483647 w 1332"/>
                <a:gd name="T79" fmla="*/ 2147483647 h 510"/>
                <a:gd name="T80" fmla="*/ 2147483647 w 1332"/>
                <a:gd name="T81" fmla="*/ 2147483647 h 510"/>
                <a:gd name="T82" fmla="*/ 2147483647 w 1332"/>
                <a:gd name="T83" fmla="*/ 2147483647 h 510"/>
                <a:gd name="T84" fmla="*/ 2147483647 w 1332"/>
                <a:gd name="T85" fmla="*/ 2147483647 h 510"/>
                <a:gd name="T86" fmla="*/ 2147483647 w 1332"/>
                <a:gd name="T87" fmla="*/ 2147483647 h 510"/>
                <a:gd name="T88" fmla="*/ 2147483647 w 1332"/>
                <a:gd name="T89" fmla="*/ 2147483647 h 510"/>
                <a:gd name="T90" fmla="*/ 2147483647 w 1332"/>
                <a:gd name="T91" fmla="*/ 2147483647 h 510"/>
                <a:gd name="T92" fmla="*/ 2147483647 w 1332"/>
                <a:gd name="T93" fmla="*/ 2147483647 h 510"/>
                <a:gd name="T94" fmla="*/ 2147483647 w 1332"/>
                <a:gd name="T95" fmla="*/ 2147483647 h 510"/>
                <a:gd name="T96" fmla="*/ 2147483647 w 1332"/>
                <a:gd name="T97" fmla="*/ 2147483647 h 510"/>
                <a:gd name="T98" fmla="*/ 2147483647 w 1332"/>
                <a:gd name="T99" fmla="*/ 2147483647 h 510"/>
                <a:gd name="T100" fmla="*/ 2147483647 w 1332"/>
                <a:gd name="T101" fmla="*/ 2147483647 h 510"/>
                <a:gd name="T102" fmla="*/ 2147483647 w 1332"/>
                <a:gd name="T103" fmla="*/ 2147483647 h 510"/>
                <a:gd name="T104" fmla="*/ 2147483647 w 1332"/>
                <a:gd name="T105" fmla="*/ 2147483647 h 510"/>
                <a:gd name="T106" fmla="*/ 2147483647 w 1332"/>
                <a:gd name="T107" fmla="*/ 2147483647 h 510"/>
                <a:gd name="T108" fmla="*/ 2147483647 w 1332"/>
                <a:gd name="T109" fmla="*/ 2147483647 h 510"/>
                <a:gd name="T110" fmla="*/ 2147483647 w 1332"/>
                <a:gd name="T111" fmla="*/ 2147483647 h 510"/>
                <a:gd name="T112" fmla="*/ 2147483647 w 1332"/>
                <a:gd name="T113" fmla="*/ 2147483647 h 510"/>
                <a:gd name="T114" fmla="*/ 2147483647 w 1332"/>
                <a:gd name="T115" fmla="*/ 2147483647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32"/>
                <a:gd name="T175" fmla="*/ 0 h 510"/>
                <a:gd name="T176" fmla="*/ 1332 w 1332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32" h="510">
                  <a:moveTo>
                    <a:pt x="6" y="192"/>
                  </a:moveTo>
                  <a:lnTo>
                    <a:pt x="24" y="186"/>
                  </a:lnTo>
                  <a:lnTo>
                    <a:pt x="30" y="174"/>
                  </a:lnTo>
                  <a:lnTo>
                    <a:pt x="0" y="174"/>
                  </a:lnTo>
                  <a:lnTo>
                    <a:pt x="6" y="192"/>
                  </a:lnTo>
                  <a:close/>
                  <a:moveTo>
                    <a:pt x="42" y="162"/>
                  </a:move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0" y="162"/>
                  </a:lnTo>
                  <a:lnTo>
                    <a:pt x="54" y="156"/>
                  </a:lnTo>
                  <a:lnTo>
                    <a:pt x="54" y="150"/>
                  </a:lnTo>
                  <a:lnTo>
                    <a:pt x="48" y="150"/>
                  </a:lnTo>
                  <a:lnTo>
                    <a:pt x="48" y="156"/>
                  </a:lnTo>
                  <a:lnTo>
                    <a:pt x="42" y="162"/>
                  </a:lnTo>
                  <a:close/>
                  <a:moveTo>
                    <a:pt x="96" y="138"/>
                  </a:moveTo>
                  <a:lnTo>
                    <a:pt x="66" y="138"/>
                  </a:lnTo>
                  <a:lnTo>
                    <a:pt x="66" y="174"/>
                  </a:lnTo>
                  <a:lnTo>
                    <a:pt x="78" y="150"/>
                  </a:lnTo>
                  <a:lnTo>
                    <a:pt x="96" y="138"/>
                  </a:lnTo>
                  <a:close/>
                  <a:moveTo>
                    <a:pt x="1332" y="402"/>
                  </a:moveTo>
                  <a:lnTo>
                    <a:pt x="1332" y="390"/>
                  </a:lnTo>
                  <a:lnTo>
                    <a:pt x="1308" y="384"/>
                  </a:lnTo>
                  <a:lnTo>
                    <a:pt x="1308" y="354"/>
                  </a:lnTo>
                  <a:lnTo>
                    <a:pt x="1272" y="336"/>
                  </a:lnTo>
                  <a:lnTo>
                    <a:pt x="1278" y="330"/>
                  </a:lnTo>
                  <a:lnTo>
                    <a:pt x="1284" y="318"/>
                  </a:lnTo>
                  <a:lnTo>
                    <a:pt x="1284" y="312"/>
                  </a:lnTo>
                  <a:lnTo>
                    <a:pt x="1290" y="306"/>
                  </a:lnTo>
                  <a:lnTo>
                    <a:pt x="1284" y="306"/>
                  </a:lnTo>
                  <a:lnTo>
                    <a:pt x="1278" y="300"/>
                  </a:lnTo>
                  <a:lnTo>
                    <a:pt x="1278" y="288"/>
                  </a:lnTo>
                  <a:lnTo>
                    <a:pt x="1266" y="276"/>
                  </a:lnTo>
                  <a:lnTo>
                    <a:pt x="1266" y="246"/>
                  </a:lnTo>
                  <a:lnTo>
                    <a:pt x="1248" y="222"/>
                  </a:lnTo>
                  <a:lnTo>
                    <a:pt x="1272" y="222"/>
                  </a:lnTo>
                  <a:lnTo>
                    <a:pt x="1272" y="216"/>
                  </a:lnTo>
                  <a:lnTo>
                    <a:pt x="1278" y="210"/>
                  </a:lnTo>
                  <a:lnTo>
                    <a:pt x="1272" y="198"/>
                  </a:lnTo>
                  <a:lnTo>
                    <a:pt x="1272" y="186"/>
                  </a:lnTo>
                  <a:lnTo>
                    <a:pt x="1266" y="180"/>
                  </a:lnTo>
                  <a:lnTo>
                    <a:pt x="1266" y="174"/>
                  </a:lnTo>
                  <a:lnTo>
                    <a:pt x="1260" y="174"/>
                  </a:lnTo>
                  <a:lnTo>
                    <a:pt x="1248" y="180"/>
                  </a:lnTo>
                  <a:lnTo>
                    <a:pt x="1236" y="180"/>
                  </a:lnTo>
                  <a:lnTo>
                    <a:pt x="1224" y="174"/>
                  </a:lnTo>
                  <a:lnTo>
                    <a:pt x="1218" y="168"/>
                  </a:lnTo>
                  <a:lnTo>
                    <a:pt x="1212" y="156"/>
                  </a:lnTo>
                  <a:lnTo>
                    <a:pt x="1212" y="144"/>
                  </a:lnTo>
                  <a:lnTo>
                    <a:pt x="1200" y="108"/>
                  </a:lnTo>
                  <a:lnTo>
                    <a:pt x="1194" y="96"/>
                  </a:lnTo>
                  <a:lnTo>
                    <a:pt x="1194" y="84"/>
                  </a:lnTo>
                  <a:lnTo>
                    <a:pt x="1188" y="78"/>
                  </a:lnTo>
                  <a:lnTo>
                    <a:pt x="1164" y="78"/>
                  </a:lnTo>
                  <a:lnTo>
                    <a:pt x="1164" y="72"/>
                  </a:lnTo>
                  <a:lnTo>
                    <a:pt x="1158" y="60"/>
                  </a:lnTo>
                  <a:lnTo>
                    <a:pt x="1152" y="54"/>
                  </a:lnTo>
                  <a:lnTo>
                    <a:pt x="1140" y="48"/>
                  </a:lnTo>
                  <a:lnTo>
                    <a:pt x="1128" y="48"/>
                  </a:lnTo>
                  <a:lnTo>
                    <a:pt x="1116" y="54"/>
                  </a:lnTo>
                  <a:lnTo>
                    <a:pt x="1110" y="60"/>
                  </a:lnTo>
                  <a:lnTo>
                    <a:pt x="1074" y="54"/>
                  </a:lnTo>
                  <a:lnTo>
                    <a:pt x="1062" y="66"/>
                  </a:lnTo>
                  <a:lnTo>
                    <a:pt x="1026" y="90"/>
                  </a:lnTo>
                  <a:lnTo>
                    <a:pt x="1014" y="96"/>
                  </a:lnTo>
                  <a:lnTo>
                    <a:pt x="930" y="96"/>
                  </a:lnTo>
                  <a:lnTo>
                    <a:pt x="876" y="108"/>
                  </a:lnTo>
                  <a:lnTo>
                    <a:pt x="810" y="84"/>
                  </a:lnTo>
                  <a:lnTo>
                    <a:pt x="786" y="96"/>
                  </a:lnTo>
                  <a:lnTo>
                    <a:pt x="786" y="90"/>
                  </a:lnTo>
                  <a:lnTo>
                    <a:pt x="780" y="84"/>
                  </a:lnTo>
                  <a:lnTo>
                    <a:pt x="774" y="72"/>
                  </a:lnTo>
                  <a:lnTo>
                    <a:pt x="768" y="66"/>
                  </a:lnTo>
                  <a:lnTo>
                    <a:pt x="756" y="66"/>
                  </a:lnTo>
                  <a:lnTo>
                    <a:pt x="744" y="72"/>
                  </a:lnTo>
                  <a:lnTo>
                    <a:pt x="738" y="78"/>
                  </a:lnTo>
                  <a:lnTo>
                    <a:pt x="708" y="60"/>
                  </a:lnTo>
                  <a:lnTo>
                    <a:pt x="708" y="36"/>
                  </a:lnTo>
                  <a:lnTo>
                    <a:pt x="660" y="48"/>
                  </a:lnTo>
                  <a:lnTo>
                    <a:pt x="636" y="30"/>
                  </a:lnTo>
                  <a:lnTo>
                    <a:pt x="630" y="12"/>
                  </a:lnTo>
                  <a:lnTo>
                    <a:pt x="624" y="12"/>
                  </a:lnTo>
                  <a:lnTo>
                    <a:pt x="618" y="18"/>
                  </a:lnTo>
                  <a:lnTo>
                    <a:pt x="600" y="18"/>
                  </a:lnTo>
                  <a:lnTo>
                    <a:pt x="588" y="24"/>
                  </a:lnTo>
                  <a:lnTo>
                    <a:pt x="558" y="24"/>
                  </a:lnTo>
                  <a:lnTo>
                    <a:pt x="534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56" y="36"/>
                  </a:lnTo>
                  <a:lnTo>
                    <a:pt x="444" y="42"/>
                  </a:lnTo>
                  <a:lnTo>
                    <a:pt x="438" y="48"/>
                  </a:lnTo>
                  <a:lnTo>
                    <a:pt x="426" y="54"/>
                  </a:lnTo>
                  <a:lnTo>
                    <a:pt x="414" y="66"/>
                  </a:lnTo>
                  <a:lnTo>
                    <a:pt x="408" y="66"/>
                  </a:lnTo>
                  <a:lnTo>
                    <a:pt x="396" y="90"/>
                  </a:lnTo>
                  <a:lnTo>
                    <a:pt x="378" y="90"/>
                  </a:lnTo>
                  <a:lnTo>
                    <a:pt x="354" y="84"/>
                  </a:lnTo>
                  <a:lnTo>
                    <a:pt x="294" y="84"/>
                  </a:lnTo>
                  <a:lnTo>
                    <a:pt x="282" y="78"/>
                  </a:lnTo>
                  <a:lnTo>
                    <a:pt x="264" y="78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34" y="66"/>
                  </a:lnTo>
                  <a:lnTo>
                    <a:pt x="198" y="66"/>
                  </a:lnTo>
                  <a:lnTo>
                    <a:pt x="186" y="54"/>
                  </a:lnTo>
                  <a:lnTo>
                    <a:pt x="180" y="36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56" y="18"/>
                  </a:lnTo>
                  <a:lnTo>
                    <a:pt x="144" y="18"/>
                  </a:lnTo>
                  <a:lnTo>
                    <a:pt x="132" y="0"/>
                  </a:lnTo>
                  <a:lnTo>
                    <a:pt x="120" y="18"/>
                  </a:lnTo>
                  <a:lnTo>
                    <a:pt x="90" y="12"/>
                  </a:lnTo>
                  <a:lnTo>
                    <a:pt x="72" y="36"/>
                  </a:lnTo>
                  <a:lnTo>
                    <a:pt x="78" y="42"/>
                  </a:lnTo>
                  <a:lnTo>
                    <a:pt x="90" y="42"/>
                  </a:lnTo>
                  <a:lnTo>
                    <a:pt x="90" y="48"/>
                  </a:lnTo>
                  <a:lnTo>
                    <a:pt x="96" y="54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66" y="120"/>
                  </a:lnTo>
                  <a:lnTo>
                    <a:pt x="66" y="132"/>
                  </a:lnTo>
                  <a:lnTo>
                    <a:pt x="72" y="132"/>
                  </a:lnTo>
                  <a:lnTo>
                    <a:pt x="90" y="126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14" y="120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8" y="120"/>
                  </a:lnTo>
                  <a:lnTo>
                    <a:pt x="162" y="96"/>
                  </a:lnTo>
                  <a:lnTo>
                    <a:pt x="168" y="96"/>
                  </a:lnTo>
                  <a:lnTo>
                    <a:pt x="174" y="90"/>
                  </a:lnTo>
                  <a:lnTo>
                    <a:pt x="186" y="90"/>
                  </a:lnTo>
                  <a:lnTo>
                    <a:pt x="204" y="84"/>
                  </a:lnTo>
                  <a:lnTo>
                    <a:pt x="216" y="84"/>
                  </a:lnTo>
                  <a:lnTo>
                    <a:pt x="252" y="102"/>
                  </a:lnTo>
                  <a:lnTo>
                    <a:pt x="270" y="108"/>
                  </a:lnTo>
                  <a:lnTo>
                    <a:pt x="282" y="108"/>
                  </a:lnTo>
                  <a:lnTo>
                    <a:pt x="288" y="114"/>
                  </a:lnTo>
                  <a:lnTo>
                    <a:pt x="294" y="114"/>
                  </a:lnTo>
                  <a:lnTo>
                    <a:pt x="270" y="114"/>
                  </a:lnTo>
                  <a:lnTo>
                    <a:pt x="258" y="120"/>
                  </a:lnTo>
                  <a:lnTo>
                    <a:pt x="246" y="120"/>
                  </a:lnTo>
                  <a:lnTo>
                    <a:pt x="246" y="132"/>
                  </a:lnTo>
                  <a:lnTo>
                    <a:pt x="240" y="138"/>
                  </a:lnTo>
                  <a:lnTo>
                    <a:pt x="186" y="144"/>
                  </a:lnTo>
                  <a:lnTo>
                    <a:pt x="138" y="138"/>
                  </a:lnTo>
                  <a:lnTo>
                    <a:pt x="120" y="138"/>
                  </a:lnTo>
                  <a:lnTo>
                    <a:pt x="96" y="150"/>
                  </a:lnTo>
                  <a:lnTo>
                    <a:pt x="84" y="162"/>
                  </a:lnTo>
                  <a:lnTo>
                    <a:pt x="84" y="174"/>
                  </a:lnTo>
                  <a:lnTo>
                    <a:pt x="78" y="192"/>
                  </a:lnTo>
                  <a:lnTo>
                    <a:pt x="78" y="204"/>
                  </a:lnTo>
                  <a:lnTo>
                    <a:pt x="72" y="210"/>
                  </a:lnTo>
                  <a:lnTo>
                    <a:pt x="72" y="216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20" y="246"/>
                  </a:lnTo>
                  <a:lnTo>
                    <a:pt x="126" y="258"/>
                  </a:lnTo>
                  <a:lnTo>
                    <a:pt x="132" y="264"/>
                  </a:lnTo>
                  <a:lnTo>
                    <a:pt x="126" y="282"/>
                  </a:lnTo>
                  <a:lnTo>
                    <a:pt x="138" y="300"/>
                  </a:lnTo>
                  <a:lnTo>
                    <a:pt x="126" y="318"/>
                  </a:lnTo>
                  <a:lnTo>
                    <a:pt x="162" y="354"/>
                  </a:lnTo>
                  <a:lnTo>
                    <a:pt x="156" y="390"/>
                  </a:lnTo>
                  <a:lnTo>
                    <a:pt x="210" y="414"/>
                  </a:lnTo>
                  <a:lnTo>
                    <a:pt x="216" y="444"/>
                  </a:lnTo>
                  <a:lnTo>
                    <a:pt x="216" y="438"/>
                  </a:lnTo>
                  <a:lnTo>
                    <a:pt x="222" y="438"/>
                  </a:lnTo>
                  <a:lnTo>
                    <a:pt x="222" y="432"/>
                  </a:lnTo>
                  <a:lnTo>
                    <a:pt x="228" y="432"/>
                  </a:lnTo>
                  <a:lnTo>
                    <a:pt x="252" y="444"/>
                  </a:lnTo>
                  <a:lnTo>
                    <a:pt x="258" y="444"/>
                  </a:lnTo>
                  <a:lnTo>
                    <a:pt x="264" y="450"/>
                  </a:lnTo>
                  <a:lnTo>
                    <a:pt x="270" y="462"/>
                  </a:lnTo>
                  <a:lnTo>
                    <a:pt x="282" y="468"/>
                  </a:lnTo>
                  <a:lnTo>
                    <a:pt x="294" y="468"/>
                  </a:lnTo>
                  <a:lnTo>
                    <a:pt x="312" y="474"/>
                  </a:lnTo>
                  <a:lnTo>
                    <a:pt x="372" y="474"/>
                  </a:lnTo>
                  <a:lnTo>
                    <a:pt x="372" y="450"/>
                  </a:lnTo>
                  <a:lnTo>
                    <a:pt x="378" y="438"/>
                  </a:lnTo>
                  <a:lnTo>
                    <a:pt x="390" y="426"/>
                  </a:lnTo>
                  <a:lnTo>
                    <a:pt x="408" y="426"/>
                  </a:lnTo>
                  <a:lnTo>
                    <a:pt x="432" y="432"/>
                  </a:lnTo>
                  <a:lnTo>
                    <a:pt x="468" y="444"/>
                  </a:lnTo>
                  <a:lnTo>
                    <a:pt x="474" y="450"/>
                  </a:lnTo>
                  <a:lnTo>
                    <a:pt x="480" y="450"/>
                  </a:lnTo>
                  <a:lnTo>
                    <a:pt x="480" y="456"/>
                  </a:lnTo>
                  <a:lnTo>
                    <a:pt x="486" y="468"/>
                  </a:lnTo>
                  <a:lnTo>
                    <a:pt x="486" y="474"/>
                  </a:lnTo>
                  <a:lnTo>
                    <a:pt x="492" y="480"/>
                  </a:lnTo>
                  <a:lnTo>
                    <a:pt x="504" y="486"/>
                  </a:lnTo>
                  <a:lnTo>
                    <a:pt x="564" y="486"/>
                  </a:lnTo>
                  <a:lnTo>
                    <a:pt x="576" y="480"/>
                  </a:lnTo>
                  <a:lnTo>
                    <a:pt x="594" y="474"/>
                  </a:lnTo>
                  <a:lnTo>
                    <a:pt x="606" y="462"/>
                  </a:lnTo>
                  <a:lnTo>
                    <a:pt x="618" y="456"/>
                  </a:lnTo>
                  <a:lnTo>
                    <a:pt x="630" y="444"/>
                  </a:lnTo>
                  <a:lnTo>
                    <a:pt x="648" y="438"/>
                  </a:lnTo>
                  <a:lnTo>
                    <a:pt x="660" y="432"/>
                  </a:lnTo>
                  <a:lnTo>
                    <a:pt x="672" y="432"/>
                  </a:lnTo>
                  <a:lnTo>
                    <a:pt x="684" y="438"/>
                  </a:lnTo>
                  <a:lnTo>
                    <a:pt x="690" y="444"/>
                  </a:lnTo>
                  <a:lnTo>
                    <a:pt x="696" y="444"/>
                  </a:lnTo>
                  <a:lnTo>
                    <a:pt x="702" y="450"/>
                  </a:lnTo>
                  <a:lnTo>
                    <a:pt x="714" y="450"/>
                  </a:lnTo>
                  <a:lnTo>
                    <a:pt x="726" y="444"/>
                  </a:lnTo>
                  <a:lnTo>
                    <a:pt x="732" y="432"/>
                  </a:lnTo>
                  <a:lnTo>
                    <a:pt x="744" y="420"/>
                  </a:lnTo>
                  <a:lnTo>
                    <a:pt x="756" y="432"/>
                  </a:lnTo>
                  <a:lnTo>
                    <a:pt x="756" y="444"/>
                  </a:lnTo>
                  <a:lnTo>
                    <a:pt x="750" y="450"/>
                  </a:lnTo>
                  <a:lnTo>
                    <a:pt x="744" y="462"/>
                  </a:lnTo>
                  <a:lnTo>
                    <a:pt x="744" y="468"/>
                  </a:lnTo>
                  <a:lnTo>
                    <a:pt x="738" y="474"/>
                  </a:lnTo>
                  <a:lnTo>
                    <a:pt x="738" y="486"/>
                  </a:lnTo>
                  <a:lnTo>
                    <a:pt x="744" y="492"/>
                  </a:lnTo>
                  <a:lnTo>
                    <a:pt x="744" y="498"/>
                  </a:lnTo>
                  <a:lnTo>
                    <a:pt x="756" y="510"/>
                  </a:lnTo>
                  <a:lnTo>
                    <a:pt x="768" y="510"/>
                  </a:lnTo>
                  <a:lnTo>
                    <a:pt x="768" y="504"/>
                  </a:lnTo>
                  <a:lnTo>
                    <a:pt x="774" y="498"/>
                  </a:lnTo>
                  <a:lnTo>
                    <a:pt x="774" y="480"/>
                  </a:lnTo>
                  <a:lnTo>
                    <a:pt x="780" y="486"/>
                  </a:lnTo>
                  <a:lnTo>
                    <a:pt x="792" y="486"/>
                  </a:lnTo>
                  <a:lnTo>
                    <a:pt x="792" y="462"/>
                  </a:lnTo>
                  <a:lnTo>
                    <a:pt x="786" y="462"/>
                  </a:lnTo>
                  <a:lnTo>
                    <a:pt x="786" y="432"/>
                  </a:lnTo>
                  <a:lnTo>
                    <a:pt x="810" y="432"/>
                  </a:lnTo>
                  <a:lnTo>
                    <a:pt x="804" y="438"/>
                  </a:lnTo>
                  <a:lnTo>
                    <a:pt x="804" y="444"/>
                  </a:lnTo>
                  <a:lnTo>
                    <a:pt x="840" y="444"/>
                  </a:lnTo>
                  <a:lnTo>
                    <a:pt x="858" y="438"/>
                  </a:lnTo>
                  <a:lnTo>
                    <a:pt x="864" y="432"/>
                  </a:lnTo>
                  <a:lnTo>
                    <a:pt x="870" y="432"/>
                  </a:lnTo>
                  <a:lnTo>
                    <a:pt x="888" y="414"/>
                  </a:lnTo>
                  <a:lnTo>
                    <a:pt x="894" y="414"/>
                  </a:lnTo>
                  <a:lnTo>
                    <a:pt x="900" y="420"/>
                  </a:lnTo>
                  <a:lnTo>
                    <a:pt x="912" y="426"/>
                  </a:lnTo>
                  <a:lnTo>
                    <a:pt x="924" y="438"/>
                  </a:lnTo>
                  <a:lnTo>
                    <a:pt x="942" y="438"/>
                  </a:lnTo>
                  <a:lnTo>
                    <a:pt x="954" y="444"/>
                  </a:lnTo>
                  <a:lnTo>
                    <a:pt x="966" y="444"/>
                  </a:lnTo>
                  <a:lnTo>
                    <a:pt x="978" y="438"/>
                  </a:lnTo>
                  <a:lnTo>
                    <a:pt x="996" y="438"/>
                  </a:lnTo>
                  <a:lnTo>
                    <a:pt x="1002" y="432"/>
                  </a:lnTo>
                  <a:lnTo>
                    <a:pt x="1014" y="426"/>
                  </a:lnTo>
                  <a:lnTo>
                    <a:pt x="1026" y="414"/>
                  </a:lnTo>
                  <a:lnTo>
                    <a:pt x="1038" y="408"/>
                  </a:lnTo>
                  <a:lnTo>
                    <a:pt x="1086" y="408"/>
                  </a:lnTo>
                  <a:lnTo>
                    <a:pt x="1092" y="414"/>
                  </a:lnTo>
                  <a:lnTo>
                    <a:pt x="1110" y="414"/>
                  </a:lnTo>
                  <a:lnTo>
                    <a:pt x="1122" y="402"/>
                  </a:lnTo>
                  <a:lnTo>
                    <a:pt x="1146" y="402"/>
                  </a:lnTo>
                  <a:lnTo>
                    <a:pt x="1152" y="390"/>
                  </a:lnTo>
                  <a:lnTo>
                    <a:pt x="1152" y="384"/>
                  </a:lnTo>
                  <a:lnTo>
                    <a:pt x="1158" y="384"/>
                  </a:lnTo>
                  <a:lnTo>
                    <a:pt x="1158" y="408"/>
                  </a:lnTo>
                  <a:lnTo>
                    <a:pt x="1164" y="414"/>
                  </a:lnTo>
                  <a:lnTo>
                    <a:pt x="1170" y="414"/>
                  </a:lnTo>
                  <a:lnTo>
                    <a:pt x="1182" y="408"/>
                  </a:lnTo>
                  <a:lnTo>
                    <a:pt x="1188" y="402"/>
                  </a:lnTo>
                  <a:lnTo>
                    <a:pt x="1188" y="390"/>
                  </a:lnTo>
                  <a:lnTo>
                    <a:pt x="1230" y="390"/>
                  </a:lnTo>
                  <a:lnTo>
                    <a:pt x="1242" y="402"/>
                  </a:lnTo>
                  <a:lnTo>
                    <a:pt x="1254" y="402"/>
                  </a:lnTo>
                  <a:lnTo>
                    <a:pt x="1260" y="396"/>
                  </a:lnTo>
                  <a:lnTo>
                    <a:pt x="1260" y="390"/>
                  </a:lnTo>
                  <a:lnTo>
                    <a:pt x="1284" y="390"/>
                  </a:lnTo>
                  <a:lnTo>
                    <a:pt x="1290" y="396"/>
                  </a:lnTo>
                  <a:lnTo>
                    <a:pt x="1290" y="414"/>
                  </a:lnTo>
                  <a:lnTo>
                    <a:pt x="1332" y="402"/>
                  </a:lnTo>
                  <a:close/>
                  <a:moveTo>
                    <a:pt x="102" y="282"/>
                  </a:moveTo>
                  <a:lnTo>
                    <a:pt x="96" y="282"/>
                  </a:lnTo>
                  <a:lnTo>
                    <a:pt x="96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14" y="324"/>
                  </a:lnTo>
                  <a:lnTo>
                    <a:pt x="114" y="318"/>
                  </a:lnTo>
                  <a:lnTo>
                    <a:pt x="120" y="312"/>
                  </a:lnTo>
                  <a:lnTo>
                    <a:pt x="120" y="300"/>
                  </a:lnTo>
                  <a:lnTo>
                    <a:pt x="102" y="28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46" name="Tunisia" descr="© INSCALE GmbH, 05.05.2010&#10;http://www.presentationload.com/">
              <a:extLst>
                <a:ext uri="{FF2B5EF4-FFF2-40B4-BE49-F238E27FC236}">
                  <a16:creationId xmlns:a16="http://schemas.microsoft.com/office/drawing/2014/main" id="{B046B63D-9CCD-9072-B14D-77C0C3EB2285}"/>
                </a:ext>
              </a:extLst>
            </p:cNvPr>
            <p:cNvSpPr>
              <a:spLocks/>
            </p:cNvSpPr>
            <p:nvPr/>
          </p:nvSpPr>
          <p:spPr bwMode="gray">
            <a:xfrm>
              <a:off x="4441441" y="2078530"/>
              <a:ext cx="103766" cy="216428"/>
            </a:xfrm>
            <a:custGeom>
              <a:avLst/>
              <a:gdLst>
                <a:gd name="T0" fmla="*/ 2147483647 w 276"/>
                <a:gd name="T1" fmla="*/ 2147483647 h 570"/>
                <a:gd name="T2" fmla="*/ 2147483647 w 276"/>
                <a:gd name="T3" fmla="*/ 2147483647 h 570"/>
                <a:gd name="T4" fmla="*/ 2147483647 w 276"/>
                <a:gd name="T5" fmla="*/ 2147483647 h 570"/>
                <a:gd name="T6" fmla="*/ 2147483647 w 276"/>
                <a:gd name="T7" fmla="*/ 2147483647 h 570"/>
                <a:gd name="T8" fmla="*/ 2147483647 w 276"/>
                <a:gd name="T9" fmla="*/ 2147483647 h 570"/>
                <a:gd name="T10" fmla="*/ 2147483647 w 276"/>
                <a:gd name="T11" fmla="*/ 2147483647 h 570"/>
                <a:gd name="T12" fmla="*/ 0 w 276"/>
                <a:gd name="T13" fmla="*/ 2147483647 h 570"/>
                <a:gd name="T14" fmla="*/ 2147483647 w 276"/>
                <a:gd name="T15" fmla="*/ 2147483647 h 570"/>
                <a:gd name="T16" fmla="*/ 2147483647 w 276"/>
                <a:gd name="T17" fmla="*/ 2147483647 h 570"/>
                <a:gd name="T18" fmla="*/ 2147483647 w 276"/>
                <a:gd name="T19" fmla="*/ 2147483647 h 570"/>
                <a:gd name="T20" fmla="*/ 2147483647 w 276"/>
                <a:gd name="T21" fmla="*/ 2147483647 h 570"/>
                <a:gd name="T22" fmla="*/ 2147483647 w 276"/>
                <a:gd name="T23" fmla="*/ 2147483647 h 570"/>
                <a:gd name="T24" fmla="*/ 2147483647 w 276"/>
                <a:gd name="T25" fmla="*/ 2147483647 h 570"/>
                <a:gd name="T26" fmla="*/ 2147483647 w 276"/>
                <a:gd name="T27" fmla="*/ 2147483647 h 570"/>
                <a:gd name="T28" fmla="*/ 2147483647 w 276"/>
                <a:gd name="T29" fmla="*/ 2147483647 h 570"/>
                <a:gd name="T30" fmla="*/ 2147483647 w 276"/>
                <a:gd name="T31" fmla="*/ 2147483647 h 570"/>
                <a:gd name="T32" fmla="*/ 2147483647 w 276"/>
                <a:gd name="T33" fmla="*/ 2147483647 h 570"/>
                <a:gd name="T34" fmla="*/ 2147483647 w 276"/>
                <a:gd name="T35" fmla="*/ 2147483647 h 570"/>
                <a:gd name="T36" fmla="*/ 2147483647 w 276"/>
                <a:gd name="T37" fmla="*/ 2147483647 h 570"/>
                <a:gd name="T38" fmla="*/ 2147483647 w 276"/>
                <a:gd name="T39" fmla="*/ 2147483647 h 570"/>
                <a:gd name="T40" fmla="*/ 2147483647 w 276"/>
                <a:gd name="T41" fmla="*/ 2147483647 h 570"/>
                <a:gd name="T42" fmla="*/ 2147483647 w 276"/>
                <a:gd name="T43" fmla="*/ 2147483647 h 570"/>
                <a:gd name="T44" fmla="*/ 2147483647 w 276"/>
                <a:gd name="T45" fmla="*/ 2147483647 h 570"/>
                <a:gd name="T46" fmla="*/ 2147483647 w 276"/>
                <a:gd name="T47" fmla="*/ 2147483647 h 570"/>
                <a:gd name="T48" fmla="*/ 2147483647 w 276"/>
                <a:gd name="T49" fmla="*/ 2147483647 h 570"/>
                <a:gd name="T50" fmla="*/ 2147483647 w 276"/>
                <a:gd name="T51" fmla="*/ 2147483647 h 570"/>
                <a:gd name="T52" fmla="*/ 2147483647 w 276"/>
                <a:gd name="T53" fmla="*/ 2147483647 h 570"/>
                <a:gd name="T54" fmla="*/ 2147483647 w 276"/>
                <a:gd name="T55" fmla="*/ 2147483647 h 570"/>
                <a:gd name="T56" fmla="*/ 2147483647 w 276"/>
                <a:gd name="T57" fmla="*/ 2147483647 h 570"/>
                <a:gd name="T58" fmla="*/ 2147483647 w 276"/>
                <a:gd name="T59" fmla="*/ 2147483647 h 570"/>
                <a:gd name="T60" fmla="*/ 2147483647 w 276"/>
                <a:gd name="T61" fmla="*/ 2147483647 h 570"/>
                <a:gd name="T62" fmla="*/ 2147483647 w 276"/>
                <a:gd name="T63" fmla="*/ 2147483647 h 570"/>
                <a:gd name="T64" fmla="*/ 2147483647 w 276"/>
                <a:gd name="T65" fmla="*/ 2147483647 h 570"/>
                <a:gd name="T66" fmla="*/ 2147483647 w 276"/>
                <a:gd name="T67" fmla="*/ 2147483647 h 570"/>
                <a:gd name="T68" fmla="*/ 2147483647 w 276"/>
                <a:gd name="T69" fmla="*/ 2147483647 h 570"/>
                <a:gd name="T70" fmla="*/ 2147483647 w 276"/>
                <a:gd name="T71" fmla="*/ 2147483647 h 570"/>
                <a:gd name="T72" fmla="*/ 2147483647 w 276"/>
                <a:gd name="T73" fmla="*/ 2147483647 h 570"/>
                <a:gd name="T74" fmla="*/ 2147483647 w 276"/>
                <a:gd name="T75" fmla="*/ 2147483647 h 570"/>
                <a:gd name="T76" fmla="*/ 2147483647 w 276"/>
                <a:gd name="T77" fmla="*/ 2147483647 h 570"/>
                <a:gd name="T78" fmla="*/ 2147483647 w 276"/>
                <a:gd name="T79" fmla="*/ 2147483647 h 570"/>
                <a:gd name="T80" fmla="*/ 2147483647 w 276"/>
                <a:gd name="T81" fmla="*/ 2147483647 h 570"/>
                <a:gd name="T82" fmla="*/ 2147483647 w 276"/>
                <a:gd name="T83" fmla="*/ 2147483647 h 570"/>
                <a:gd name="T84" fmla="*/ 2147483647 w 276"/>
                <a:gd name="T85" fmla="*/ 2147483647 h 570"/>
                <a:gd name="T86" fmla="*/ 2147483647 w 276"/>
                <a:gd name="T87" fmla="*/ 2147483647 h 570"/>
                <a:gd name="T88" fmla="*/ 2147483647 w 276"/>
                <a:gd name="T89" fmla="*/ 0 h 570"/>
                <a:gd name="T90" fmla="*/ 2147483647 w 276"/>
                <a:gd name="T91" fmla="*/ 2147483647 h 570"/>
                <a:gd name="T92" fmla="*/ 2147483647 w 276"/>
                <a:gd name="T93" fmla="*/ 2147483647 h 570"/>
                <a:gd name="T94" fmla="*/ 2147483647 w 276"/>
                <a:gd name="T95" fmla="*/ 2147483647 h 5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76"/>
                <a:gd name="T145" fmla="*/ 0 h 570"/>
                <a:gd name="T146" fmla="*/ 276 w 276"/>
                <a:gd name="T147" fmla="*/ 570 h 57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76" h="570">
                  <a:moveTo>
                    <a:pt x="42" y="60"/>
                  </a:moveTo>
                  <a:lnTo>
                    <a:pt x="60" y="66"/>
                  </a:lnTo>
                  <a:lnTo>
                    <a:pt x="60" y="78"/>
                  </a:lnTo>
                  <a:lnTo>
                    <a:pt x="54" y="90"/>
                  </a:lnTo>
                  <a:lnTo>
                    <a:pt x="54" y="126"/>
                  </a:lnTo>
                  <a:lnTo>
                    <a:pt x="60" y="138"/>
                  </a:lnTo>
                  <a:lnTo>
                    <a:pt x="60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48" y="210"/>
                  </a:lnTo>
                  <a:lnTo>
                    <a:pt x="48" y="216"/>
                  </a:lnTo>
                  <a:lnTo>
                    <a:pt x="24" y="234"/>
                  </a:lnTo>
                  <a:lnTo>
                    <a:pt x="0" y="258"/>
                  </a:lnTo>
                  <a:lnTo>
                    <a:pt x="0" y="300"/>
                  </a:lnTo>
                  <a:lnTo>
                    <a:pt x="12" y="300"/>
                  </a:lnTo>
                  <a:lnTo>
                    <a:pt x="12" y="330"/>
                  </a:lnTo>
                  <a:lnTo>
                    <a:pt x="24" y="330"/>
                  </a:lnTo>
                  <a:lnTo>
                    <a:pt x="42" y="336"/>
                  </a:lnTo>
                  <a:lnTo>
                    <a:pt x="54" y="348"/>
                  </a:lnTo>
                  <a:lnTo>
                    <a:pt x="54" y="390"/>
                  </a:lnTo>
                  <a:lnTo>
                    <a:pt x="60" y="390"/>
                  </a:lnTo>
                  <a:lnTo>
                    <a:pt x="66" y="396"/>
                  </a:lnTo>
                  <a:lnTo>
                    <a:pt x="90" y="408"/>
                  </a:lnTo>
                  <a:lnTo>
                    <a:pt x="96" y="420"/>
                  </a:lnTo>
                  <a:lnTo>
                    <a:pt x="102" y="426"/>
                  </a:lnTo>
                  <a:lnTo>
                    <a:pt x="108" y="450"/>
                  </a:lnTo>
                  <a:lnTo>
                    <a:pt x="114" y="492"/>
                  </a:lnTo>
                  <a:lnTo>
                    <a:pt x="126" y="540"/>
                  </a:lnTo>
                  <a:lnTo>
                    <a:pt x="138" y="570"/>
                  </a:lnTo>
                  <a:lnTo>
                    <a:pt x="144" y="564"/>
                  </a:lnTo>
                  <a:lnTo>
                    <a:pt x="156" y="564"/>
                  </a:lnTo>
                  <a:lnTo>
                    <a:pt x="186" y="534"/>
                  </a:lnTo>
                  <a:lnTo>
                    <a:pt x="186" y="510"/>
                  </a:lnTo>
                  <a:lnTo>
                    <a:pt x="174" y="486"/>
                  </a:lnTo>
                  <a:lnTo>
                    <a:pt x="174" y="468"/>
                  </a:lnTo>
                  <a:lnTo>
                    <a:pt x="192" y="450"/>
                  </a:lnTo>
                  <a:lnTo>
                    <a:pt x="198" y="450"/>
                  </a:lnTo>
                  <a:lnTo>
                    <a:pt x="204" y="438"/>
                  </a:lnTo>
                  <a:lnTo>
                    <a:pt x="210" y="432"/>
                  </a:lnTo>
                  <a:lnTo>
                    <a:pt x="216" y="420"/>
                  </a:lnTo>
                  <a:lnTo>
                    <a:pt x="222" y="414"/>
                  </a:lnTo>
                  <a:lnTo>
                    <a:pt x="234" y="408"/>
                  </a:lnTo>
                  <a:lnTo>
                    <a:pt x="246" y="408"/>
                  </a:lnTo>
                  <a:lnTo>
                    <a:pt x="270" y="396"/>
                  </a:lnTo>
                  <a:lnTo>
                    <a:pt x="276" y="390"/>
                  </a:lnTo>
                  <a:lnTo>
                    <a:pt x="276" y="384"/>
                  </a:lnTo>
                  <a:lnTo>
                    <a:pt x="264" y="372"/>
                  </a:lnTo>
                  <a:lnTo>
                    <a:pt x="258" y="372"/>
                  </a:lnTo>
                  <a:lnTo>
                    <a:pt x="264" y="330"/>
                  </a:lnTo>
                  <a:lnTo>
                    <a:pt x="252" y="330"/>
                  </a:lnTo>
                  <a:lnTo>
                    <a:pt x="240" y="300"/>
                  </a:lnTo>
                  <a:lnTo>
                    <a:pt x="228" y="294"/>
                  </a:lnTo>
                  <a:lnTo>
                    <a:pt x="222" y="306"/>
                  </a:lnTo>
                  <a:lnTo>
                    <a:pt x="216" y="294"/>
                  </a:lnTo>
                  <a:lnTo>
                    <a:pt x="198" y="294"/>
                  </a:lnTo>
                  <a:lnTo>
                    <a:pt x="186" y="288"/>
                  </a:lnTo>
                  <a:lnTo>
                    <a:pt x="180" y="282"/>
                  </a:lnTo>
                  <a:lnTo>
                    <a:pt x="168" y="276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234" y="186"/>
                  </a:lnTo>
                  <a:lnTo>
                    <a:pt x="240" y="174"/>
                  </a:lnTo>
                  <a:lnTo>
                    <a:pt x="240" y="156"/>
                  </a:lnTo>
                  <a:lnTo>
                    <a:pt x="234" y="144"/>
                  </a:lnTo>
                  <a:lnTo>
                    <a:pt x="216" y="126"/>
                  </a:lnTo>
                  <a:lnTo>
                    <a:pt x="204" y="120"/>
                  </a:lnTo>
                  <a:lnTo>
                    <a:pt x="198" y="120"/>
                  </a:lnTo>
                  <a:lnTo>
                    <a:pt x="198" y="102"/>
                  </a:lnTo>
                  <a:lnTo>
                    <a:pt x="204" y="90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22" y="66"/>
                  </a:lnTo>
                  <a:lnTo>
                    <a:pt x="228" y="60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40" y="30"/>
                  </a:lnTo>
                  <a:lnTo>
                    <a:pt x="240" y="18"/>
                  </a:lnTo>
                  <a:lnTo>
                    <a:pt x="228" y="18"/>
                  </a:lnTo>
                  <a:lnTo>
                    <a:pt x="222" y="30"/>
                  </a:lnTo>
                  <a:lnTo>
                    <a:pt x="210" y="36"/>
                  </a:lnTo>
                  <a:lnTo>
                    <a:pt x="204" y="48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74" y="54"/>
                  </a:lnTo>
                  <a:lnTo>
                    <a:pt x="162" y="42"/>
                  </a:lnTo>
                  <a:lnTo>
                    <a:pt x="174" y="30"/>
                  </a:lnTo>
                  <a:lnTo>
                    <a:pt x="174" y="24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26" y="6"/>
                  </a:lnTo>
                  <a:lnTo>
                    <a:pt x="108" y="12"/>
                  </a:lnTo>
                  <a:lnTo>
                    <a:pt x="96" y="18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42" y="6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47" name="Togo" descr="© INSCALE GmbH, 05.05.2010&#10;http://www.presentationload.com/">
              <a:extLst>
                <a:ext uri="{FF2B5EF4-FFF2-40B4-BE49-F238E27FC236}">
                  <a16:creationId xmlns:a16="http://schemas.microsoft.com/office/drawing/2014/main" id="{275381A4-AF7E-19D7-48A2-DED8199DE7D2}"/>
                </a:ext>
              </a:extLst>
            </p:cNvPr>
            <p:cNvSpPr>
              <a:spLocks/>
            </p:cNvSpPr>
            <p:nvPr/>
          </p:nvSpPr>
          <p:spPr bwMode="gray">
            <a:xfrm>
              <a:off x="4230944" y="2880496"/>
              <a:ext cx="53365" cy="152686"/>
            </a:xfrm>
            <a:custGeom>
              <a:avLst/>
              <a:gdLst>
                <a:gd name="T0" fmla="*/ 2147483647 w 138"/>
                <a:gd name="T1" fmla="*/ 2147483647 h 402"/>
                <a:gd name="T2" fmla="*/ 2147483647 w 138"/>
                <a:gd name="T3" fmla="*/ 2147483647 h 402"/>
                <a:gd name="T4" fmla="*/ 2147483647 w 138"/>
                <a:gd name="T5" fmla="*/ 2147483647 h 402"/>
                <a:gd name="T6" fmla="*/ 2147483647 w 138"/>
                <a:gd name="T7" fmla="*/ 2147483647 h 402"/>
                <a:gd name="T8" fmla="*/ 2147483647 w 138"/>
                <a:gd name="T9" fmla="*/ 2147483647 h 402"/>
                <a:gd name="T10" fmla="*/ 2147483647 w 138"/>
                <a:gd name="T11" fmla="*/ 2147483647 h 402"/>
                <a:gd name="T12" fmla="*/ 2147483647 w 138"/>
                <a:gd name="T13" fmla="*/ 2147483647 h 402"/>
                <a:gd name="T14" fmla="*/ 2147483647 w 138"/>
                <a:gd name="T15" fmla="*/ 2147483647 h 402"/>
                <a:gd name="T16" fmla="*/ 2147483647 w 138"/>
                <a:gd name="T17" fmla="*/ 2147483647 h 402"/>
                <a:gd name="T18" fmla="*/ 2147483647 w 138"/>
                <a:gd name="T19" fmla="*/ 2147483647 h 402"/>
                <a:gd name="T20" fmla="*/ 2147483647 w 138"/>
                <a:gd name="T21" fmla="*/ 2147483647 h 402"/>
                <a:gd name="T22" fmla="*/ 2147483647 w 138"/>
                <a:gd name="T23" fmla="*/ 2147483647 h 402"/>
                <a:gd name="T24" fmla="*/ 2147483647 w 138"/>
                <a:gd name="T25" fmla="*/ 2147483647 h 402"/>
                <a:gd name="T26" fmla="*/ 2147483647 w 138"/>
                <a:gd name="T27" fmla="*/ 2147483647 h 402"/>
                <a:gd name="T28" fmla="*/ 2147483647 w 138"/>
                <a:gd name="T29" fmla="*/ 2147483647 h 402"/>
                <a:gd name="T30" fmla="*/ 2147483647 w 138"/>
                <a:gd name="T31" fmla="*/ 2147483647 h 402"/>
                <a:gd name="T32" fmla="*/ 2147483647 w 138"/>
                <a:gd name="T33" fmla="*/ 0 h 402"/>
                <a:gd name="T34" fmla="*/ 2147483647 w 138"/>
                <a:gd name="T35" fmla="*/ 0 h 402"/>
                <a:gd name="T36" fmla="*/ 2147483647 w 138"/>
                <a:gd name="T37" fmla="*/ 2147483647 h 402"/>
                <a:gd name="T38" fmla="*/ 0 w 138"/>
                <a:gd name="T39" fmla="*/ 2147483647 h 402"/>
                <a:gd name="T40" fmla="*/ 2147483647 w 138"/>
                <a:gd name="T41" fmla="*/ 2147483647 h 402"/>
                <a:gd name="T42" fmla="*/ 2147483647 w 138"/>
                <a:gd name="T43" fmla="*/ 2147483647 h 402"/>
                <a:gd name="T44" fmla="*/ 2147483647 w 138"/>
                <a:gd name="T45" fmla="*/ 2147483647 h 402"/>
                <a:gd name="T46" fmla="*/ 2147483647 w 138"/>
                <a:gd name="T47" fmla="*/ 2147483647 h 402"/>
                <a:gd name="T48" fmla="*/ 2147483647 w 138"/>
                <a:gd name="T49" fmla="*/ 2147483647 h 402"/>
                <a:gd name="T50" fmla="*/ 2147483647 w 138"/>
                <a:gd name="T51" fmla="*/ 2147483647 h 402"/>
                <a:gd name="T52" fmla="*/ 2147483647 w 138"/>
                <a:gd name="T53" fmla="*/ 2147483647 h 402"/>
                <a:gd name="T54" fmla="*/ 2147483647 w 138"/>
                <a:gd name="T55" fmla="*/ 2147483647 h 402"/>
                <a:gd name="T56" fmla="*/ 2147483647 w 138"/>
                <a:gd name="T57" fmla="*/ 2147483647 h 402"/>
                <a:gd name="T58" fmla="*/ 2147483647 w 138"/>
                <a:gd name="T59" fmla="*/ 2147483647 h 402"/>
                <a:gd name="T60" fmla="*/ 2147483647 w 138"/>
                <a:gd name="T61" fmla="*/ 2147483647 h 402"/>
                <a:gd name="T62" fmla="*/ 2147483647 w 138"/>
                <a:gd name="T63" fmla="*/ 2147483647 h 402"/>
                <a:gd name="T64" fmla="*/ 2147483647 w 138"/>
                <a:gd name="T65" fmla="*/ 2147483647 h 402"/>
                <a:gd name="T66" fmla="*/ 2147483647 w 138"/>
                <a:gd name="T67" fmla="*/ 2147483647 h 402"/>
                <a:gd name="T68" fmla="*/ 2147483647 w 138"/>
                <a:gd name="T69" fmla="*/ 2147483647 h 402"/>
                <a:gd name="T70" fmla="*/ 2147483647 w 138"/>
                <a:gd name="T71" fmla="*/ 2147483647 h 402"/>
                <a:gd name="T72" fmla="*/ 2147483647 w 138"/>
                <a:gd name="T73" fmla="*/ 2147483647 h 402"/>
                <a:gd name="T74" fmla="*/ 2147483647 w 138"/>
                <a:gd name="T75" fmla="*/ 2147483647 h 402"/>
                <a:gd name="T76" fmla="*/ 2147483647 w 138"/>
                <a:gd name="T77" fmla="*/ 2147483647 h 402"/>
                <a:gd name="T78" fmla="*/ 2147483647 w 138"/>
                <a:gd name="T79" fmla="*/ 2147483647 h 402"/>
                <a:gd name="T80" fmla="*/ 2147483647 w 138"/>
                <a:gd name="T81" fmla="*/ 2147483647 h 402"/>
                <a:gd name="T82" fmla="*/ 2147483647 w 138"/>
                <a:gd name="T83" fmla="*/ 2147483647 h 402"/>
                <a:gd name="T84" fmla="*/ 2147483647 w 138"/>
                <a:gd name="T85" fmla="*/ 2147483647 h 402"/>
                <a:gd name="T86" fmla="*/ 2147483647 w 138"/>
                <a:gd name="T87" fmla="*/ 2147483647 h 402"/>
                <a:gd name="T88" fmla="*/ 2147483647 w 138"/>
                <a:gd name="T89" fmla="*/ 2147483647 h 402"/>
                <a:gd name="T90" fmla="*/ 2147483647 w 138"/>
                <a:gd name="T91" fmla="*/ 2147483647 h 402"/>
                <a:gd name="T92" fmla="*/ 2147483647 w 138"/>
                <a:gd name="T93" fmla="*/ 2147483647 h 402"/>
                <a:gd name="T94" fmla="*/ 2147483647 w 138"/>
                <a:gd name="T95" fmla="*/ 2147483647 h 402"/>
                <a:gd name="T96" fmla="*/ 2147483647 w 138"/>
                <a:gd name="T97" fmla="*/ 2147483647 h 402"/>
                <a:gd name="T98" fmla="*/ 2147483647 w 138"/>
                <a:gd name="T99" fmla="*/ 2147483647 h 402"/>
                <a:gd name="T100" fmla="*/ 2147483647 w 138"/>
                <a:gd name="T101" fmla="*/ 2147483647 h 402"/>
                <a:gd name="T102" fmla="*/ 2147483647 w 138"/>
                <a:gd name="T103" fmla="*/ 2147483647 h 4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38"/>
                <a:gd name="T157" fmla="*/ 0 h 402"/>
                <a:gd name="T158" fmla="*/ 138 w 138"/>
                <a:gd name="T159" fmla="*/ 402 h 4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38" h="402">
                  <a:moveTo>
                    <a:pt x="126" y="354"/>
                  </a:moveTo>
                  <a:lnTo>
                    <a:pt x="120" y="288"/>
                  </a:lnTo>
                  <a:lnTo>
                    <a:pt x="132" y="282"/>
                  </a:lnTo>
                  <a:lnTo>
                    <a:pt x="120" y="270"/>
                  </a:lnTo>
                  <a:lnTo>
                    <a:pt x="120" y="210"/>
                  </a:lnTo>
                  <a:lnTo>
                    <a:pt x="132" y="198"/>
                  </a:lnTo>
                  <a:lnTo>
                    <a:pt x="126" y="186"/>
                  </a:lnTo>
                  <a:lnTo>
                    <a:pt x="126" y="156"/>
                  </a:lnTo>
                  <a:lnTo>
                    <a:pt x="120" y="144"/>
                  </a:lnTo>
                  <a:lnTo>
                    <a:pt x="108" y="132"/>
                  </a:lnTo>
                  <a:lnTo>
                    <a:pt x="108" y="90"/>
                  </a:lnTo>
                  <a:lnTo>
                    <a:pt x="78" y="60"/>
                  </a:lnTo>
                  <a:lnTo>
                    <a:pt x="66" y="54"/>
                  </a:lnTo>
                  <a:lnTo>
                    <a:pt x="66" y="24"/>
                  </a:lnTo>
                  <a:lnTo>
                    <a:pt x="72" y="6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18"/>
                  </a:lnTo>
                  <a:lnTo>
                    <a:pt x="0" y="30"/>
                  </a:lnTo>
                  <a:lnTo>
                    <a:pt x="36" y="54"/>
                  </a:lnTo>
                  <a:lnTo>
                    <a:pt x="24" y="132"/>
                  </a:lnTo>
                  <a:lnTo>
                    <a:pt x="36" y="120"/>
                  </a:lnTo>
                  <a:lnTo>
                    <a:pt x="42" y="120"/>
                  </a:lnTo>
                  <a:lnTo>
                    <a:pt x="48" y="126"/>
                  </a:lnTo>
                  <a:lnTo>
                    <a:pt x="48" y="150"/>
                  </a:lnTo>
                  <a:lnTo>
                    <a:pt x="42" y="162"/>
                  </a:lnTo>
                  <a:lnTo>
                    <a:pt x="54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36" y="192"/>
                  </a:lnTo>
                  <a:lnTo>
                    <a:pt x="42" y="198"/>
                  </a:lnTo>
                  <a:lnTo>
                    <a:pt x="54" y="204"/>
                  </a:lnTo>
                  <a:lnTo>
                    <a:pt x="60" y="210"/>
                  </a:lnTo>
                  <a:lnTo>
                    <a:pt x="60" y="222"/>
                  </a:lnTo>
                  <a:lnTo>
                    <a:pt x="54" y="22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48" y="294"/>
                  </a:lnTo>
                  <a:lnTo>
                    <a:pt x="54" y="294"/>
                  </a:lnTo>
                  <a:lnTo>
                    <a:pt x="60" y="300"/>
                  </a:lnTo>
                  <a:lnTo>
                    <a:pt x="60" y="312"/>
                  </a:lnTo>
                  <a:lnTo>
                    <a:pt x="54" y="324"/>
                  </a:lnTo>
                  <a:lnTo>
                    <a:pt x="54" y="336"/>
                  </a:lnTo>
                  <a:lnTo>
                    <a:pt x="66" y="378"/>
                  </a:lnTo>
                  <a:lnTo>
                    <a:pt x="96" y="402"/>
                  </a:lnTo>
                  <a:lnTo>
                    <a:pt x="108" y="396"/>
                  </a:lnTo>
                  <a:lnTo>
                    <a:pt x="120" y="384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26" y="360"/>
                  </a:lnTo>
                  <a:lnTo>
                    <a:pt x="126" y="35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48" name="Tha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6BBDAF0C-12E7-4DE0-9682-331532BDA212}"/>
                </a:ext>
              </a:extLst>
            </p:cNvPr>
            <p:cNvSpPr>
              <a:spLocks/>
            </p:cNvSpPr>
            <p:nvPr/>
          </p:nvSpPr>
          <p:spPr bwMode="gray">
            <a:xfrm>
              <a:off x="6829542" y="2594397"/>
              <a:ext cx="234215" cy="450643"/>
            </a:xfrm>
            <a:custGeom>
              <a:avLst/>
              <a:gdLst>
                <a:gd name="T0" fmla="*/ 2147483647 w 618"/>
                <a:gd name="T1" fmla="*/ 2147483647 h 1188"/>
                <a:gd name="T2" fmla="*/ 2147483647 w 618"/>
                <a:gd name="T3" fmla="*/ 2147483647 h 1188"/>
                <a:gd name="T4" fmla="*/ 2147483647 w 618"/>
                <a:gd name="T5" fmla="*/ 2147483647 h 1188"/>
                <a:gd name="T6" fmla="*/ 2147483647 w 618"/>
                <a:gd name="T7" fmla="*/ 2147483647 h 1188"/>
                <a:gd name="T8" fmla="*/ 2147483647 w 618"/>
                <a:gd name="T9" fmla="*/ 2147483647 h 1188"/>
                <a:gd name="T10" fmla="*/ 2147483647 w 618"/>
                <a:gd name="T11" fmla="*/ 2147483647 h 1188"/>
                <a:gd name="T12" fmla="*/ 2147483647 w 618"/>
                <a:gd name="T13" fmla="*/ 2147483647 h 1188"/>
                <a:gd name="T14" fmla="*/ 2147483647 w 618"/>
                <a:gd name="T15" fmla="*/ 2147483647 h 1188"/>
                <a:gd name="T16" fmla="*/ 2147483647 w 618"/>
                <a:gd name="T17" fmla="*/ 2147483647 h 1188"/>
                <a:gd name="T18" fmla="*/ 2147483647 w 618"/>
                <a:gd name="T19" fmla="*/ 2147483647 h 1188"/>
                <a:gd name="T20" fmla="*/ 2147483647 w 618"/>
                <a:gd name="T21" fmla="*/ 2147483647 h 1188"/>
                <a:gd name="T22" fmla="*/ 2147483647 w 618"/>
                <a:gd name="T23" fmla="*/ 2147483647 h 1188"/>
                <a:gd name="T24" fmla="*/ 2147483647 w 618"/>
                <a:gd name="T25" fmla="*/ 0 h 1188"/>
                <a:gd name="T26" fmla="*/ 2147483647 w 618"/>
                <a:gd name="T27" fmla="*/ 2147483647 h 1188"/>
                <a:gd name="T28" fmla="*/ 2147483647 w 618"/>
                <a:gd name="T29" fmla="*/ 2147483647 h 1188"/>
                <a:gd name="T30" fmla="*/ 2147483647 w 618"/>
                <a:gd name="T31" fmla="*/ 2147483647 h 1188"/>
                <a:gd name="T32" fmla="*/ 0 w 618"/>
                <a:gd name="T33" fmla="*/ 2147483647 h 1188"/>
                <a:gd name="T34" fmla="*/ 2147483647 w 618"/>
                <a:gd name="T35" fmla="*/ 2147483647 h 1188"/>
                <a:gd name="T36" fmla="*/ 2147483647 w 618"/>
                <a:gd name="T37" fmla="*/ 2147483647 h 1188"/>
                <a:gd name="T38" fmla="*/ 2147483647 w 618"/>
                <a:gd name="T39" fmla="*/ 2147483647 h 1188"/>
                <a:gd name="T40" fmla="*/ 2147483647 w 618"/>
                <a:gd name="T41" fmla="*/ 2147483647 h 1188"/>
                <a:gd name="T42" fmla="*/ 2147483647 w 618"/>
                <a:gd name="T43" fmla="*/ 2147483647 h 1188"/>
                <a:gd name="T44" fmla="*/ 2147483647 w 618"/>
                <a:gd name="T45" fmla="*/ 2147483647 h 1188"/>
                <a:gd name="T46" fmla="*/ 2147483647 w 618"/>
                <a:gd name="T47" fmla="*/ 2147483647 h 1188"/>
                <a:gd name="T48" fmla="*/ 2147483647 w 618"/>
                <a:gd name="T49" fmla="*/ 2147483647 h 1188"/>
                <a:gd name="T50" fmla="*/ 2147483647 w 618"/>
                <a:gd name="T51" fmla="*/ 2147483647 h 1188"/>
                <a:gd name="T52" fmla="*/ 2147483647 w 618"/>
                <a:gd name="T53" fmla="*/ 2147483647 h 1188"/>
                <a:gd name="T54" fmla="*/ 2147483647 w 618"/>
                <a:gd name="T55" fmla="*/ 2147483647 h 1188"/>
                <a:gd name="T56" fmla="*/ 2147483647 w 618"/>
                <a:gd name="T57" fmla="*/ 2147483647 h 1188"/>
                <a:gd name="T58" fmla="*/ 2147483647 w 618"/>
                <a:gd name="T59" fmla="*/ 2147483647 h 1188"/>
                <a:gd name="T60" fmla="*/ 2147483647 w 618"/>
                <a:gd name="T61" fmla="*/ 2147483647 h 1188"/>
                <a:gd name="T62" fmla="*/ 2147483647 w 618"/>
                <a:gd name="T63" fmla="*/ 2147483647 h 1188"/>
                <a:gd name="T64" fmla="*/ 2147483647 w 618"/>
                <a:gd name="T65" fmla="*/ 2147483647 h 1188"/>
                <a:gd name="T66" fmla="*/ 2147483647 w 618"/>
                <a:gd name="T67" fmla="*/ 2147483647 h 1188"/>
                <a:gd name="T68" fmla="*/ 2147483647 w 618"/>
                <a:gd name="T69" fmla="*/ 2147483647 h 1188"/>
                <a:gd name="T70" fmla="*/ 2147483647 w 618"/>
                <a:gd name="T71" fmla="*/ 2147483647 h 1188"/>
                <a:gd name="T72" fmla="*/ 2147483647 w 618"/>
                <a:gd name="T73" fmla="*/ 2147483647 h 1188"/>
                <a:gd name="T74" fmla="*/ 2147483647 w 618"/>
                <a:gd name="T75" fmla="*/ 2147483647 h 1188"/>
                <a:gd name="T76" fmla="*/ 2147483647 w 618"/>
                <a:gd name="T77" fmla="*/ 2147483647 h 1188"/>
                <a:gd name="T78" fmla="*/ 2147483647 w 618"/>
                <a:gd name="T79" fmla="*/ 2147483647 h 1188"/>
                <a:gd name="T80" fmla="*/ 2147483647 w 618"/>
                <a:gd name="T81" fmla="*/ 2147483647 h 1188"/>
                <a:gd name="T82" fmla="*/ 2147483647 w 618"/>
                <a:gd name="T83" fmla="*/ 2147483647 h 1188"/>
                <a:gd name="T84" fmla="*/ 2147483647 w 618"/>
                <a:gd name="T85" fmla="*/ 2147483647 h 1188"/>
                <a:gd name="T86" fmla="*/ 2147483647 w 618"/>
                <a:gd name="T87" fmla="*/ 2147483647 h 1188"/>
                <a:gd name="T88" fmla="*/ 2147483647 w 618"/>
                <a:gd name="T89" fmla="*/ 2147483647 h 1188"/>
                <a:gd name="T90" fmla="*/ 2147483647 w 618"/>
                <a:gd name="T91" fmla="*/ 2147483647 h 1188"/>
                <a:gd name="T92" fmla="*/ 2147483647 w 618"/>
                <a:gd name="T93" fmla="*/ 2147483647 h 1188"/>
                <a:gd name="T94" fmla="*/ 2147483647 w 618"/>
                <a:gd name="T95" fmla="*/ 2147483647 h 1188"/>
                <a:gd name="T96" fmla="*/ 2147483647 w 618"/>
                <a:gd name="T97" fmla="*/ 2147483647 h 1188"/>
                <a:gd name="T98" fmla="*/ 2147483647 w 618"/>
                <a:gd name="T99" fmla="*/ 2147483647 h 1188"/>
                <a:gd name="T100" fmla="*/ 2147483647 w 618"/>
                <a:gd name="T101" fmla="*/ 2147483647 h 1188"/>
                <a:gd name="T102" fmla="*/ 2147483647 w 618"/>
                <a:gd name="T103" fmla="*/ 2147483647 h 1188"/>
                <a:gd name="T104" fmla="*/ 2147483647 w 618"/>
                <a:gd name="T105" fmla="*/ 2147483647 h 1188"/>
                <a:gd name="T106" fmla="*/ 2147483647 w 618"/>
                <a:gd name="T107" fmla="*/ 2147483647 h 1188"/>
                <a:gd name="T108" fmla="*/ 2147483647 w 618"/>
                <a:gd name="T109" fmla="*/ 2147483647 h 1188"/>
                <a:gd name="T110" fmla="*/ 2147483647 w 618"/>
                <a:gd name="T111" fmla="*/ 2147483647 h 1188"/>
                <a:gd name="T112" fmla="*/ 2147483647 w 618"/>
                <a:gd name="T113" fmla="*/ 2147483647 h 1188"/>
                <a:gd name="T114" fmla="*/ 2147483647 w 618"/>
                <a:gd name="T115" fmla="*/ 2147483647 h 1188"/>
                <a:gd name="T116" fmla="*/ 2147483647 w 618"/>
                <a:gd name="T117" fmla="*/ 2147483647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18"/>
                <a:gd name="T178" fmla="*/ 0 h 1188"/>
                <a:gd name="T179" fmla="*/ 618 w 618"/>
                <a:gd name="T180" fmla="*/ 1188 h 11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18" h="1188">
                  <a:moveTo>
                    <a:pt x="588" y="426"/>
                  </a:moveTo>
                  <a:lnTo>
                    <a:pt x="588" y="420"/>
                  </a:lnTo>
                  <a:lnTo>
                    <a:pt x="594" y="414"/>
                  </a:lnTo>
                  <a:lnTo>
                    <a:pt x="606" y="390"/>
                  </a:lnTo>
                  <a:lnTo>
                    <a:pt x="594" y="378"/>
                  </a:lnTo>
                  <a:lnTo>
                    <a:pt x="594" y="372"/>
                  </a:lnTo>
                  <a:lnTo>
                    <a:pt x="588" y="378"/>
                  </a:lnTo>
                  <a:lnTo>
                    <a:pt x="588" y="366"/>
                  </a:lnTo>
                  <a:lnTo>
                    <a:pt x="582" y="360"/>
                  </a:lnTo>
                  <a:lnTo>
                    <a:pt x="582" y="354"/>
                  </a:lnTo>
                  <a:lnTo>
                    <a:pt x="546" y="31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28" y="240"/>
                  </a:lnTo>
                  <a:lnTo>
                    <a:pt x="510" y="222"/>
                  </a:lnTo>
                  <a:lnTo>
                    <a:pt x="498" y="216"/>
                  </a:lnTo>
                  <a:lnTo>
                    <a:pt x="480" y="204"/>
                  </a:lnTo>
                  <a:lnTo>
                    <a:pt x="468" y="192"/>
                  </a:lnTo>
                  <a:lnTo>
                    <a:pt x="468" y="180"/>
                  </a:lnTo>
                  <a:lnTo>
                    <a:pt x="462" y="174"/>
                  </a:lnTo>
                  <a:lnTo>
                    <a:pt x="438" y="174"/>
                  </a:lnTo>
                  <a:lnTo>
                    <a:pt x="426" y="168"/>
                  </a:lnTo>
                  <a:lnTo>
                    <a:pt x="420" y="162"/>
                  </a:lnTo>
                  <a:lnTo>
                    <a:pt x="402" y="162"/>
                  </a:lnTo>
                  <a:lnTo>
                    <a:pt x="396" y="168"/>
                  </a:lnTo>
                  <a:lnTo>
                    <a:pt x="396" y="180"/>
                  </a:lnTo>
                  <a:lnTo>
                    <a:pt x="378" y="198"/>
                  </a:lnTo>
                  <a:lnTo>
                    <a:pt x="360" y="198"/>
                  </a:lnTo>
                  <a:lnTo>
                    <a:pt x="336" y="186"/>
                  </a:lnTo>
                  <a:lnTo>
                    <a:pt x="330" y="180"/>
                  </a:lnTo>
                  <a:lnTo>
                    <a:pt x="318" y="180"/>
                  </a:lnTo>
                  <a:lnTo>
                    <a:pt x="312" y="186"/>
                  </a:lnTo>
                  <a:lnTo>
                    <a:pt x="306" y="198"/>
                  </a:lnTo>
                  <a:lnTo>
                    <a:pt x="294" y="210"/>
                  </a:lnTo>
                  <a:lnTo>
                    <a:pt x="294" y="216"/>
                  </a:lnTo>
                  <a:lnTo>
                    <a:pt x="288" y="222"/>
                  </a:lnTo>
                  <a:lnTo>
                    <a:pt x="264" y="234"/>
                  </a:lnTo>
                  <a:lnTo>
                    <a:pt x="246" y="234"/>
                  </a:lnTo>
                  <a:lnTo>
                    <a:pt x="246" y="222"/>
                  </a:lnTo>
                  <a:lnTo>
                    <a:pt x="270" y="174"/>
                  </a:lnTo>
                  <a:lnTo>
                    <a:pt x="270" y="162"/>
                  </a:lnTo>
                  <a:lnTo>
                    <a:pt x="264" y="156"/>
                  </a:lnTo>
                  <a:lnTo>
                    <a:pt x="252" y="156"/>
                  </a:lnTo>
                  <a:lnTo>
                    <a:pt x="264" y="144"/>
                  </a:lnTo>
                  <a:lnTo>
                    <a:pt x="270" y="132"/>
                  </a:lnTo>
                  <a:lnTo>
                    <a:pt x="270" y="120"/>
                  </a:lnTo>
                  <a:lnTo>
                    <a:pt x="264" y="108"/>
                  </a:lnTo>
                  <a:lnTo>
                    <a:pt x="258" y="102"/>
                  </a:lnTo>
                  <a:lnTo>
                    <a:pt x="264" y="96"/>
                  </a:lnTo>
                  <a:lnTo>
                    <a:pt x="264" y="66"/>
                  </a:lnTo>
                  <a:lnTo>
                    <a:pt x="252" y="60"/>
                  </a:lnTo>
                  <a:lnTo>
                    <a:pt x="246" y="60"/>
                  </a:lnTo>
                  <a:lnTo>
                    <a:pt x="240" y="66"/>
                  </a:lnTo>
                  <a:lnTo>
                    <a:pt x="228" y="66"/>
                  </a:lnTo>
                  <a:lnTo>
                    <a:pt x="228" y="78"/>
                  </a:lnTo>
                  <a:lnTo>
                    <a:pt x="210" y="78"/>
                  </a:lnTo>
                  <a:lnTo>
                    <a:pt x="204" y="72"/>
                  </a:lnTo>
                  <a:lnTo>
                    <a:pt x="198" y="60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18"/>
                  </a:lnTo>
                  <a:lnTo>
                    <a:pt x="198" y="12"/>
                  </a:lnTo>
                  <a:lnTo>
                    <a:pt x="186" y="12"/>
                  </a:lnTo>
                  <a:lnTo>
                    <a:pt x="174" y="6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32" y="6"/>
                  </a:lnTo>
                  <a:lnTo>
                    <a:pt x="126" y="6"/>
                  </a:lnTo>
                  <a:lnTo>
                    <a:pt x="120" y="30"/>
                  </a:lnTo>
                  <a:lnTo>
                    <a:pt x="96" y="30"/>
                  </a:lnTo>
                  <a:lnTo>
                    <a:pt x="96" y="36"/>
                  </a:lnTo>
                  <a:lnTo>
                    <a:pt x="90" y="42"/>
                  </a:lnTo>
                  <a:lnTo>
                    <a:pt x="84" y="54"/>
                  </a:lnTo>
                  <a:lnTo>
                    <a:pt x="78" y="60"/>
                  </a:lnTo>
                  <a:lnTo>
                    <a:pt x="66" y="60"/>
                  </a:lnTo>
                  <a:lnTo>
                    <a:pt x="54" y="54"/>
                  </a:lnTo>
                  <a:lnTo>
                    <a:pt x="24" y="54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12" y="108"/>
                  </a:lnTo>
                  <a:lnTo>
                    <a:pt x="6" y="114"/>
                  </a:lnTo>
                  <a:lnTo>
                    <a:pt x="6" y="120"/>
                  </a:lnTo>
                  <a:lnTo>
                    <a:pt x="24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0" y="162"/>
                  </a:lnTo>
                  <a:lnTo>
                    <a:pt x="24" y="186"/>
                  </a:lnTo>
                  <a:lnTo>
                    <a:pt x="36" y="192"/>
                  </a:lnTo>
                  <a:lnTo>
                    <a:pt x="30" y="216"/>
                  </a:lnTo>
                  <a:lnTo>
                    <a:pt x="36" y="216"/>
                  </a:lnTo>
                  <a:lnTo>
                    <a:pt x="36" y="222"/>
                  </a:lnTo>
                  <a:lnTo>
                    <a:pt x="42" y="234"/>
                  </a:lnTo>
                  <a:lnTo>
                    <a:pt x="60" y="252"/>
                  </a:lnTo>
                  <a:lnTo>
                    <a:pt x="72" y="258"/>
                  </a:lnTo>
                  <a:lnTo>
                    <a:pt x="84" y="270"/>
                  </a:lnTo>
                  <a:lnTo>
                    <a:pt x="96" y="276"/>
                  </a:lnTo>
                  <a:lnTo>
                    <a:pt x="102" y="282"/>
                  </a:lnTo>
                  <a:lnTo>
                    <a:pt x="102" y="288"/>
                  </a:lnTo>
                  <a:lnTo>
                    <a:pt x="96" y="288"/>
                  </a:lnTo>
                  <a:lnTo>
                    <a:pt x="96" y="306"/>
                  </a:lnTo>
                  <a:lnTo>
                    <a:pt x="102" y="318"/>
                  </a:lnTo>
                  <a:lnTo>
                    <a:pt x="108" y="324"/>
                  </a:lnTo>
                  <a:lnTo>
                    <a:pt x="114" y="324"/>
                  </a:lnTo>
                  <a:lnTo>
                    <a:pt x="120" y="318"/>
                  </a:lnTo>
                  <a:lnTo>
                    <a:pt x="126" y="324"/>
                  </a:lnTo>
                  <a:lnTo>
                    <a:pt x="126" y="342"/>
                  </a:lnTo>
                  <a:lnTo>
                    <a:pt x="120" y="348"/>
                  </a:lnTo>
                  <a:lnTo>
                    <a:pt x="108" y="348"/>
                  </a:lnTo>
                  <a:lnTo>
                    <a:pt x="114" y="360"/>
                  </a:lnTo>
                  <a:lnTo>
                    <a:pt x="114" y="384"/>
                  </a:lnTo>
                  <a:lnTo>
                    <a:pt x="108" y="396"/>
                  </a:lnTo>
                  <a:lnTo>
                    <a:pt x="102" y="402"/>
                  </a:lnTo>
                  <a:lnTo>
                    <a:pt x="84" y="438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96" y="456"/>
                  </a:lnTo>
                  <a:lnTo>
                    <a:pt x="102" y="468"/>
                  </a:lnTo>
                  <a:lnTo>
                    <a:pt x="108" y="474"/>
                  </a:lnTo>
                  <a:lnTo>
                    <a:pt x="114" y="486"/>
                  </a:lnTo>
                  <a:lnTo>
                    <a:pt x="156" y="528"/>
                  </a:lnTo>
                  <a:lnTo>
                    <a:pt x="162" y="540"/>
                  </a:lnTo>
                  <a:lnTo>
                    <a:pt x="162" y="570"/>
                  </a:lnTo>
                  <a:lnTo>
                    <a:pt x="168" y="588"/>
                  </a:lnTo>
                  <a:lnTo>
                    <a:pt x="168" y="612"/>
                  </a:lnTo>
                  <a:lnTo>
                    <a:pt x="192" y="636"/>
                  </a:lnTo>
                  <a:lnTo>
                    <a:pt x="192" y="660"/>
                  </a:lnTo>
                  <a:lnTo>
                    <a:pt x="198" y="672"/>
                  </a:lnTo>
                  <a:lnTo>
                    <a:pt x="198" y="702"/>
                  </a:lnTo>
                  <a:lnTo>
                    <a:pt x="192" y="714"/>
                  </a:lnTo>
                  <a:lnTo>
                    <a:pt x="192" y="732"/>
                  </a:lnTo>
                  <a:lnTo>
                    <a:pt x="174" y="768"/>
                  </a:lnTo>
                  <a:lnTo>
                    <a:pt x="156" y="786"/>
                  </a:lnTo>
                  <a:lnTo>
                    <a:pt x="156" y="798"/>
                  </a:lnTo>
                  <a:lnTo>
                    <a:pt x="162" y="804"/>
                  </a:lnTo>
                  <a:lnTo>
                    <a:pt x="162" y="816"/>
                  </a:lnTo>
                  <a:lnTo>
                    <a:pt x="156" y="828"/>
                  </a:lnTo>
                  <a:lnTo>
                    <a:pt x="150" y="834"/>
                  </a:lnTo>
                  <a:lnTo>
                    <a:pt x="144" y="846"/>
                  </a:lnTo>
                  <a:lnTo>
                    <a:pt x="144" y="852"/>
                  </a:lnTo>
                  <a:lnTo>
                    <a:pt x="138" y="858"/>
                  </a:lnTo>
                  <a:lnTo>
                    <a:pt x="132" y="876"/>
                  </a:lnTo>
                  <a:lnTo>
                    <a:pt x="126" y="888"/>
                  </a:lnTo>
                  <a:lnTo>
                    <a:pt x="126" y="906"/>
                  </a:lnTo>
                  <a:lnTo>
                    <a:pt x="120" y="918"/>
                  </a:lnTo>
                  <a:lnTo>
                    <a:pt x="120" y="966"/>
                  </a:lnTo>
                  <a:lnTo>
                    <a:pt x="126" y="978"/>
                  </a:lnTo>
                  <a:lnTo>
                    <a:pt x="126" y="1008"/>
                  </a:lnTo>
                  <a:lnTo>
                    <a:pt x="132" y="1014"/>
                  </a:lnTo>
                  <a:lnTo>
                    <a:pt x="132" y="1020"/>
                  </a:lnTo>
                  <a:lnTo>
                    <a:pt x="138" y="1020"/>
                  </a:lnTo>
                  <a:lnTo>
                    <a:pt x="138" y="1002"/>
                  </a:lnTo>
                  <a:lnTo>
                    <a:pt x="144" y="990"/>
                  </a:lnTo>
                  <a:lnTo>
                    <a:pt x="144" y="978"/>
                  </a:lnTo>
                  <a:lnTo>
                    <a:pt x="150" y="972"/>
                  </a:lnTo>
                  <a:lnTo>
                    <a:pt x="150" y="996"/>
                  </a:lnTo>
                  <a:lnTo>
                    <a:pt x="162" y="996"/>
                  </a:lnTo>
                  <a:lnTo>
                    <a:pt x="186" y="1020"/>
                  </a:lnTo>
                  <a:lnTo>
                    <a:pt x="192" y="1032"/>
                  </a:lnTo>
                  <a:lnTo>
                    <a:pt x="198" y="1038"/>
                  </a:lnTo>
                  <a:lnTo>
                    <a:pt x="198" y="1044"/>
                  </a:lnTo>
                  <a:lnTo>
                    <a:pt x="228" y="1074"/>
                  </a:lnTo>
                  <a:lnTo>
                    <a:pt x="228" y="1098"/>
                  </a:lnTo>
                  <a:lnTo>
                    <a:pt x="234" y="1110"/>
                  </a:lnTo>
                  <a:lnTo>
                    <a:pt x="246" y="1128"/>
                  </a:lnTo>
                  <a:lnTo>
                    <a:pt x="264" y="1146"/>
                  </a:lnTo>
                  <a:lnTo>
                    <a:pt x="270" y="1140"/>
                  </a:lnTo>
                  <a:lnTo>
                    <a:pt x="276" y="1128"/>
                  </a:lnTo>
                  <a:lnTo>
                    <a:pt x="270" y="1122"/>
                  </a:lnTo>
                  <a:lnTo>
                    <a:pt x="270" y="1110"/>
                  </a:lnTo>
                  <a:lnTo>
                    <a:pt x="276" y="1104"/>
                  </a:lnTo>
                  <a:lnTo>
                    <a:pt x="288" y="1104"/>
                  </a:lnTo>
                  <a:lnTo>
                    <a:pt x="294" y="1116"/>
                  </a:lnTo>
                  <a:lnTo>
                    <a:pt x="294" y="1122"/>
                  </a:lnTo>
                  <a:lnTo>
                    <a:pt x="312" y="1122"/>
                  </a:lnTo>
                  <a:lnTo>
                    <a:pt x="324" y="1128"/>
                  </a:lnTo>
                  <a:lnTo>
                    <a:pt x="330" y="1134"/>
                  </a:lnTo>
                  <a:lnTo>
                    <a:pt x="330" y="1146"/>
                  </a:lnTo>
                  <a:lnTo>
                    <a:pt x="342" y="1146"/>
                  </a:lnTo>
                  <a:lnTo>
                    <a:pt x="342" y="1158"/>
                  </a:lnTo>
                  <a:lnTo>
                    <a:pt x="330" y="1170"/>
                  </a:lnTo>
                  <a:lnTo>
                    <a:pt x="330" y="1176"/>
                  </a:lnTo>
                  <a:lnTo>
                    <a:pt x="336" y="1182"/>
                  </a:lnTo>
                  <a:lnTo>
                    <a:pt x="354" y="1182"/>
                  </a:lnTo>
                  <a:lnTo>
                    <a:pt x="354" y="1176"/>
                  </a:lnTo>
                  <a:lnTo>
                    <a:pt x="366" y="1176"/>
                  </a:lnTo>
                  <a:lnTo>
                    <a:pt x="372" y="1170"/>
                  </a:lnTo>
                  <a:lnTo>
                    <a:pt x="378" y="1170"/>
                  </a:lnTo>
                  <a:lnTo>
                    <a:pt x="396" y="1188"/>
                  </a:lnTo>
                  <a:lnTo>
                    <a:pt x="402" y="1182"/>
                  </a:lnTo>
                  <a:lnTo>
                    <a:pt x="402" y="1176"/>
                  </a:lnTo>
                  <a:lnTo>
                    <a:pt x="408" y="1164"/>
                  </a:lnTo>
                  <a:lnTo>
                    <a:pt x="414" y="1158"/>
                  </a:lnTo>
                  <a:lnTo>
                    <a:pt x="420" y="1146"/>
                  </a:lnTo>
                  <a:lnTo>
                    <a:pt x="396" y="1134"/>
                  </a:lnTo>
                  <a:lnTo>
                    <a:pt x="390" y="1128"/>
                  </a:lnTo>
                  <a:lnTo>
                    <a:pt x="390" y="1116"/>
                  </a:lnTo>
                  <a:lnTo>
                    <a:pt x="384" y="1104"/>
                  </a:lnTo>
                  <a:lnTo>
                    <a:pt x="384" y="1092"/>
                  </a:lnTo>
                  <a:lnTo>
                    <a:pt x="378" y="1080"/>
                  </a:lnTo>
                  <a:lnTo>
                    <a:pt x="372" y="1074"/>
                  </a:lnTo>
                  <a:lnTo>
                    <a:pt x="354" y="1074"/>
                  </a:lnTo>
                  <a:lnTo>
                    <a:pt x="342" y="1080"/>
                  </a:lnTo>
                  <a:lnTo>
                    <a:pt x="336" y="1086"/>
                  </a:lnTo>
                  <a:lnTo>
                    <a:pt x="318" y="1086"/>
                  </a:lnTo>
                  <a:lnTo>
                    <a:pt x="312" y="1080"/>
                  </a:lnTo>
                  <a:lnTo>
                    <a:pt x="306" y="1068"/>
                  </a:lnTo>
                  <a:lnTo>
                    <a:pt x="306" y="1056"/>
                  </a:lnTo>
                  <a:lnTo>
                    <a:pt x="294" y="1032"/>
                  </a:lnTo>
                  <a:lnTo>
                    <a:pt x="288" y="1032"/>
                  </a:lnTo>
                  <a:lnTo>
                    <a:pt x="288" y="1050"/>
                  </a:lnTo>
                  <a:lnTo>
                    <a:pt x="282" y="1056"/>
                  </a:lnTo>
                  <a:lnTo>
                    <a:pt x="276" y="1056"/>
                  </a:lnTo>
                  <a:lnTo>
                    <a:pt x="270" y="1044"/>
                  </a:lnTo>
                  <a:lnTo>
                    <a:pt x="264" y="1038"/>
                  </a:lnTo>
                  <a:lnTo>
                    <a:pt x="258" y="1026"/>
                  </a:lnTo>
                  <a:lnTo>
                    <a:pt x="258" y="1014"/>
                  </a:lnTo>
                  <a:lnTo>
                    <a:pt x="270" y="1002"/>
                  </a:lnTo>
                  <a:lnTo>
                    <a:pt x="270" y="1008"/>
                  </a:lnTo>
                  <a:lnTo>
                    <a:pt x="276" y="1008"/>
                  </a:lnTo>
                  <a:lnTo>
                    <a:pt x="276" y="1014"/>
                  </a:lnTo>
                  <a:lnTo>
                    <a:pt x="282" y="1014"/>
                  </a:lnTo>
                  <a:lnTo>
                    <a:pt x="288" y="1008"/>
                  </a:lnTo>
                  <a:lnTo>
                    <a:pt x="282" y="1002"/>
                  </a:lnTo>
                  <a:lnTo>
                    <a:pt x="282" y="990"/>
                  </a:lnTo>
                  <a:lnTo>
                    <a:pt x="276" y="978"/>
                  </a:lnTo>
                  <a:lnTo>
                    <a:pt x="270" y="972"/>
                  </a:lnTo>
                  <a:lnTo>
                    <a:pt x="270" y="960"/>
                  </a:lnTo>
                  <a:lnTo>
                    <a:pt x="258" y="948"/>
                  </a:lnTo>
                  <a:lnTo>
                    <a:pt x="246" y="948"/>
                  </a:lnTo>
                  <a:lnTo>
                    <a:pt x="246" y="894"/>
                  </a:lnTo>
                  <a:lnTo>
                    <a:pt x="192" y="906"/>
                  </a:lnTo>
                  <a:lnTo>
                    <a:pt x="192" y="864"/>
                  </a:lnTo>
                  <a:lnTo>
                    <a:pt x="186" y="828"/>
                  </a:lnTo>
                  <a:lnTo>
                    <a:pt x="186" y="804"/>
                  </a:lnTo>
                  <a:lnTo>
                    <a:pt x="180" y="792"/>
                  </a:lnTo>
                  <a:lnTo>
                    <a:pt x="174" y="786"/>
                  </a:lnTo>
                  <a:lnTo>
                    <a:pt x="180" y="786"/>
                  </a:lnTo>
                  <a:lnTo>
                    <a:pt x="192" y="774"/>
                  </a:lnTo>
                  <a:lnTo>
                    <a:pt x="198" y="762"/>
                  </a:lnTo>
                  <a:lnTo>
                    <a:pt x="204" y="744"/>
                  </a:lnTo>
                  <a:lnTo>
                    <a:pt x="204" y="678"/>
                  </a:lnTo>
                  <a:lnTo>
                    <a:pt x="210" y="678"/>
                  </a:lnTo>
                  <a:lnTo>
                    <a:pt x="216" y="672"/>
                  </a:lnTo>
                  <a:lnTo>
                    <a:pt x="222" y="660"/>
                  </a:lnTo>
                  <a:lnTo>
                    <a:pt x="228" y="654"/>
                  </a:lnTo>
                  <a:lnTo>
                    <a:pt x="228" y="612"/>
                  </a:lnTo>
                  <a:lnTo>
                    <a:pt x="222" y="600"/>
                  </a:lnTo>
                  <a:lnTo>
                    <a:pt x="222" y="594"/>
                  </a:lnTo>
                  <a:lnTo>
                    <a:pt x="216" y="588"/>
                  </a:lnTo>
                  <a:lnTo>
                    <a:pt x="222" y="558"/>
                  </a:lnTo>
                  <a:lnTo>
                    <a:pt x="234" y="558"/>
                  </a:lnTo>
                  <a:lnTo>
                    <a:pt x="234" y="552"/>
                  </a:lnTo>
                  <a:lnTo>
                    <a:pt x="240" y="546"/>
                  </a:lnTo>
                  <a:lnTo>
                    <a:pt x="264" y="546"/>
                  </a:lnTo>
                  <a:lnTo>
                    <a:pt x="270" y="552"/>
                  </a:lnTo>
                  <a:lnTo>
                    <a:pt x="294" y="564"/>
                  </a:lnTo>
                  <a:lnTo>
                    <a:pt x="300" y="570"/>
                  </a:lnTo>
                  <a:lnTo>
                    <a:pt x="288" y="576"/>
                  </a:lnTo>
                  <a:lnTo>
                    <a:pt x="288" y="588"/>
                  </a:lnTo>
                  <a:lnTo>
                    <a:pt x="282" y="594"/>
                  </a:lnTo>
                  <a:lnTo>
                    <a:pt x="282" y="612"/>
                  </a:lnTo>
                  <a:lnTo>
                    <a:pt x="288" y="624"/>
                  </a:lnTo>
                  <a:lnTo>
                    <a:pt x="306" y="624"/>
                  </a:lnTo>
                  <a:lnTo>
                    <a:pt x="330" y="612"/>
                  </a:lnTo>
                  <a:lnTo>
                    <a:pt x="342" y="612"/>
                  </a:lnTo>
                  <a:lnTo>
                    <a:pt x="354" y="606"/>
                  </a:lnTo>
                  <a:lnTo>
                    <a:pt x="360" y="600"/>
                  </a:lnTo>
                  <a:lnTo>
                    <a:pt x="366" y="600"/>
                  </a:lnTo>
                  <a:lnTo>
                    <a:pt x="396" y="684"/>
                  </a:lnTo>
                  <a:lnTo>
                    <a:pt x="402" y="678"/>
                  </a:lnTo>
                  <a:lnTo>
                    <a:pt x="414" y="672"/>
                  </a:lnTo>
                  <a:lnTo>
                    <a:pt x="426" y="672"/>
                  </a:lnTo>
                  <a:lnTo>
                    <a:pt x="426" y="642"/>
                  </a:lnTo>
                  <a:lnTo>
                    <a:pt x="414" y="630"/>
                  </a:lnTo>
                  <a:lnTo>
                    <a:pt x="414" y="600"/>
                  </a:lnTo>
                  <a:lnTo>
                    <a:pt x="402" y="588"/>
                  </a:lnTo>
                  <a:lnTo>
                    <a:pt x="396" y="552"/>
                  </a:lnTo>
                  <a:lnTo>
                    <a:pt x="426" y="522"/>
                  </a:lnTo>
                  <a:lnTo>
                    <a:pt x="426" y="516"/>
                  </a:lnTo>
                  <a:lnTo>
                    <a:pt x="432" y="504"/>
                  </a:lnTo>
                  <a:lnTo>
                    <a:pt x="438" y="498"/>
                  </a:lnTo>
                  <a:lnTo>
                    <a:pt x="450" y="492"/>
                  </a:lnTo>
                  <a:lnTo>
                    <a:pt x="468" y="486"/>
                  </a:lnTo>
                  <a:lnTo>
                    <a:pt x="504" y="486"/>
                  </a:lnTo>
                  <a:lnTo>
                    <a:pt x="510" y="492"/>
                  </a:lnTo>
                  <a:lnTo>
                    <a:pt x="522" y="492"/>
                  </a:lnTo>
                  <a:lnTo>
                    <a:pt x="534" y="486"/>
                  </a:lnTo>
                  <a:lnTo>
                    <a:pt x="564" y="486"/>
                  </a:lnTo>
                  <a:lnTo>
                    <a:pt x="576" y="492"/>
                  </a:lnTo>
                  <a:lnTo>
                    <a:pt x="582" y="498"/>
                  </a:lnTo>
                  <a:lnTo>
                    <a:pt x="588" y="498"/>
                  </a:lnTo>
                  <a:lnTo>
                    <a:pt x="594" y="492"/>
                  </a:lnTo>
                  <a:lnTo>
                    <a:pt x="600" y="480"/>
                  </a:lnTo>
                  <a:lnTo>
                    <a:pt x="618" y="462"/>
                  </a:lnTo>
                  <a:lnTo>
                    <a:pt x="618" y="450"/>
                  </a:lnTo>
                  <a:lnTo>
                    <a:pt x="612" y="444"/>
                  </a:lnTo>
                  <a:lnTo>
                    <a:pt x="600" y="438"/>
                  </a:lnTo>
                  <a:lnTo>
                    <a:pt x="588" y="4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49" name="Tanzania" descr="© INSCALE GmbH, 05.05.2010&#10;http://www.presentationload.com/">
              <a:extLst>
                <a:ext uri="{FF2B5EF4-FFF2-40B4-BE49-F238E27FC236}">
                  <a16:creationId xmlns:a16="http://schemas.microsoft.com/office/drawing/2014/main" id="{21CF5F41-9A60-AD56-4AC7-F38AB7E0ED4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032907" y="3249609"/>
              <a:ext cx="290545" cy="329088"/>
            </a:xfrm>
            <a:custGeom>
              <a:avLst/>
              <a:gdLst>
                <a:gd name="T0" fmla="*/ 2147483647 w 768"/>
                <a:gd name="T1" fmla="*/ 2147483647 h 870"/>
                <a:gd name="T2" fmla="*/ 2147483647 w 768"/>
                <a:gd name="T3" fmla="*/ 2147483647 h 870"/>
                <a:gd name="T4" fmla="*/ 2147483647 w 768"/>
                <a:gd name="T5" fmla="*/ 2147483647 h 870"/>
                <a:gd name="T6" fmla="*/ 2147483647 w 768"/>
                <a:gd name="T7" fmla="*/ 2147483647 h 870"/>
                <a:gd name="T8" fmla="*/ 2147483647 w 768"/>
                <a:gd name="T9" fmla="*/ 2147483647 h 870"/>
                <a:gd name="T10" fmla="*/ 2147483647 w 768"/>
                <a:gd name="T11" fmla="*/ 2147483647 h 870"/>
                <a:gd name="T12" fmla="*/ 2147483647 w 768"/>
                <a:gd name="T13" fmla="*/ 2147483647 h 870"/>
                <a:gd name="T14" fmla="*/ 2147483647 w 768"/>
                <a:gd name="T15" fmla="*/ 2147483647 h 870"/>
                <a:gd name="T16" fmla="*/ 2147483647 w 768"/>
                <a:gd name="T17" fmla="*/ 2147483647 h 870"/>
                <a:gd name="T18" fmla="*/ 2147483647 w 768"/>
                <a:gd name="T19" fmla="*/ 2147483647 h 870"/>
                <a:gd name="T20" fmla="*/ 2147483647 w 768"/>
                <a:gd name="T21" fmla="*/ 2147483647 h 870"/>
                <a:gd name="T22" fmla="*/ 2147483647 w 768"/>
                <a:gd name="T23" fmla="*/ 2147483647 h 870"/>
                <a:gd name="T24" fmla="*/ 2147483647 w 768"/>
                <a:gd name="T25" fmla="*/ 2147483647 h 870"/>
                <a:gd name="T26" fmla="*/ 2147483647 w 768"/>
                <a:gd name="T27" fmla="*/ 2147483647 h 870"/>
                <a:gd name="T28" fmla="*/ 2147483647 w 768"/>
                <a:gd name="T29" fmla="*/ 2147483647 h 870"/>
                <a:gd name="T30" fmla="*/ 2147483647 w 768"/>
                <a:gd name="T31" fmla="*/ 2147483647 h 870"/>
                <a:gd name="T32" fmla="*/ 2147483647 w 768"/>
                <a:gd name="T33" fmla="*/ 2147483647 h 870"/>
                <a:gd name="T34" fmla="*/ 2147483647 w 768"/>
                <a:gd name="T35" fmla="*/ 2147483647 h 870"/>
                <a:gd name="T36" fmla="*/ 2147483647 w 768"/>
                <a:gd name="T37" fmla="*/ 2147483647 h 870"/>
                <a:gd name="T38" fmla="*/ 2147483647 w 768"/>
                <a:gd name="T39" fmla="*/ 2147483647 h 870"/>
                <a:gd name="T40" fmla="*/ 2147483647 w 768"/>
                <a:gd name="T41" fmla="*/ 2147483647 h 870"/>
                <a:gd name="T42" fmla="*/ 2147483647 w 768"/>
                <a:gd name="T43" fmla="*/ 2147483647 h 870"/>
                <a:gd name="T44" fmla="*/ 2147483647 w 768"/>
                <a:gd name="T45" fmla="*/ 2147483647 h 870"/>
                <a:gd name="T46" fmla="*/ 2147483647 w 768"/>
                <a:gd name="T47" fmla="*/ 2147483647 h 870"/>
                <a:gd name="T48" fmla="*/ 2147483647 w 768"/>
                <a:gd name="T49" fmla="*/ 2147483647 h 870"/>
                <a:gd name="T50" fmla="*/ 2147483647 w 768"/>
                <a:gd name="T51" fmla="*/ 2147483647 h 870"/>
                <a:gd name="T52" fmla="*/ 2147483647 w 768"/>
                <a:gd name="T53" fmla="*/ 2147483647 h 870"/>
                <a:gd name="T54" fmla="*/ 2147483647 w 768"/>
                <a:gd name="T55" fmla="*/ 2147483647 h 870"/>
                <a:gd name="T56" fmla="*/ 2147483647 w 768"/>
                <a:gd name="T57" fmla="*/ 2147483647 h 870"/>
                <a:gd name="T58" fmla="*/ 2147483647 w 768"/>
                <a:gd name="T59" fmla="*/ 2147483647 h 870"/>
                <a:gd name="T60" fmla="*/ 2147483647 w 768"/>
                <a:gd name="T61" fmla="*/ 2147483647 h 870"/>
                <a:gd name="T62" fmla="*/ 2147483647 w 768"/>
                <a:gd name="T63" fmla="*/ 2147483647 h 870"/>
                <a:gd name="T64" fmla="*/ 2147483647 w 768"/>
                <a:gd name="T65" fmla="*/ 2147483647 h 870"/>
                <a:gd name="T66" fmla="*/ 2147483647 w 768"/>
                <a:gd name="T67" fmla="*/ 2147483647 h 870"/>
                <a:gd name="T68" fmla="*/ 2147483647 w 768"/>
                <a:gd name="T69" fmla="*/ 2147483647 h 870"/>
                <a:gd name="T70" fmla="*/ 2147483647 w 768"/>
                <a:gd name="T71" fmla="*/ 2147483647 h 870"/>
                <a:gd name="T72" fmla="*/ 2147483647 w 768"/>
                <a:gd name="T73" fmla="*/ 2147483647 h 870"/>
                <a:gd name="T74" fmla="*/ 2147483647 w 768"/>
                <a:gd name="T75" fmla="*/ 2147483647 h 870"/>
                <a:gd name="T76" fmla="*/ 2147483647 w 768"/>
                <a:gd name="T77" fmla="*/ 2147483647 h 870"/>
                <a:gd name="T78" fmla="*/ 2147483647 w 768"/>
                <a:gd name="T79" fmla="*/ 2147483647 h 870"/>
                <a:gd name="T80" fmla="*/ 2147483647 w 768"/>
                <a:gd name="T81" fmla="*/ 2147483647 h 870"/>
                <a:gd name="T82" fmla="*/ 2147483647 w 768"/>
                <a:gd name="T83" fmla="*/ 2147483647 h 870"/>
                <a:gd name="T84" fmla="*/ 2147483647 w 768"/>
                <a:gd name="T85" fmla="*/ 2147483647 h 870"/>
                <a:gd name="T86" fmla="*/ 2147483647 w 768"/>
                <a:gd name="T87" fmla="*/ 2147483647 h 870"/>
                <a:gd name="T88" fmla="*/ 2147483647 w 768"/>
                <a:gd name="T89" fmla="*/ 2147483647 h 870"/>
                <a:gd name="T90" fmla="*/ 2147483647 w 768"/>
                <a:gd name="T91" fmla="*/ 2147483647 h 870"/>
                <a:gd name="T92" fmla="*/ 2147483647 w 768"/>
                <a:gd name="T93" fmla="*/ 2147483647 h 870"/>
                <a:gd name="T94" fmla="*/ 2147483647 w 768"/>
                <a:gd name="T95" fmla="*/ 2147483647 h 870"/>
                <a:gd name="T96" fmla="*/ 2147483647 w 768"/>
                <a:gd name="T97" fmla="*/ 2147483647 h 870"/>
                <a:gd name="T98" fmla="*/ 2147483647 w 768"/>
                <a:gd name="T99" fmla="*/ 2147483647 h 870"/>
                <a:gd name="T100" fmla="*/ 2147483647 w 768"/>
                <a:gd name="T101" fmla="*/ 2147483647 h 870"/>
                <a:gd name="T102" fmla="*/ 2147483647 w 768"/>
                <a:gd name="T103" fmla="*/ 2147483647 h 87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68"/>
                <a:gd name="T157" fmla="*/ 0 h 870"/>
                <a:gd name="T158" fmla="*/ 768 w 768"/>
                <a:gd name="T159" fmla="*/ 870 h 87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68" h="870">
                  <a:moveTo>
                    <a:pt x="762" y="744"/>
                  </a:moveTo>
                  <a:lnTo>
                    <a:pt x="750" y="744"/>
                  </a:lnTo>
                  <a:lnTo>
                    <a:pt x="744" y="738"/>
                  </a:lnTo>
                  <a:lnTo>
                    <a:pt x="732" y="732"/>
                  </a:lnTo>
                  <a:lnTo>
                    <a:pt x="720" y="720"/>
                  </a:lnTo>
                  <a:lnTo>
                    <a:pt x="720" y="708"/>
                  </a:lnTo>
                  <a:lnTo>
                    <a:pt x="714" y="690"/>
                  </a:lnTo>
                  <a:lnTo>
                    <a:pt x="714" y="654"/>
                  </a:lnTo>
                  <a:lnTo>
                    <a:pt x="690" y="612"/>
                  </a:lnTo>
                  <a:lnTo>
                    <a:pt x="702" y="564"/>
                  </a:lnTo>
                  <a:lnTo>
                    <a:pt x="684" y="540"/>
                  </a:lnTo>
                  <a:lnTo>
                    <a:pt x="690" y="528"/>
                  </a:lnTo>
                  <a:lnTo>
                    <a:pt x="696" y="522"/>
                  </a:lnTo>
                  <a:lnTo>
                    <a:pt x="708" y="498"/>
                  </a:lnTo>
                  <a:lnTo>
                    <a:pt x="708" y="480"/>
                  </a:lnTo>
                  <a:lnTo>
                    <a:pt x="702" y="474"/>
                  </a:lnTo>
                  <a:lnTo>
                    <a:pt x="690" y="468"/>
                  </a:lnTo>
                  <a:lnTo>
                    <a:pt x="672" y="456"/>
                  </a:lnTo>
                  <a:lnTo>
                    <a:pt x="660" y="450"/>
                  </a:lnTo>
                  <a:lnTo>
                    <a:pt x="654" y="438"/>
                  </a:lnTo>
                  <a:lnTo>
                    <a:pt x="654" y="426"/>
                  </a:lnTo>
                  <a:lnTo>
                    <a:pt x="660" y="414"/>
                  </a:lnTo>
                  <a:lnTo>
                    <a:pt x="666" y="396"/>
                  </a:lnTo>
                  <a:lnTo>
                    <a:pt x="666" y="384"/>
                  </a:lnTo>
                  <a:lnTo>
                    <a:pt x="672" y="366"/>
                  </a:lnTo>
                  <a:lnTo>
                    <a:pt x="678" y="354"/>
                  </a:lnTo>
                  <a:lnTo>
                    <a:pt x="678" y="330"/>
                  </a:lnTo>
                  <a:lnTo>
                    <a:pt x="684" y="318"/>
                  </a:lnTo>
                  <a:lnTo>
                    <a:pt x="684" y="300"/>
                  </a:lnTo>
                  <a:lnTo>
                    <a:pt x="570" y="192"/>
                  </a:lnTo>
                  <a:lnTo>
                    <a:pt x="576" y="186"/>
                  </a:lnTo>
                  <a:lnTo>
                    <a:pt x="582" y="186"/>
                  </a:lnTo>
                  <a:lnTo>
                    <a:pt x="588" y="180"/>
                  </a:lnTo>
                  <a:lnTo>
                    <a:pt x="588" y="174"/>
                  </a:lnTo>
                  <a:lnTo>
                    <a:pt x="576" y="162"/>
                  </a:lnTo>
                  <a:lnTo>
                    <a:pt x="324" y="6"/>
                  </a:lnTo>
                  <a:lnTo>
                    <a:pt x="312" y="6"/>
                  </a:lnTo>
                  <a:lnTo>
                    <a:pt x="312" y="18"/>
                  </a:lnTo>
                  <a:lnTo>
                    <a:pt x="318" y="24"/>
                  </a:lnTo>
                  <a:lnTo>
                    <a:pt x="318" y="36"/>
                  </a:lnTo>
                  <a:lnTo>
                    <a:pt x="294" y="48"/>
                  </a:lnTo>
                  <a:lnTo>
                    <a:pt x="276" y="66"/>
                  </a:lnTo>
                  <a:lnTo>
                    <a:pt x="264" y="84"/>
                  </a:lnTo>
                  <a:lnTo>
                    <a:pt x="264" y="90"/>
                  </a:lnTo>
                  <a:lnTo>
                    <a:pt x="270" y="96"/>
                  </a:lnTo>
                  <a:lnTo>
                    <a:pt x="294" y="96"/>
                  </a:lnTo>
                  <a:lnTo>
                    <a:pt x="306" y="90"/>
                  </a:lnTo>
                  <a:lnTo>
                    <a:pt x="312" y="90"/>
                  </a:lnTo>
                  <a:lnTo>
                    <a:pt x="306" y="96"/>
                  </a:lnTo>
                  <a:lnTo>
                    <a:pt x="294" y="102"/>
                  </a:lnTo>
                  <a:lnTo>
                    <a:pt x="276" y="120"/>
                  </a:lnTo>
                  <a:lnTo>
                    <a:pt x="270" y="120"/>
                  </a:lnTo>
                  <a:lnTo>
                    <a:pt x="264" y="114"/>
                  </a:lnTo>
                  <a:lnTo>
                    <a:pt x="252" y="108"/>
                  </a:lnTo>
                  <a:lnTo>
                    <a:pt x="246" y="108"/>
                  </a:lnTo>
                  <a:lnTo>
                    <a:pt x="234" y="120"/>
                  </a:lnTo>
                  <a:lnTo>
                    <a:pt x="234" y="138"/>
                  </a:lnTo>
                  <a:lnTo>
                    <a:pt x="246" y="150"/>
                  </a:lnTo>
                  <a:lnTo>
                    <a:pt x="216" y="150"/>
                  </a:lnTo>
                  <a:lnTo>
                    <a:pt x="216" y="138"/>
                  </a:lnTo>
                  <a:lnTo>
                    <a:pt x="222" y="132"/>
                  </a:lnTo>
                  <a:lnTo>
                    <a:pt x="222" y="126"/>
                  </a:lnTo>
                  <a:lnTo>
                    <a:pt x="228" y="114"/>
                  </a:lnTo>
                  <a:lnTo>
                    <a:pt x="210" y="120"/>
                  </a:lnTo>
                  <a:lnTo>
                    <a:pt x="192" y="102"/>
                  </a:lnTo>
                  <a:lnTo>
                    <a:pt x="186" y="102"/>
                  </a:lnTo>
                  <a:lnTo>
                    <a:pt x="174" y="114"/>
                  </a:lnTo>
                  <a:lnTo>
                    <a:pt x="174" y="132"/>
                  </a:lnTo>
                  <a:lnTo>
                    <a:pt x="168" y="138"/>
                  </a:lnTo>
                  <a:lnTo>
                    <a:pt x="162" y="138"/>
                  </a:lnTo>
                  <a:lnTo>
                    <a:pt x="156" y="132"/>
                  </a:lnTo>
                  <a:lnTo>
                    <a:pt x="156" y="48"/>
                  </a:lnTo>
                  <a:lnTo>
                    <a:pt x="162" y="36"/>
                  </a:lnTo>
                  <a:lnTo>
                    <a:pt x="162" y="24"/>
                  </a:lnTo>
                  <a:lnTo>
                    <a:pt x="168" y="12"/>
                  </a:lnTo>
                  <a:lnTo>
                    <a:pt x="168" y="6"/>
                  </a:lnTo>
                  <a:lnTo>
                    <a:pt x="78" y="0"/>
                  </a:lnTo>
                  <a:lnTo>
                    <a:pt x="72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96" y="72"/>
                  </a:lnTo>
                  <a:lnTo>
                    <a:pt x="96" y="96"/>
                  </a:lnTo>
                  <a:lnTo>
                    <a:pt x="78" y="114"/>
                  </a:lnTo>
                  <a:lnTo>
                    <a:pt x="66" y="114"/>
                  </a:lnTo>
                  <a:lnTo>
                    <a:pt x="66" y="126"/>
                  </a:lnTo>
                  <a:lnTo>
                    <a:pt x="60" y="138"/>
                  </a:lnTo>
                  <a:lnTo>
                    <a:pt x="60" y="156"/>
                  </a:lnTo>
                  <a:lnTo>
                    <a:pt x="66" y="156"/>
                  </a:lnTo>
                  <a:lnTo>
                    <a:pt x="72" y="162"/>
                  </a:lnTo>
                  <a:lnTo>
                    <a:pt x="90" y="162"/>
                  </a:lnTo>
                  <a:lnTo>
                    <a:pt x="90" y="180"/>
                  </a:lnTo>
                  <a:lnTo>
                    <a:pt x="78" y="186"/>
                  </a:lnTo>
                  <a:lnTo>
                    <a:pt x="84" y="198"/>
                  </a:lnTo>
                  <a:lnTo>
                    <a:pt x="72" y="198"/>
                  </a:lnTo>
                  <a:lnTo>
                    <a:pt x="54" y="216"/>
                  </a:lnTo>
                  <a:lnTo>
                    <a:pt x="48" y="228"/>
                  </a:lnTo>
                  <a:lnTo>
                    <a:pt x="48" y="246"/>
                  </a:lnTo>
                  <a:lnTo>
                    <a:pt x="42" y="258"/>
                  </a:lnTo>
                  <a:lnTo>
                    <a:pt x="30" y="270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6" y="306"/>
                  </a:lnTo>
                  <a:lnTo>
                    <a:pt x="18" y="318"/>
                  </a:lnTo>
                  <a:lnTo>
                    <a:pt x="18" y="330"/>
                  </a:lnTo>
                  <a:lnTo>
                    <a:pt x="12" y="342"/>
                  </a:lnTo>
                  <a:lnTo>
                    <a:pt x="12" y="348"/>
                  </a:lnTo>
                  <a:lnTo>
                    <a:pt x="18" y="354"/>
                  </a:lnTo>
                  <a:lnTo>
                    <a:pt x="18" y="366"/>
                  </a:lnTo>
                  <a:lnTo>
                    <a:pt x="24" y="378"/>
                  </a:lnTo>
                  <a:lnTo>
                    <a:pt x="24" y="396"/>
                  </a:lnTo>
                  <a:lnTo>
                    <a:pt x="18" y="402"/>
                  </a:lnTo>
                  <a:lnTo>
                    <a:pt x="18" y="432"/>
                  </a:lnTo>
                  <a:lnTo>
                    <a:pt x="30" y="444"/>
                  </a:lnTo>
                  <a:lnTo>
                    <a:pt x="36" y="444"/>
                  </a:lnTo>
                  <a:lnTo>
                    <a:pt x="48" y="450"/>
                  </a:lnTo>
                  <a:lnTo>
                    <a:pt x="72" y="474"/>
                  </a:lnTo>
                  <a:lnTo>
                    <a:pt x="78" y="486"/>
                  </a:lnTo>
                  <a:lnTo>
                    <a:pt x="78" y="546"/>
                  </a:lnTo>
                  <a:lnTo>
                    <a:pt x="84" y="558"/>
                  </a:lnTo>
                  <a:lnTo>
                    <a:pt x="114" y="594"/>
                  </a:lnTo>
                  <a:lnTo>
                    <a:pt x="114" y="600"/>
                  </a:lnTo>
                  <a:lnTo>
                    <a:pt x="108" y="612"/>
                  </a:lnTo>
                  <a:lnTo>
                    <a:pt x="108" y="618"/>
                  </a:lnTo>
                  <a:lnTo>
                    <a:pt x="126" y="618"/>
                  </a:lnTo>
                  <a:lnTo>
                    <a:pt x="138" y="612"/>
                  </a:lnTo>
                  <a:lnTo>
                    <a:pt x="138" y="630"/>
                  </a:lnTo>
                  <a:lnTo>
                    <a:pt x="144" y="636"/>
                  </a:lnTo>
                  <a:lnTo>
                    <a:pt x="162" y="636"/>
                  </a:lnTo>
                  <a:lnTo>
                    <a:pt x="180" y="654"/>
                  </a:lnTo>
                  <a:lnTo>
                    <a:pt x="192" y="654"/>
                  </a:lnTo>
                  <a:lnTo>
                    <a:pt x="204" y="648"/>
                  </a:lnTo>
                  <a:lnTo>
                    <a:pt x="204" y="666"/>
                  </a:lnTo>
                  <a:lnTo>
                    <a:pt x="222" y="666"/>
                  </a:lnTo>
                  <a:lnTo>
                    <a:pt x="240" y="678"/>
                  </a:lnTo>
                  <a:lnTo>
                    <a:pt x="264" y="678"/>
                  </a:lnTo>
                  <a:lnTo>
                    <a:pt x="270" y="696"/>
                  </a:lnTo>
                  <a:lnTo>
                    <a:pt x="300" y="696"/>
                  </a:lnTo>
                  <a:lnTo>
                    <a:pt x="300" y="690"/>
                  </a:lnTo>
                  <a:lnTo>
                    <a:pt x="312" y="678"/>
                  </a:lnTo>
                  <a:lnTo>
                    <a:pt x="318" y="684"/>
                  </a:lnTo>
                  <a:lnTo>
                    <a:pt x="330" y="690"/>
                  </a:lnTo>
                  <a:lnTo>
                    <a:pt x="336" y="702"/>
                  </a:lnTo>
                  <a:lnTo>
                    <a:pt x="348" y="714"/>
                  </a:lnTo>
                  <a:lnTo>
                    <a:pt x="348" y="774"/>
                  </a:lnTo>
                  <a:lnTo>
                    <a:pt x="354" y="774"/>
                  </a:lnTo>
                  <a:lnTo>
                    <a:pt x="360" y="780"/>
                  </a:lnTo>
                  <a:lnTo>
                    <a:pt x="360" y="792"/>
                  </a:lnTo>
                  <a:lnTo>
                    <a:pt x="354" y="798"/>
                  </a:lnTo>
                  <a:lnTo>
                    <a:pt x="354" y="804"/>
                  </a:lnTo>
                  <a:lnTo>
                    <a:pt x="348" y="810"/>
                  </a:lnTo>
                  <a:lnTo>
                    <a:pt x="348" y="816"/>
                  </a:lnTo>
                  <a:lnTo>
                    <a:pt x="366" y="834"/>
                  </a:lnTo>
                  <a:lnTo>
                    <a:pt x="378" y="840"/>
                  </a:lnTo>
                  <a:lnTo>
                    <a:pt x="372" y="858"/>
                  </a:lnTo>
                  <a:lnTo>
                    <a:pt x="408" y="858"/>
                  </a:lnTo>
                  <a:lnTo>
                    <a:pt x="414" y="852"/>
                  </a:lnTo>
                  <a:lnTo>
                    <a:pt x="420" y="852"/>
                  </a:lnTo>
                  <a:lnTo>
                    <a:pt x="432" y="840"/>
                  </a:lnTo>
                  <a:lnTo>
                    <a:pt x="444" y="840"/>
                  </a:lnTo>
                  <a:lnTo>
                    <a:pt x="456" y="846"/>
                  </a:lnTo>
                  <a:lnTo>
                    <a:pt x="462" y="858"/>
                  </a:lnTo>
                  <a:lnTo>
                    <a:pt x="474" y="864"/>
                  </a:lnTo>
                  <a:lnTo>
                    <a:pt x="480" y="870"/>
                  </a:lnTo>
                  <a:lnTo>
                    <a:pt x="492" y="870"/>
                  </a:lnTo>
                  <a:lnTo>
                    <a:pt x="510" y="852"/>
                  </a:lnTo>
                  <a:lnTo>
                    <a:pt x="516" y="852"/>
                  </a:lnTo>
                  <a:lnTo>
                    <a:pt x="522" y="858"/>
                  </a:lnTo>
                  <a:lnTo>
                    <a:pt x="534" y="864"/>
                  </a:lnTo>
                  <a:lnTo>
                    <a:pt x="552" y="864"/>
                  </a:lnTo>
                  <a:lnTo>
                    <a:pt x="564" y="852"/>
                  </a:lnTo>
                  <a:lnTo>
                    <a:pt x="576" y="846"/>
                  </a:lnTo>
                  <a:lnTo>
                    <a:pt x="582" y="834"/>
                  </a:lnTo>
                  <a:lnTo>
                    <a:pt x="588" y="828"/>
                  </a:lnTo>
                  <a:lnTo>
                    <a:pt x="612" y="828"/>
                  </a:lnTo>
                  <a:lnTo>
                    <a:pt x="618" y="834"/>
                  </a:lnTo>
                  <a:lnTo>
                    <a:pt x="618" y="840"/>
                  </a:lnTo>
                  <a:lnTo>
                    <a:pt x="630" y="840"/>
                  </a:lnTo>
                  <a:lnTo>
                    <a:pt x="642" y="834"/>
                  </a:lnTo>
                  <a:lnTo>
                    <a:pt x="654" y="822"/>
                  </a:lnTo>
                  <a:lnTo>
                    <a:pt x="660" y="822"/>
                  </a:lnTo>
                  <a:lnTo>
                    <a:pt x="690" y="816"/>
                  </a:lnTo>
                  <a:lnTo>
                    <a:pt x="768" y="762"/>
                  </a:lnTo>
                  <a:lnTo>
                    <a:pt x="762" y="744"/>
                  </a:lnTo>
                  <a:close/>
                  <a:moveTo>
                    <a:pt x="726" y="360"/>
                  </a:moveTo>
                  <a:lnTo>
                    <a:pt x="732" y="354"/>
                  </a:lnTo>
                  <a:lnTo>
                    <a:pt x="732" y="324"/>
                  </a:lnTo>
                  <a:lnTo>
                    <a:pt x="720" y="312"/>
                  </a:lnTo>
                  <a:lnTo>
                    <a:pt x="714" y="312"/>
                  </a:lnTo>
                  <a:lnTo>
                    <a:pt x="708" y="318"/>
                  </a:lnTo>
                  <a:lnTo>
                    <a:pt x="708" y="348"/>
                  </a:lnTo>
                  <a:lnTo>
                    <a:pt x="714" y="354"/>
                  </a:lnTo>
                  <a:lnTo>
                    <a:pt x="726" y="360"/>
                  </a:lnTo>
                  <a:close/>
                  <a:moveTo>
                    <a:pt x="678" y="420"/>
                  </a:moveTo>
                  <a:lnTo>
                    <a:pt x="690" y="426"/>
                  </a:lnTo>
                  <a:lnTo>
                    <a:pt x="696" y="438"/>
                  </a:lnTo>
                  <a:lnTo>
                    <a:pt x="708" y="444"/>
                  </a:lnTo>
                  <a:lnTo>
                    <a:pt x="720" y="444"/>
                  </a:lnTo>
                  <a:lnTo>
                    <a:pt x="726" y="438"/>
                  </a:lnTo>
                  <a:lnTo>
                    <a:pt x="720" y="432"/>
                  </a:lnTo>
                  <a:lnTo>
                    <a:pt x="720" y="426"/>
                  </a:lnTo>
                  <a:lnTo>
                    <a:pt x="708" y="414"/>
                  </a:lnTo>
                  <a:lnTo>
                    <a:pt x="708" y="390"/>
                  </a:lnTo>
                  <a:lnTo>
                    <a:pt x="702" y="378"/>
                  </a:lnTo>
                  <a:lnTo>
                    <a:pt x="684" y="378"/>
                  </a:lnTo>
                  <a:lnTo>
                    <a:pt x="678" y="384"/>
                  </a:lnTo>
                  <a:lnTo>
                    <a:pt x="678" y="42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0" name="Taji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9885DC91-B661-C9A8-C467-84F4C0C7DA6E}"/>
                </a:ext>
              </a:extLst>
            </p:cNvPr>
            <p:cNvSpPr>
              <a:spLocks/>
            </p:cNvSpPr>
            <p:nvPr/>
          </p:nvSpPr>
          <p:spPr bwMode="gray">
            <a:xfrm>
              <a:off x="5937154" y="1967351"/>
              <a:ext cx="209015" cy="131932"/>
            </a:xfrm>
            <a:custGeom>
              <a:avLst/>
              <a:gdLst>
                <a:gd name="T0" fmla="*/ 2147483647 w 552"/>
                <a:gd name="T1" fmla="*/ 2147483647 h 348"/>
                <a:gd name="T2" fmla="*/ 2147483647 w 552"/>
                <a:gd name="T3" fmla="*/ 2147483647 h 348"/>
                <a:gd name="T4" fmla="*/ 2147483647 w 552"/>
                <a:gd name="T5" fmla="*/ 2147483647 h 348"/>
                <a:gd name="T6" fmla="*/ 2147483647 w 552"/>
                <a:gd name="T7" fmla="*/ 2147483647 h 348"/>
                <a:gd name="T8" fmla="*/ 2147483647 w 552"/>
                <a:gd name="T9" fmla="*/ 2147483647 h 348"/>
                <a:gd name="T10" fmla="*/ 2147483647 w 552"/>
                <a:gd name="T11" fmla="*/ 2147483647 h 348"/>
                <a:gd name="T12" fmla="*/ 2147483647 w 552"/>
                <a:gd name="T13" fmla="*/ 2147483647 h 348"/>
                <a:gd name="T14" fmla="*/ 2147483647 w 552"/>
                <a:gd name="T15" fmla="*/ 2147483647 h 348"/>
                <a:gd name="T16" fmla="*/ 2147483647 w 552"/>
                <a:gd name="T17" fmla="*/ 2147483647 h 348"/>
                <a:gd name="T18" fmla="*/ 2147483647 w 552"/>
                <a:gd name="T19" fmla="*/ 2147483647 h 348"/>
                <a:gd name="T20" fmla="*/ 2147483647 w 552"/>
                <a:gd name="T21" fmla="*/ 2147483647 h 348"/>
                <a:gd name="T22" fmla="*/ 2147483647 w 552"/>
                <a:gd name="T23" fmla="*/ 2147483647 h 348"/>
                <a:gd name="T24" fmla="*/ 2147483647 w 552"/>
                <a:gd name="T25" fmla="*/ 2147483647 h 348"/>
                <a:gd name="T26" fmla="*/ 2147483647 w 552"/>
                <a:gd name="T27" fmla="*/ 2147483647 h 348"/>
                <a:gd name="T28" fmla="*/ 2147483647 w 552"/>
                <a:gd name="T29" fmla="*/ 2147483647 h 348"/>
                <a:gd name="T30" fmla="*/ 2147483647 w 552"/>
                <a:gd name="T31" fmla="*/ 2147483647 h 348"/>
                <a:gd name="T32" fmla="*/ 2147483647 w 552"/>
                <a:gd name="T33" fmla="*/ 2147483647 h 348"/>
                <a:gd name="T34" fmla="*/ 2147483647 w 552"/>
                <a:gd name="T35" fmla="*/ 2147483647 h 348"/>
                <a:gd name="T36" fmla="*/ 2147483647 w 552"/>
                <a:gd name="T37" fmla="*/ 2147483647 h 348"/>
                <a:gd name="T38" fmla="*/ 2147483647 w 552"/>
                <a:gd name="T39" fmla="*/ 0 h 348"/>
                <a:gd name="T40" fmla="*/ 2147483647 w 552"/>
                <a:gd name="T41" fmla="*/ 2147483647 h 348"/>
                <a:gd name="T42" fmla="*/ 2147483647 w 552"/>
                <a:gd name="T43" fmla="*/ 2147483647 h 348"/>
                <a:gd name="T44" fmla="*/ 2147483647 w 552"/>
                <a:gd name="T45" fmla="*/ 2147483647 h 348"/>
                <a:gd name="T46" fmla="*/ 2147483647 w 552"/>
                <a:gd name="T47" fmla="*/ 2147483647 h 348"/>
                <a:gd name="T48" fmla="*/ 2147483647 w 552"/>
                <a:gd name="T49" fmla="*/ 2147483647 h 348"/>
                <a:gd name="T50" fmla="*/ 2147483647 w 552"/>
                <a:gd name="T51" fmla="*/ 2147483647 h 348"/>
                <a:gd name="T52" fmla="*/ 2147483647 w 552"/>
                <a:gd name="T53" fmla="*/ 2147483647 h 348"/>
                <a:gd name="T54" fmla="*/ 2147483647 w 552"/>
                <a:gd name="T55" fmla="*/ 2147483647 h 348"/>
                <a:gd name="T56" fmla="*/ 2147483647 w 552"/>
                <a:gd name="T57" fmla="*/ 2147483647 h 348"/>
                <a:gd name="T58" fmla="*/ 2147483647 w 552"/>
                <a:gd name="T59" fmla="*/ 2147483647 h 348"/>
                <a:gd name="T60" fmla="*/ 2147483647 w 552"/>
                <a:gd name="T61" fmla="*/ 2147483647 h 348"/>
                <a:gd name="T62" fmla="*/ 2147483647 w 552"/>
                <a:gd name="T63" fmla="*/ 2147483647 h 348"/>
                <a:gd name="T64" fmla="*/ 2147483647 w 552"/>
                <a:gd name="T65" fmla="*/ 2147483647 h 348"/>
                <a:gd name="T66" fmla="*/ 2147483647 w 552"/>
                <a:gd name="T67" fmla="*/ 2147483647 h 348"/>
                <a:gd name="T68" fmla="*/ 2147483647 w 552"/>
                <a:gd name="T69" fmla="*/ 2147483647 h 348"/>
                <a:gd name="T70" fmla="*/ 2147483647 w 552"/>
                <a:gd name="T71" fmla="*/ 2147483647 h 348"/>
                <a:gd name="T72" fmla="*/ 2147483647 w 552"/>
                <a:gd name="T73" fmla="*/ 2147483647 h 348"/>
                <a:gd name="T74" fmla="*/ 2147483647 w 552"/>
                <a:gd name="T75" fmla="*/ 2147483647 h 348"/>
                <a:gd name="T76" fmla="*/ 2147483647 w 552"/>
                <a:gd name="T77" fmla="*/ 2147483647 h 348"/>
                <a:gd name="T78" fmla="*/ 2147483647 w 552"/>
                <a:gd name="T79" fmla="*/ 2147483647 h 348"/>
                <a:gd name="T80" fmla="*/ 2147483647 w 552"/>
                <a:gd name="T81" fmla="*/ 2147483647 h 348"/>
                <a:gd name="T82" fmla="*/ 2147483647 w 552"/>
                <a:gd name="T83" fmla="*/ 2147483647 h 348"/>
                <a:gd name="T84" fmla="*/ 2147483647 w 552"/>
                <a:gd name="T85" fmla="*/ 2147483647 h 348"/>
                <a:gd name="T86" fmla="*/ 2147483647 w 552"/>
                <a:gd name="T87" fmla="*/ 2147483647 h 348"/>
                <a:gd name="T88" fmla="*/ 2147483647 w 552"/>
                <a:gd name="T89" fmla="*/ 2147483647 h 348"/>
                <a:gd name="T90" fmla="*/ 2147483647 w 552"/>
                <a:gd name="T91" fmla="*/ 2147483647 h 348"/>
                <a:gd name="T92" fmla="*/ 2147483647 w 552"/>
                <a:gd name="T93" fmla="*/ 2147483647 h 348"/>
                <a:gd name="T94" fmla="*/ 2147483647 w 552"/>
                <a:gd name="T95" fmla="*/ 2147483647 h 348"/>
                <a:gd name="T96" fmla="*/ 2147483647 w 552"/>
                <a:gd name="T97" fmla="*/ 2147483647 h 348"/>
                <a:gd name="T98" fmla="*/ 2147483647 w 552"/>
                <a:gd name="T99" fmla="*/ 2147483647 h 34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52"/>
                <a:gd name="T151" fmla="*/ 0 h 348"/>
                <a:gd name="T152" fmla="*/ 552 w 552"/>
                <a:gd name="T153" fmla="*/ 348 h 34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52" h="348">
                  <a:moveTo>
                    <a:pt x="528" y="270"/>
                  </a:moveTo>
                  <a:lnTo>
                    <a:pt x="516" y="246"/>
                  </a:lnTo>
                  <a:lnTo>
                    <a:pt x="516" y="204"/>
                  </a:lnTo>
                  <a:lnTo>
                    <a:pt x="510" y="198"/>
                  </a:lnTo>
                  <a:lnTo>
                    <a:pt x="498" y="192"/>
                  </a:lnTo>
                  <a:lnTo>
                    <a:pt x="492" y="192"/>
                  </a:lnTo>
                  <a:lnTo>
                    <a:pt x="480" y="186"/>
                  </a:lnTo>
                  <a:lnTo>
                    <a:pt x="456" y="186"/>
                  </a:lnTo>
                  <a:lnTo>
                    <a:pt x="450" y="192"/>
                  </a:lnTo>
                  <a:lnTo>
                    <a:pt x="438" y="192"/>
                  </a:lnTo>
                  <a:lnTo>
                    <a:pt x="426" y="180"/>
                  </a:lnTo>
                  <a:lnTo>
                    <a:pt x="426" y="168"/>
                  </a:lnTo>
                  <a:lnTo>
                    <a:pt x="432" y="156"/>
                  </a:lnTo>
                  <a:lnTo>
                    <a:pt x="432" y="144"/>
                  </a:lnTo>
                  <a:lnTo>
                    <a:pt x="414" y="144"/>
                  </a:lnTo>
                  <a:lnTo>
                    <a:pt x="414" y="120"/>
                  </a:lnTo>
                  <a:lnTo>
                    <a:pt x="396" y="114"/>
                  </a:lnTo>
                  <a:lnTo>
                    <a:pt x="384" y="126"/>
                  </a:lnTo>
                  <a:lnTo>
                    <a:pt x="342" y="126"/>
                  </a:lnTo>
                  <a:lnTo>
                    <a:pt x="336" y="132"/>
                  </a:lnTo>
                  <a:lnTo>
                    <a:pt x="324" y="138"/>
                  </a:lnTo>
                  <a:lnTo>
                    <a:pt x="312" y="138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294" y="138"/>
                  </a:lnTo>
                  <a:lnTo>
                    <a:pt x="264" y="108"/>
                  </a:lnTo>
                  <a:lnTo>
                    <a:pt x="258" y="114"/>
                  </a:lnTo>
                  <a:lnTo>
                    <a:pt x="246" y="120"/>
                  </a:lnTo>
                  <a:lnTo>
                    <a:pt x="240" y="126"/>
                  </a:lnTo>
                  <a:lnTo>
                    <a:pt x="222" y="126"/>
                  </a:lnTo>
                  <a:lnTo>
                    <a:pt x="210" y="114"/>
                  </a:lnTo>
                  <a:lnTo>
                    <a:pt x="186" y="114"/>
                  </a:lnTo>
                  <a:lnTo>
                    <a:pt x="174" y="108"/>
                  </a:lnTo>
                  <a:lnTo>
                    <a:pt x="156" y="108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14"/>
                  </a:lnTo>
                  <a:lnTo>
                    <a:pt x="120" y="108"/>
                  </a:lnTo>
                  <a:lnTo>
                    <a:pt x="114" y="102"/>
                  </a:lnTo>
                  <a:lnTo>
                    <a:pt x="114" y="90"/>
                  </a:lnTo>
                  <a:lnTo>
                    <a:pt x="126" y="84"/>
                  </a:lnTo>
                  <a:lnTo>
                    <a:pt x="132" y="78"/>
                  </a:lnTo>
                  <a:lnTo>
                    <a:pt x="132" y="66"/>
                  </a:lnTo>
                  <a:lnTo>
                    <a:pt x="138" y="60"/>
                  </a:lnTo>
                  <a:lnTo>
                    <a:pt x="150" y="60"/>
                  </a:lnTo>
                  <a:lnTo>
                    <a:pt x="186" y="72"/>
                  </a:lnTo>
                  <a:lnTo>
                    <a:pt x="198" y="78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10" y="66"/>
                  </a:lnTo>
                  <a:lnTo>
                    <a:pt x="204" y="60"/>
                  </a:lnTo>
                  <a:lnTo>
                    <a:pt x="198" y="60"/>
                  </a:lnTo>
                  <a:lnTo>
                    <a:pt x="186" y="54"/>
                  </a:lnTo>
                  <a:lnTo>
                    <a:pt x="180" y="48"/>
                  </a:lnTo>
                  <a:lnTo>
                    <a:pt x="174" y="48"/>
                  </a:lnTo>
                  <a:lnTo>
                    <a:pt x="198" y="12"/>
                  </a:lnTo>
                  <a:lnTo>
                    <a:pt x="192" y="6"/>
                  </a:lnTo>
                  <a:lnTo>
                    <a:pt x="180" y="0"/>
                  </a:lnTo>
                  <a:lnTo>
                    <a:pt x="162" y="0"/>
                  </a:lnTo>
                  <a:lnTo>
                    <a:pt x="156" y="12"/>
                  </a:lnTo>
                  <a:lnTo>
                    <a:pt x="144" y="18"/>
                  </a:lnTo>
                  <a:lnTo>
                    <a:pt x="138" y="30"/>
                  </a:lnTo>
                  <a:lnTo>
                    <a:pt x="132" y="30"/>
                  </a:lnTo>
                  <a:lnTo>
                    <a:pt x="114" y="12"/>
                  </a:lnTo>
                  <a:lnTo>
                    <a:pt x="102" y="12"/>
                  </a:lnTo>
                  <a:lnTo>
                    <a:pt x="102" y="24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66" y="60"/>
                  </a:lnTo>
                  <a:lnTo>
                    <a:pt x="90" y="84"/>
                  </a:lnTo>
                  <a:lnTo>
                    <a:pt x="72" y="96"/>
                  </a:lnTo>
                  <a:lnTo>
                    <a:pt x="78" y="96"/>
                  </a:lnTo>
                  <a:lnTo>
                    <a:pt x="78" y="108"/>
                  </a:lnTo>
                  <a:lnTo>
                    <a:pt x="54" y="120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44"/>
                  </a:lnTo>
                  <a:lnTo>
                    <a:pt x="18" y="144"/>
                  </a:lnTo>
                  <a:lnTo>
                    <a:pt x="30" y="156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54" y="162"/>
                  </a:lnTo>
                  <a:lnTo>
                    <a:pt x="66" y="174"/>
                  </a:lnTo>
                  <a:lnTo>
                    <a:pt x="66" y="180"/>
                  </a:lnTo>
                  <a:lnTo>
                    <a:pt x="60" y="186"/>
                  </a:lnTo>
                  <a:lnTo>
                    <a:pt x="60" y="204"/>
                  </a:lnTo>
                  <a:lnTo>
                    <a:pt x="66" y="210"/>
                  </a:lnTo>
                  <a:lnTo>
                    <a:pt x="78" y="216"/>
                  </a:lnTo>
                  <a:lnTo>
                    <a:pt x="90" y="228"/>
                  </a:lnTo>
                  <a:lnTo>
                    <a:pt x="90" y="246"/>
                  </a:lnTo>
                  <a:lnTo>
                    <a:pt x="84" y="258"/>
                  </a:lnTo>
                  <a:lnTo>
                    <a:pt x="72" y="264"/>
                  </a:lnTo>
                  <a:lnTo>
                    <a:pt x="66" y="276"/>
                  </a:lnTo>
                  <a:lnTo>
                    <a:pt x="60" y="282"/>
                  </a:lnTo>
                  <a:lnTo>
                    <a:pt x="60" y="306"/>
                  </a:lnTo>
                  <a:lnTo>
                    <a:pt x="66" y="312"/>
                  </a:lnTo>
                  <a:lnTo>
                    <a:pt x="78" y="318"/>
                  </a:lnTo>
                  <a:lnTo>
                    <a:pt x="84" y="324"/>
                  </a:lnTo>
                  <a:lnTo>
                    <a:pt x="90" y="324"/>
                  </a:lnTo>
                  <a:lnTo>
                    <a:pt x="108" y="306"/>
                  </a:lnTo>
                  <a:lnTo>
                    <a:pt x="120" y="300"/>
                  </a:lnTo>
                  <a:lnTo>
                    <a:pt x="126" y="294"/>
                  </a:lnTo>
                  <a:lnTo>
                    <a:pt x="138" y="294"/>
                  </a:lnTo>
                  <a:lnTo>
                    <a:pt x="144" y="300"/>
                  </a:lnTo>
                  <a:lnTo>
                    <a:pt x="150" y="312"/>
                  </a:lnTo>
                  <a:lnTo>
                    <a:pt x="156" y="318"/>
                  </a:lnTo>
                  <a:lnTo>
                    <a:pt x="162" y="318"/>
                  </a:lnTo>
                  <a:lnTo>
                    <a:pt x="162" y="288"/>
                  </a:lnTo>
                  <a:lnTo>
                    <a:pt x="174" y="276"/>
                  </a:lnTo>
                  <a:lnTo>
                    <a:pt x="186" y="270"/>
                  </a:lnTo>
                  <a:lnTo>
                    <a:pt x="204" y="270"/>
                  </a:lnTo>
                  <a:lnTo>
                    <a:pt x="216" y="282"/>
                  </a:lnTo>
                  <a:lnTo>
                    <a:pt x="222" y="258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10" y="246"/>
                  </a:lnTo>
                  <a:lnTo>
                    <a:pt x="222" y="234"/>
                  </a:lnTo>
                  <a:lnTo>
                    <a:pt x="228" y="234"/>
                  </a:lnTo>
                  <a:lnTo>
                    <a:pt x="234" y="228"/>
                  </a:lnTo>
                  <a:lnTo>
                    <a:pt x="234" y="204"/>
                  </a:lnTo>
                  <a:lnTo>
                    <a:pt x="240" y="198"/>
                  </a:lnTo>
                  <a:lnTo>
                    <a:pt x="258" y="198"/>
                  </a:lnTo>
                  <a:lnTo>
                    <a:pt x="276" y="216"/>
                  </a:lnTo>
                  <a:lnTo>
                    <a:pt x="276" y="246"/>
                  </a:lnTo>
                  <a:lnTo>
                    <a:pt x="294" y="246"/>
                  </a:lnTo>
                  <a:lnTo>
                    <a:pt x="306" y="312"/>
                  </a:lnTo>
                  <a:lnTo>
                    <a:pt x="306" y="318"/>
                  </a:lnTo>
                  <a:lnTo>
                    <a:pt x="336" y="348"/>
                  </a:lnTo>
                  <a:lnTo>
                    <a:pt x="342" y="348"/>
                  </a:lnTo>
                  <a:lnTo>
                    <a:pt x="348" y="342"/>
                  </a:lnTo>
                  <a:lnTo>
                    <a:pt x="360" y="336"/>
                  </a:lnTo>
                  <a:lnTo>
                    <a:pt x="366" y="324"/>
                  </a:lnTo>
                  <a:lnTo>
                    <a:pt x="372" y="318"/>
                  </a:lnTo>
                  <a:lnTo>
                    <a:pt x="390" y="318"/>
                  </a:lnTo>
                  <a:lnTo>
                    <a:pt x="396" y="312"/>
                  </a:lnTo>
                  <a:lnTo>
                    <a:pt x="402" y="300"/>
                  </a:lnTo>
                  <a:lnTo>
                    <a:pt x="408" y="294"/>
                  </a:lnTo>
                  <a:lnTo>
                    <a:pt x="432" y="282"/>
                  </a:lnTo>
                  <a:lnTo>
                    <a:pt x="456" y="282"/>
                  </a:lnTo>
                  <a:lnTo>
                    <a:pt x="456" y="300"/>
                  </a:lnTo>
                  <a:lnTo>
                    <a:pt x="492" y="288"/>
                  </a:lnTo>
                  <a:lnTo>
                    <a:pt x="516" y="288"/>
                  </a:lnTo>
                  <a:lnTo>
                    <a:pt x="522" y="294"/>
                  </a:lnTo>
                  <a:lnTo>
                    <a:pt x="546" y="294"/>
                  </a:lnTo>
                  <a:lnTo>
                    <a:pt x="552" y="288"/>
                  </a:lnTo>
                  <a:lnTo>
                    <a:pt x="540" y="276"/>
                  </a:lnTo>
                  <a:lnTo>
                    <a:pt x="534" y="276"/>
                  </a:lnTo>
                  <a:lnTo>
                    <a:pt x="528" y="27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1" name="Taiwan" descr="© INSCALE GmbH, 05.05.2010&#10;http://www.presentationload.com/">
              <a:extLst>
                <a:ext uri="{FF2B5EF4-FFF2-40B4-BE49-F238E27FC236}">
                  <a16:creationId xmlns:a16="http://schemas.microsoft.com/office/drawing/2014/main" id="{1FCE6893-835E-B571-19F8-DA8DFA65BB0C}"/>
                </a:ext>
              </a:extLst>
            </p:cNvPr>
            <p:cNvSpPr>
              <a:spLocks/>
            </p:cNvSpPr>
            <p:nvPr/>
          </p:nvSpPr>
          <p:spPr bwMode="gray">
            <a:xfrm>
              <a:off x="7401738" y="2444677"/>
              <a:ext cx="45954" cy="102284"/>
            </a:xfrm>
            <a:custGeom>
              <a:avLst/>
              <a:gdLst>
                <a:gd name="T0" fmla="*/ 2147483647 w 120"/>
                <a:gd name="T1" fmla="*/ 2147483647 h 270"/>
                <a:gd name="T2" fmla="*/ 2147483647 w 120"/>
                <a:gd name="T3" fmla="*/ 2147483647 h 270"/>
                <a:gd name="T4" fmla="*/ 2147483647 w 120"/>
                <a:gd name="T5" fmla="*/ 2147483647 h 270"/>
                <a:gd name="T6" fmla="*/ 2147483647 w 120"/>
                <a:gd name="T7" fmla="*/ 2147483647 h 270"/>
                <a:gd name="T8" fmla="*/ 2147483647 w 120"/>
                <a:gd name="T9" fmla="*/ 2147483647 h 270"/>
                <a:gd name="T10" fmla="*/ 2147483647 w 120"/>
                <a:gd name="T11" fmla="*/ 2147483647 h 270"/>
                <a:gd name="T12" fmla="*/ 2147483647 w 120"/>
                <a:gd name="T13" fmla="*/ 2147483647 h 270"/>
                <a:gd name="T14" fmla="*/ 2147483647 w 120"/>
                <a:gd name="T15" fmla="*/ 2147483647 h 270"/>
                <a:gd name="T16" fmla="*/ 2147483647 w 120"/>
                <a:gd name="T17" fmla="*/ 2147483647 h 270"/>
                <a:gd name="T18" fmla="*/ 2147483647 w 120"/>
                <a:gd name="T19" fmla="*/ 2147483647 h 270"/>
                <a:gd name="T20" fmla="*/ 2147483647 w 120"/>
                <a:gd name="T21" fmla="*/ 0 h 270"/>
                <a:gd name="T22" fmla="*/ 2147483647 w 120"/>
                <a:gd name="T23" fmla="*/ 2147483647 h 270"/>
                <a:gd name="T24" fmla="*/ 2147483647 w 120"/>
                <a:gd name="T25" fmla="*/ 2147483647 h 270"/>
                <a:gd name="T26" fmla="*/ 2147483647 w 120"/>
                <a:gd name="T27" fmla="*/ 2147483647 h 270"/>
                <a:gd name="T28" fmla="*/ 2147483647 w 120"/>
                <a:gd name="T29" fmla="*/ 2147483647 h 270"/>
                <a:gd name="T30" fmla="*/ 0 w 120"/>
                <a:gd name="T31" fmla="*/ 2147483647 h 270"/>
                <a:gd name="T32" fmla="*/ 0 w 120"/>
                <a:gd name="T33" fmla="*/ 2147483647 h 270"/>
                <a:gd name="T34" fmla="*/ 2147483647 w 120"/>
                <a:gd name="T35" fmla="*/ 2147483647 h 270"/>
                <a:gd name="T36" fmla="*/ 2147483647 w 120"/>
                <a:gd name="T37" fmla="*/ 2147483647 h 270"/>
                <a:gd name="T38" fmla="*/ 2147483647 w 120"/>
                <a:gd name="T39" fmla="*/ 2147483647 h 270"/>
                <a:gd name="T40" fmla="*/ 2147483647 w 120"/>
                <a:gd name="T41" fmla="*/ 2147483647 h 270"/>
                <a:gd name="T42" fmla="*/ 2147483647 w 120"/>
                <a:gd name="T43" fmla="*/ 2147483647 h 270"/>
                <a:gd name="T44" fmla="*/ 2147483647 w 120"/>
                <a:gd name="T45" fmla="*/ 2147483647 h 270"/>
                <a:gd name="T46" fmla="*/ 2147483647 w 120"/>
                <a:gd name="T47" fmla="*/ 2147483647 h 270"/>
                <a:gd name="T48" fmla="*/ 2147483647 w 120"/>
                <a:gd name="T49" fmla="*/ 2147483647 h 270"/>
                <a:gd name="T50" fmla="*/ 2147483647 w 120"/>
                <a:gd name="T51" fmla="*/ 2147483647 h 2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0"/>
                <a:gd name="T79" fmla="*/ 0 h 270"/>
                <a:gd name="T80" fmla="*/ 120 w 120"/>
                <a:gd name="T81" fmla="*/ 270 h 27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0" h="270">
                  <a:moveTo>
                    <a:pt x="84" y="270"/>
                  </a:moveTo>
                  <a:lnTo>
                    <a:pt x="84" y="222"/>
                  </a:lnTo>
                  <a:lnTo>
                    <a:pt x="90" y="216"/>
                  </a:lnTo>
                  <a:lnTo>
                    <a:pt x="102" y="192"/>
                  </a:lnTo>
                  <a:lnTo>
                    <a:pt x="102" y="102"/>
                  </a:lnTo>
                  <a:lnTo>
                    <a:pt x="108" y="96"/>
                  </a:lnTo>
                  <a:lnTo>
                    <a:pt x="114" y="84"/>
                  </a:lnTo>
                  <a:lnTo>
                    <a:pt x="114" y="54"/>
                  </a:lnTo>
                  <a:lnTo>
                    <a:pt x="120" y="36"/>
                  </a:lnTo>
                  <a:lnTo>
                    <a:pt x="120" y="24"/>
                  </a:lnTo>
                  <a:lnTo>
                    <a:pt x="72" y="0"/>
                  </a:lnTo>
                  <a:lnTo>
                    <a:pt x="48" y="30"/>
                  </a:lnTo>
                  <a:lnTo>
                    <a:pt x="42" y="42"/>
                  </a:lnTo>
                  <a:lnTo>
                    <a:pt x="30" y="78"/>
                  </a:lnTo>
                  <a:lnTo>
                    <a:pt x="12" y="114"/>
                  </a:lnTo>
                  <a:lnTo>
                    <a:pt x="0" y="150"/>
                  </a:lnTo>
                  <a:lnTo>
                    <a:pt x="0" y="168"/>
                  </a:lnTo>
                  <a:lnTo>
                    <a:pt x="6" y="180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48" y="234"/>
                  </a:lnTo>
                  <a:lnTo>
                    <a:pt x="60" y="258"/>
                  </a:lnTo>
                  <a:lnTo>
                    <a:pt x="84" y="27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2" name="Syria" descr="© INSCALE GmbH, 05.05.2010&#10;http://www.presentationload.com/">
              <a:extLst>
                <a:ext uri="{FF2B5EF4-FFF2-40B4-BE49-F238E27FC236}">
                  <a16:creationId xmlns:a16="http://schemas.microsoft.com/office/drawing/2014/main" id="{38952FDB-8CF2-2C1E-B1A4-0CE96DB22D83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79" y="2075565"/>
              <a:ext cx="170473" cy="157133"/>
            </a:xfrm>
            <a:custGeom>
              <a:avLst/>
              <a:gdLst>
                <a:gd name="T0" fmla="*/ 2147483647 w 450"/>
                <a:gd name="T1" fmla="*/ 2147483647 h 414"/>
                <a:gd name="T2" fmla="*/ 2147483647 w 450"/>
                <a:gd name="T3" fmla="*/ 2147483647 h 414"/>
                <a:gd name="T4" fmla="*/ 2147483647 w 450"/>
                <a:gd name="T5" fmla="*/ 2147483647 h 414"/>
                <a:gd name="T6" fmla="*/ 2147483647 w 450"/>
                <a:gd name="T7" fmla="*/ 0 h 414"/>
                <a:gd name="T8" fmla="*/ 2147483647 w 450"/>
                <a:gd name="T9" fmla="*/ 2147483647 h 414"/>
                <a:gd name="T10" fmla="*/ 2147483647 w 450"/>
                <a:gd name="T11" fmla="*/ 2147483647 h 414"/>
                <a:gd name="T12" fmla="*/ 2147483647 w 450"/>
                <a:gd name="T13" fmla="*/ 2147483647 h 414"/>
                <a:gd name="T14" fmla="*/ 2147483647 w 450"/>
                <a:gd name="T15" fmla="*/ 2147483647 h 414"/>
                <a:gd name="T16" fmla="*/ 2147483647 w 450"/>
                <a:gd name="T17" fmla="*/ 2147483647 h 414"/>
                <a:gd name="T18" fmla="*/ 2147483647 w 450"/>
                <a:gd name="T19" fmla="*/ 2147483647 h 414"/>
                <a:gd name="T20" fmla="*/ 2147483647 w 450"/>
                <a:gd name="T21" fmla="*/ 2147483647 h 414"/>
                <a:gd name="T22" fmla="*/ 2147483647 w 450"/>
                <a:gd name="T23" fmla="*/ 2147483647 h 414"/>
                <a:gd name="T24" fmla="*/ 2147483647 w 450"/>
                <a:gd name="T25" fmla="*/ 2147483647 h 414"/>
                <a:gd name="T26" fmla="*/ 2147483647 w 450"/>
                <a:gd name="T27" fmla="*/ 2147483647 h 414"/>
                <a:gd name="T28" fmla="*/ 2147483647 w 450"/>
                <a:gd name="T29" fmla="*/ 2147483647 h 414"/>
                <a:gd name="T30" fmla="*/ 2147483647 w 450"/>
                <a:gd name="T31" fmla="*/ 2147483647 h 414"/>
                <a:gd name="T32" fmla="*/ 2147483647 w 450"/>
                <a:gd name="T33" fmla="*/ 2147483647 h 414"/>
                <a:gd name="T34" fmla="*/ 2147483647 w 450"/>
                <a:gd name="T35" fmla="*/ 2147483647 h 414"/>
                <a:gd name="T36" fmla="*/ 2147483647 w 450"/>
                <a:gd name="T37" fmla="*/ 2147483647 h 414"/>
                <a:gd name="T38" fmla="*/ 2147483647 w 450"/>
                <a:gd name="T39" fmla="*/ 2147483647 h 414"/>
                <a:gd name="T40" fmla="*/ 2147483647 w 450"/>
                <a:gd name="T41" fmla="*/ 2147483647 h 414"/>
                <a:gd name="T42" fmla="*/ 2147483647 w 450"/>
                <a:gd name="T43" fmla="*/ 2147483647 h 414"/>
                <a:gd name="T44" fmla="*/ 2147483647 w 450"/>
                <a:gd name="T45" fmla="*/ 2147483647 h 414"/>
                <a:gd name="T46" fmla="*/ 2147483647 w 450"/>
                <a:gd name="T47" fmla="*/ 2147483647 h 414"/>
                <a:gd name="T48" fmla="*/ 2147483647 w 450"/>
                <a:gd name="T49" fmla="*/ 2147483647 h 414"/>
                <a:gd name="T50" fmla="*/ 2147483647 w 450"/>
                <a:gd name="T51" fmla="*/ 2147483647 h 414"/>
                <a:gd name="T52" fmla="*/ 2147483647 w 450"/>
                <a:gd name="T53" fmla="*/ 2147483647 h 414"/>
                <a:gd name="T54" fmla="*/ 2147483647 w 450"/>
                <a:gd name="T55" fmla="*/ 2147483647 h 414"/>
                <a:gd name="T56" fmla="*/ 2147483647 w 450"/>
                <a:gd name="T57" fmla="*/ 2147483647 h 414"/>
                <a:gd name="T58" fmla="*/ 2147483647 w 450"/>
                <a:gd name="T59" fmla="*/ 2147483647 h 414"/>
                <a:gd name="T60" fmla="*/ 2147483647 w 450"/>
                <a:gd name="T61" fmla="*/ 2147483647 h 414"/>
                <a:gd name="T62" fmla="*/ 2147483647 w 450"/>
                <a:gd name="T63" fmla="*/ 2147483647 h 414"/>
                <a:gd name="T64" fmla="*/ 2147483647 w 450"/>
                <a:gd name="T65" fmla="*/ 2147483647 h 414"/>
                <a:gd name="T66" fmla="*/ 2147483647 w 450"/>
                <a:gd name="T67" fmla="*/ 2147483647 h 414"/>
                <a:gd name="T68" fmla="*/ 2147483647 w 450"/>
                <a:gd name="T69" fmla="*/ 2147483647 h 414"/>
                <a:gd name="T70" fmla="*/ 2147483647 w 450"/>
                <a:gd name="T71" fmla="*/ 2147483647 h 414"/>
                <a:gd name="T72" fmla="*/ 2147483647 w 450"/>
                <a:gd name="T73" fmla="*/ 2147483647 h 414"/>
                <a:gd name="T74" fmla="*/ 2147483647 w 450"/>
                <a:gd name="T75" fmla="*/ 2147483647 h 414"/>
                <a:gd name="T76" fmla="*/ 2147483647 w 450"/>
                <a:gd name="T77" fmla="*/ 2147483647 h 414"/>
                <a:gd name="T78" fmla="*/ 2147483647 w 450"/>
                <a:gd name="T79" fmla="*/ 2147483647 h 414"/>
                <a:gd name="T80" fmla="*/ 2147483647 w 450"/>
                <a:gd name="T81" fmla="*/ 2147483647 h 414"/>
                <a:gd name="T82" fmla="*/ 2147483647 w 450"/>
                <a:gd name="T83" fmla="*/ 2147483647 h 414"/>
                <a:gd name="T84" fmla="*/ 2147483647 w 450"/>
                <a:gd name="T85" fmla="*/ 2147483647 h 414"/>
                <a:gd name="T86" fmla="*/ 2147483647 w 450"/>
                <a:gd name="T87" fmla="*/ 2147483647 h 414"/>
                <a:gd name="T88" fmla="*/ 2147483647 w 450"/>
                <a:gd name="T89" fmla="*/ 2147483647 h 414"/>
                <a:gd name="T90" fmla="*/ 2147483647 w 450"/>
                <a:gd name="T91" fmla="*/ 2147483647 h 414"/>
                <a:gd name="T92" fmla="*/ 2147483647 w 450"/>
                <a:gd name="T93" fmla="*/ 2147483647 h 414"/>
                <a:gd name="T94" fmla="*/ 2147483647 w 450"/>
                <a:gd name="T95" fmla="*/ 2147483647 h 414"/>
                <a:gd name="T96" fmla="*/ 2147483647 w 450"/>
                <a:gd name="T97" fmla="*/ 2147483647 h 4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0"/>
                <a:gd name="T148" fmla="*/ 0 h 414"/>
                <a:gd name="T149" fmla="*/ 450 w 450"/>
                <a:gd name="T150" fmla="*/ 414 h 4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0" h="414">
                  <a:moveTo>
                    <a:pt x="426" y="60"/>
                  </a:moveTo>
                  <a:lnTo>
                    <a:pt x="432" y="54"/>
                  </a:lnTo>
                  <a:lnTo>
                    <a:pt x="438" y="42"/>
                  </a:lnTo>
                  <a:lnTo>
                    <a:pt x="450" y="30"/>
                  </a:lnTo>
                  <a:lnTo>
                    <a:pt x="444" y="30"/>
                  </a:lnTo>
                  <a:lnTo>
                    <a:pt x="438" y="24"/>
                  </a:lnTo>
                  <a:lnTo>
                    <a:pt x="438" y="0"/>
                  </a:lnTo>
                  <a:lnTo>
                    <a:pt x="432" y="0"/>
                  </a:lnTo>
                  <a:lnTo>
                    <a:pt x="432" y="6"/>
                  </a:lnTo>
                  <a:lnTo>
                    <a:pt x="426" y="18"/>
                  </a:lnTo>
                  <a:lnTo>
                    <a:pt x="402" y="18"/>
                  </a:lnTo>
                  <a:lnTo>
                    <a:pt x="390" y="30"/>
                  </a:lnTo>
                  <a:lnTo>
                    <a:pt x="372" y="30"/>
                  </a:lnTo>
                  <a:lnTo>
                    <a:pt x="366" y="24"/>
                  </a:lnTo>
                  <a:lnTo>
                    <a:pt x="318" y="24"/>
                  </a:lnTo>
                  <a:lnTo>
                    <a:pt x="306" y="30"/>
                  </a:lnTo>
                  <a:lnTo>
                    <a:pt x="294" y="42"/>
                  </a:lnTo>
                  <a:lnTo>
                    <a:pt x="282" y="48"/>
                  </a:lnTo>
                  <a:lnTo>
                    <a:pt x="276" y="54"/>
                  </a:lnTo>
                  <a:lnTo>
                    <a:pt x="258" y="54"/>
                  </a:lnTo>
                  <a:lnTo>
                    <a:pt x="246" y="60"/>
                  </a:lnTo>
                  <a:lnTo>
                    <a:pt x="234" y="60"/>
                  </a:lnTo>
                  <a:lnTo>
                    <a:pt x="222" y="54"/>
                  </a:lnTo>
                  <a:lnTo>
                    <a:pt x="204" y="54"/>
                  </a:lnTo>
                  <a:lnTo>
                    <a:pt x="192" y="42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50" y="48"/>
                  </a:lnTo>
                  <a:lnTo>
                    <a:pt x="144" y="48"/>
                  </a:lnTo>
                  <a:lnTo>
                    <a:pt x="138" y="54"/>
                  </a:lnTo>
                  <a:lnTo>
                    <a:pt x="120" y="60"/>
                  </a:lnTo>
                  <a:lnTo>
                    <a:pt x="84" y="60"/>
                  </a:lnTo>
                  <a:lnTo>
                    <a:pt x="84" y="54"/>
                  </a:lnTo>
                  <a:lnTo>
                    <a:pt x="90" y="48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72" y="78"/>
                  </a:lnTo>
                  <a:lnTo>
                    <a:pt x="72" y="102"/>
                  </a:lnTo>
                  <a:lnTo>
                    <a:pt x="60" y="102"/>
                  </a:lnTo>
                  <a:lnTo>
                    <a:pt x="54" y="96"/>
                  </a:lnTo>
                  <a:lnTo>
                    <a:pt x="54" y="114"/>
                  </a:lnTo>
                  <a:lnTo>
                    <a:pt x="48" y="120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14"/>
                  </a:lnTo>
                  <a:lnTo>
                    <a:pt x="18" y="120"/>
                  </a:lnTo>
                  <a:lnTo>
                    <a:pt x="12" y="132"/>
                  </a:lnTo>
                  <a:lnTo>
                    <a:pt x="12" y="150"/>
                  </a:lnTo>
                  <a:lnTo>
                    <a:pt x="6" y="150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24" y="222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8" y="252"/>
                  </a:lnTo>
                  <a:lnTo>
                    <a:pt x="78" y="270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54" y="288"/>
                  </a:lnTo>
                  <a:lnTo>
                    <a:pt x="48" y="288"/>
                  </a:lnTo>
                  <a:lnTo>
                    <a:pt x="42" y="294"/>
                  </a:lnTo>
                  <a:lnTo>
                    <a:pt x="42" y="318"/>
                  </a:lnTo>
                  <a:lnTo>
                    <a:pt x="24" y="336"/>
                  </a:lnTo>
                  <a:lnTo>
                    <a:pt x="30" y="378"/>
                  </a:lnTo>
                  <a:lnTo>
                    <a:pt x="36" y="378"/>
                  </a:lnTo>
                  <a:lnTo>
                    <a:pt x="72" y="396"/>
                  </a:lnTo>
                  <a:lnTo>
                    <a:pt x="84" y="408"/>
                  </a:lnTo>
                  <a:lnTo>
                    <a:pt x="96" y="414"/>
                  </a:lnTo>
                  <a:lnTo>
                    <a:pt x="114" y="414"/>
                  </a:lnTo>
                  <a:lnTo>
                    <a:pt x="174" y="384"/>
                  </a:lnTo>
                  <a:lnTo>
                    <a:pt x="204" y="354"/>
                  </a:lnTo>
                  <a:lnTo>
                    <a:pt x="228" y="336"/>
                  </a:lnTo>
                  <a:lnTo>
                    <a:pt x="240" y="324"/>
                  </a:lnTo>
                  <a:lnTo>
                    <a:pt x="300" y="276"/>
                  </a:lnTo>
                  <a:lnTo>
                    <a:pt x="312" y="270"/>
                  </a:lnTo>
                  <a:lnTo>
                    <a:pt x="372" y="246"/>
                  </a:lnTo>
                  <a:lnTo>
                    <a:pt x="396" y="234"/>
                  </a:lnTo>
                  <a:lnTo>
                    <a:pt x="402" y="228"/>
                  </a:lnTo>
                  <a:lnTo>
                    <a:pt x="402" y="222"/>
                  </a:lnTo>
                  <a:lnTo>
                    <a:pt x="384" y="204"/>
                  </a:lnTo>
                  <a:lnTo>
                    <a:pt x="384" y="198"/>
                  </a:lnTo>
                  <a:lnTo>
                    <a:pt x="390" y="180"/>
                  </a:lnTo>
                  <a:lnTo>
                    <a:pt x="396" y="168"/>
                  </a:lnTo>
                  <a:lnTo>
                    <a:pt x="396" y="138"/>
                  </a:lnTo>
                  <a:lnTo>
                    <a:pt x="390" y="126"/>
                  </a:lnTo>
                  <a:lnTo>
                    <a:pt x="390" y="114"/>
                  </a:lnTo>
                  <a:lnTo>
                    <a:pt x="384" y="108"/>
                  </a:lnTo>
                  <a:lnTo>
                    <a:pt x="378" y="96"/>
                  </a:lnTo>
                  <a:lnTo>
                    <a:pt x="378" y="84"/>
                  </a:lnTo>
                  <a:lnTo>
                    <a:pt x="384" y="72"/>
                  </a:lnTo>
                  <a:lnTo>
                    <a:pt x="390" y="66"/>
                  </a:lnTo>
                  <a:lnTo>
                    <a:pt x="402" y="66"/>
                  </a:lnTo>
                  <a:lnTo>
                    <a:pt x="414" y="60"/>
                  </a:lnTo>
                  <a:lnTo>
                    <a:pt x="426" y="6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3" name="Switzerland" descr="© INSCALE GmbH, 05.05.2010&#10;http://www.presentationload.com/">
              <a:extLst>
                <a:ext uri="{FF2B5EF4-FFF2-40B4-BE49-F238E27FC236}">
                  <a16:creationId xmlns:a16="http://schemas.microsoft.com/office/drawing/2014/main" id="{AF46E7F9-B256-6822-58DF-82347F78E5CD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8829" y="1759818"/>
              <a:ext cx="109696" cy="60778"/>
            </a:xfrm>
            <a:custGeom>
              <a:avLst/>
              <a:gdLst>
                <a:gd name="T0" fmla="*/ 2147483647 w 288"/>
                <a:gd name="T1" fmla="*/ 2147483647 h 162"/>
                <a:gd name="T2" fmla="*/ 2147483647 w 288"/>
                <a:gd name="T3" fmla="*/ 2147483647 h 162"/>
                <a:gd name="T4" fmla="*/ 2147483647 w 288"/>
                <a:gd name="T5" fmla="*/ 2147483647 h 162"/>
                <a:gd name="T6" fmla="*/ 2147483647 w 288"/>
                <a:gd name="T7" fmla="*/ 2147483647 h 162"/>
                <a:gd name="T8" fmla="*/ 2147483647 w 288"/>
                <a:gd name="T9" fmla="*/ 2147483647 h 162"/>
                <a:gd name="T10" fmla="*/ 2147483647 w 288"/>
                <a:gd name="T11" fmla="*/ 2147483647 h 162"/>
                <a:gd name="T12" fmla="*/ 2147483647 w 288"/>
                <a:gd name="T13" fmla="*/ 2147483647 h 162"/>
                <a:gd name="T14" fmla="*/ 0 w 288"/>
                <a:gd name="T15" fmla="*/ 2147483647 h 162"/>
                <a:gd name="T16" fmla="*/ 2147483647 w 288"/>
                <a:gd name="T17" fmla="*/ 2147483647 h 162"/>
                <a:gd name="T18" fmla="*/ 2147483647 w 288"/>
                <a:gd name="T19" fmla="*/ 2147483647 h 162"/>
                <a:gd name="T20" fmla="*/ 2147483647 w 288"/>
                <a:gd name="T21" fmla="*/ 2147483647 h 162"/>
                <a:gd name="T22" fmla="*/ 2147483647 w 288"/>
                <a:gd name="T23" fmla="*/ 2147483647 h 162"/>
                <a:gd name="T24" fmla="*/ 2147483647 w 288"/>
                <a:gd name="T25" fmla="*/ 2147483647 h 162"/>
                <a:gd name="T26" fmla="*/ 2147483647 w 288"/>
                <a:gd name="T27" fmla="*/ 2147483647 h 162"/>
                <a:gd name="T28" fmla="*/ 2147483647 w 288"/>
                <a:gd name="T29" fmla="*/ 2147483647 h 162"/>
                <a:gd name="T30" fmla="*/ 2147483647 w 288"/>
                <a:gd name="T31" fmla="*/ 2147483647 h 162"/>
                <a:gd name="T32" fmla="*/ 2147483647 w 288"/>
                <a:gd name="T33" fmla="*/ 2147483647 h 162"/>
                <a:gd name="T34" fmla="*/ 2147483647 w 288"/>
                <a:gd name="T35" fmla="*/ 2147483647 h 162"/>
                <a:gd name="T36" fmla="*/ 2147483647 w 288"/>
                <a:gd name="T37" fmla="*/ 2147483647 h 162"/>
                <a:gd name="T38" fmla="*/ 2147483647 w 288"/>
                <a:gd name="T39" fmla="*/ 2147483647 h 162"/>
                <a:gd name="T40" fmla="*/ 2147483647 w 288"/>
                <a:gd name="T41" fmla="*/ 2147483647 h 162"/>
                <a:gd name="T42" fmla="*/ 2147483647 w 288"/>
                <a:gd name="T43" fmla="*/ 2147483647 h 162"/>
                <a:gd name="T44" fmla="*/ 2147483647 w 288"/>
                <a:gd name="T45" fmla="*/ 2147483647 h 162"/>
                <a:gd name="T46" fmla="*/ 2147483647 w 288"/>
                <a:gd name="T47" fmla="*/ 2147483647 h 162"/>
                <a:gd name="T48" fmla="*/ 2147483647 w 288"/>
                <a:gd name="T49" fmla="*/ 2147483647 h 162"/>
                <a:gd name="T50" fmla="*/ 2147483647 w 288"/>
                <a:gd name="T51" fmla="*/ 2147483647 h 162"/>
                <a:gd name="T52" fmla="*/ 2147483647 w 288"/>
                <a:gd name="T53" fmla="*/ 2147483647 h 162"/>
                <a:gd name="T54" fmla="*/ 2147483647 w 288"/>
                <a:gd name="T55" fmla="*/ 2147483647 h 162"/>
                <a:gd name="T56" fmla="*/ 2147483647 w 288"/>
                <a:gd name="T57" fmla="*/ 2147483647 h 162"/>
                <a:gd name="T58" fmla="*/ 2147483647 w 288"/>
                <a:gd name="T59" fmla="*/ 2147483647 h 162"/>
                <a:gd name="T60" fmla="*/ 2147483647 w 288"/>
                <a:gd name="T61" fmla="*/ 2147483647 h 162"/>
                <a:gd name="T62" fmla="*/ 2147483647 w 288"/>
                <a:gd name="T63" fmla="*/ 2147483647 h 162"/>
                <a:gd name="T64" fmla="*/ 2147483647 w 288"/>
                <a:gd name="T65" fmla="*/ 2147483647 h 162"/>
                <a:gd name="T66" fmla="*/ 2147483647 w 288"/>
                <a:gd name="T67" fmla="*/ 0 h 162"/>
                <a:gd name="T68" fmla="*/ 2147483647 w 288"/>
                <a:gd name="T69" fmla="*/ 2147483647 h 162"/>
                <a:gd name="T70" fmla="*/ 2147483647 w 288"/>
                <a:gd name="T71" fmla="*/ 2147483647 h 162"/>
                <a:gd name="T72" fmla="*/ 2147483647 w 288"/>
                <a:gd name="T73" fmla="*/ 2147483647 h 1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8"/>
                <a:gd name="T112" fmla="*/ 0 h 162"/>
                <a:gd name="T113" fmla="*/ 288 w 288"/>
                <a:gd name="T114" fmla="*/ 162 h 1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8" h="162">
                  <a:moveTo>
                    <a:pt x="132" y="24"/>
                  </a:moveTo>
                  <a:lnTo>
                    <a:pt x="96" y="24"/>
                  </a:lnTo>
                  <a:lnTo>
                    <a:pt x="90" y="42"/>
                  </a:lnTo>
                  <a:lnTo>
                    <a:pt x="72" y="30"/>
                  </a:lnTo>
                  <a:lnTo>
                    <a:pt x="66" y="42"/>
                  </a:lnTo>
                  <a:lnTo>
                    <a:pt x="60" y="48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30" y="66"/>
                  </a:lnTo>
                  <a:lnTo>
                    <a:pt x="30" y="78"/>
                  </a:lnTo>
                  <a:lnTo>
                    <a:pt x="18" y="90"/>
                  </a:lnTo>
                  <a:lnTo>
                    <a:pt x="12" y="102"/>
                  </a:lnTo>
                  <a:lnTo>
                    <a:pt x="0" y="108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30" y="108"/>
                  </a:lnTo>
                  <a:lnTo>
                    <a:pt x="48" y="108"/>
                  </a:lnTo>
                  <a:lnTo>
                    <a:pt x="54" y="114"/>
                  </a:lnTo>
                  <a:lnTo>
                    <a:pt x="48" y="138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6"/>
                  </a:lnTo>
                  <a:lnTo>
                    <a:pt x="114" y="156"/>
                  </a:lnTo>
                  <a:lnTo>
                    <a:pt x="132" y="138"/>
                  </a:lnTo>
                  <a:lnTo>
                    <a:pt x="132" y="120"/>
                  </a:lnTo>
                  <a:lnTo>
                    <a:pt x="138" y="114"/>
                  </a:lnTo>
                  <a:lnTo>
                    <a:pt x="150" y="114"/>
                  </a:lnTo>
                  <a:lnTo>
                    <a:pt x="156" y="120"/>
                  </a:lnTo>
                  <a:lnTo>
                    <a:pt x="156" y="126"/>
                  </a:lnTo>
                  <a:lnTo>
                    <a:pt x="162" y="132"/>
                  </a:lnTo>
                  <a:lnTo>
                    <a:pt x="162" y="138"/>
                  </a:lnTo>
                  <a:lnTo>
                    <a:pt x="168" y="138"/>
                  </a:lnTo>
                  <a:lnTo>
                    <a:pt x="192" y="162"/>
                  </a:lnTo>
                  <a:lnTo>
                    <a:pt x="192" y="144"/>
                  </a:lnTo>
                  <a:lnTo>
                    <a:pt x="204" y="132"/>
                  </a:lnTo>
                  <a:lnTo>
                    <a:pt x="210" y="108"/>
                  </a:lnTo>
                  <a:lnTo>
                    <a:pt x="222" y="126"/>
                  </a:lnTo>
                  <a:lnTo>
                    <a:pt x="240" y="120"/>
                  </a:lnTo>
                  <a:lnTo>
                    <a:pt x="258" y="132"/>
                  </a:lnTo>
                  <a:lnTo>
                    <a:pt x="264" y="120"/>
                  </a:lnTo>
                  <a:lnTo>
                    <a:pt x="252" y="108"/>
                  </a:lnTo>
                  <a:lnTo>
                    <a:pt x="252" y="102"/>
                  </a:lnTo>
                  <a:lnTo>
                    <a:pt x="276" y="102"/>
                  </a:lnTo>
                  <a:lnTo>
                    <a:pt x="282" y="84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6" y="66"/>
                  </a:lnTo>
                  <a:lnTo>
                    <a:pt x="270" y="66"/>
                  </a:lnTo>
                  <a:lnTo>
                    <a:pt x="252" y="84"/>
                  </a:lnTo>
                  <a:lnTo>
                    <a:pt x="246" y="84"/>
                  </a:lnTo>
                  <a:lnTo>
                    <a:pt x="246" y="66"/>
                  </a:lnTo>
                  <a:lnTo>
                    <a:pt x="210" y="66"/>
                  </a:lnTo>
                  <a:lnTo>
                    <a:pt x="210" y="60"/>
                  </a:lnTo>
                  <a:lnTo>
                    <a:pt x="216" y="48"/>
                  </a:lnTo>
                  <a:lnTo>
                    <a:pt x="222" y="42"/>
                  </a:lnTo>
                  <a:lnTo>
                    <a:pt x="228" y="42"/>
                  </a:lnTo>
                  <a:lnTo>
                    <a:pt x="228" y="30"/>
                  </a:lnTo>
                  <a:lnTo>
                    <a:pt x="216" y="30"/>
                  </a:lnTo>
                  <a:lnTo>
                    <a:pt x="210" y="18"/>
                  </a:lnTo>
                  <a:lnTo>
                    <a:pt x="192" y="12"/>
                  </a:lnTo>
                  <a:lnTo>
                    <a:pt x="180" y="12"/>
                  </a:lnTo>
                  <a:lnTo>
                    <a:pt x="174" y="6"/>
                  </a:lnTo>
                  <a:lnTo>
                    <a:pt x="162" y="0"/>
                  </a:lnTo>
                  <a:lnTo>
                    <a:pt x="156" y="0"/>
                  </a:lnTo>
                  <a:lnTo>
                    <a:pt x="150" y="6"/>
                  </a:lnTo>
                  <a:lnTo>
                    <a:pt x="150" y="18"/>
                  </a:lnTo>
                  <a:lnTo>
                    <a:pt x="156" y="24"/>
                  </a:lnTo>
                  <a:lnTo>
                    <a:pt x="150" y="18"/>
                  </a:lnTo>
                  <a:lnTo>
                    <a:pt x="132" y="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4" name="Sweden" descr="© INSCALE GmbH, 05.05.2010&#10;http://www.presentationload.com/">
              <a:extLst>
                <a:ext uri="{FF2B5EF4-FFF2-40B4-BE49-F238E27FC236}">
                  <a16:creationId xmlns:a16="http://schemas.microsoft.com/office/drawing/2014/main" id="{2637EFAF-A17E-7DD2-B2FE-3949A4CF3E7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533349" y="1163902"/>
              <a:ext cx="262381" cy="375042"/>
            </a:xfrm>
            <a:custGeom>
              <a:avLst/>
              <a:gdLst>
                <a:gd name="T0" fmla="*/ 2147483647 w 690"/>
                <a:gd name="T1" fmla="*/ 2147483647 h 990"/>
                <a:gd name="T2" fmla="*/ 2147483647 w 690"/>
                <a:gd name="T3" fmla="*/ 2147483647 h 990"/>
                <a:gd name="T4" fmla="*/ 2147483647 w 690"/>
                <a:gd name="T5" fmla="*/ 2147483647 h 990"/>
                <a:gd name="T6" fmla="*/ 2147483647 w 690"/>
                <a:gd name="T7" fmla="*/ 2147483647 h 990"/>
                <a:gd name="T8" fmla="*/ 2147483647 w 690"/>
                <a:gd name="T9" fmla="*/ 2147483647 h 990"/>
                <a:gd name="T10" fmla="*/ 2147483647 w 690"/>
                <a:gd name="T11" fmla="*/ 2147483647 h 990"/>
                <a:gd name="T12" fmla="*/ 2147483647 w 690"/>
                <a:gd name="T13" fmla="*/ 2147483647 h 990"/>
                <a:gd name="T14" fmla="*/ 2147483647 w 690"/>
                <a:gd name="T15" fmla="*/ 2147483647 h 990"/>
                <a:gd name="T16" fmla="*/ 2147483647 w 690"/>
                <a:gd name="T17" fmla="*/ 2147483647 h 990"/>
                <a:gd name="T18" fmla="*/ 2147483647 w 690"/>
                <a:gd name="T19" fmla="*/ 2147483647 h 990"/>
                <a:gd name="T20" fmla="*/ 2147483647 w 690"/>
                <a:gd name="T21" fmla="*/ 2147483647 h 990"/>
                <a:gd name="T22" fmla="*/ 2147483647 w 690"/>
                <a:gd name="T23" fmla="*/ 2147483647 h 990"/>
                <a:gd name="T24" fmla="*/ 2147483647 w 690"/>
                <a:gd name="T25" fmla="*/ 2147483647 h 990"/>
                <a:gd name="T26" fmla="*/ 2147483647 w 690"/>
                <a:gd name="T27" fmla="*/ 2147483647 h 990"/>
                <a:gd name="T28" fmla="*/ 2147483647 w 690"/>
                <a:gd name="T29" fmla="*/ 2147483647 h 990"/>
                <a:gd name="T30" fmla="*/ 2147483647 w 690"/>
                <a:gd name="T31" fmla="*/ 2147483647 h 990"/>
                <a:gd name="T32" fmla="*/ 2147483647 w 690"/>
                <a:gd name="T33" fmla="*/ 2147483647 h 990"/>
                <a:gd name="T34" fmla="*/ 2147483647 w 690"/>
                <a:gd name="T35" fmla="*/ 2147483647 h 990"/>
                <a:gd name="T36" fmla="*/ 2147483647 w 690"/>
                <a:gd name="T37" fmla="*/ 2147483647 h 990"/>
                <a:gd name="T38" fmla="*/ 2147483647 w 690"/>
                <a:gd name="T39" fmla="*/ 2147483647 h 990"/>
                <a:gd name="T40" fmla="*/ 2147483647 w 690"/>
                <a:gd name="T41" fmla="*/ 2147483647 h 990"/>
                <a:gd name="T42" fmla="*/ 2147483647 w 690"/>
                <a:gd name="T43" fmla="*/ 2147483647 h 990"/>
                <a:gd name="T44" fmla="*/ 2147483647 w 690"/>
                <a:gd name="T45" fmla="*/ 2147483647 h 990"/>
                <a:gd name="T46" fmla="*/ 0 w 690"/>
                <a:gd name="T47" fmla="*/ 2147483647 h 990"/>
                <a:gd name="T48" fmla="*/ 2147483647 w 690"/>
                <a:gd name="T49" fmla="*/ 2147483647 h 990"/>
                <a:gd name="T50" fmla="*/ 2147483647 w 690"/>
                <a:gd name="T51" fmla="*/ 2147483647 h 990"/>
                <a:gd name="T52" fmla="*/ 2147483647 w 690"/>
                <a:gd name="T53" fmla="*/ 2147483647 h 990"/>
                <a:gd name="T54" fmla="*/ 2147483647 w 690"/>
                <a:gd name="T55" fmla="*/ 2147483647 h 990"/>
                <a:gd name="T56" fmla="*/ 2147483647 w 690"/>
                <a:gd name="T57" fmla="*/ 2147483647 h 990"/>
                <a:gd name="T58" fmla="*/ 2147483647 w 690"/>
                <a:gd name="T59" fmla="*/ 2147483647 h 990"/>
                <a:gd name="T60" fmla="*/ 2147483647 w 690"/>
                <a:gd name="T61" fmla="*/ 2147483647 h 990"/>
                <a:gd name="T62" fmla="*/ 2147483647 w 690"/>
                <a:gd name="T63" fmla="*/ 2147483647 h 990"/>
                <a:gd name="T64" fmla="*/ 2147483647 w 690"/>
                <a:gd name="T65" fmla="*/ 2147483647 h 990"/>
                <a:gd name="T66" fmla="*/ 2147483647 w 690"/>
                <a:gd name="T67" fmla="*/ 2147483647 h 990"/>
                <a:gd name="T68" fmla="*/ 2147483647 w 690"/>
                <a:gd name="T69" fmla="*/ 2147483647 h 990"/>
                <a:gd name="T70" fmla="*/ 2147483647 w 690"/>
                <a:gd name="T71" fmla="*/ 2147483647 h 990"/>
                <a:gd name="T72" fmla="*/ 2147483647 w 690"/>
                <a:gd name="T73" fmla="*/ 2147483647 h 990"/>
                <a:gd name="T74" fmla="*/ 2147483647 w 690"/>
                <a:gd name="T75" fmla="*/ 2147483647 h 990"/>
                <a:gd name="T76" fmla="*/ 2147483647 w 690"/>
                <a:gd name="T77" fmla="*/ 2147483647 h 990"/>
                <a:gd name="T78" fmla="*/ 2147483647 w 690"/>
                <a:gd name="T79" fmla="*/ 2147483647 h 990"/>
                <a:gd name="T80" fmla="*/ 2147483647 w 690"/>
                <a:gd name="T81" fmla="*/ 2147483647 h 990"/>
                <a:gd name="T82" fmla="*/ 2147483647 w 690"/>
                <a:gd name="T83" fmla="*/ 2147483647 h 990"/>
                <a:gd name="T84" fmla="*/ 2147483647 w 690"/>
                <a:gd name="T85" fmla="*/ 2147483647 h 990"/>
                <a:gd name="T86" fmla="*/ 2147483647 w 690"/>
                <a:gd name="T87" fmla="*/ 2147483647 h 990"/>
                <a:gd name="T88" fmla="*/ 2147483647 w 690"/>
                <a:gd name="T89" fmla="*/ 2147483647 h 990"/>
                <a:gd name="T90" fmla="*/ 2147483647 w 690"/>
                <a:gd name="T91" fmla="*/ 2147483647 h 990"/>
                <a:gd name="T92" fmla="*/ 2147483647 w 690"/>
                <a:gd name="T93" fmla="*/ 2147483647 h 990"/>
                <a:gd name="T94" fmla="*/ 2147483647 w 690"/>
                <a:gd name="T95" fmla="*/ 2147483647 h 990"/>
                <a:gd name="T96" fmla="*/ 2147483647 w 690"/>
                <a:gd name="T97" fmla="*/ 2147483647 h 990"/>
                <a:gd name="T98" fmla="*/ 2147483647 w 690"/>
                <a:gd name="T99" fmla="*/ 2147483647 h 990"/>
                <a:gd name="T100" fmla="*/ 2147483647 w 690"/>
                <a:gd name="T101" fmla="*/ 2147483647 h 99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90"/>
                <a:gd name="T154" fmla="*/ 0 h 990"/>
                <a:gd name="T155" fmla="*/ 690 w 690"/>
                <a:gd name="T156" fmla="*/ 990 h 99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90" h="990">
                  <a:moveTo>
                    <a:pt x="678" y="204"/>
                  </a:moveTo>
                  <a:lnTo>
                    <a:pt x="672" y="198"/>
                  </a:lnTo>
                  <a:lnTo>
                    <a:pt x="660" y="192"/>
                  </a:lnTo>
                  <a:lnTo>
                    <a:pt x="648" y="180"/>
                  </a:lnTo>
                  <a:lnTo>
                    <a:pt x="648" y="174"/>
                  </a:lnTo>
                  <a:lnTo>
                    <a:pt x="654" y="162"/>
                  </a:lnTo>
                  <a:lnTo>
                    <a:pt x="660" y="156"/>
                  </a:lnTo>
                  <a:lnTo>
                    <a:pt x="666" y="144"/>
                  </a:lnTo>
                  <a:lnTo>
                    <a:pt x="642" y="132"/>
                  </a:lnTo>
                  <a:lnTo>
                    <a:pt x="648" y="108"/>
                  </a:lnTo>
                  <a:lnTo>
                    <a:pt x="636" y="102"/>
                  </a:lnTo>
                  <a:lnTo>
                    <a:pt x="636" y="96"/>
                  </a:lnTo>
                  <a:lnTo>
                    <a:pt x="642" y="90"/>
                  </a:lnTo>
                  <a:lnTo>
                    <a:pt x="642" y="66"/>
                  </a:lnTo>
                  <a:lnTo>
                    <a:pt x="636" y="66"/>
                  </a:lnTo>
                  <a:lnTo>
                    <a:pt x="630" y="60"/>
                  </a:lnTo>
                  <a:lnTo>
                    <a:pt x="618" y="60"/>
                  </a:lnTo>
                  <a:lnTo>
                    <a:pt x="588" y="42"/>
                  </a:lnTo>
                  <a:lnTo>
                    <a:pt x="552" y="42"/>
                  </a:lnTo>
                  <a:lnTo>
                    <a:pt x="540" y="30"/>
                  </a:lnTo>
                  <a:lnTo>
                    <a:pt x="534" y="30"/>
                  </a:lnTo>
                  <a:lnTo>
                    <a:pt x="528" y="24"/>
                  </a:lnTo>
                  <a:lnTo>
                    <a:pt x="516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56" y="0"/>
                  </a:lnTo>
                  <a:lnTo>
                    <a:pt x="456" y="24"/>
                  </a:lnTo>
                  <a:lnTo>
                    <a:pt x="444" y="24"/>
                  </a:lnTo>
                  <a:lnTo>
                    <a:pt x="444" y="30"/>
                  </a:lnTo>
                  <a:lnTo>
                    <a:pt x="456" y="42"/>
                  </a:lnTo>
                  <a:lnTo>
                    <a:pt x="462" y="42"/>
                  </a:lnTo>
                  <a:lnTo>
                    <a:pt x="456" y="48"/>
                  </a:lnTo>
                  <a:lnTo>
                    <a:pt x="444" y="48"/>
                  </a:lnTo>
                  <a:lnTo>
                    <a:pt x="438" y="42"/>
                  </a:lnTo>
                  <a:lnTo>
                    <a:pt x="414" y="42"/>
                  </a:lnTo>
                  <a:lnTo>
                    <a:pt x="390" y="36"/>
                  </a:lnTo>
                  <a:lnTo>
                    <a:pt x="366" y="42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48" y="36"/>
                  </a:lnTo>
                  <a:lnTo>
                    <a:pt x="348" y="66"/>
                  </a:lnTo>
                  <a:lnTo>
                    <a:pt x="342" y="72"/>
                  </a:lnTo>
                  <a:lnTo>
                    <a:pt x="324" y="72"/>
                  </a:lnTo>
                  <a:lnTo>
                    <a:pt x="282" y="78"/>
                  </a:lnTo>
                  <a:lnTo>
                    <a:pt x="264" y="96"/>
                  </a:lnTo>
                  <a:lnTo>
                    <a:pt x="252" y="102"/>
                  </a:lnTo>
                  <a:lnTo>
                    <a:pt x="246" y="102"/>
                  </a:lnTo>
                  <a:lnTo>
                    <a:pt x="246" y="114"/>
                  </a:lnTo>
                  <a:lnTo>
                    <a:pt x="258" y="120"/>
                  </a:lnTo>
                  <a:lnTo>
                    <a:pt x="264" y="126"/>
                  </a:lnTo>
                  <a:lnTo>
                    <a:pt x="258" y="144"/>
                  </a:lnTo>
                  <a:lnTo>
                    <a:pt x="252" y="144"/>
                  </a:lnTo>
                  <a:lnTo>
                    <a:pt x="240" y="150"/>
                  </a:lnTo>
                  <a:lnTo>
                    <a:pt x="234" y="156"/>
                  </a:lnTo>
                  <a:lnTo>
                    <a:pt x="234" y="162"/>
                  </a:lnTo>
                  <a:lnTo>
                    <a:pt x="228" y="168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16" y="180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16" y="192"/>
                  </a:lnTo>
                  <a:lnTo>
                    <a:pt x="210" y="198"/>
                  </a:lnTo>
                  <a:lnTo>
                    <a:pt x="204" y="198"/>
                  </a:lnTo>
                  <a:lnTo>
                    <a:pt x="192" y="204"/>
                  </a:lnTo>
                  <a:lnTo>
                    <a:pt x="174" y="192"/>
                  </a:lnTo>
                  <a:lnTo>
                    <a:pt x="174" y="228"/>
                  </a:lnTo>
                  <a:lnTo>
                    <a:pt x="168" y="270"/>
                  </a:lnTo>
                  <a:lnTo>
                    <a:pt x="138" y="300"/>
                  </a:lnTo>
                  <a:lnTo>
                    <a:pt x="132" y="300"/>
                  </a:lnTo>
                  <a:lnTo>
                    <a:pt x="120" y="306"/>
                  </a:lnTo>
                  <a:lnTo>
                    <a:pt x="132" y="312"/>
                  </a:lnTo>
                  <a:lnTo>
                    <a:pt x="150" y="330"/>
                  </a:lnTo>
                  <a:lnTo>
                    <a:pt x="150" y="336"/>
                  </a:lnTo>
                  <a:lnTo>
                    <a:pt x="144" y="342"/>
                  </a:lnTo>
                  <a:lnTo>
                    <a:pt x="102" y="342"/>
                  </a:lnTo>
                  <a:lnTo>
                    <a:pt x="90" y="348"/>
                  </a:lnTo>
                  <a:lnTo>
                    <a:pt x="84" y="354"/>
                  </a:lnTo>
                  <a:lnTo>
                    <a:pt x="72" y="360"/>
                  </a:lnTo>
                  <a:lnTo>
                    <a:pt x="30" y="402"/>
                  </a:lnTo>
                  <a:lnTo>
                    <a:pt x="36" y="408"/>
                  </a:lnTo>
                  <a:lnTo>
                    <a:pt x="42" y="408"/>
                  </a:lnTo>
                  <a:lnTo>
                    <a:pt x="48" y="414"/>
                  </a:lnTo>
                  <a:lnTo>
                    <a:pt x="48" y="420"/>
                  </a:lnTo>
                  <a:lnTo>
                    <a:pt x="42" y="426"/>
                  </a:lnTo>
                  <a:lnTo>
                    <a:pt x="36" y="426"/>
                  </a:lnTo>
                  <a:lnTo>
                    <a:pt x="30" y="432"/>
                  </a:lnTo>
                  <a:lnTo>
                    <a:pt x="30" y="444"/>
                  </a:lnTo>
                  <a:lnTo>
                    <a:pt x="54" y="468"/>
                  </a:lnTo>
                  <a:lnTo>
                    <a:pt x="54" y="480"/>
                  </a:lnTo>
                  <a:lnTo>
                    <a:pt x="48" y="492"/>
                  </a:lnTo>
                  <a:lnTo>
                    <a:pt x="48" y="510"/>
                  </a:lnTo>
                  <a:lnTo>
                    <a:pt x="60" y="522"/>
                  </a:lnTo>
                  <a:lnTo>
                    <a:pt x="66" y="522"/>
                  </a:lnTo>
                  <a:lnTo>
                    <a:pt x="84" y="540"/>
                  </a:lnTo>
                  <a:lnTo>
                    <a:pt x="84" y="552"/>
                  </a:lnTo>
                  <a:lnTo>
                    <a:pt x="72" y="564"/>
                  </a:lnTo>
                  <a:lnTo>
                    <a:pt x="48" y="570"/>
                  </a:lnTo>
                  <a:lnTo>
                    <a:pt x="54" y="576"/>
                  </a:lnTo>
                  <a:lnTo>
                    <a:pt x="60" y="588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66" y="606"/>
                  </a:lnTo>
                  <a:lnTo>
                    <a:pt x="72" y="618"/>
                  </a:lnTo>
                  <a:lnTo>
                    <a:pt x="66" y="618"/>
                  </a:lnTo>
                  <a:lnTo>
                    <a:pt x="66" y="642"/>
                  </a:lnTo>
                  <a:lnTo>
                    <a:pt x="60" y="648"/>
                  </a:lnTo>
                  <a:lnTo>
                    <a:pt x="24" y="648"/>
                  </a:lnTo>
                  <a:lnTo>
                    <a:pt x="30" y="660"/>
                  </a:lnTo>
                  <a:lnTo>
                    <a:pt x="30" y="666"/>
                  </a:lnTo>
                  <a:lnTo>
                    <a:pt x="24" y="666"/>
                  </a:lnTo>
                  <a:lnTo>
                    <a:pt x="18" y="672"/>
                  </a:lnTo>
                  <a:lnTo>
                    <a:pt x="18" y="678"/>
                  </a:lnTo>
                  <a:lnTo>
                    <a:pt x="30" y="690"/>
                  </a:lnTo>
                  <a:lnTo>
                    <a:pt x="30" y="708"/>
                  </a:lnTo>
                  <a:lnTo>
                    <a:pt x="24" y="714"/>
                  </a:lnTo>
                  <a:lnTo>
                    <a:pt x="18" y="726"/>
                  </a:lnTo>
                  <a:lnTo>
                    <a:pt x="0" y="708"/>
                  </a:lnTo>
                  <a:lnTo>
                    <a:pt x="0" y="768"/>
                  </a:lnTo>
                  <a:lnTo>
                    <a:pt x="6" y="762"/>
                  </a:lnTo>
                  <a:lnTo>
                    <a:pt x="24" y="762"/>
                  </a:lnTo>
                  <a:lnTo>
                    <a:pt x="36" y="774"/>
                  </a:lnTo>
                  <a:lnTo>
                    <a:pt x="36" y="780"/>
                  </a:lnTo>
                  <a:lnTo>
                    <a:pt x="30" y="780"/>
                  </a:lnTo>
                  <a:lnTo>
                    <a:pt x="30" y="774"/>
                  </a:lnTo>
                  <a:lnTo>
                    <a:pt x="24" y="774"/>
                  </a:lnTo>
                  <a:lnTo>
                    <a:pt x="24" y="834"/>
                  </a:lnTo>
                  <a:lnTo>
                    <a:pt x="30" y="840"/>
                  </a:lnTo>
                  <a:lnTo>
                    <a:pt x="36" y="840"/>
                  </a:lnTo>
                  <a:lnTo>
                    <a:pt x="48" y="846"/>
                  </a:lnTo>
                  <a:lnTo>
                    <a:pt x="54" y="858"/>
                  </a:lnTo>
                  <a:lnTo>
                    <a:pt x="60" y="864"/>
                  </a:lnTo>
                  <a:lnTo>
                    <a:pt x="66" y="876"/>
                  </a:lnTo>
                  <a:lnTo>
                    <a:pt x="90" y="900"/>
                  </a:lnTo>
                  <a:lnTo>
                    <a:pt x="96" y="900"/>
                  </a:lnTo>
                  <a:lnTo>
                    <a:pt x="96" y="912"/>
                  </a:lnTo>
                  <a:lnTo>
                    <a:pt x="78" y="912"/>
                  </a:lnTo>
                  <a:lnTo>
                    <a:pt x="78" y="942"/>
                  </a:lnTo>
                  <a:lnTo>
                    <a:pt x="90" y="954"/>
                  </a:lnTo>
                  <a:lnTo>
                    <a:pt x="102" y="960"/>
                  </a:lnTo>
                  <a:lnTo>
                    <a:pt x="96" y="966"/>
                  </a:lnTo>
                  <a:lnTo>
                    <a:pt x="96" y="984"/>
                  </a:lnTo>
                  <a:lnTo>
                    <a:pt x="102" y="984"/>
                  </a:lnTo>
                  <a:lnTo>
                    <a:pt x="108" y="990"/>
                  </a:lnTo>
                  <a:lnTo>
                    <a:pt x="174" y="990"/>
                  </a:lnTo>
                  <a:lnTo>
                    <a:pt x="180" y="984"/>
                  </a:lnTo>
                  <a:lnTo>
                    <a:pt x="180" y="948"/>
                  </a:lnTo>
                  <a:lnTo>
                    <a:pt x="198" y="942"/>
                  </a:lnTo>
                  <a:lnTo>
                    <a:pt x="198" y="924"/>
                  </a:lnTo>
                  <a:lnTo>
                    <a:pt x="264" y="930"/>
                  </a:lnTo>
                  <a:lnTo>
                    <a:pt x="276" y="936"/>
                  </a:lnTo>
                  <a:lnTo>
                    <a:pt x="300" y="876"/>
                  </a:lnTo>
                  <a:lnTo>
                    <a:pt x="300" y="864"/>
                  </a:lnTo>
                  <a:lnTo>
                    <a:pt x="306" y="852"/>
                  </a:lnTo>
                  <a:lnTo>
                    <a:pt x="306" y="816"/>
                  </a:lnTo>
                  <a:lnTo>
                    <a:pt x="300" y="810"/>
                  </a:lnTo>
                  <a:lnTo>
                    <a:pt x="294" y="798"/>
                  </a:lnTo>
                  <a:lnTo>
                    <a:pt x="312" y="798"/>
                  </a:lnTo>
                  <a:lnTo>
                    <a:pt x="324" y="786"/>
                  </a:lnTo>
                  <a:lnTo>
                    <a:pt x="324" y="780"/>
                  </a:lnTo>
                  <a:lnTo>
                    <a:pt x="306" y="762"/>
                  </a:lnTo>
                  <a:lnTo>
                    <a:pt x="294" y="762"/>
                  </a:lnTo>
                  <a:lnTo>
                    <a:pt x="312" y="756"/>
                  </a:lnTo>
                  <a:lnTo>
                    <a:pt x="300" y="750"/>
                  </a:lnTo>
                  <a:lnTo>
                    <a:pt x="324" y="750"/>
                  </a:lnTo>
                  <a:lnTo>
                    <a:pt x="336" y="744"/>
                  </a:lnTo>
                  <a:lnTo>
                    <a:pt x="348" y="744"/>
                  </a:lnTo>
                  <a:lnTo>
                    <a:pt x="354" y="738"/>
                  </a:lnTo>
                  <a:lnTo>
                    <a:pt x="360" y="726"/>
                  </a:lnTo>
                  <a:lnTo>
                    <a:pt x="360" y="714"/>
                  </a:lnTo>
                  <a:lnTo>
                    <a:pt x="366" y="708"/>
                  </a:lnTo>
                  <a:lnTo>
                    <a:pt x="384" y="726"/>
                  </a:lnTo>
                  <a:lnTo>
                    <a:pt x="390" y="726"/>
                  </a:lnTo>
                  <a:lnTo>
                    <a:pt x="396" y="720"/>
                  </a:lnTo>
                  <a:lnTo>
                    <a:pt x="408" y="696"/>
                  </a:lnTo>
                  <a:lnTo>
                    <a:pt x="402" y="690"/>
                  </a:lnTo>
                  <a:lnTo>
                    <a:pt x="402" y="684"/>
                  </a:lnTo>
                  <a:lnTo>
                    <a:pt x="414" y="684"/>
                  </a:lnTo>
                  <a:lnTo>
                    <a:pt x="420" y="678"/>
                  </a:lnTo>
                  <a:lnTo>
                    <a:pt x="432" y="672"/>
                  </a:lnTo>
                  <a:lnTo>
                    <a:pt x="432" y="660"/>
                  </a:lnTo>
                  <a:lnTo>
                    <a:pt x="420" y="636"/>
                  </a:lnTo>
                  <a:lnTo>
                    <a:pt x="408" y="630"/>
                  </a:lnTo>
                  <a:lnTo>
                    <a:pt x="408" y="618"/>
                  </a:lnTo>
                  <a:lnTo>
                    <a:pt x="372" y="600"/>
                  </a:lnTo>
                  <a:lnTo>
                    <a:pt x="360" y="606"/>
                  </a:lnTo>
                  <a:lnTo>
                    <a:pt x="354" y="606"/>
                  </a:lnTo>
                  <a:lnTo>
                    <a:pt x="342" y="600"/>
                  </a:lnTo>
                  <a:lnTo>
                    <a:pt x="330" y="576"/>
                  </a:lnTo>
                  <a:lnTo>
                    <a:pt x="330" y="558"/>
                  </a:lnTo>
                  <a:lnTo>
                    <a:pt x="324" y="546"/>
                  </a:lnTo>
                  <a:lnTo>
                    <a:pt x="324" y="528"/>
                  </a:lnTo>
                  <a:lnTo>
                    <a:pt x="336" y="516"/>
                  </a:lnTo>
                  <a:lnTo>
                    <a:pt x="342" y="504"/>
                  </a:lnTo>
                  <a:lnTo>
                    <a:pt x="342" y="486"/>
                  </a:lnTo>
                  <a:lnTo>
                    <a:pt x="336" y="474"/>
                  </a:lnTo>
                  <a:lnTo>
                    <a:pt x="330" y="468"/>
                  </a:lnTo>
                  <a:lnTo>
                    <a:pt x="330" y="462"/>
                  </a:lnTo>
                  <a:lnTo>
                    <a:pt x="348" y="462"/>
                  </a:lnTo>
                  <a:lnTo>
                    <a:pt x="354" y="456"/>
                  </a:lnTo>
                  <a:lnTo>
                    <a:pt x="354" y="438"/>
                  </a:lnTo>
                  <a:lnTo>
                    <a:pt x="348" y="426"/>
                  </a:lnTo>
                  <a:lnTo>
                    <a:pt x="354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96" y="420"/>
                  </a:lnTo>
                  <a:lnTo>
                    <a:pt x="408" y="408"/>
                  </a:lnTo>
                  <a:lnTo>
                    <a:pt x="438" y="414"/>
                  </a:lnTo>
                  <a:lnTo>
                    <a:pt x="450" y="390"/>
                  </a:lnTo>
                  <a:lnTo>
                    <a:pt x="480" y="390"/>
                  </a:lnTo>
                  <a:lnTo>
                    <a:pt x="498" y="384"/>
                  </a:lnTo>
                  <a:lnTo>
                    <a:pt x="510" y="378"/>
                  </a:lnTo>
                  <a:lnTo>
                    <a:pt x="522" y="354"/>
                  </a:lnTo>
                  <a:lnTo>
                    <a:pt x="540" y="336"/>
                  </a:lnTo>
                  <a:lnTo>
                    <a:pt x="546" y="324"/>
                  </a:lnTo>
                  <a:lnTo>
                    <a:pt x="528" y="300"/>
                  </a:lnTo>
                  <a:lnTo>
                    <a:pt x="558" y="264"/>
                  </a:lnTo>
                  <a:lnTo>
                    <a:pt x="540" y="246"/>
                  </a:lnTo>
                  <a:lnTo>
                    <a:pt x="576" y="234"/>
                  </a:lnTo>
                  <a:lnTo>
                    <a:pt x="594" y="216"/>
                  </a:lnTo>
                  <a:lnTo>
                    <a:pt x="672" y="222"/>
                  </a:lnTo>
                  <a:lnTo>
                    <a:pt x="684" y="240"/>
                  </a:lnTo>
                  <a:lnTo>
                    <a:pt x="690" y="240"/>
                  </a:lnTo>
                  <a:lnTo>
                    <a:pt x="678" y="204"/>
                  </a:lnTo>
                  <a:close/>
                  <a:moveTo>
                    <a:pt x="390" y="828"/>
                  </a:moveTo>
                  <a:lnTo>
                    <a:pt x="390" y="840"/>
                  </a:lnTo>
                  <a:lnTo>
                    <a:pt x="396" y="852"/>
                  </a:lnTo>
                  <a:lnTo>
                    <a:pt x="396" y="864"/>
                  </a:lnTo>
                  <a:lnTo>
                    <a:pt x="402" y="870"/>
                  </a:lnTo>
                  <a:lnTo>
                    <a:pt x="402" y="876"/>
                  </a:lnTo>
                  <a:lnTo>
                    <a:pt x="414" y="852"/>
                  </a:lnTo>
                  <a:lnTo>
                    <a:pt x="426" y="852"/>
                  </a:lnTo>
                  <a:lnTo>
                    <a:pt x="432" y="846"/>
                  </a:lnTo>
                  <a:lnTo>
                    <a:pt x="438" y="834"/>
                  </a:lnTo>
                  <a:lnTo>
                    <a:pt x="438" y="822"/>
                  </a:lnTo>
                  <a:lnTo>
                    <a:pt x="432" y="816"/>
                  </a:lnTo>
                  <a:lnTo>
                    <a:pt x="450" y="798"/>
                  </a:lnTo>
                  <a:lnTo>
                    <a:pt x="444" y="798"/>
                  </a:lnTo>
                  <a:lnTo>
                    <a:pt x="438" y="804"/>
                  </a:lnTo>
                  <a:lnTo>
                    <a:pt x="420" y="804"/>
                  </a:lnTo>
                  <a:lnTo>
                    <a:pt x="408" y="810"/>
                  </a:lnTo>
                  <a:lnTo>
                    <a:pt x="390" y="828"/>
                  </a:lnTo>
                  <a:close/>
                  <a:moveTo>
                    <a:pt x="300" y="900"/>
                  </a:moveTo>
                  <a:lnTo>
                    <a:pt x="300" y="912"/>
                  </a:lnTo>
                  <a:lnTo>
                    <a:pt x="294" y="924"/>
                  </a:lnTo>
                  <a:lnTo>
                    <a:pt x="300" y="918"/>
                  </a:lnTo>
                  <a:lnTo>
                    <a:pt x="312" y="912"/>
                  </a:lnTo>
                  <a:lnTo>
                    <a:pt x="318" y="900"/>
                  </a:lnTo>
                  <a:lnTo>
                    <a:pt x="318" y="894"/>
                  </a:lnTo>
                  <a:lnTo>
                    <a:pt x="324" y="888"/>
                  </a:lnTo>
                  <a:lnTo>
                    <a:pt x="324" y="882"/>
                  </a:lnTo>
                  <a:lnTo>
                    <a:pt x="342" y="858"/>
                  </a:lnTo>
                  <a:lnTo>
                    <a:pt x="336" y="840"/>
                  </a:lnTo>
                  <a:lnTo>
                    <a:pt x="330" y="852"/>
                  </a:lnTo>
                  <a:lnTo>
                    <a:pt x="312" y="870"/>
                  </a:lnTo>
                  <a:lnTo>
                    <a:pt x="300" y="894"/>
                  </a:lnTo>
                  <a:lnTo>
                    <a:pt x="300" y="9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5" name="Swaz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1C40826E-7B6F-EFFF-9B65-EA48232CB5CD}"/>
                </a:ext>
              </a:extLst>
            </p:cNvPr>
            <p:cNvSpPr>
              <a:spLocks/>
            </p:cNvSpPr>
            <p:nvPr/>
          </p:nvSpPr>
          <p:spPr bwMode="gray">
            <a:xfrm>
              <a:off x="5050696" y="4004139"/>
              <a:ext cx="38542" cy="50401"/>
            </a:xfrm>
            <a:custGeom>
              <a:avLst/>
              <a:gdLst>
                <a:gd name="T0" fmla="*/ 2147483647 w 102"/>
                <a:gd name="T1" fmla="*/ 2147483647 h 132"/>
                <a:gd name="T2" fmla="*/ 2147483647 w 102"/>
                <a:gd name="T3" fmla="*/ 2147483647 h 132"/>
                <a:gd name="T4" fmla="*/ 2147483647 w 102"/>
                <a:gd name="T5" fmla="*/ 2147483647 h 132"/>
                <a:gd name="T6" fmla="*/ 2147483647 w 102"/>
                <a:gd name="T7" fmla="*/ 2147483647 h 132"/>
                <a:gd name="T8" fmla="*/ 2147483647 w 102"/>
                <a:gd name="T9" fmla="*/ 2147483647 h 132"/>
                <a:gd name="T10" fmla="*/ 2147483647 w 102"/>
                <a:gd name="T11" fmla="*/ 0 h 132"/>
                <a:gd name="T12" fmla="*/ 2147483647 w 102"/>
                <a:gd name="T13" fmla="*/ 0 h 132"/>
                <a:gd name="T14" fmla="*/ 2147483647 w 102"/>
                <a:gd name="T15" fmla="*/ 2147483647 h 132"/>
                <a:gd name="T16" fmla="*/ 2147483647 w 102"/>
                <a:gd name="T17" fmla="*/ 2147483647 h 132"/>
                <a:gd name="T18" fmla="*/ 2147483647 w 102"/>
                <a:gd name="T19" fmla="*/ 2147483647 h 132"/>
                <a:gd name="T20" fmla="*/ 2147483647 w 102"/>
                <a:gd name="T21" fmla="*/ 2147483647 h 132"/>
                <a:gd name="T22" fmla="*/ 0 w 102"/>
                <a:gd name="T23" fmla="*/ 2147483647 h 132"/>
                <a:gd name="T24" fmla="*/ 0 w 102"/>
                <a:gd name="T25" fmla="*/ 2147483647 h 132"/>
                <a:gd name="T26" fmla="*/ 2147483647 w 102"/>
                <a:gd name="T27" fmla="*/ 2147483647 h 132"/>
                <a:gd name="T28" fmla="*/ 2147483647 w 102"/>
                <a:gd name="T29" fmla="*/ 2147483647 h 132"/>
                <a:gd name="T30" fmla="*/ 2147483647 w 102"/>
                <a:gd name="T31" fmla="*/ 2147483647 h 132"/>
                <a:gd name="T32" fmla="*/ 2147483647 w 102"/>
                <a:gd name="T33" fmla="*/ 2147483647 h 132"/>
                <a:gd name="T34" fmla="*/ 2147483647 w 102"/>
                <a:gd name="T35" fmla="*/ 2147483647 h 132"/>
                <a:gd name="T36" fmla="*/ 2147483647 w 102"/>
                <a:gd name="T37" fmla="*/ 2147483647 h 132"/>
                <a:gd name="T38" fmla="*/ 2147483647 w 102"/>
                <a:gd name="T39" fmla="*/ 2147483647 h 132"/>
                <a:gd name="T40" fmla="*/ 2147483647 w 102"/>
                <a:gd name="T41" fmla="*/ 2147483647 h 132"/>
                <a:gd name="T42" fmla="*/ 2147483647 w 102"/>
                <a:gd name="T43" fmla="*/ 2147483647 h 132"/>
                <a:gd name="T44" fmla="*/ 2147483647 w 102"/>
                <a:gd name="T45" fmla="*/ 2147483647 h 132"/>
                <a:gd name="T46" fmla="*/ 2147483647 w 102"/>
                <a:gd name="T47" fmla="*/ 2147483647 h 132"/>
                <a:gd name="T48" fmla="*/ 2147483647 w 102"/>
                <a:gd name="T49" fmla="*/ 2147483647 h 1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2"/>
                <a:gd name="T76" fmla="*/ 0 h 132"/>
                <a:gd name="T77" fmla="*/ 102 w 102"/>
                <a:gd name="T78" fmla="*/ 132 h 1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2" h="132">
                  <a:moveTo>
                    <a:pt x="84" y="54"/>
                  </a:moveTo>
                  <a:lnTo>
                    <a:pt x="84" y="30"/>
                  </a:lnTo>
                  <a:lnTo>
                    <a:pt x="90" y="18"/>
                  </a:lnTo>
                  <a:lnTo>
                    <a:pt x="66" y="18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24" y="12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84"/>
                  </a:lnTo>
                  <a:lnTo>
                    <a:pt x="12" y="108"/>
                  </a:lnTo>
                  <a:lnTo>
                    <a:pt x="24" y="114"/>
                  </a:lnTo>
                  <a:lnTo>
                    <a:pt x="36" y="126"/>
                  </a:lnTo>
                  <a:lnTo>
                    <a:pt x="54" y="126"/>
                  </a:lnTo>
                  <a:lnTo>
                    <a:pt x="66" y="132"/>
                  </a:lnTo>
                  <a:lnTo>
                    <a:pt x="78" y="132"/>
                  </a:lnTo>
                  <a:lnTo>
                    <a:pt x="90" y="90"/>
                  </a:lnTo>
                  <a:lnTo>
                    <a:pt x="96" y="90"/>
                  </a:lnTo>
                  <a:lnTo>
                    <a:pt x="102" y="84"/>
                  </a:lnTo>
                  <a:lnTo>
                    <a:pt x="96" y="60"/>
                  </a:lnTo>
                  <a:lnTo>
                    <a:pt x="90" y="60"/>
                  </a:lnTo>
                  <a:lnTo>
                    <a:pt x="84" y="5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6" name="Suriname" descr="© INSCALE GmbH, 05.05.2010&#10;http://www.presentationload.com/">
              <a:extLst>
                <a:ext uri="{FF2B5EF4-FFF2-40B4-BE49-F238E27FC236}">
                  <a16:creationId xmlns:a16="http://schemas.microsoft.com/office/drawing/2014/main" id="{DD0F86DD-6377-93E4-EC83-F1BF12AE7046}"/>
                </a:ext>
              </a:extLst>
            </p:cNvPr>
            <p:cNvSpPr>
              <a:spLocks/>
            </p:cNvSpPr>
            <p:nvPr/>
          </p:nvSpPr>
          <p:spPr bwMode="gray">
            <a:xfrm>
              <a:off x="2668524" y="3036146"/>
              <a:ext cx="111179" cy="127485"/>
            </a:xfrm>
            <a:custGeom>
              <a:avLst/>
              <a:gdLst>
                <a:gd name="T0" fmla="*/ 2147483647 w 294"/>
                <a:gd name="T1" fmla="*/ 2147483647 h 336"/>
                <a:gd name="T2" fmla="*/ 2147483647 w 294"/>
                <a:gd name="T3" fmla="*/ 2147483647 h 336"/>
                <a:gd name="T4" fmla="*/ 2147483647 w 294"/>
                <a:gd name="T5" fmla="*/ 2147483647 h 336"/>
                <a:gd name="T6" fmla="*/ 0 w 294"/>
                <a:gd name="T7" fmla="*/ 2147483647 h 336"/>
                <a:gd name="T8" fmla="*/ 2147483647 w 294"/>
                <a:gd name="T9" fmla="*/ 2147483647 h 336"/>
                <a:gd name="T10" fmla="*/ 2147483647 w 294"/>
                <a:gd name="T11" fmla="*/ 2147483647 h 336"/>
                <a:gd name="T12" fmla="*/ 2147483647 w 294"/>
                <a:gd name="T13" fmla="*/ 2147483647 h 336"/>
                <a:gd name="T14" fmla="*/ 2147483647 w 294"/>
                <a:gd name="T15" fmla="*/ 2147483647 h 336"/>
                <a:gd name="T16" fmla="*/ 2147483647 w 294"/>
                <a:gd name="T17" fmla="*/ 2147483647 h 336"/>
                <a:gd name="T18" fmla="*/ 2147483647 w 294"/>
                <a:gd name="T19" fmla="*/ 2147483647 h 336"/>
                <a:gd name="T20" fmla="*/ 2147483647 w 294"/>
                <a:gd name="T21" fmla="*/ 2147483647 h 336"/>
                <a:gd name="T22" fmla="*/ 2147483647 w 294"/>
                <a:gd name="T23" fmla="*/ 2147483647 h 336"/>
                <a:gd name="T24" fmla="*/ 2147483647 w 294"/>
                <a:gd name="T25" fmla="*/ 2147483647 h 336"/>
                <a:gd name="T26" fmla="*/ 2147483647 w 294"/>
                <a:gd name="T27" fmla="*/ 2147483647 h 336"/>
                <a:gd name="T28" fmla="*/ 2147483647 w 294"/>
                <a:gd name="T29" fmla="*/ 2147483647 h 336"/>
                <a:gd name="T30" fmla="*/ 2147483647 w 294"/>
                <a:gd name="T31" fmla="*/ 2147483647 h 336"/>
                <a:gd name="T32" fmla="*/ 2147483647 w 294"/>
                <a:gd name="T33" fmla="*/ 2147483647 h 336"/>
                <a:gd name="T34" fmla="*/ 2147483647 w 294"/>
                <a:gd name="T35" fmla="*/ 2147483647 h 336"/>
                <a:gd name="T36" fmla="*/ 2147483647 w 294"/>
                <a:gd name="T37" fmla="*/ 2147483647 h 336"/>
                <a:gd name="T38" fmla="*/ 2147483647 w 294"/>
                <a:gd name="T39" fmla="*/ 2147483647 h 336"/>
                <a:gd name="T40" fmla="*/ 2147483647 w 294"/>
                <a:gd name="T41" fmla="*/ 2147483647 h 336"/>
                <a:gd name="T42" fmla="*/ 2147483647 w 294"/>
                <a:gd name="T43" fmla="*/ 2147483647 h 336"/>
                <a:gd name="T44" fmla="*/ 2147483647 w 294"/>
                <a:gd name="T45" fmla="*/ 2147483647 h 336"/>
                <a:gd name="T46" fmla="*/ 2147483647 w 294"/>
                <a:gd name="T47" fmla="*/ 2147483647 h 336"/>
                <a:gd name="T48" fmla="*/ 2147483647 w 294"/>
                <a:gd name="T49" fmla="*/ 2147483647 h 336"/>
                <a:gd name="T50" fmla="*/ 2147483647 w 294"/>
                <a:gd name="T51" fmla="*/ 2147483647 h 336"/>
                <a:gd name="T52" fmla="*/ 2147483647 w 294"/>
                <a:gd name="T53" fmla="*/ 2147483647 h 336"/>
                <a:gd name="T54" fmla="*/ 2147483647 w 294"/>
                <a:gd name="T55" fmla="*/ 2147483647 h 336"/>
                <a:gd name="T56" fmla="*/ 2147483647 w 294"/>
                <a:gd name="T57" fmla="*/ 2147483647 h 336"/>
                <a:gd name="T58" fmla="*/ 2147483647 w 294"/>
                <a:gd name="T59" fmla="*/ 2147483647 h 336"/>
                <a:gd name="T60" fmla="*/ 2147483647 w 294"/>
                <a:gd name="T61" fmla="*/ 2147483647 h 336"/>
                <a:gd name="T62" fmla="*/ 2147483647 w 294"/>
                <a:gd name="T63" fmla="*/ 2147483647 h 336"/>
                <a:gd name="T64" fmla="*/ 2147483647 w 294"/>
                <a:gd name="T65" fmla="*/ 2147483647 h 336"/>
                <a:gd name="T66" fmla="*/ 2147483647 w 294"/>
                <a:gd name="T67" fmla="*/ 2147483647 h 336"/>
                <a:gd name="T68" fmla="*/ 2147483647 w 294"/>
                <a:gd name="T69" fmla="*/ 2147483647 h 336"/>
                <a:gd name="T70" fmla="*/ 2147483647 w 294"/>
                <a:gd name="T71" fmla="*/ 0 h 336"/>
                <a:gd name="T72" fmla="*/ 2147483647 w 294"/>
                <a:gd name="T73" fmla="*/ 2147483647 h 336"/>
                <a:gd name="T74" fmla="*/ 2147483647 w 294"/>
                <a:gd name="T75" fmla="*/ 2147483647 h 336"/>
                <a:gd name="T76" fmla="*/ 2147483647 w 294"/>
                <a:gd name="T77" fmla="*/ 2147483647 h 336"/>
                <a:gd name="T78" fmla="*/ 2147483647 w 294"/>
                <a:gd name="T79" fmla="*/ 2147483647 h 336"/>
                <a:gd name="T80" fmla="*/ 2147483647 w 294"/>
                <a:gd name="T81" fmla="*/ 2147483647 h 336"/>
                <a:gd name="T82" fmla="*/ 2147483647 w 294"/>
                <a:gd name="T83" fmla="*/ 2147483647 h 3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94"/>
                <a:gd name="T127" fmla="*/ 0 h 336"/>
                <a:gd name="T128" fmla="*/ 294 w 294"/>
                <a:gd name="T129" fmla="*/ 336 h 3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94" h="336">
                  <a:moveTo>
                    <a:pt x="60" y="78"/>
                  </a:moveTo>
                  <a:lnTo>
                    <a:pt x="30" y="78"/>
                  </a:lnTo>
                  <a:lnTo>
                    <a:pt x="18" y="84"/>
                  </a:lnTo>
                  <a:lnTo>
                    <a:pt x="12" y="90"/>
                  </a:lnTo>
                  <a:lnTo>
                    <a:pt x="12" y="132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6" y="174"/>
                  </a:lnTo>
                  <a:lnTo>
                    <a:pt x="12" y="174"/>
                  </a:lnTo>
                  <a:lnTo>
                    <a:pt x="12" y="186"/>
                  </a:lnTo>
                  <a:lnTo>
                    <a:pt x="18" y="198"/>
                  </a:lnTo>
                  <a:lnTo>
                    <a:pt x="24" y="204"/>
                  </a:lnTo>
                  <a:lnTo>
                    <a:pt x="30" y="216"/>
                  </a:lnTo>
                  <a:lnTo>
                    <a:pt x="42" y="216"/>
                  </a:lnTo>
                  <a:lnTo>
                    <a:pt x="42" y="210"/>
                  </a:lnTo>
                  <a:lnTo>
                    <a:pt x="54" y="198"/>
                  </a:lnTo>
                  <a:lnTo>
                    <a:pt x="54" y="216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58"/>
                  </a:lnTo>
                  <a:lnTo>
                    <a:pt x="72" y="276"/>
                  </a:lnTo>
                  <a:lnTo>
                    <a:pt x="78" y="294"/>
                  </a:lnTo>
                  <a:lnTo>
                    <a:pt x="84" y="306"/>
                  </a:lnTo>
                  <a:lnTo>
                    <a:pt x="90" y="312"/>
                  </a:lnTo>
                  <a:lnTo>
                    <a:pt x="90" y="318"/>
                  </a:lnTo>
                  <a:lnTo>
                    <a:pt x="102" y="324"/>
                  </a:lnTo>
                  <a:lnTo>
                    <a:pt x="108" y="324"/>
                  </a:lnTo>
                  <a:lnTo>
                    <a:pt x="132" y="336"/>
                  </a:lnTo>
                  <a:lnTo>
                    <a:pt x="150" y="336"/>
                  </a:lnTo>
                  <a:lnTo>
                    <a:pt x="156" y="330"/>
                  </a:lnTo>
                  <a:lnTo>
                    <a:pt x="150" y="324"/>
                  </a:lnTo>
                  <a:lnTo>
                    <a:pt x="150" y="318"/>
                  </a:lnTo>
                  <a:lnTo>
                    <a:pt x="138" y="306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76"/>
                  </a:lnTo>
                  <a:lnTo>
                    <a:pt x="156" y="288"/>
                  </a:lnTo>
                  <a:lnTo>
                    <a:pt x="180" y="288"/>
                  </a:lnTo>
                  <a:lnTo>
                    <a:pt x="192" y="282"/>
                  </a:lnTo>
                  <a:lnTo>
                    <a:pt x="198" y="276"/>
                  </a:lnTo>
                  <a:lnTo>
                    <a:pt x="210" y="270"/>
                  </a:lnTo>
                  <a:lnTo>
                    <a:pt x="216" y="270"/>
                  </a:lnTo>
                  <a:lnTo>
                    <a:pt x="222" y="282"/>
                  </a:lnTo>
                  <a:lnTo>
                    <a:pt x="228" y="288"/>
                  </a:lnTo>
                  <a:lnTo>
                    <a:pt x="246" y="294"/>
                  </a:lnTo>
                  <a:lnTo>
                    <a:pt x="252" y="282"/>
                  </a:lnTo>
                  <a:lnTo>
                    <a:pt x="258" y="276"/>
                  </a:lnTo>
                  <a:lnTo>
                    <a:pt x="258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98"/>
                  </a:lnTo>
                  <a:lnTo>
                    <a:pt x="282" y="186"/>
                  </a:lnTo>
                  <a:lnTo>
                    <a:pt x="264" y="168"/>
                  </a:lnTo>
                  <a:lnTo>
                    <a:pt x="258" y="156"/>
                  </a:lnTo>
                  <a:lnTo>
                    <a:pt x="258" y="144"/>
                  </a:lnTo>
                  <a:lnTo>
                    <a:pt x="252" y="126"/>
                  </a:lnTo>
                  <a:lnTo>
                    <a:pt x="252" y="96"/>
                  </a:lnTo>
                  <a:lnTo>
                    <a:pt x="258" y="78"/>
                  </a:lnTo>
                  <a:lnTo>
                    <a:pt x="264" y="66"/>
                  </a:lnTo>
                  <a:lnTo>
                    <a:pt x="276" y="60"/>
                  </a:lnTo>
                  <a:lnTo>
                    <a:pt x="282" y="54"/>
                  </a:lnTo>
                  <a:lnTo>
                    <a:pt x="288" y="54"/>
                  </a:lnTo>
                  <a:lnTo>
                    <a:pt x="288" y="30"/>
                  </a:lnTo>
                  <a:lnTo>
                    <a:pt x="294" y="12"/>
                  </a:lnTo>
                  <a:lnTo>
                    <a:pt x="288" y="12"/>
                  </a:lnTo>
                  <a:lnTo>
                    <a:pt x="282" y="6"/>
                  </a:lnTo>
                  <a:lnTo>
                    <a:pt x="270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204" y="12"/>
                  </a:lnTo>
                  <a:lnTo>
                    <a:pt x="156" y="6"/>
                  </a:lnTo>
                  <a:lnTo>
                    <a:pt x="156" y="18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6" y="18"/>
                  </a:lnTo>
                  <a:lnTo>
                    <a:pt x="60" y="24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0" y="7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7" name="Sudan">
              <a:extLst>
                <a:ext uri="{FF2B5EF4-FFF2-40B4-BE49-F238E27FC236}">
                  <a16:creationId xmlns:a16="http://schemas.microsoft.com/office/drawing/2014/main" id="{6E0D125B-3EF3-5B60-3A4E-C6A7A1629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919" y="2510265"/>
              <a:ext cx="452944" cy="444363"/>
            </a:xfrm>
            <a:custGeom>
              <a:avLst/>
              <a:gdLst/>
              <a:ahLst/>
              <a:cxnLst>
                <a:cxn ang="0">
                  <a:pos x="442" y="199"/>
                </a:cxn>
                <a:cxn ang="0">
                  <a:pos x="446" y="187"/>
                </a:cxn>
                <a:cxn ang="0">
                  <a:pos x="475" y="170"/>
                </a:cxn>
                <a:cxn ang="0">
                  <a:pos x="458" y="149"/>
                </a:cxn>
                <a:cxn ang="0">
                  <a:pos x="439" y="137"/>
                </a:cxn>
                <a:cxn ang="0">
                  <a:pos x="434" y="114"/>
                </a:cxn>
                <a:cxn ang="0">
                  <a:pos x="430" y="90"/>
                </a:cxn>
                <a:cxn ang="0">
                  <a:pos x="423" y="55"/>
                </a:cxn>
                <a:cxn ang="0">
                  <a:pos x="413" y="29"/>
                </a:cxn>
                <a:cxn ang="0">
                  <a:pos x="387" y="0"/>
                </a:cxn>
                <a:cxn ang="0">
                  <a:pos x="361" y="26"/>
                </a:cxn>
                <a:cxn ang="0">
                  <a:pos x="345" y="31"/>
                </a:cxn>
                <a:cxn ang="0">
                  <a:pos x="326" y="47"/>
                </a:cxn>
                <a:cxn ang="0">
                  <a:pos x="269" y="36"/>
                </a:cxn>
                <a:cxn ang="0">
                  <a:pos x="87" y="36"/>
                </a:cxn>
                <a:cxn ang="0">
                  <a:pos x="54" y="241"/>
                </a:cxn>
                <a:cxn ang="0">
                  <a:pos x="30" y="246"/>
                </a:cxn>
                <a:cxn ang="0">
                  <a:pos x="30" y="258"/>
                </a:cxn>
                <a:cxn ang="0">
                  <a:pos x="16" y="272"/>
                </a:cxn>
                <a:cxn ang="0">
                  <a:pos x="7" y="300"/>
                </a:cxn>
                <a:cxn ang="0">
                  <a:pos x="9" y="322"/>
                </a:cxn>
                <a:cxn ang="0">
                  <a:pos x="4" y="338"/>
                </a:cxn>
                <a:cxn ang="0">
                  <a:pos x="19" y="338"/>
                </a:cxn>
                <a:cxn ang="0">
                  <a:pos x="21" y="373"/>
                </a:cxn>
                <a:cxn ang="0">
                  <a:pos x="35" y="385"/>
                </a:cxn>
                <a:cxn ang="0">
                  <a:pos x="42" y="409"/>
                </a:cxn>
                <a:cxn ang="0">
                  <a:pos x="54" y="430"/>
                </a:cxn>
                <a:cxn ang="0">
                  <a:pos x="47" y="451"/>
                </a:cxn>
                <a:cxn ang="0">
                  <a:pos x="49" y="463"/>
                </a:cxn>
                <a:cxn ang="0">
                  <a:pos x="73" y="456"/>
                </a:cxn>
                <a:cxn ang="0">
                  <a:pos x="78" y="447"/>
                </a:cxn>
                <a:cxn ang="0">
                  <a:pos x="89" y="418"/>
                </a:cxn>
                <a:cxn ang="0">
                  <a:pos x="115" y="416"/>
                </a:cxn>
                <a:cxn ang="0">
                  <a:pos x="125" y="430"/>
                </a:cxn>
                <a:cxn ang="0">
                  <a:pos x="170" y="433"/>
                </a:cxn>
                <a:cxn ang="0">
                  <a:pos x="196" y="442"/>
                </a:cxn>
                <a:cxn ang="0">
                  <a:pos x="234" y="411"/>
                </a:cxn>
                <a:cxn ang="0">
                  <a:pos x="290" y="409"/>
                </a:cxn>
                <a:cxn ang="0">
                  <a:pos x="307" y="364"/>
                </a:cxn>
                <a:cxn ang="0">
                  <a:pos x="331" y="347"/>
                </a:cxn>
                <a:cxn ang="0">
                  <a:pos x="328" y="378"/>
                </a:cxn>
                <a:cxn ang="0">
                  <a:pos x="335" y="399"/>
                </a:cxn>
                <a:cxn ang="0">
                  <a:pos x="357" y="423"/>
                </a:cxn>
                <a:cxn ang="0">
                  <a:pos x="359" y="409"/>
                </a:cxn>
                <a:cxn ang="0">
                  <a:pos x="368" y="399"/>
                </a:cxn>
                <a:cxn ang="0">
                  <a:pos x="380" y="385"/>
                </a:cxn>
                <a:cxn ang="0">
                  <a:pos x="382" y="364"/>
                </a:cxn>
                <a:cxn ang="0">
                  <a:pos x="392" y="343"/>
                </a:cxn>
                <a:cxn ang="0">
                  <a:pos x="411" y="333"/>
                </a:cxn>
                <a:cxn ang="0">
                  <a:pos x="418" y="303"/>
                </a:cxn>
                <a:cxn ang="0">
                  <a:pos x="416" y="262"/>
                </a:cxn>
                <a:cxn ang="0">
                  <a:pos x="423" y="239"/>
                </a:cxn>
                <a:cxn ang="0">
                  <a:pos x="430" y="215"/>
                </a:cxn>
              </a:cxnLst>
              <a:rect l="0" t="0" r="r" b="b"/>
              <a:pathLst>
                <a:path w="475" h="466">
                  <a:moveTo>
                    <a:pt x="432" y="208"/>
                  </a:moveTo>
                  <a:lnTo>
                    <a:pt x="434" y="206"/>
                  </a:lnTo>
                  <a:lnTo>
                    <a:pt x="434" y="199"/>
                  </a:lnTo>
                  <a:lnTo>
                    <a:pt x="442" y="199"/>
                  </a:lnTo>
                  <a:lnTo>
                    <a:pt x="444" y="196"/>
                  </a:lnTo>
                  <a:lnTo>
                    <a:pt x="444" y="194"/>
                  </a:lnTo>
                  <a:lnTo>
                    <a:pt x="446" y="192"/>
                  </a:lnTo>
                  <a:lnTo>
                    <a:pt x="446" y="187"/>
                  </a:lnTo>
                  <a:lnTo>
                    <a:pt x="451" y="187"/>
                  </a:lnTo>
                  <a:lnTo>
                    <a:pt x="460" y="184"/>
                  </a:lnTo>
                  <a:lnTo>
                    <a:pt x="470" y="180"/>
                  </a:lnTo>
                  <a:lnTo>
                    <a:pt x="475" y="170"/>
                  </a:lnTo>
                  <a:lnTo>
                    <a:pt x="475" y="166"/>
                  </a:lnTo>
                  <a:lnTo>
                    <a:pt x="460" y="154"/>
                  </a:lnTo>
                  <a:lnTo>
                    <a:pt x="460" y="151"/>
                  </a:lnTo>
                  <a:lnTo>
                    <a:pt x="458" y="149"/>
                  </a:lnTo>
                  <a:lnTo>
                    <a:pt x="458" y="144"/>
                  </a:lnTo>
                  <a:lnTo>
                    <a:pt x="453" y="142"/>
                  </a:lnTo>
                  <a:lnTo>
                    <a:pt x="444" y="142"/>
                  </a:lnTo>
                  <a:lnTo>
                    <a:pt x="439" y="137"/>
                  </a:lnTo>
                  <a:lnTo>
                    <a:pt x="439" y="132"/>
                  </a:lnTo>
                  <a:lnTo>
                    <a:pt x="437" y="125"/>
                  </a:lnTo>
                  <a:lnTo>
                    <a:pt x="437" y="118"/>
                  </a:lnTo>
                  <a:lnTo>
                    <a:pt x="434" y="114"/>
                  </a:lnTo>
                  <a:lnTo>
                    <a:pt x="434" y="107"/>
                  </a:lnTo>
                  <a:lnTo>
                    <a:pt x="432" y="107"/>
                  </a:lnTo>
                  <a:lnTo>
                    <a:pt x="432" y="97"/>
                  </a:lnTo>
                  <a:lnTo>
                    <a:pt x="430" y="90"/>
                  </a:lnTo>
                  <a:lnTo>
                    <a:pt x="430" y="73"/>
                  </a:lnTo>
                  <a:lnTo>
                    <a:pt x="427" y="69"/>
                  </a:lnTo>
                  <a:lnTo>
                    <a:pt x="434" y="66"/>
                  </a:lnTo>
                  <a:lnTo>
                    <a:pt x="423" y="55"/>
                  </a:lnTo>
                  <a:lnTo>
                    <a:pt x="423" y="38"/>
                  </a:lnTo>
                  <a:lnTo>
                    <a:pt x="420" y="33"/>
                  </a:lnTo>
                  <a:lnTo>
                    <a:pt x="418" y="31"/>
                  </a:lnTo>
                  <a:lnTo>
                    <a:pt x="413" y="29"/>
                  </a:lnTo>
                  <a:lnTo>
                    <a:pt x="401" y="17"/>
                  </a:lnTo>
                  <a:lnTo>
                    <a:pt x="397" y="17"/>
                  </a:lnTo>
                  <a:lnTo>
                    <a:pt x="390" y="10"/>
                  </a:lnTo>
                  <a:lnTo>
                    <a:pt x="387" y="0"/>
                  </a:lnTo>
                  <a:lnTo>
                    <a:pt x="378" y="12"/>
                  </a:lnTo>
                  <a:lnTo>
                    <a:pt x="364" y="12"/>
                  </a:lnTo>
                  <a:lnTo>
                    <a:pt x="364" y="21"/>
                  </a:lnTo>
                  <a:lnTo>
                    <a:pt x="361" y="26"/>
                  </a:lnTo>
                  <a:lnTo>
                    <a:pt x="359" y="29"/>
                  </a:lnTo>
                  <a:lnTo>
                    <a:pt x="352" y="29"/>
                  </a:lnTo>
                  <a:lnTo>
                    <a:pt x="349" y="31"/>
                  </a:lnTo>
                  <a:lnTo>
                    <a:pt x="345" y="31"/>
                  </a:lnTo>
                  <a:lnTo>
                    <a:pt x="340" y="36"/>
                  </a:lnTo>
                  <a:lnTo>
                    <a:pt x="335" y="45"/>
                  </a:lnTo>
                  <a:lnTo>
                    <a:pt x="333" y="47"/>
                  </a:lnTo>
                  <a:lnTo>
                    <a:pt x="326" y="47"/>
                  </a:lnTo>
                  <a:lnTo>
                    <a:pt x="323" y="45"/>
                  </a:lnTo>
                  <a:lnTo>
                    <a:pt x="321" y="40"/>
                  </a:lnTo>
                  <a:lnTo>
                    <a:pt x="319" y="38"/>
                  </a:lnTo>
                  <a:lnTo>
                    <a:pt x="269" y="36"/>
                  </a:lnTo>
                  <a:lnTo>
                    <a:pt x="269" y="31"/>
                  </a:lnTo>
                  <a:lnTo>
                    <a:pt x="267" y="31"/>
                  </a:lnTo>
                  <a:lnTo>
                    <a:pt x="260" y="38"/>
                  </a:lnTo>
                  <a:lnTo>
                    <a:pt x="87" y="36"/>
                  </a:lnTo>
                  <a:lnTo>
                    <a:pt x="87" y="99"/>
                  </a:lnTo>
                  <a:lnTo>
                    <a:pt x="56" y="99"/>
                  </a:lnTo>
                  <a:lnTo>
                    <a:pt x="59" y="241"/>
                  </a:lnTo>
                  <a:lnTo>
                    <a:pt x="54" y="241"/>
                  </a:lnTo>
                  <a:lnTo>
                    <a:pt x="49" y="239"/>
                  </a:lnTo>
                  <a:lnTo>
                    <a:pt x="33" y="239"/>
                  </a:lnTo>
                  <a:lnTo>
                    <a:pt x="28" y="244"/>
                  </a:lnTo>
                  <a:lnTo>
                    <a:pt x="30" y="246"/>
                  </a:lnTo>
                  <a:lnTo>
                    <a:pt x="30" y="251"/>
                  </a:lnTo>
                  <a:lnTo>
                    <a:pt x="33" y="253"/>
                  </a:lnTo>
                  <a:lnTo>
                    <a:pt x="33" y="255"/>
                  </a:lnTo>
                  <a:lnTo>
                    <a:pt x="30" y="258"/>
                  </a:lnTo>
                  <a:lnTo>
                    <a:pt x="26" y="260"/>
                  </a:lnTo>
                  <a:lnTo>
                    <a:pt x="21" y="265"/>
                  </a:lnTo>
                  <a:lnTo>
                    <a:pt x="21" y="272"/>
                  </a:lnTo>
                  <a:lnTo>
                    <a:pt x="16" y="272"/>
                  </a:lnTo>
                  <a:lnTo>
                    <a:pt x="19" y="281"/>
                  </a:lnTo>
                  <a:lnTo>
                    <a:pt x="21" y="288"/>
                  </a:lnTo>
                  <a:lnTo>
                    <a:pt x="14" y="293"/>
                  </a:lnTo>
                  <a:lnTo>
                    <a:pt x="7" y="300"/>
                  </a:lnTo>
                  <a:lnTo>
                    <a:pt x="9" y="303"/>
                  </a:lnTo>
                  <a:lnTo>
                    <a:pt x="14" y="312"/>
                  </a:lnTo>
                  <a:lnTo>
                    <a:pt x="14" y="317"/>
                  </a:lnTo>
                  <a:lnTo>
                    <a:pt x="9" y="322"/>
                  </a:lnTo>
                  <a:lnTo>
                    <a:pt x="4" y="324"/>
                  </a:lnTo>
                  <a:lnTo>
                    <a:pt x="0" y="329"/>
                  </a:lnTo>
                  <a:lnTo>
                    <a:pt x="0" y="336"/>
                  </a:lnTo>
                  <a:lnTo>
                    <a:pt x="4" y="338"/>
                  </a:lnTo>
                  <a:lnTo>
                    <a:pt x="9" y="338"/>
                  </a:lnTo>
                  <a:lnTo>
                    <a:pt x="12" y="336"/>
                  </a:lnTo>
                  <a:lnTo>
                    <a:pt x="16" y="336"/>
                  </a:lnTo>
                  <a:lnTo>
                    <a:pt x="19" y="338"/>
                  </a:lnTo>
                  <a:lnTo>
                    <a:pt x="19" y="355"/>
                  </a:lnTo>
                  <a:lnTo>
                    <a:pt x="26" y="362"/>
                  </a:lnTo>
                  <a:lnTo>
                    <a:pt x="19" y="364"/>
                  </a:lnTo>
                  <a:lnTo>
                    <a:pt x="21" y="373"/>
                  </a:lnTo>
                  <a:lnTo>
                    <a:pt x="23" y="373"/>
                  </a:lnTo>
                  <a:lnTo>
                    <a:pt x="28" y="376"/>
                  </a:lnTo>
                  <a:lnTo>
                    <a:pt x="33" y="383"/>
                  </a:lnTo>
                  <a:lnTo>
                    <a:pt x="35" y="385"/>
                  </a:lnTo>
                  <a:lnTo>
                    <a:pt x="35" y="388"/>
                  </a:lnTo>
                  <a:lnTo>
                    <a:pt x="30" y="388"/>
                  </a:lnTo>
                  <a:lnTo>
                    <a:pt x="30" y="397"/>
                  </a:lnTo>
                  <a:lnTo>
                    <a:pt x="42" y="409"/>
                  </a:lnTo>
                  <a:lnTo>
                    <a:pt x="45" y="414"/>
                  </a:lnTo>
                  <a:lnTo>
                    <a:pt x="49" y="418"/>
                  </a:lnTo>
                  <a:lnTo>
                    <a:pt x="52" y="425"/>
                  </a:lnTo>
                  <a:lnTo>
                    <a:pt x="54" y="430"/>
                  </a:lnTo>
                  <a:lnTo>
                    <a:pt x="54" y="442"/>
                  </a:lnTo>
                  <a:lnTo>
                    <a:pt x="52" y="444"/>
                  </a:lnTo>
                  <a:lnTo>
                    <a:pt x="49" y="449"/>
                  </a:lnTo>
                  <a:lnTo>
                    <a:pt x="47" y="451"/>
                  </a:lnTo>
                  <a:lnTo>
                    <a:pt x="47" y="454"/>
                  </a:lnTo>
                  <a:lnTo>
                    <a:pt x="49" y="456"/>
                  </a:lnTo>
                  <a:lnTo>
                    <a:pt x="52" y="456"/>
                  </a:lnTo>
                  <a:lnTo>
                    <a:pt x="49" y="463"/>
                  </a:lnTo>
                  <a:lnTo>
                    <a:pt x="66" y="466"/>
                  </a:lnTo>
                  <a:lnTo>
                    <a:pt x="66" y="461"/>
                  </a:lnTo>
                  <a:lnTo>
                    <a:pt x="68" y="459"/>
                  </a:lnTo>
                  <a:lnTo>
                    <a:pt x="73" y="456"/>
                  </a:lnTo>
                  <a:lnTo>
                    <a:pt x="73" y="456"/>
                  </a:lnTo>
                  <a:lnTo>
                    <a:pt x="73" y="454"/>
                  </a:lnTo>
                  <a:lnTo>
                    <a:pt x="73" y="451"/>
                  </a:lnTo>
                  <a:lnTo>
                    <a:pt x="78" y="447"/>
                  </a:lnTo>
                  <a:lnTo>
                    <a:pt x="78" y="437"/>
                  </a:lnTo>
                  <a:lnTo>
                    <a:pt x="82" y="437"/>
                  </a:lnTo>
                  <a:lnTo>
                    <a:pt x="82" y="428"/>
                  </a:lnTo>
                  <a:lnTo>
                    <a:pt x="89" y="418"/>
                  </a:lnTo>
                  <a:lnTo>
                    <a:pt x="92" y="411"/>
                  </a:lnTo>
                  <a:lnTo>
                    <a:pt x="101" y="409"/>
                  </a:lnTo>
                  <a:lnTo>
                    <a:pt x="113" y="407"/>
                  </a:lnTo>
                  <a:lnTo>
                    <a:pt x="115" y="416"/>
                  </a:lnTo>
                  <a:lnTo>
                    <a:pt x="118" y="418"/>
                  </a:lnTo>
                  <a:lnTo>
                    <a:pt x="123" y="421"/>
                  </a:lnTo>
                  <a:lnTo>
                    <a:pt x="123" y="423"/>
                  </a:lnTo>
                  <a:lnTo>
                    <a:pt x="125" y="430"/>
                  </a:lnTo>
                  <a:lnTo>
                    <a:pt x="127" y="433"/>
                  </a:lnTo>
                  <a:lnTo>
                    <a:pt x="137" y="440"/>
                  </a:lnTo>
                  <a:lnTo>
                    <a:pt x="146" y="435"/>
                  </a:lnTo>
                  <a:lnTo>
                    <a:pt x="170" y="433"/>
                  </a:lnTo>
                  <a:lnTo>
                    <a:pt x="175" y="435"/>
                  </a:lnTo>
                  <a:lnTo>
                    <a:pt x="177" y="442"/>
                  </a:lnTo>
                  <a:lnTo>
                    <a:pt x="177" y="442"/>
                  </a:lnTo>
                  <a:lnTo>
                    <a:pt x="196" y="442"/>
                  </a:lnTo>
                  <a:lnTo>
                    <a:pt x="205" y="430"/>
                  </a:lnTo>
                  <a:lnTo>
                    <a:pt x="219" y="430"/>
                  </a:lnTo>
                  <a:lnTo>
                    <a:pt x="222" y="418"/>
                  </a:lnTo>
                  <a:lnTo>
                    <a:pt x="234" y="411"/>
                  </a:lnTo>
                  <a:lnTo>
                    <a:pt x="250" y="421"/>
                  </a:lnTo>
                  <a:lnTo>
                    <a:pt x="260" y="430"/>
                  </a:lnTo>
                  <a:lnTo>
                    <a:pt x="274" y="430"/>
                  </a:lnTo>
                  <a:lnTo>
                    <a:pt x="290" y="409"/>
                  </a:lnTo>
                  <a:lnTo>
                    <a:pt x="295" y="397"/>
                  </a:lnTo>
                  <a:lnTo>
                    <a:pt x="309" y="388"/>
                  </a:lnTo>
                  <a:lnTo>
                    <a:pt x="307" y="381"/>
                  </a:lnTo>
                  <a:lnTo>
                    <a:pt x="307" y="364"/>
                  </a:lnTo>
                  <a:lnTo>
                    <a:pt x="300" y="357"/>
                  </a:lnTo>
                  <a:lnTo>
                    <a:pt x="319" y="357"/>
                  </a:lnTo>
                  <a:lnTo>
                    <a:pt x="319" y="350"/>
                  </a:lnTo>
                  <a:lnTo>
                    <a:pt x="331" y="347"/>
                  </a:lnTo>
                  <a:lnTo>
                    <a:pt x="328" y="357"/>
                  </a:lnTo>
                  <a:lnTo>
                    <a:pt x="328" y="366"/>
                  </a:lnTo>
                  <a:lnTo>
                    <a:pt x="326" y="369"/>
                  </a:lnTo>
                  <a:lnTo>
                    <a:pt x="328" y="378"/>
                  </a:lnTo>
                  <a:lnTo>
                    <a:pt x="331" y="385"/>
                  </a:lnTo>
                  <a:lnTo>
                    <a:pt x="331" y="390"/>
                  </a:lnTo>
                  <a:lnTo>
                    <a:pt x="328" y="395"/>
                  </a:lnTo>
                  <a:lnTo>
                    <a:pt x="335" y="399"/>
                  </a:lnTo>
                  <a:lnTo>
                    <a:pt x="345" y="407"/>
                  </a:lnTo>
                  <a:lnTo>
                    <a:pt x="352" y="414"/>
                  </a:lnTo>
                  <a:lnTo>
                    <a:pt x="354" y="418"/>
                  </a:lnTo>
                  <a:lnTo>
                    <a:pt x="357" y="423"/>
                  </a:lnTo>
                  <a:lnTo>
                    <a:pt x="359" y="423"/>
                  </a:lnTo>
                  <a:lnTo>
                    <a:pt x="361" y="421"/>
                  </a:lnTo>
                  <a:lnTo>
                    <a:pt x="361" y="414"/>
                  </a:lnTo>
                  <a:lnTo>
                    <a:pt x="359" y="409"/>
                  </a:lnTo>
                  <a:lnTo>
                    <a:pt x="359" y="402"/>
                  </a:lnTo>
                  <a:lnTo>
                    <a:pt x="366" y="395"/>
                  </a:lnTo>
                  <a:lnTo>
                    <a:pt x="368" y="395"/>
                  </a:lnTo>
                  <a:lnTo>
                    <a:pt x="368" y="399"/>
                  </a:lnTo>
                  <a:lnTo>
                    <a:pt x="371" y="402"/>
                  </a:lnTo>
                  <a:lnTo>
                    <a:pt x="378" y="402"/>
                  </a:lnTo>
                  <a:lnTo>
                    <a:pt x="380" y="399"/>
                  </a:lnTo>
                  <a:lnTo>
                    <a:pt x="380" y="385"/>
                  </a:lnTo>
                  <a:lnTo>
                    <a:pt x="378" y="383"/>
                  </a:lnTo>
                  <a:lnTo>
                    <a:pt x="378" y="381"/>
                  </a:lnTo>
                  <a:lnTo>
                    <a:pt x="382" y="373"/>
                  </a:lnTo>
                  <a:lnTo>
                    <a:pt x="382" y="364"/>
                  </a:lnTo>
                  <a:lnTo>
                    <a:pt x="385" y="362"/>
                  </a:lnTo>
                  <a:lnTo>
                    <a:pt x="390" y="362"/>
                  </a:lnTo>
                  <a:lnTo>
                    <a:pt x="392" y="357"/>
                  </a:lnTo>
                  <a:lnTo>
                    <a:pt x="392" y="343"/>
                  </a:lnTo>
                  <a:lnTo>
                    <a:pt x="394" y="340"/>
                  </a:lnTo>
                  <a:lnTo>
                    <a:pt x="397" y="336"/>
                  </a:lnTo>
                  <a:lnTo>
                    <a:pt x="399" y="333"/>
                  </a:lnTo>
                  <a:lnTo>
                    <a:pt x="411" y="333"/>
                  </a:lnTo>
                  <a:lnTo>
                    <a:pt x="411" y="314"/>
                  </a:lnTo>
                  <a:lnTo>
                    <a:pt x="413" y="310"/>
                  </a:lnTo>
                  <a:lnTo>
                    <a:pt x="416" y="307"/>
                  </a:lnTo>
                  <a:lnTo>
                    <a:pt x="418" y="303"/>
                  </a:lnTo>
                  <a:lnTo>
                    <a:pt x="420" y="300"/>
                  </a:lnTo>
                  <a:lnTo>
                    <a:pt x="420" y="284"/>
                  </a:lnTo>
                  <a:lnTo>
                    <a:pt x="418" y="265"/>
                  </a:lnTo>
                  <a:lnTo>
                    <a:pt x="416" y="262"/>
                  </a:lnTo>
                  <a:lnTo>
                    <a:pt x="416" y="255"/>
                  </a:lnTo>
                  <a:lnTo>
                    <a:pt x="420" y="253"/>
                  </a:lnTo>
                  <a:lnTo>
                    <a:pt x="423" y="253"/>
                  </a:lnTo>
                  <a:lnTo>
                    <a:pt x="423" y="239"/>
                  </a:lnTo>
                  <a:lnTo>
                    <a:pt x="425" y="239"/>
                  </a:lnTo>
                  <a:lnTo>
                    <a:pt x="427" y="236"/>
                  </a:lnTo>
                  <a:lnTo>
                    <a:pt x="430" y="232"/>
                  </a:lnTo>
                  <a:lnTo>
                    <a:pt x="430" y="215"/>
                  </a:lnTo>
                  <a:lnTo>
                    <a:pt x="427" y="213"/>
                  </a:lnTo>
                  <a:lnTo>
                    <a:pt x="427" y="208"/>
                  </a:lnTo>
                  <a:lnTo>
                    <a:pt x="432" y="2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8" name="South Sudan">
              <a:extLst>
                <a:ext uri="{FF2B5EF4-FFF2-40B4-BE49-F238E27FC236}">
                  <a16:creationId xmlns:a16="http://schemas.microsoft.com/office/drawing/2014/main" id="{EC83931A-4ACF-7947-A8C5-7CEB928EC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854" y="2841153"/>
              <a:ext cx="326120" cy="272722"/>
            </a:xfrm>
            <a:custGeom>
              <a:avLst/>
              <a:gdLst/>
              <a:ahLst/>
              <a:cxnLst>
                <a:cxn ang="0">
                  <a:pos x="269" y="52"/>
                </a:cxn>
                <a:cxn ang="0">
                  <a:pos x="265" y="38"/>
                </a:cxn>
                <a:cxn ang="0">
                  <a:pos x="262" y="19"/>
                </a:cxn>
                <a:cxn ang="0">
                  <a:pos x="253" y="3"/>
                </a:cxn>
                <a:cxn ang="0">
                  <a:pos x="241" y="17"/>
                </a:cxn>
                <a:cxn ang="0">
                  <a:pos x="229" y="50"/>
                </a:cxn>
                <a:cxn ang="0">
                  <a:pos x="194" y="83"/>
                </a:cxn>
                <a:cxn ang="0">
                  <a:pos x="156" y="71"/>
                </a:cxn>
                <a:cxn ang="0">
                  <a:pos x="130" y="95"/>
                </a:cxn>
                <a:cxn ang="0">
                  <a:pos x="109" y="88"/>
                </a:cxn>
                <a:cxn ang="0">
                  <a:pos x="71" y="93"/>
                </a:cxn>
                <a:cxn ang="0">
                  <a:pos x="57" y="76"/>
                </a:cxn>
                <a:cxn ang="0">
                  <a:pos x="49" y="69"/>
                </a:cxn>
                <a:cxn ang="0">
                  <a:pos x="26" y="64"/>
                </a:cxn>
                <a:cxn ang="0">
                  <a:pos x="16" y="90"/>
                </a:cxn>
                <a:cxn ang="0">
                  <a:pos x="7" y="104"/>
                </a:cxn>
                <a:cxn ang="0">
                  <a:pos x="7" y="109"/>
                </a:cxn>
                <a:cxn ang="0">
                  <a:pos x="0" y="119"/>
                </a:cxn>
                <a:cxn ang="0">
                  <a:pos x="12" y="135"/>
                </a:cxn>
                <a:cxn ang="0">
                  <a:pos x="28" y="142"/>
                </a:cxn>
                <a:cxn ang="0">
                  <a:pos x="38" y="152"/>
                </a:cxn>
                <a:cxn ang="0">
                  <a:pos x="33" y="154"/>
                </a:cxn>
                <a:cxn ang="0">
                  <a:pos x="42" y="164"/>
                </a:cxn>
                <a:cxn ang="0">
                  <a:pos x="54" y="173"/>
                </a:cxn>
                <a:cxn ang="0">
                  <a:pos x="59" y="182"/>
                </a:cxn>
                <a:cxn ang="0">
                  <a:pos x="68" y="190"/>
                </a:cxn>
                <a:cxn ang="0">
                  <a:pos x="68" y="197"/>
                </a:cxn>
                <a:cxn ang="0">
                  <a:pos x="83" y="208"/>
                </a:cxn>
                <a:cxn ang="0">
                  <a:pos x="92" y="218"/>
                </a:cxn>
                <a:cxn ang="0">
                  <a:pos x="106" y="241"/>
                </a:cxn>
                <a:cxn ang="0">
                  <a:pos x="127" y="258"/>
                </a:cxn>
                <a:cxn ang="0">
                  <a:pos x="137" y="251"/>
                </a:cxn>
                <a:cxn ang="0">
                  <a:pos x="146" y="258"/>
                </a:cxn>
                <a:cxn ang="0">
                  <a:pos x="156" y="251"/>
                </a:cxn>
                <a:cxn ang="0">
                  <a:pos x="168" y="251"/>
                </a:cxn>
                <a:cxn ang="0">
                  <a:pos x="177" y="267"/>
                </a:cxn>
                <a:cxn ang="0">
                  <a:pos x="187" y="272"/>
                </a:cxn>
                <a:cxn ang="0">
                  <a:pos x="203" y="275"/>
                </a:cxn>
                <a:cxn ang="0">
                  <a:pos x="215" y="279"/>
                </a:cxn>
                <a:cxn ang="0">
                  <a:pos x="222" y="275"/>
                </a:cxn>
                <a:cxn ang="0">
                  <a:pos x="243" y="277"/>
                </a:cxn>
                <a:cxn ang="0">
                  <a:pos x="262" y="272"/>
                </a:cxn>
                <a:cxn ang="0">
                  <a:pos x="274" y="277"/>
                </a:cxn>
                <a:cxn ang="0">
                  <a:pos x="283" y="265"/>
                </a:cxn>
                <a:cxn ang="0">
                  <a:pos x="295" y="251"/>
                </a:cxn>
                <a:cxn ang="0">
                  <a:pos x="340" y="239"/>
                </a:cxn>
                <a:cxn ang="0">
                  <a:pos x="335" y="225"/>
                </a:cxn>
                <a:cxn ang="0">
                  <a:pos x="316" y="208"/>
                </a:cxn>
                <a:cxn ang="0">
                  <a:pos x="312" y="185"/>
                </a:cxn>
                <a:cxn ang="0">
                  <a:pos x="293" y="175"/>
                </a:cxn>
                <a:cxn ang="0">
                  <a:pos x="286" y="159"/>
                </a:cxn>
                <a:cxn ang="0">
                  <a:pos x="276" y="149"/>
                </a:cxn>
                <a:cxn ang="0">
                  <a:pos x="260" y="147"/>
                </a:cxn>
                <a:cxn ang="0">
                  <a:pos x="265" y="135"/>
                </a:cxn>
                <a:cxn ang="0">
                  <a:pos x="279" y="128"/>
                </a:cxn>
                <a:cxn ang="0">
                  <a:pos x="288" y="123"/>
                </a:cxn>
                <a:cxn ang="0">
                  <a:pos x="291" y="100"/>
                </a:cxn>
                <a:cxn ang="0">
                  <a:pos x="286" y="88"/>
                </a:cxn>
                <a:cxn ang="0">
                  <a:pos x="291" y="76"/>
                </a:cxn>
              </a:cxnLst>
              <a:rect l="0" t="0" r="r" b="b"/>
              <a:pathLst>
                <a:path w="342" h="286">
                  <a:moveTo>
                    <a:pt x="286" y="67"/>
                  </a:moveTo>
                  <a:lnTo>
                    <a:pt x="279" y="60"/>
                  </a:lnTo>
                  <a:lnTo>
                    <a:pt x="269" y="52"/>
                  </a:lnTo>
                  <a:lnTo>
                    <a:pt x="262" y="48"/>
                  </a:lnTo>
                  <a:lnTo>
                    <a:pt x="265" y="43"/>
                  </a:lnTo>
                  <a:lnTo>
                    <a:pt x="265" y="38"/>
                  </a:lnTo>
                  <a:lnTo>
                    <a:pt x="262" y="31"/>
                  </a:lnTo>
                  <a:lnTo>
                    <a:pt x="260" y="22"/>
                  </a:lnTo>
                  <a:lnTo>
                    <a:pt x="262" y="19"/>
                  </a:lnTo>
                  <a:lnTo>
                    <a:pt x="262" y="10"/>
                  </a:lnTo>
                  <a:lnTo>
                    <a:pt x="265" y="0"/>
                  </a:lnTo>
                  <a:lnTo>
                    <a:pt x="253" y="3"/>
                  </a:lnTo>
                  <a:lnTo>
                    <a:pt x="253" y="10"/>
                  </a:lnTo>
                  <a:lnTo>
                    <a:pt x="234" y="10"/>
                  </a:lnTo>
                  <a:lnTo>
                    <a:pt x="241" y="17"/>
                  </a:lnTo>
                  <a:lnTo>
                    <a:pt x="241" y="34"/>
                  </a:lnTo>
                  <a:lnTo>
                    <a:pt x="243" y="41"/>
                  </a:lnTo>
                  <a:lnTo>
                    <a:pt x="229" y="50"/>
                  </a:lnTo>
                  <a:lnTo>
                    <a:pt x="224" y="62"/>
                  </a:lnTo>
                  <a:lnTo>
                    <a:pt x="208" y="83"/>
                  </a:lnTo>
                  <a:lnTo>
                    <a:pt x="194" y="83"/>
                  </a:lnTo>
                  <a:lnTo>
                    <a:pt x="184" y="74"/>
                  </a:lnTo>
                  <a:lnTo>
                    <a:pt x="168" y="64"/>
                  </a:lnTo>
                  <a:lnTo>
                    <a:pt x="156" y="71"/>
                  </a:lnTo>
                  <a:lnTo>
                    <a:pt x="153" y="83"/>
                  </a:lnTo>
                  <a:lnTo>
                    <a:pt x="139" y="83"/>
                  </a:lnTo>
                  <a:lnTo>
                    <a:pt x="130" y="95"/>
                  </a:lnTo>
                  <a:lnTo>
                    <a:pt x="111" y="95"/>
                  </a:lnTo>
                  <a:lnTo>
                    <a:pt x="111" y="95"/>
                  </a:lnTo>
                  <a:lnTo>
                    <a:pt x="109" y="88"/>
                  </a:lnTo>
                  <a:lnTo>
                    <a:pt x="104" y="86"/>
                  </a:lnTo>
                  <a:lnTo>
                    <a:pt x="80" y="88"/>
                  </a:lnTo>
                  <a:lnTo>
                    <a:pt x="71" y="93"/>
                  </a:lnTo>
                  <a:lnTo>
                    <a:pt x="61" y="86"/>
                  </a:lnTo>
                  <a:lnTo>
                    <a:pt x="59" y="83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2" y="71"/>
                  </a:lnTo>
                  <a:lnTo>
                    <a:pt x="49" y="69"/>
                  </a:lnTo>
                  <a:lnTo>
                    <a:pt x="47" y="60"/>
                  </a:lnTo>
                  <a:lnTo>
                    <a:pt x="35" y="62"/>
                  </a:lnTo>
                  <a:lnTo>
                    <a:pt x="26" y="64"/>
                  </a:lnTo>
                  <a:lnTo>
                    <a:pt x="23" y="71"/>
                  </a:lnTo>
                  <a:lnTo>
                    <a:pt x="16" y="81"/>
                  </a:lnTo>
                  <a:lnTo>
                    <a:pt x="16" y="90"/>
                  </a:lnTo>
                  <a:lnTo>
                    <a:pt x="12" y="90"/>
                  </a:lnTo>
                  <a:lnTo>
                    <a:pt x="12" y="100"/>
                  </a:lnTo>
                  <a:lnTo>
                    <a:pt x="7" y="104"/>
                  </a:lnTo>
                  <a:lnTo>
                    <a:pt x="7" y="107"/>
                  </a:lnTo>
                  <a:lnTo>
                    <a:pt x="7" y="109"/>
                  </a:lnTo>
                  <a:lnTo>
                    <a:pt x="7" y="109"/>
                  </a:lnTo>
                  <a:lnTo>
                    <a:pt x="2" y="112"/>
                  </a:lnTo>
                  <a:lnTo>
                    <a:pt x="0" y="114"/>
                  </a:lnTo>
                  <a:lnTo>
                    <a:pt x="0" y="119"/>
                  </a:lnTo>
                  <a:lnTo>
                    <a:pt x="2" y="119"/>
                  </a:lnTo>
                  <a:lnTo>
                    <a:pt x="2" y="130"/>
                  </a:lnTo>
                  <a:lnTo>
                    <a:pt x="12" y="135"/>
                  </a:lnTo>
                  <a:lnTo>
                    <a:pt x="26" y="135"/>
                  </a:lnTo>
                  <a:lnTo>
                    <a:pt x="26" y="142"/>
                  </a:lnTo>
                  <a:lnTo>
                    <a:pt x="28" y="142"/>
                  </a:lnTo>
                  <a:lnTo>
                    <a:pt x="33" y="145"/>
                  </a:lnTo>
                  <a:lnTo>
                    <a:pt x="38" y="149"/>
                  </a:lnTo>
                  <a:lnTo>
                    <a:pt x="38" y="152"/>
                  </a:lnTo>
                  <a:lnTo>
                    <a:pt x="35" y="152"/>
                  </a:lnTo>
                  <a:lnTo>
                    <a:pt x="35" y="154"/>
                  </a:lnTo>
                  <a:lnTo>
                    <a:pt x="33" y="154"/>
                  </a:lnTo>
                  <a:lnTo>
                    <a:pt x="33" y="156"/>
                  </a:lnTo>
                  <a:lnTo>
                    <a:pt x="38" y="161"/>
                  </a:lnTo>
                  <a:lnTo>
                    <a:pt x="42" y="164"/>
                  </a:lnTo>
                  <a:lnTo>
                    <a:pt x="45" y="164"/>
                  </a:lnTo>
                  <a:lnTo>
                    <a:pt x="49" y="166"/>
                  </a:lnTo>
                  <a:lnTo>
                    <a:pt x="54" y="173"/>
                  </a:lnTo>
                  <a:lnTo>
                    <a:pt x="57" y="178"/>
                  </a:lnTo>
                  <a:lnTo>
                    <a:pt x="59" y="180"/>
                  </a:lnTo>
                  <a:lnTo>
                    <a:pt x="59" y="182"/>
                  </a:lnTo>
                  <a:lnTo>
                    <a:pt x="66" y="182"/>
                  </a:lnTo>
                  <a:lnTo>
                    <a:pt x="68" y="185"/>
                  </a:lnTo>
                  <a:lnTo>
                    <a:pt x="68" y="190"/>
                  </a:lnTo>
                  <a:lnTo>
                    <a:pt x="64" y="190"/>
                  </a:lnTo>
                  <a:lnTo>
                    <a:pt x="64" y="192"/>
                  </a:lnTo>
                  <a:lnTo>
                    <a:pt x="68" y="197"/>
                  </a:lnTo>
                  <a:lnTo>
                    <a:pt x="68" y="204"/>
                  </a:lnTo>
                  <a:lnTo>
                    <a:pt x="80" y="206"/>
                  </a:lnTo>
                  <a:lnTo>
                    <a:pt x="83" y="208"/>
                  </a:lnTo>
                  <a:lnTo>
                    <a:pt x="87" y="211"/>
                  </a:lnTo>
                  <a:lnTo>
                    <a:pt x="90" y="213"/>
                  </a:lnTo>
                  <a:lnTo>
                    <a:pt x="92" y="218"/>
                  </a:lnTo>
                  <a:lnTo>
                    <a:pt x="92" y="227"/>
                  </a:lnTo>
                  <a:lnTo>
                    <a:pt x="94" y="232"/>
                  </a:lnTo>
                  <a:lnTo>
                    <a:pt x="106" y="241"/>
                  </a:lnTo>
                  <a:lnTo>
                    <a:pt x="106" y="251"/>
                  </a:lnTo>
                  <a:lnTo>
                    <a:pt x="125" y="260"/>
                  </a:lnTo>
                  <a:lnTo>
                    <a:pt x="127" y="258"/>
                  </a:lnTo>
                  <a:lnTo>
                    <a:pt x="130" y="253"/>
                  </a:lnTo>
                  <a:lnTo>
                    <a:pt x="132" y="251"/>
                  </a:lnTo>
                  <a:lnTo>
                    <a:pt x="137" y="251"/>
                  </a:lnTo>
                  <a:lnTo>
                    <a:pt x="142" y="253"/>
                  </a:lnTo>
                  <a:lnTo>
                    <a:pt x="142" y="256"/>
                  </a:lnTo>
                  <a:lnTo>
                    <a:pt x="146" y="258"/>
                  </a:lnTo>
                  <a:lnTo>
                    <a:pt x="149" y="258"/>
                  </a:lnTo>
                  <a:lnTo>
                    <a:pt x="156" y="253"/>
                  </a:lnTo>
                  <a:lnTo>
                    <a:pt x="156" y="251"/>
                  </a:lnTo>
                  <a:lnTo>
                    <a:pt x="161" y="246"/>
                  </a:lnTo>
                  <a:lnTo>
                    <a:pt x="163" y="249"/>
                  </a:lnTo>
                  <a:lnTo>
                    <a:pt x="168" y="251"/>
                  </a:lnTo>
                  <a:lnTo>
                    <a:pt x="170" y="258"/>
                  </a:lnTo>
                  <a:lnTo>
                    <a:pt x="172" y="263"/>
                  </a:lnTo>
                  <a:lnTo>
                    <a:pt x="177" y="267"/>
                  </a:lnTo>
                  <a:lnTo>
                    <a:pt x="182" y="270"/>
                  </a:lnTo>
                  <a:lnTo>
                    <a:pt x="184" y="272"/>
                  </a:lnTo>
                  <a:lnTo>
                    <a:pt x="187" y="272"/>
                  </a:lnTo>
                  <a:lnTo>
                    <a:pt x="189" y="282"/>
                  </a:lnTo>
                  <a:lnTo>
                    <a:pt x="196" y="282"/>
                  </a:lnTo>
                  <a:lnTo>
                    <a:pt x="203" y="275"/>
                  </a:lnTo>
                  <a:lnTo>
                    <a:pt x="208" y="275"/>
                  </a:lnTo>
                  <a:lnTo>
                    <a:pt x="210" y="277"/>
                  </a:lnTo>
                  <a:lnTo>
                    <a:pt x="215" y="279"/>
                  </a:lnTo>
                  <a:lnTo>
                    <a:pt x="220" y="279"/>
                  </a:lnTo>
                  <a:lnTo>
                    <a:pt x="220" y="277"/>
                  </a:lnTo>
                  <a:lnTo>
                    <a:pt x="222" y="275"/>
                  </a:lnTo>
                  <a:lnTo>
                    <a:pt x="224" y="275"/>
                  </a:lnTo>
                  <a:lnTo>
                    <a:pt x="236" y="286"/>
                  </a:lnTo>
                  <a:lnTo>
                    <a:pt x="243" y="277"/>
                  </a:lnTo>
                  <a:lnTo>
                    <a:pt x="253" y="277"/>
                  </a:lnTo>
                  <a:lnTo>
                    <a:pt x="257" y="272"/>
                  </a:lnTo>
                  <a:lnTo>
                    <a:pt x="262" y="272"/>
                  </a:lnTo>
                  <a:lnTo>
                    <a:pt x="262" y="275"/>
                  </a:lnTo>
                  <a:lnTo>
                    <a:pt x="265" y="277"/>
                  </a:lnTo>
                  <a:lnTo>
                    <a:pt x="274" y="277"/>
                  </a:lnTo>
                  <a:lnTo>
                    <a:pt x="281" y="270"/>
                  </a:lnTo>
                  <a:lnTo>
                    <a:pt x="281" y="267"/>
                  </a:lnTo>
                  <a:lnTo>
                    <a:pt x="283" y="265"/>
                  </a:lnTo>
                  <a:lnTo>
                    <a:pt x="283" y="263"/>
                  </a:lnTo>
                  <a:lnTo>
                    <a:pt x="288" y="263"/>
                  </a:lnTo>
                  <a:lnTo>
                    <a:pt x="295" y="251"/>
                  </a:lnTo>
                  <a:lnTo>
                    <a:pt x="333" y="251"/>
                  </a:lnTo>
                  <a:lnTo>
                    <a:pt x="342" y="246"/>
                  </a:lnTo>
                  <a:lnTo>
                    <a:pt x="340" y="239"/>
                  </a:lnTo>
                  <a:lnTo>
                    <a:pt x="340" y="232"/>
                  </a:lnTo>
                  <a:lnTo>
                    <a:pt x="338" y="227"/>
                  </a:lnTo>
                  <a:lnTo>
                    <a:pt x="335" y="225"/>
                  </a:lnTo>
                  <a:lnTo>
                    <a:pt x="328" y="225"/>
                  </a:lnTo>
                  <a:lnTo>
                    <a:pt x="324" y="223"/>
                  </a:lnTo>
                  <a:lnTo>
                    <a:pt x="316" y="208"/>
                  </a:lnTo>
                  <a:lnTo>
                    <a:pt x="316" y="201"/>
                  </a:lnTo>
                  <a:lnTo>
                    <a:pt x="312" y="199"/>
                  </a:lnTo>
                  <a:lnTo>
                    <a:pt x="312" y="185"/>
                  </a:lnTo>
                  <a:lnTo>
                    <a:pt x="305" y="185"/>
                  </a:lnTo>
                  <a:lnTo>
                    <a:pt x="302" y="175"/>
                  </a:lnTo>
                  <a:lnTo>
                    <a:pt x="293" y="175"/>
                  </a:lnTo>
                  <a:lnTo>
                    <a:pt x="291" y="168"/>
                  </a:lnTo>
                  <a:lnTo>
                    <a:pt x="291" y="161"/>
                  </a:lnTo>
                  <a:lnTo>
                    <a:pt x="286" y="159"/>
                  </a:lnTo>
                  <a:lnTo>
                    <a:pt x="283" y="154"/>
                  </a:lnTo>
                  <a:lnTo>
                    <a:pt x="279" y="152"/>
                  </a:lnTo>
                  <a:lnTo>
                    <a:pt x="276" y="149"/>
                  </a:lnTo>
                  <a:lnTo>
                    <a:pt x="267" y="149"/>
                  </a:lnTo>
                  <a:lnTo>
                    <a:pt x="262" y="147"/>
                  </a:lnTo>
                  <a:lnTo>
                    <a:pt x="260" y="147"/>
                  </a:lnTo>
                  <a:lnTo>
                    <a:pt x="260" y="142"/>
                  </a:lnTo>
                  <a:lnTo>
                    <a:pt x="262" y="138"/>
                  </a:lnTo>
                  <a:lnTo>
                    <a:pt x="265" y="135"/>
                  </a:lnTo>
                  <a:lnTo>
                    <a:pt x="262" y="126"/>
                  </a:lnTo>
                  <a:lnTo>
                    <a:pt x="276" y="126"/>
                  </a:lnTo>
                  <a:lnTo>
                    <a:pt x="279" y="128"/>
                  </a:lnTo>
                  <a:lnTo>
                    <a:pt x="281" y="126"/>
                  </a:lnTo>
                  <a:lnTo>
                    <a:pt x="286" y="126"/>
                  </a:lnTo>
                  <a:lnTo>
                    <a:pt x="288" y="123"/>
                  </a:lnTo>
                  <a:lnTo>
                    <a:pt x="288" y="119"/>
                  </a:lnTo>
                  <a:lnTo>
                    <a:pt x="291" y="114"/>
                  </a:lnTo>
                  <a:lnTo>
                    <a:pt x="291" y="100"/>
                  </a:lnTo>
                  <a:lnTo>
                    <a:pt x="288" y="97"/>
                  </a:lnTo>
                  <a:lnTo>
                    <a:pt x="288" y="93"/>
                  </a:lnTo>
                  <a:lnTo>
                    <a:pt x="286" y="88"/>
                  </a:lnTo>
                  <a:lnTo>
                    <a:pt x="286" y="83"/>
                  </a:lnTo>
                  <a:lnTo>
                    <a:pt x="288" y="78"/>
                  </a:lnTo>
                  <a:lnTo>
                    <a:pt x="291" y="76"/>
                  </a:lnTo>
                  <a:lnTo>
                    <a:pt x="288" y="71"/>
                  </a:lnTo>
                  <a:lnTo>
                    <a:pt x="286" y="6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9" name="Sri Lanka" descr="© INSCALE GmbH, 05.05.2010&#10;http://www.presentationload.com/">
              <a:extLst>
                <a:ext uri="{FF2B5EF4-FFF2-40B4-BE49-F238E27FC236}">
                  <a16:creationId xmlns:a16="http://schemas.microsoft.com/office/drawing/2014/main" id="{23BD9150-7474-F14E-451A-C6E1CD1FBF4B}"/>
                </a:ext>
              </a:extLst>
            </p:cNvPr>
            <p:cNvSpPr>
              <a:spLocks/>
            </p:cNvSpPr>
            <p:nvPr/>
          </p:nvSpPr>
          <p:spPr bwMode="gray">
            <a:xfrm>
              <a:off x="6378902" y="2924967"/>
              <a:ext cx="65224" cy="115625"/>
            </a:xfrm>
            <a:custGeom>
              <a:avLst/>
              <a:gdLst>
                <a:gd name="T0" fmla="*/ 2147483647 w 174"/>
                <a:gd name="T1" fmla="*/ 2147483647 h 306"/>
                <a:gd name="T2" fmla="*/ 2147483647 w 174"/>
                <a:gd name="T3" fmla="*/ 0 h 306"/>
                <a:gd name="T4" fmla="*/ 2147483647 w 174"/>
                <a:gd name="T5" fmla="*/ 0 h 306"/>
                <a:gd name="T6" fmla="*/ 2147483647 w 174"/>
                <a:gd name="T7" fmla="*/ 2147483647 h 306"/>
                <a:gd name="T8" fmla="*/ 2147483647 w 174"/>
                <a:gd name="T9" fmla="*/ 2147483647 h 306"/>
                <a:gd name="T10" fmla="*/ 2147483647 w 174"/>
                <a:gd name="T11" fmla="*/ 2147483647 h 306"/>
                <a:gd name="T12" fmla="*/ 2147483647 w 174"/>
                <a:gd name="T13" fmla="*/ 2147483647 h 306"/>
                <a:gd name="T14" fmla="*/ 2147483647 w 174"/>
                <a:gd name="T15" fmla="*/ 2147483647 h 306"/>
                <a:gd name="T16" fmla="*/ 2147483647 w 174"/>
                <a:gd name="T17" fmla="*/ 2147483647 h 306"/>
                <a:gd name="T18" fmla="*/ 2147483647 w 174"/>
                <a:gd name="T19" fmla="*/ 2147483647 h 306"/>
                <a:gd name="T20" fmla="*/ 2147483647 w 174"/>
                <a:gd name="T21" fmla="*/ 2147483647 h 306"/>
                <a:gd name="T22" fmla="*/ 2147483647 w 174"/>
                <a:gd name="T23" fmla="*/ 2147483647 h 306"/>
                <a:gd name="T24" fmla="*/ 2147483647 w 174"/>
                <a:gd name="T25" fmla="*/ 2147483647 h 306"/>
                <a:gd name="T26" fmla="*/ 2147483647 w 174"/>
                <a:gd name="T27" fmla="*/ 2147483647 h 306"/>
                <a:gd name="T28" fmla="*/ 2147483647 w 174"/>
                <a:gd name="T29" fmla="*/ 2147483647 h 306"/>
                <a:gd name="T30" fmla="*/ 2147483647 w 174"/>
                <a:gd name="T31" fmla="*/ 2147483647 h 306"/>
                <a:gd name="T32" fmla="*/ 2147483647 w 174"/>
                <a:gd name="T33" fmla="*/ 2147483647 h 306"/>
                <a:gd name="T34" fmla="*/ 2147483647 w 174"/>
                <a:gd name="T35" fmla="*/ 2147483647 h 306"/>
                <a:gd name="T36" fmla="*/ 2147483647 w 174"/>
                <a:gd name="T37" fmla="*/ 2147483647 h 306"/>
                <a:gd name="T38" fmla="*/ 2147483647 w 174"/>
                <a:gd name="T39" fmla="*/ 2147483647 h 306"/>
                <a:gd name="T40" fmla="*/ 0 w 174"/>
                <a:gd name="T41" fmla="*/ 2147483647 h 306"/>
                <a:gd name="T42" fmla="*/ 0 w 174"/>
                <a:gd name="T43" fmla="*/ 2147483647 h 306"/>
                <a:gd name="T44" fmla="*/ 2147483647 w 174"/>
                <a:gd name="T45" fmla="*/ 2147483647 h 306"/>
                <a:gd name="T46" fmla="*/ 2147483647 w 174"/>
                <a:gd name="T47" fmla="*/ 2147483647 h 306"/>
                <a:gd name="T48" fmla="*/ 2147483647 w 174"/>
                <a:gd name="T49" fmla="*/ 2147483647 h 306"/>
                <a:gd name="T50" fmla="*/ 2147483647 w 174"/>
                <a:gd name="T51" fmla="*/ 2147483647 h 306"/>
                <a:gd name="T52" fmla="*/ 2147483647 w 174"/>
                <a:gd name="T53" fmla="*/ 2147483647 h 306"/>
                <a:gd name="T54" fmla="*/ 0 w 174"/>
                <a:gd name="T55" fmla="*/ 2147483647 h 306"/>
                <a:gd name="T56" fmla="*/ 2147483647 w 174"/>
                <a:gd name="T57" fmla="*/ 2147483647 h 306"/>
                <a:gd name="T58" fmla="*/ 2147483647 w 174"/>
                <a:gd name="T59" fmla="*/ 2147483647 h 30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74"/>
                <a:gd name="T91" fmla="*/ 0 h 306"/>
                <a:gd name="T92" fmla="*/ 174 w 174"/>
                <a:gd name="T93" fmla="*/ 306 h 30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74" h="306">
                  <a:moveTo>
                    <a:pt x="24" y="6"/>
                  </a:moveTo>
                  <a:lnTo>
                    <a:pt x="36" y="0"/>
                  </a:lnTo>
                  <a:lnTo>
                    <a:pt x="48" y="0"/>
                  </a:lnTo>
                  <a:lnTo>
                    <a:pt x="66" y="6"/>
                  </a:lnTo>
                  <a:lnTo>
                    <a:pt x="78" y="12"/>
                  </a:lnTo>
                  <a:lnTo>
                    <a:pt x="114" y="66"/>
                  </a:lnTo>
                  <a:lnTo>
                    <a:pt x="132" y="84"/>
                  </a:lnTo>
                  <a:lnTo>
                    <a:pt x="126" y="120"/>
                  </a:lnTo>
                  <a:lnTo>
                    <a:pt x="150" y="114"/>
                  </a:lnTo>
                  <a:lnTo>
                    <a:pt x="156" y="168"/>
                  </a:lnTo>
                  <a:lnTo>
                    <a:pt x="162" y="174"/>
                  </a:lnTo>
                  <a:lnTo>
                    <a:pt x="168" y="198"/>
                  </a:lnTo>
                  <a:lnTo>
                    <a:pt x="174" y="228"/>
                  </a:lnTo>
                  <a:lnTo>
                    <a:pt x="174" y="258"/>
                  </a:lnTo>
                  <a:lnTo>
                    <a:pt x="156" y="276"/>
                  </a:lnTo>
                  <a:lnTo>
                    <a:pt x="120" y="294"/>
                  </a:lnTo>
                  <a:lnTo>
                    <a:pt x="84" y="306"/>
                  </a:lnTo>
                  <a:lnTo>
                    <a:pt x="48" y="306"/>
                  </a:lnTo>
                  <a:lnTo>
                    <a:pt x="24" y="282"/>
                  </a:lnTo>
                  <a:lnTo>
                    <a:pt x="12" y="240"/>
                  </a:lnTo>
                  <a:lnTo>
                    <a:pt x="0" y="192"/>
                  </a:lnTo>
                  <a:lnTo>
                    <a:pt x="0" y="156"/>
                  </a:lnTo>
                  <a:lnTo>
                    <a:pt x="12" y="138"/>
                  </a:lnTo>
                  <a:lnTo>
                    <a:pt x="18" y="132"/>
                  </a:lnTo>
                  <a:lnTo>
                    <a:pt x="24" y="120"/>
                  </a:lnTo>
                  <a:lnTo>
                    <a:pt x="30" y="102"/>
                  </a:lnTo>
                  <a:lnTo>
                    <a:pt x="30" y="78"/>
                  </a:lnTo>
                  <a:lnTo>
                    <a:pt x="0" y="36"/>
                  </a:lnTo>
                  <a:lnTo>
                    <a:pt x="24" y="36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0" name="Spain" descr="© INSCALE GmbH, 05.05.2010&#10;http://www.presentationload.com/">
              <a:extLst>
                <a:ext uri="{FF2B5EF4-FFF2-40B4-BE49-F238E27FC236}">
                  <a16:creationId xmlns:a16="http://schemas.microsoft.com/office/drawing/2014/main" id="{0DDC5D12-B1FA-B2E5-58D1-90145D968C1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030823" y="1882856"/>
              <a:ext cx="332051" cy="234216"/>
            </a:xfrm>
            <a:custGeom>
              <a:avLst/>
              <a:gdLst>
                <a:gd name="T0" fmla="*/ 2147483647 w 876"/>
                <a:gd name="T1" fmla="*/ 2147483647 h 618"/>
                <a:gd name="T2" fmla="*/ 2147483647 w 876"/>
                <a:gd name="T3" fmla="*/ 2147483647 h 618"/>
                <a:gd name="T4" fmla="*/ 2147483647 w 876"/>
                <a:gd name="T5" fmla="*/ 2147483647 h 618"/>
                <a:gd name="T6" fmla="*/ 2147483647 w 876"/>
                <a:gd name="T7" fmla="*/ 2147483647 h 618"/>
                <a:gd name="T8" fmla="*/ 2147483647 w 876"/>
                <a:gd name="T9" fmla="*/ 2147483647 h 618"/>
                <a:gd name="T10" fmla="*/ 2147483647 w 876"/>
                <a:gd name="T11" fmla="*/ 2147483647 h 618"/>
                <a:gd name="T12" fmla="*/ 2147483647 w 876"/>
                <a:gd name="T13" fmla="*/ 2147483647 h 618"/>
                <a:gd name="T14" fmla="*/ 2147483647 w 876"/>
                <a:gd name="T15" fmla="*/ 2147483647 h 618"/>
                <a:gd name="T16" fmla="*/ 2147483647 w 876"/>
                <a:gd name="T17" fmla="*/ 2147483647 h 618"/>
                <a:gd name="T18" fmla="*/ 2147483647 w 876"/>
                <a:gd name="T19" fmla="*/ 2147483647 h 618"/>
                <a:gd name="T20" fmla="*/ 2147483647 w 876"/>
                <a:gd name="T21" fmla="*/ 2147483647 h 618"/>
                <a:gd name="T22" fmla="*/ 2147483647 w 876"/>
                <a:gd name="T23" fmla="*/ 2147483647 h 618"/>
                <a:gd name="T24" fmla="*/ 2147483647 w 876"/>
                <a:gd name="T25" fmla="*/ 2147483647 h 618"/>
                <a:gd name="T26" fmla="*/ 2147483647 w 876"/>
                <a:gd name="T27" fmla="*/ 2147483647 h 618"/>
                <a:gd name="T28" fmla="*/ 2147483647 w 876"/>
                <a:gd name="T29" fmla="*/ 2147483647 h 618"/>
                <a:gd name="T30" fmla="*/ 2147483647 w 876"/>
                <a:gd name="T31" fmla="*/ 2147483647 h 618"/>
                <a:gd name="T32" fmla="*/ 2147483647 w 876"/>
                <a:gd name="T33" fmla="*/ 2147483647 h 618"/>
                <a:gd name="T34" fmla="*/ 2147483647 w 876"/>
                <a:gd name="T35" fmla="*/ 2147483647 h 618"/>
                <a:gd name="T36" fmla="*/ 2147483647 w 876"/>
                <a:gd name="T37" fmla="*/ 2147483647 h 618"/>
                <a:gd name="T38" fmla="*/ 2147483647 w 876"/>
                <a:gd name="T39" fmla="*/ 2147483647 h 618"/>
                <a:gd name="T40" fmla="*/ 2147483647 w 876"/>
                <a:gd name="T41" fmla="*/ 0 h 618"/>
                <a:gd name="T42" fmla="*/ 2147483647 w 876"/>
                <a:gd name="T43" fmla="*/ 2147483647 h 618"/>
                <a:gd name="T44" fmla="*/ 0 w 876"/>
                <a:gd name="T45" fmla="*/ 2147483647 h 618"/>
                <a:gd name="T46" fmla="*/ 2147483647 w 876"/>
                <a:gd name="T47" fmla="*/ 2147483647 h 618"/>
                <a:gd name="T48" fmla="*/ 2147483647 w 876"/>
                <a:gd name="T49" fmla="*/ 2147483647 h 618"/>
                <a:gd name="T50" fmla="*/ 2147483647 w 876"/>
                <a:gd name="T51" fmla="*/ 2147483647 h 618"/>
                <a:gd name="T52" fmla="*/ 2147483647 w 876"/>
                <a:gd name="T53" fmla="*/ 2147483647 h 618"/>
                <a:gd name="T54" fmla="*/ 2147483647 w 876"/>
                <a:gd name="T55" fmla="*/ 2147483647 h 618"/>
                <a:gd name="T56" fmla="*/ 2147483647 w 876"/>
                <a:gd name="T57" fmla="*/ 2147483647 h 618"/>
                <a:gd name="T58" fmla="*/ 2147483647 w 876"/>
                <a:gd name="T59" fmla="*/ 2147483647 h 618"/>
                <a:gd name="T60" fmla="*/ 2147483647 w 876"/>
                <a:gd name="T61" fmla="*/ 2147483647 h 618"/>
                <a:gd name="T62" fmla="*/ 2147483647 w 876"/>
                <a:gd name="T63" fmla="*/ 2147483647 h 618"/>
                <a:gd name="T64" fmla="*/ 2147483647 w 876"/>
                <a:gd name="T65" fmla="*/ 2147483647 h 618"/>
                <a:gd name="T66" fmla="*/ 2147483647 w 876"/>
                <a:gd name="T67" fmla="*/ 2147483647 h 618"/>
                <a:gd name="T68" fmla="*/ 2147483647 w 876"/>
                <a:gd name="T69" fmla="*/ 2147483647 h 618"/>
                <a:gd name="T70" fmla="*/ 2147483647 w 876"/>
                <a:gd name="T71" fmla="*/ 2147483647 h 618"/>
                <a:gd name="T72" fmla="*/ 2147483647 w 876"/>
                <a:gd name="T73" fmla="*/ 2147483647 h 618"/>
                <a:gd name="T74" fmla="*/ 2147483647 w 876"/>
                <a:gd name="T75" fmla="*/ 2147483647 h 618"/>
                <a:gd name="T76" fmla="*/ 2147483647 w 876"/>
                <a:gd name="T77" fmla="*/ 2147483647 h 618"/>
                <a:gd name="T78" fmla="*/ 2147483647 w 876"/>
                <a:gd name="T79" fmla="*/ 2147483647 h 618"/>
                <a:gd name="T80" fmla="*/ 2147483647 w 876"/>
                <a:gd name="T81" fmla="*/ 2147483647 h 618"/>
                <a:gd name="T82" fmla="*/ 2147483647 w 876"/>
                <a:gd name="T83" fmla="*/ 2147483647 h 618"/>
                <a:gd name="T84" fmla="*/ 2147483647 w 876"/>
                <a:gd name="T85" fmla="*/ 2147483647 h 618"/>
                <a:gd name="T86" fmla="*/ 2147483647 w 876"/>
                <a:gd name="T87" fmla="*/ 2147483647 h 618"/>
                <a:gd name="T88" fmla="*/ 2147483647 w 876"/>
                <a:gd name="T89" fmla="*/ 2147483647 h 618"/>
                <a:gd name="T90" fmla="*/ 2147483647 w 876"/>
                <a:gd name="T91" fmla="*/ 2147483647 h 618"/>
                <a:gd name="T92" fmla="*/ 2147483647 w 876"/>
                <a:gd name="T93" fmla="*/ 2147483647 h 618"/>
                <a:gd name="T94" fmla="*/ 2147483647 w 876"/>
                <a:gd name="T95" fmla="*/ 2147483647 h 618"/>
                <a:gd name="T96" fmla="*/ 2147483647 w 876"/>
                <a:gd name="T97" fmla="*/ 2147483647 h 618"/>
                <a:gd name="T98" fmla="*/ 2147483647 w 876"/>
                <a:gd name="T99" fmla="*/ 2147483647 h 618"/>
                <a:gd name="T100" fmla="*/ 2147483647 w 876"/>
                <a:gd name="T101" fmla="*/ 2147483647 h 618"/>
                <a:gd name="T102" fmla="*/ 2147483647 w 876"/>
                <a:gd name="T103" fmla="*/ 2147483647 h 618"/>
                <a:gd name="T104" fmla="*/ 2147483647 w 876"/>
                <a:gd name="T105" fmla="*/ 2147483647 h 618"/>
                <a:gd name="T106" fmla="*/ 2147483647 w 876"/>
                <a:gd name="T107" fmla="*/ 2147483647 h 618"/>
                <a:gd name="T108" fmla="*/ 2147483647 w 876"/>
                <a:gd name="T109" fmla="*/ 2147483647 h 6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6"/>
                <a:gd name="T166" fmla="*/ 0 h 618"/>
                <a:gd name="T167" fmla="*/ 876 w 876"/>
                <a:gd name="T168" fmla="*/ 618 h 6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6" h="618">
                  <a:moveTo>
                    <a:pt x="804" y="318"/>
                  </a:moveTo>
                  <a:lnTo>
                    <a:pt x="798" y="312"/>
                  </a:lnTo>
                  <a:lnTo>
                    <a:pt x="798" y="306"/>
                  </a:lnTo>
                  <a:lnTo>
                    <a:pt x="786" y="306"/>
                  </a:lnTo>
                  <a:lnTo>
                    <a:pt x="762" y="318"/>
                  </a:lnTo>
                  <a:lnTo>
                    <a:pt x="750" y="330"/>
                  </a:lnTo>
                  <a:lnTo>
                    <a:pt x="750" y="336"/>
                  </a:lnTo>
                  <a:lnTo>
                    <a:pt x="756" y="342"/>
                  </a:lnTo>
                  <a:lnTo>
                    <a:pt x="768" y="342"/>
                  </a:lnTo>
                  <a:lnTo>
                    <a:pt x="774" y="348"/>
                  </a:lnTo>
                  <a:lnTo>
                    <a:pt x="774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816" y="324"/>
                  </a:lnTo>
                  <a:lnTo>
                    <a:pt x="810" y="318"/>
                  </a:lnTo>
                  <a:lnTo>
                    <a:pt x="804" y="318"/>
                  </a:lnTo>
                  <a:close/>
                  <a:moveTo>
                    <a:pt x="672" y="390"/>
                  </a:moveTo>
                  <a:lnTo>
                    <a:pt x="678" y="396"/>
                  </a:lnTo>
                  <a:lnTo>
                    <a:pt x="684" y="396"/>
                  </a:lnTo>
                  <a:lnTo>
                    <a:pt x="690" y="390"/>
                  </a:lnTo>
                  <a:lnTo>
                    <a:pt x="690" y="372"/>
                  </a:lnTo>
                  <a:lnTo>
                    <a:pt x="684" y="372"/>
                  </a:lnTo>
                  <a:lnTo>
                    <a:pt x="672" y="384"/>
                  </a:lnTo>
                  <a:lnTo>
                    <a:pt x="672" y="390"/>
                  </a:lnTo>
                  <a:close/>
                  <a:moveTo>
                    <a:pt x="840" y="300"/>
                  </a:moveTo>
                  <a:lnTo>
                    <a:pt x="840" y="306"/>
                  </a:lnTo>
                  <a:lnTo>
                    <a:pt x="852" y="318"/>
                  </a:lnTo>
                  <a:lnTo>
                    <a:pt x="870" y="318"/>
                  </a:lnTo>
                  <a:lnTo>
                    <a:pt x="876" y="312"/>
                  </a:lnTo>
                  <a:lnTo>
                    <a:pt x="864" y="300"/>
                  </a:lnTo>
                  <a:lnTo>
                    <a:pt x="852" y="300"/>
                  </a:lnTo>
                  <a:lnTo>
                    <a:pt x="846" y="294"/>
                  </a:lnTo>
                  <a:lnTo>
                    <a:pt x="840" y="300"/>
                  </a:lnTo>
                  <a:close/>
                  <a:moveTo>
                    <a:pt x="804" y="150"/>
                  </a:moveTo>
                  <a:lnTo>
                    <a:pt x="798" y="138"/>
                  </a:lnTo>
                  <a:lnTo>
                    <a:pt x="798" y="132"/>
                  </a:lnTo>
                  <a:lnTo>
                    <a:pt x="810" y="120"/>
                  </a:lnTo>
                  <a:lnTo>
                    <a:pt x="798" y="114"/>
                  </a:lnTo>
                  <a:lnTo>
                    <a:pt x="792" y="108"/>
                  </a:lnTo>
                  <a:lnTo>
                    <a:pt x="792" y="102"/>
                  </a:lnTo>
                  <a:lnTo>
                    <a:pt x="780" y="102"/>
                  </a:lnTo>
                  <a:lnTo>
                    <a:pt x="780" y="108"/>
                  </a:lnTo>
                  <a:lnTo>
                    <a:pt x="774" y="114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26" y="108"/>
                  </a:lnTo>
                  <a:lnTo>
                    <a:pt x="726" y="102"/>
                  </a:lnTo>
                  <a:lnTo>
                    <a:pt x="708" y="102"/>
                  </a:lnTo>
                  <a:lnTo>
                    <a:pt x="696" y="108"/>
                  </a:lnTo>
                  <a:lnTo>
                    <a:pt x="690" y="84"/>
                  </a:lnTo>
                  <a:lnTo>
                    <a:pt x="672" y="84"/>
                  </a:lnTo>
                  <a:lnTo>
                    <a:pt x="672" y="78"/>
                  </a:lnTo>
                  <a:lnTo>
                    <a:pt x="666" y="72"/>
                  </a:lnTo>
                  <a:lnTo>
                    <a:pt x="648" y="72"/>
                  </a:lnTo>
                  <a:lnTo>
                    <a:pt x="642" y="78"/>
                  </a:lnTo>
                  <a:lnTo>
                    <a:pt x="642" y="90"/>
                  </a:lnTo>
                  <a:lnTo>
                    <a:pt x="624" y="96"/>
                  </a:lnTo>
                  <a:lnTo>
                    <a:pt x="624" y="84"/>
                  </a:lnTo>
                  <a:lnTo>
                    <a:pt x="594" y="84"/>
                  </a:lnTo>
                  <a:lnTo>
                    <a:pt x="582" y="72"/>
                  </a:lnTo>
                  <a:lnTo>
                    <a:pt x="570" y="72"/>
                  </a:lnTo>
                  <a:lnTo>
                    <a:pt x="564" y="78"/>
                  </a:lnTo>
                  <a:lnTo>
                    <a:pt x="546" y="60"/>
                  </a:lnTo>
                  <a:lnTo>
                    <a:pt x="510" y="60"/>
                  </a:lnTo>
                  <a:lnTo>
                    <a:pt x="516" y="54"/>
                  </a:lnTo>
                  <a:lnTo>
                    <a:pt x="516" y="48"/>
                  </a:lnTo>
                  <a:lnTo>
                    <a:pt x="504" y="36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36"/>
                  </a:lnTo>
                  <a:lnTo>
                    <a:pt x="450" y="36"/>
                  </a:lnTo>
                  <a:lnTo>
                    <a:pt x="390" y="24"/>
                  </a:lnTo>
                  <a:lnTo>
                    <a:pt x="378" y="24"/>
                  </a:lnTo>
                  <a:lnTo>
                    <a:pt x="348" y="36"/>
                  </a:lnTo>
                  <a:lnTo>
                    <a:pt x="294" y="30"/>
                  </a:lnTo>
                  <a:lnTo>
                    <a:pt x="258" y="12"/>
                  </a:lnTo>
                  <a:lnTo>
                    <a:pt x="234" y="12"/>
                  </a:lnTo>
                  <a:lnTo>
                    <a:pt x="216" y="18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08" y="0"/>
                  </a:lnTo>
                  <a:lnTo>
                    <a:pt x="96" y="6"/>
                  </a:lnTo>
                  <a:lnTo>
                    <a:pt x="72" y="30"/>
                  </a:lnTo>
                  <a:lnTo>
                    <a:pt x="60" y="30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2" y="90"/>
                  </a:lnTo>
                  <a:lnTo>
                    <a:pt x="24" y="96"/>
                  </a:lnTo>
                  <a:lnTo>
                    <a:pt x="30" y="102"/>
                  </a:lnTo>
                  <a:lnTo>
                    <a:pt x="18" y="138"/>
                  </a:lnTo>
                  <a:lnTo>
                    <a:pt x="24" y="144"/>
                  </a:lnTo>
                  <a:lnTo>
                    <a:pt x="24" y="150"/>
                  </a:lnTo>
                  <a:lnTo>
                    <a:pt x="30" y="144"/>
                  </a:lnTo>
                  <a:lnTo>
                    <a:pt x="54" y="132"/>
                  </a:lnTo>
                  <a:lnTo>
                    <a:pt x="78" y="132"/>
                  </a:lnTo>
                  <a:lnTo>
                    <a:pt x="78" y="138"/>
                  </a:lnTo>
                  <a:lnTo>
                    <a:pt x="66" y="150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78" y="15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14" y="156"/>
                  </a:lnTo>
                  <a:lnTo>
                    <a:pt x="120" y="150"/>
                  </a:lnTo>
                  <a:lnTo>
                    <a:pt x="120" y="144"/>
                  </a:lnTo>
                  <a:lnTo>
                    <a:pt x="174" y="144"/>
                  </a:lnTo>
                  <a:lnTo>
                    <a:pt x="174" y="162"/>
                  </a:lnTo>
                  <a:lnTo>
                    <a:pt x="180" y="162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68" y="198"/>
                  </a:lnTo>
                  <a:lnTo>
                    <a:pt x="144" y="210"/>
                  </a:lnTo>
                  <a:lnTo>
                    <a:pt x="138" y="216"/>
                  </a:lnTo>
                  <a:lnTo>
                    <a:pt x="138" y="222"/>
                  </a:lnTo>
                  <a:lnTo>
                    <a:pt x="144" y="222"/>
                  </a:lnTo>
                  <a:lnTo>
                    <a:pt x="150" y="228"/>
                  </a:lnTo>
                  <a:lnTo>
                    <a:pt x="150" y="240"/>
                  </a:lnTo>
                  <a:lnTo>
                    <a:pt x="144" y="258"/>
                  </a:lnTo>
                  <a:lnTo>
                    <a:pt x="144" y="276"/>
                  </a:lnTo>
                  <a:lnTo>
                    <a:pt x="138" y="276"/>
                  </a:lnTo>
                  <a:lnTo>
                    <a:pt x="132" y="282"/>
                  </a:lnTo>
                  <a:lnTo>
                    <a:pt x="132" y="294"/>
                  </a:lnTo>
                  <a:lnTo>
                    <a:pt x="138" y="300"/>
                  </a:lnTo>
                  <a:lnTo>
                    <a:pt x="138" y="312"/>
                  </a:lnTo>
                  <a:lnTo>
                    <a:pt x="126" y="324"/>
                  </a:lnTo>
                  <a:lnTo>
                    <a:pt x="90" y="324"/>
                  </a:lnTo>
                  <a:lnTo>
                    <a:pt x="114" y="348"/>
                  </a:lnTo>
                  <a:lnTo>
                    <a:pt x="114" y="360"/>
                  </a:lnTo>
                  <a:lnTo>
                    <a:pt x="120" y="366"/>
                  </a:lnTo>
                  <a:lnTo>
                    <a:pt x="132" y="372"/>
                  </a:lnTo>
                  <a:lnTo>
                    <a:pt x="132" y="378"/>
                  </a:lnTo>
                  <a:lnTo>
                    <a:pt x="120" y="390"/>
                  </a:lnTo>
                  <a:lnTo>
                    <a:pt x="108" y="396"/>
                  </a:lnTo>
                  <a:lnTo>
                    <a:pt x="96" y="408"/>
                  </a:lnTo>
                  <a:lnTo>
                    <a:pt x="96" y="414"/>
                  </a:lnTo>
                  <a:lnTo>
                    <a:pt x="102" y="420"/>
                  </a:lnTo>
                  <a:lnTo>
                    <a:pt x="102" y="426"/>
                  </a:lnTo>
                  <a:lnTo>
                    <a:pt x="108" y="438"/>
                  </a:lnTo>
                  <a:lnTo>
                    <a:pt x="114" y="444"/>
                  </a:lnTo>
                  <a:lnTo>
                    <a:pt x="126" y="444"/>
                  </a:lnTo>
                  <a:lnTo>
                    <a:pt x="126" y="450"/>
                  </a:lnTo>
                  <a:lnTo>
                    <a:pt x="114" y="462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90" y="480"/>
                  </a:lnTo>
                  <a:lnTo>
                    <a:pt x="90" y="528"/>
                  </a:lnTo>
                  <a:lnTo>
                    <a:pt x="120" y="528"/>
                  </a:lnTo>
                  <a:lnTo>
                    <a:pt x="144" y="546"/>
                  </a:lnTo>
                  <a:lnTo>
                    <a:pt x="162" y="546"/>
                  </a:lnTo>
                  <a:lnTo>
                    <a:pt x="156" y="576"/>
                  </a:lnTo>
                  <a:lnTo>
                    <a:pt x="162" y="576"/>
                  </a:lnTo>
                  <a:lnTo>
                    <a:pt x="162" y="594"/>
                  </a:lnTo>
                  <a:lnTo>
                    <a:pt x="168" y="606"/>
                  </a:lnTo>
                  <a:lnTo>
                    <a:pt x="174" y="612"/>
                  </a:lnTo>
                  <a:lnTo>
                    <a:pt x="192" y="612"/>
                  </a:lnTo>
                  <a:lnTo>
                    <a:pt x="198" y="618"/>
                  </a:lnTo>
                  <a:lnTo>
                    <a:pt x="204" y="618"/>
                  </a:lnTo>
                  <a:lnTo>
                    <a:pt x="210" y="612"/>
                  </a:lnTo>
                  <a:lnTo>
                    <a:pt x="222" y="606"/>
                  </a:lnTo>
                  <a:lnTo>
                    <a:pt x="240" y="588"/>
                  </a:lnTo>
                  <a:lnTo>
                    <a:pt x="252" y="582"/>
                  </a:lnTo>
                  <a:lnTo>
                    <a:pt x="264" y="582"/>
                  </a:lnTo>
                  <a:lnTo>
                    <a:pt x="294" y="564"/>
                  </a:lnTo>
                  <a:lnTo>
                    <a:pt x="360" y="564"/>
                  </a:lnTo>
                  <a:lnTo>
                    <a:pt x="366" y="558"/>
                  </a:lnTo>
                  <a:lnTo>
                    <a:pt x="378" y="558"/>
                  </a:lnTo>
                  <a:lnTo>
                    <a:pt x="390" y="570"/>
                  </a:lnTo>
                  <a:lnTo>
                    <a:pt x="396" y="570"/>
                  </a:lnTo>
                  <a:lnTo>
                    <a:pt x="408" y="564"/>
                  </a:lnTo>
                  <a:lnTo>
                    <a:pt x="420" y="564"/>
                  </a:lnTo>
                  <a:lnTo>
                    <a:pt x="426" y="558"/>
                  </a:lnTo>
                  <a:lnTo>
                    <a:pt x="432" y="558"/>
                  </a:lnTo>
                  <a:lnTo>
                    <a:pt x="432" y="570"/>
                  </a:lnTo>
                  <a:lnTo>
                    <a:pt x="438" y="570"/>
                  </a:lnTo>
                  <a:lnTo>
                    <a:pt x="450" y="558"/>
                  </a:lnTo>
                  <a:lnTo>
                    <a:pt x="462" y="534"/>
                  </a:lnTo>
                  <a:lnTo>
                    <a:pt x="462" y="522"/>
                  </a:lnTo>
                  <a:lnTo>
                    <a:pt x="498" y="492"/>
                  </a:lnTo>
                  <a:lnTo>
                    <a:pt x="528" y="492"/>
                  </a:lnTo>
                  <a:lnTo>
                    <a:pt x="534" y="474"/>
                  </a:lnTo>
                  <a:lnTo>
                    <a:pt x="534" y="468"/>
                  </a:lnTo>
                  <a:lnTo>
                    <a:pt x="540" y="462"/>
                  </a:lnTo>
                  <a:lnTo>
                    <a:pt x="540" y="450"/>
                  </a:lnTo>
                  <a:lnTo>
                    <a:pt x="546" y="444"/>
                  </a:lnTo>
                  <a:lnTo>
                    <a:pt x="552" y="432"/>
                  </a:lnTo>
                  <a:lnTo>
                    <a:pt x="552" y="426"/>
                  </a:lnTo>
                  <a:lnTo>
                    <a:pt x="570" y="426"/>
                  </a:lnTo>
                  <a:lnTo>
                    <a:pt x="594" y="414"/>
                  </a:lnTo>
                  <a:lnTo>
                    <a:pt x="600" y="408"/>
                  </a:lnTo>
                  <a:lnTo>
                    <a:pt x="594" y="396"/>
                  </a:lnTo>
                  <a:lnTo>
                    <a:pt x="588" y="390"/>
                  </a:lnTo>
                  <a:lnTo>
                    <a:pt x="582" y="378"/>
                  </a:lnTo>
                  <a:lnTo>
                    <a:pt x="576" y="372"/>
                  </a:lnTo>
                  <a:lnTo>
                    <a:pt x="570" y="372"/>
                  </a:lnTo>
                  <a:lnTo>
                    <a:pt x="570" y="336"/>
                  </a:lnTo>
                  <a:lnTo>
                    <a:pt x="582" y="312"/>
                  </a:lnTo>
                  <a:lnTo>
                    <a:pt x="594" y="306"/>
                  </a:lnTo>
                  <a:lnTo>
                    <a:pt x="600" y="294"/>
                  </a:lnTo>
                  <a:lnTo>
                    <a:pt x="612" y="282"/>
                  </a:lnTo>
                  <a:lnTo>
                    <a:pt x="618" y="270"/>
                  </a:lnTo>
                  <a:lnTo>
                    <a:pt x="630" y="258"/>
                  </a:lnTo>
                  <a:lnTo>
                    <a:pt x="642" y="258"/>
                  </a:lnTo>
                  <a:lnTo>
                    <a:pt x="654" y="246"/>
                  </a:lnTo>
                  <a:lnTo>
                    <a:pt x="654" y="240"/>
                  </a:lnTo>
                  <a:lnTo>
                    <a:pt x="648" y="240"/>
                  </a:lnTo>
                  <a:lnTo>
                    <a:pt x="648" y="228"/>
                  </a:lnTo>
                  <a:lnTo>
                    <a:pt x="654" y="222"/>
                  </a:lnTo>
                  <a:lnTo>
                    <a:pt x="726" y="198"/>
                  </a:lnTo>
                  <a:lnTo>
                    <a:pt x="750" y="186"/>
                  </a:lnTo>
                  <a:lnTo>
                    <a:pt x="756" y="174"/>
                  </a:lnTo>
                  <a:lnTo>
                    <a:pt x="768" y="168"/>
                  </a:lnTo>
                  <a:lnTo>
                    <a:pt x="774" y="168"/>
                  </a:lnTo>
                  <a:lnTo>
                    <a:pt x="786" y="156"/>
                  </a:lnTo>
                  <a:lnTo>
                    <a:pt x="798" y="156"/>
                  </a:lnTo>
                  <a:lnTo>
                    <a:pt x="804" y="1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1" name="South Africa" descr="© INSCALE GmbH, 05.05.2010&#10;http://www.presentationload.com/">
              <a:extLst>
                <a:ext uri="{FF2B5EF4-FFF2-40B4-BE49-F238E27FC236}">
                  <a16:creationId xmlns:a16="http://schemas.microsoft.com/office/drawing/2014/main" id="{DC342ECB-001C-69D6-DBC4-497721B1123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672692" y="3895926"/>
              <a:ext cx="429889" cy="386901"/>
            </a:xfrm>
            <a:custGeom>
              <a:avLst/>
              <a:gdLst>
                <a:gd name="T0" fmla="*/ 2147483647 w 1134"/>
                <a:gd name="T1" fmla="*/ 2147483647 h 1020"/>
                <a:gd name="T2" fmla="*/ 2147483647 w 1134"/>
                <a:gd name="T3" fmla="*/ 2147483647 h 1020"/>
                <a:gd name="T4" fmla="*/ 2147483647 w 1134"/>
                <a:gd name="T5" fmla="*/ 2147483647 h 1020"/>
                <a:gd name="T6" fmla="*/ 2147483647 w 1134"/>
                <a:gd name="T7" fmla="*/ 2147483647 h 1020"/>
                <a:gd name="T8" fmla="*/ 2147483647 w 1134"/>
                <a:gd name="T9" fmla="*/ 2147483647 h 1020"/>
                <a:gd name="T10" fmla="*/ 2147483647 w 1134"/>
                <a:gd name="T11" fmla="*/ 2147483647 h 1020"/>
                <a:gd name="T12" fmla="*/ 2147483647 w 1134"/>
                <a:gd name="T13" fmla="*/ 2147483647 h 1020"/>
                <a:gd name="T14" fmla="*/ 2147483647 w 1134"/>
                <a:gd name="T15" fmla="*/ 2147483647 h 1020"/>
                <a:gd name="T16" fmla="*/ 2147483647 w 1134"/>
                <a:gd name="T17" fmla="*/ 2147483647 h 1020"/>
                <a:gd name="T18" fmla="*/ 2147483647 w 1134"/>
                <a:gd name="T19" fmla="*/ 2147483647 h 1020"/>
                <a:gd name="T20" fmla="*/ 2147483647 w 1134"/>
                <a:gd name="T21" fmla="*/ 2147483647 h 1020"/>
                <a:gd name="T22" fmla="*/ 2147483647 w 1134"/>
                <a:gd name="T23" fmla="*/ 2147483647 h 1020"/>
                <a:gd name="T24" fmla="*/ 2147483647 w 1134"/>
                <a:gd name="T25" fmla="*/ 2147483647 h 1020"/>
                <a:gd name="T26" fmla="*/ 2147483647 w 1134"/>
                <a:gd name="T27" fmla="*/ 2147483647 h 1020"/>
                <a:gd name="T28" fmla="*/ 2147483647 w 1134"/>
                <a:gd name="T29" fmla="*/ 2147483647 h 1020"/>
                <a:gd name="T30" fmla="*/ 2147483647 w 1134"/>
                <a:gd name="T31" fmla="*/ 2147483647 h 1020"/>
                <a:gd name="T32" fmla="*/ 2147483647 w 1134"/>
                <a:gd name="T33" fmla="*/ 2147483647 h 1020"/>
                <a:gd name="T34" fmla="*/ 2147483647 w 1134"/>
                <a:gd name="T35" fmla="*/ 2147483647 h 1020"/>
                <a:gd name="T36" fmla="*/ 2147483647 w 1134"/>
                <a:gd name="T37" fmla="*/ 2147483647 h 1020"/>
                <a:gd name="T38" fmla="*/ 2147483647 w 1134"/>
                <a:gd name="T39" fmla="*/ 2147483647 h 1020"/>
                <a:gd name="T40" fmla="*/ 2147483647 w 1134"/>
                <a:gd name="T41" fmla="*/ 2147483647 h 1020"/>
                <a:gd name="T42" fmla="*/ 2147483647 w 1134"/>
                <a:gd name="T43" fmla="*/ 2147483647 h 1020"/>
                <a:gd name="T44" fmla="*/ 2147483647 w 1134"/>
                <a:gd name="T45" fmla="*/ 2147483647 h 1020"/>
                <a:gd name="T46" fmla="*/ 2147483647 w 1134"/>
                <a:gd name="T47" fmla="*/ 2147483647 h 1020"/>
                <a:gd name="T48" fmla="*/ 2147483647 w 1134"/>
                <a:gd name="T49" fmla="*/ 2147483647 h 1020"/>
                <a:gd name="T50" fmla="*/ 2147483647 w 1134"/>
                <a:gd name="T51" fmla="*/ 2147483647 h 1020"/>
                <a:gd name="T52" fmla="*/ 2147483647 w 1134"/>
                <a:gd name="T53" fmla="*/ 2147483647 h 1020"/>
                <a:gd name="T54" fmla="*/ 2147483647 w 1134"/>
                <a:gd name="T55" fmla="*/ 2147483647 h 1020"/>
                <a:gd name="T56" fmla="*/ 2147483647 w 1134"/>
                <a:gd name="T57" fmla="*/ 2147483647 h 1020"/>
                <a:gd name="T58" fmla="*/ 2147483647 w 1134"/>
                <a:gd name="T59" fmla="*/ 2147483647 h 1020"/>
                <a:gd name="T60" fmla="*/ 2147483647 w 1134"/>
                <a:gd name="T61" fmla="*/ 2147483647 h 1020"/>
                <a:gd name="T62" fmla="*/ 0 w 1134"/>
                <a:gd name="T63" fmla="*/ 2147483647 h 1020"/>
                <a:gd name="T64" fmla="*/ 2147483647 w 1134"/>
                <a:gd name="T65" fmla="*/ 2147483647 h 1020"/>
                <a:gd name="T66" fmla="*/ 2147483647 w 1134"/>
                <a:gd name="T67" fmla="*/ 2147483647 h 1020"/>
                <a:gd name="T68" fmla="*/ 2147483647 w 1134"/>
                <a:gd name="T69" fmla="*/ 2147483647 h 1020"/>
                <a:gd name="T70" fmla="*/ 2147483647 w 1134"/>
                <a:gd name="T71" fmla="*/ 2147483647 h 1020"/>
                <a:gd name="T72" fmla="*/ 2147483647 w 1134"/>
                <a:gd name="T73" fmla="*/ 2147483647 h 1020"/>
                <a:gd name="T74" fmla="*/ 2147483647 w 1134"/>
                <a:gd name="T75" fmla="*/ 2147483647 h 1020"/>
                <a:gd name="T76" fmla="*/ 2147483647 w 1134"/>
                <a:gd name="T77" fmla="*/ 2147483647 h 1020"/>
                <a:gd name="T78" fmla="*/ 2147483647 w 1134"/>
                <a:gd name="T79" fmla="*/ 2147483647 h 1020"/>
                <a:gd name="T80" fmla="*/ 2147483647 w 1134"/>
                <a:gd name="T81" fmla="*/ 2147483647 h 1020"/>
                <a:gd name="T82" fmla="*/ 2147483647 w 1134"/>
                <a:gd name="T83" fmla="*/ 2147483647 h 1020"/>
                <a:gd name="T84" fmla="*/ 2147483647 w 1134"/>
                <a:gd name="T85" fmla="*/ 2147483647 h 1020"/>
                <a:gd name="T86" fmla="*/ 2147483647 w 1134"/>
                <a:gd name="T87" fmla="*/ 2147483647 h 1020"/>
                <a:gd name="T88" fmla="*/ 2147483647 w 1134"/>
                <a:gd name="T89" fmla="*/ 2147483647 h 1020"/>
                <a:gd name="T90" fmla="*/ 2147483647 w 1134"/>
                <a:gd name="T91" fmla="*/ 2147483647 h 1020"/>
                <a:gd name="T92" fmla="*/ 2147483647 w 1134"/>
                <a:gd name="T93" fmla="*/ 2147483647 h 1020"/>
                <a:gd name="T94" fmla="*/ 2147483647 w 1134"/>
                <a:gd name="T95" fmla="*/ 2147483647 h 1020"/>
                <a:gd name="T96" fmla="*/ 2147483647 w 1134"/>
                <a:gd name="T97" fmla="*/ 2147483647 h 1020"/>
                <a:gd name="T98" fmla="*/ 2147483647 w 1134"/>
                <a:gd name="T99" fmla="*/ 2147483647 h 1020"/>
                <a:gd name="T100" fmla="*/ 2147483647 w 1134"/>
                <a:gd name="T101" fmla="*/ 2147483647 h 1020"/>
                <a:gd name="T102" fmla="*/ 2147483647 w 1134"/>
                <a:gd name="T103" fmla="*/ 2147483647 h 1020"/>
                <a:gd name="T104" fmla="*/ 2147483647 w 1134"/>
                <a:gd name="T105" fmla="*/ 2147483647 h 1020"/>
                <a:gd name="T106" fmla="*/ 2147483647 w 1134"/>
                <a:gd name="T107" fmla="*/ 2147483647 h 1020"/>
                <a:gd name="T108" fmla="*/ 2147483647 w 1134"/>
                <a:gd name="T109" fmla="*/ 2147483647 h 1020"/>
                <a:gd name="T110" fmla="*/ 2147483647 w 1134"/>
                <a:gd name="T111" fmla="*/ 2147483647 h 1020"/>
                <a:gd name="T112" fmla="*/ 2147483647 w 1134"/>
                <a:gd name="T113" fmla="*/ 2147483647 h 1020"/>
                <a:gd name="T114" fmla="*/ 2147483647 w 1134"/>
                <a:gd name="T115" fmla="*/ 2147483647 h 1020"/>
                <a:gd name="T116" fmla="*/ 2147483647 w 1134"/>
                <a:gd name="T117" fmla="*/ 2147483647 h 1020"/>
                <a:gd name="T118" fmla="*/ 2147483647 w 1134"/>
                <a:gd name="T119" fmla="*/ 2147483647 h 1020"/>
                <a:gd name="T120" fmla="*/ 2147483647 w 1134"/>
                <a:gd name="T121" fmla="*/ 2147483647 h 1020"/>
                <a:gd name="T122" fmla="*/ 2147483647 w 1134"/>
                <a:gd name="T123" fmla="*/ 2147483647 h 1020"/>
                <a:gd name="T124" fmla="*/ 2147483647 w 1134"/>
                <a:gd name="T125" fmla="*/ 2147483647 h 102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34"/>
                <a:gd name="T190" fmla="*/ 0 h 1020"/>
                <a:gd name="T191" fmla="*/ 1134 w 1134"/>
                <a:gd name="T192" fmla="*/ 1020 h 102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34" h="1020">
                  <a:moveTo>
                    <a:pt x="1116" y="372"/>
                  </a:moveTo>
                  <a:lnTo>
                    <a:pt x="1098" y="372"/>
                  </a:lnTo>
                  <a:lnTo>
                    <a:pt x="1092" y="378"/>
                  </a:lnTo>
                  <a:lnTo>
                    <a:pt x="1086" y="378"/>
                  </a:lnTo>
                  <a:lnTo>
                    <a:pt x="1074" y="420"/>
                  </a:lnTo>
                  <a:lnTo>
                    <a:pt x="1062" y="420"/>
                  </a:lnTo>
                  <a:lnTo>
                    <a:pt x="1050" y="414"/>
                  </a:lnTo>
                  <a:lnTo>
                    <a:pt x="1032" y="414"/>
                  </a:lnTo>
                  <a:lnTo>
                    <a:pt x="1020" y="402"/>
                  </a:lnTo>
                  <a:lnTo>
                    <a:pt x="1008" y="396"/>
                  </a:lnTo>
                  <a:lnTo>
                    <a:pt x="996" y="372"/>
                  </a:lnTo>
                  <a:lnTo>
                    <a:pt x="996" y="348"/>
                  </a:lnTo>
                  <a:lnTo>
                    <a:pt x="1002" y="336"/>
                  </a:lnTo>
                  <a:lnTo>
                    <a:pt x="1014" y="324"/>
                  </a:lnTo>
                  <a:lnTo>
                    <a:pt x="1014" y="312"/>
                  </a:lnTo>
                  <a:lnTo>
                    <a:pt x="1020" y="300"/>
                  </a:lnTo>
                  <a:lnTo>
                    <a:pt x="1032" y="288"/>
                  </a:lnTo>
                  <a:lnTo>
                    <a:pt x="1038" y="288"/>
                  </a:lnTo>
                  <a:lnTo>
                    <a:pt x="1050" y="294"/>
                  </a:lnTo>
                  <a:lnTo>
                    <a:pt x="1062" y="306"/>
                  </a:lnTo>
                  <a:lnTo>
                    <a:pt x="1086" y="270"/>
                  </a:lnTo>
                  <a:lnTo>
                    <a:pt x="1086" y="180"/>
                  </a:lnTo>
                  <a:lnTo>
                    <a:pt x="1056" y="120"/>
                  </a:lnTo>
                  <a:lnTo>
                    <a:pt x="1056" y="102"/>
                  </a:lnTo>
                  <a:lnTo>
                    <a:pt x="1050" y="90"/>
                  </a:lnTo>
                  <a:lnTo>
                    <a:pt x="1050" y="72"/>
                  </a:lnTo>
                  <a:lnTo>
                    <a:pt x="1044" y="54"/>
                  </a:lnTo>
                  <a:lnTo>
                    <a:pt x="1044" y="24"/>
                  </a:lnTo>
                  <a:lnTo>
                    <a:pt x="1026" y="12"/>
                  </a:lnTo>
                  <a:lnTo>
                    <a:pt x="966" y="12"/>
                  </a:lnTo>
                  <a:lnTo>
                    <a:pt x="954" y="6"/>
                  </a:lnTo>
                  <a:lnTo>
                    <a:pt x="948" y="6"/>
                  </a:lnTo>
                  <a:lnTo>
                    <a:pt x="936" y="0"/>
                  </a:lnTo>
                  <a:lnTo>
                    <a:pt x="876" y="0"/>
                  </a:lnTo>
                  <a:lnTo>
                    <a:pt x="864" y="24"/>
                  </a:lnTo>
                  <a:lnTo>
                    <a:pt x="852" y="24"/>
                  </a:lnTo>
                  <a:lnTo>
                    <a:pt x="840" y="30"/>
                  </a:lnTo>
                  <a:lnTo>
                    <a:pt x="828" y="30"/>
                  </a:lnTo>
                  <a:lnTo>
                    <a:pt x="822" y="36"/>
                  </a:lnTo>
                  <a:lnTo>
                    <a:pt x="810" y="60"/>
                  </a:lnTo>
                  <a:lnTo>
                    <a:pt x="768" y="102"/>
                  </a:lnTo>
                  <a:lnTo>
                    <a:pt x="756" y="108"/>
                  </a:lnTo>
                  <a:lnTo>
                    <a:pt x="750" y="108"/>
                  </a:lnTo>
                  <a:lnTo>
                    <a:pt x="738" y="114"/>
                  </a:lnTo>
                  <a:lnTo>
                    <a:pt x="726" y="138"/>
                  </a:lnTo>
                  <a:lnTo>
                    <a:pt x="726" y="174"/>
                  </a:lnTo>
                  <a:lnTo>
                    <a:pt x="714" y="180"/>
                  </a:lnTo>
                  <a:lnTo>
                    <a:pt x="708" y="192"/>
                  </a:lnTo>
                  <a:lnTo>
                    <a:pt x="702" y="198"/>
                  </a:lnTo>
                  <a:lnTo>
                    <a:pt x="690" y="204"/>
                  </a:lnTo>
                  <a:lnTo>
                    <a:pt x="672" y="210"/>
                  </a:lnTo>
                  <a:lnTo>
                    <a:pt x="654" y="228"/>
                  </a:lnTo>
                  <a:lnTo>
                    <a:pt x="654" y="240"/>
                  </a:lnTo>
                  <a:lnTo>
                    <a:pt x="648" y="252"/>
                  </a:lnTo>
                  <a:lnTo>
                    <a:pt x="642" y="270"/>
                  </a:lnTo>
                  <a:lnTo>
                    <a:pt x="636" y="282"/>
                  </a:lnTo>
                  <a:lnTo>
                    <a:pt x="630" y="288"/>
                  </a:lnTo>
                  <a:lnTo>
                    <a:pt x="618" y="294"/>
                  </a:lnTo>
                  <a:lnTo>
                    <a:pt x="606" y="294"/>
                  </a:lnTo>
                  <a:lnTo>
                    <a:pt x="600" y="288"/>
                  </a:lnTo>
                  <a:lnTo>
                    <a:pt x="594" y="294"/>
                  </a:lnTo>
                  <a:lnTo>
                    <a:pt x="582" y="300"/>
                  </a:lnTo>
                  <a:lnTo>
                    <a:pt x="570" y="300"/>
                  </a:lnTo>
                  <a:lnTo>
                    <a:pt x="564" y="294"/>
                  </a:lnTo>
                  <a:lnTo>
                    <a:pt x="552" y="288"/>
                  </a:lnTo>
                  <a:lnTo>
                    <a:pt x="546" y="282"/>
                  </a:lnTo>
                  <a:lnTo>
                    <a:pt x="516" y="282"/>
                  </a:lnTo>
                  <a:lnTo>
                    <a:pt x="504" y="270"/>
                  </a:lnTo>
                  <a:lnTo>
                    <a:pt x="492" y="264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2" y="252"/>
                  </a:lnTo>
                  <a:lnTo>
                    <a:pt x="450" y="258"/>
                  </a:lnTo>
                  <a:lnTo>
                    <a:pt x="444" y="264"/>
                  </a:lnTo>
                  <a:lnTo>
                    <a:pt x="438" y="276"/>
                  </a:lnTo>
                  <a:lnTo>
                    <a:pt x="438" y="288"/>
                  </a:lnTo>
                  <a:lnTo>
                    <a:pt x="432" y="300"/>
                  </a:lnTo>
                  <a:lnTo>
                    <a:pt x="432" y="324"/>
                  </a:lnTo>
                  <a:lnTo>
                    <a:pt x="420" y="324"/>
                  </a:lnTo>
                  <a:lnTo>
                    <a:pt x="414" y="330"/>
                  </a:lnTo>
                  <a:lnTo>
                    <a:pt x="408" y="330"/>
                  </a:lnTo>
                  <a:lnTo>
                    <a:pt x="402" y="336"/>
                  </a:lnTo>
                  <a:lnTo>
                    <a:pt x="396" y="348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366" y="360"/>
                  </a:lnTo>
                  <a:lnTo>
                    <a:pt x="366" y="378"/>
                  </a:lnTo>
                  <a:lnTo>
                    <a:pt x="288" y="378"/>
                  </a:lnTo>
                  <a:lnTo>
                    <a:pt x="288" y="348"/>
                  </a:lnTo>
                  <a:lnTo>
                    <a:pt x="294" y="336"/>
                  </a:lnTo>
                  <a:lnTo>
                    <a:pt x="294" y="330"/>
                  </a:lnTo>
                  <a:lnTo>
                    <a:pt x="300" y="318"/>
                  </a:lnTo>
                  <a:lnTo>
                    <a:pt x="300" y="294"/>
                  </a:lnTo>
                  <a:lnTo>
                    <a:pt x="294" y="288"/>
                  </a:lnTo>
                  <a:lnTo>
                    <a:pt x="294" y="270"/>
                  </a:lnTo>
                  <a:lnTo>
                    <a:pt x="288" y="258"/>
                  </a:lnTo>
                  <a:lnTo>
                    <a:pt x="282" y="240"/>
                  </a:lnTo>
                  <a:lnTo>
                    <a:pt x="276" y="234"/>
                  </a:lnTo>
                  <a:lnTo>
                    <a:pt x="264" y="228"/>
                  </a:lnTo>
                  <a:lnTo>
                    <a:pt x="258" y="222"/>
                  </a:lnTo>
                  <a:lnTo>
                    <a:pt x="246" y="216"/>
                  </a:lnTo>
                  <a:lnTo>
                    <a:pt x="240" y="510"/>
                  </a:lnTo>
                  <a:lnTo>
                    <a:pt x="222" y="510"/>
                  </a:lnTo>
                  <a:lnTo>
                    <a:pt x="210" y="516"/>
                  </a:lnTo>
                  <a:lnTo>
                    <a:pt x="204" y="522"/>
                  </a:lnTo>
                  <a:lnTo>
                    <a:pt x="204" y="528"/>
                  </a:lnTo>
                  <a:lnTo>
                    <a:pt x="192" y="528"/>
                  </a:lnTo>
                  <a:lnTo>
                    <a:pt x="192" y="552"/>
                  </a:lnTo>
                  <a:lnTo>
                    <a:pt x="168" y="552"/>
                  </a:lnTo>
                  <a:lnTo>
                    <a:pt x="156" y="540"/>
                  </a:lnTo>
                  <a:lnTo>
                    <a:pt x="144" y="540"/>
                  </a:lnTo>
                  <a:lnTo>
                    <a:pt x="132" y="552"/>
                  </a:lnTo>
                  <a:lnTo>
                    <a:pt x="108" y="552"/>
                  </a:lnTo>
                  <a:lnTo>
                    <a:pt x="102" y="546"/>
                  </a:lnTo>
                  <a:lnTo>
                    <a:pt x="102" y="540"/>
                  </a:lnTo>
                  <a:lnTo>
                    <a:pt x="96" y="534"/>
                  </a:lnTo>
                  <a:lnTo>
                    <a:pt x="72" y="534"/>
                  </a:lnTo>
                  <a:lnTo>
                    <a:pt x="66" y="528"/>
                  </a:lnTo>
                  <a:lnTo>
                    <a:pt x="60" y="516"/>
                  </a:lnTo>
                  <a:lnTo>
                    <a:pt x="60" y="492"/>
                  </a:lnTo>
                  <a:lnTo>
                    <a:pt x="42" y="474"/>
                  </a:lnTo>
                  <a:lnTo>
                    <a:pt x="36" y="474"/>
                  </a:lnTo>
                  <a:lnTo>
                    <a:pt x="30" y="480"/>
                  </a:lnTo>
                  <a:lnTo>
                    <a:pt x="30" y="486"/>
                  </a:lnTo>
                  <a:lnTo>
                    <a:pt x="24" y="498"/>
                  </a:lnTo>
                  <a:lnTo>
                    <a:pt x="18" y="504"/>
                  </a:lnTo>
                  <a:lnTo>
                    <a:pt x="18" y="510"/>
                  </a:lnTo>
                  <a:lnTo>
                    <a:pt x="0" y="522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6" y="540"/>
                  </a:lnTo>
                  <a:lnTo>
                    <a:pt x="6" y="552"/>
                  </a:lnTo>
                  <a:lnTo>
                    <a:pt x="36" y="582"/>
                  </a:lnTo>
                  <a:lnTo>
                    <a:pt x="42" y="600"/>
                  </a:lnTo>
                  <a:lnTo>
                    <a:pt x="42" y="648"/>
                  </a:lnTo>
                  <a:lnTo>
                    <a:pt x="48" y="672"/>
                  </a:lnTo>
                  <a:lnTo>
                    <a:pt x="54" y="690"/>
                  </a:lnTo>
                  <a:lnTo>
                    <a:pt x="72" y="714"/>
                  </a:lnTo>
                  <a:lnTo>
                    <a:pt x="96" y="738"/>
                  </a:lnTo>
                  <a:lnTo>
                    <a:pt x="114" y="762"/>
                  </a:lnTo>
                  <a:lnTo>
                    <a:pt x="120" y="786"/>
                  </a:lnTo>
                  <a:lnTo>
                    <a:pt x="120" y="834"/>
                  </a:lnTo>
                  <a:lnTo>
                    <a:pt x="114" y="846"/>
                  </a:lnTo>
                  <a:lnTo>
                    <a:pt x="114" y="852"/>
                  </a:lnTo>
                  <a:lnTo>
                    <a:pt x="90" y="852"/>
                  </a:lnTo>
                  <a:lnTo>
                    <a:pt x="90" y="876"/>
                  </a:lnTo>
                  <a:lnTo>
                    <a:pt x="96" y="888"/>
                  </a:lnTo>
                  <a:lnTo>
                    <a:pt x="108" y="906"/>
                  </a:lnTo>
                  <a:lnTo>
                    <a:pt x="114" y="918"/>
                  </a:lnTo>
                  <a:lnTo>
                    <a:pt x="114" y="960"/>
                  </a:lnTo>
                  <a:lnTo>
                    <a:pt x="120" y="972"/>
                  </a:lnTo>
                  <a:lnTo>
                    <a:pt x="120" y="978"/>
                  </a:lnTo>
                  <a:lnTo>
                    <a:pt x="126" y="978"/>
                  </a:lnTo>
                  <a:lnTo>
                    <a:pt x="126" y="972"/>
                  </a:lnTo>
                  <a:lnTo>
                    <a:pt x="132" y="966"/>
                  </a:lnTo>
                  <a:lnTo>
                    <a:pt x="144" y="966"/>
                  </a:lnTo>
                  <a:lnTo>
                    <a:pt x="150" y="972"/>
                  </a:lnTo>
                  <a:lnTo>
                    <a:pt x="180" y="984"/>
                  </a:lnTo>
                  <a:lnTo>
                    <a:pt x="180" y="996"/>
                  </a:lnTo>
                  <a:lnTo>
                    <a:pt x="204" y="1020"/>
                  </a:lnTo>
                  <a:lnTo>
                    <a:pt x="216" y="1020"/>
                  </a:lnTo>
                  <a:lnTo>
                    <a:pt x="240" y="1008"/>
                  </a:lnTo>
                  <a:lnTo>
                    <a:pt x="246" y="996"/>
                  </a:lnTo>
                  <a:lnTo>
                    <a:pt x="252" y="990"/>
                  </a:lnTo>
                  <a:lnTo>
                    <a:pt x="264" y="984"/>
                  </a:lnTo>
                  <a:lnTo>
                    <a:pt x="294" y="984"/>
                  </a:lnTo>
                  <a:lnTo>
                    <a:pt x="306" y="990"/>
                  </a:lnTo>
                  <a:lnTo>
                    <a:pt x="354" y="990"/>
                  </a:lnTo>
                  <a:lnTo>
                    <a:pt x="354" y="984"/>
                  </a:lnTo>
                  <a:lnTo>
                    <a:pt x="360" y="978"/>
                  </a:lnTo>
                  <a:lnTo>
                    <a:pt x="360" y="966"/>
                  </a:lnTo>
                  <a:lnTo>
                    <a:pt x="366" y="960"/>
                  </a:lnTo>
                  <a:lnTo>
                    <a:pt x="378" y="954"/>
                  </a:lnTo>
                  <a:lnTo>
                    <a:pt x="408" y="954"/>
                  </a:lnTo>
                  <a:lnTo>
                    <a:pt x="420" y="960"/>
                  </a:lnTo>
                  <a:lnTo>
                    <a:pt x="432" y="960"/>
                  </a:lnTo>
                  <a:lnTo>
                    <a:pt x="438" y="966"/>
                  </a:lnTo>
                  <a:lnTo>
                    <a:pt x="444" y="960"/>
                  </a:lnTo>
                  <a:lnTo>
                    <a:pt x="456" y="960"/>
                  </a:lnTo>
                  <a:lnTo>
                    <a:pt x="468" y="954"/>
                  </a:lnTo>
                  <a:lnTo>
                    <a:pt x="504" y="954"/>
                  </a:lnTo>
                  <a:lnTo>
                    <a:pt x="522" y="960"/>
                  </a:lnTo>
                  <a:lnTo>
                    <a:pt x="534" y="966"/>
                  </a:lnTo>
                  <a:lnTo>
                    <a:pt x="552" y="966"/>
                  </a:lnTo>
                  <a:lnTo>
                    <a:pt x="558" y="960"/>
                  </a:lnTo>
                  <a:lnTo>
                    <a:pt x="570" y="954"/>
                  </a:lnTo>
                  <a:lnTo>
                    <a:pt x="606" y="954"/>
                  </a:lnTo>
                  <a:lnTo>
                    <a:pt x="618" y="948"/>
                  </a:lnTo>
                  <a:lnTo>
                    <a:pt x="624" y="942"/>
                  </a:lnTo>
                  <a:lnTo>
                    <a:pt x="636" y="936"/>
                  </a:lnTo>
                  <a:lnTo>
                    <a:pt x="684" y="936"/>
                  </a:lnTo>
                  <a:lnTo>
                    <a:pt x="708" y="924"/>
                  </a:lnTo>
                  <a:lnTo>
                    <a:pt x="720" y="912"/>
                  </a:lnTo>
                  <a:lnTo>
                    <a:pt x="738" y="900"/>
                  </a:lnTo>
                  <a:lnTo>
                    <a:pt x="774" y="864"/>
                  </a:lnTo>
                  <a:lnTo>
                    <a:pt x="786" y="858"/>
                  </a:lnTo>
                  <a:lnTo>
                    <a:pt x="804" y="846"/>
                  </a:lnTo>
                  <a:lnTo>
                    <a:pt x="900" y="750"/>
                  </a:lnTo>
                  <a:lnTo>
                    <a:pt x="918" y="750"/>
                  </a:lnTo>
                  <a:lnTo>
                    <a:pt x="924" y="744"/>
                  </a:lnTo>
                  <a:lnTo>
                    <a:pt x="960" y="696"/>
                  </a:lnTo>
                  <a:lnTo>
                    <a:pt x="972" y="672"/>
                  </a:lnTo>
                  <a:lnTo>
                    <a:pt x="984" y="654"/>
                  </a:lnTo>
                  <a:lnTo>
                    <a:pt x="990" y="642"/>
                  </a:lnTo>
                  <a:lnTo>
                    <a:pt x="1002" y="606"/>
                  </a:lnTo>
                  <a:lnTo>
                    <a:pt x="1014" y="588"/>
                  </a:lnTo>
                  <a:lnTo>
                    <a:pt x="1020" y="576"/>
                  </a:lnTo>
                  <a:lnTo>
                    <a:pt x="1026" y="570"/>
                  </a:lnTo>
                  <a:lnTo>
                    <a:pt x="1038" y="564"/>
                  </a:lnTo>
                  <a:lnTo>
                    <a:pt x="1050" y="552"/>
                  </a:lnTo>
                  <a:lnTo>
                    <a:pt x="1068" y="546"/>
                  </a:lnTo>
                  <a:lnTo>
                    <a:pt x="1086" y="534"/>
                  </a:lnTo>
                  <a:lnTo>
                    <a:pt x="1098" y="510"/>
                  </a:lnTo>
                  <a:lnTo>
                    <a:pt x="1098" y="498"/>
                  </a:lnTo>
                  <a:lnTo>
                    <a:pt x="1104" y="486"/>
                  </a:lnTo>
                  <a:lnTo>
                    <a:pt x="1110" y="468"/>
                  </a:lnTo>
                  <a:lnTo>
                    <a:pt x="1116" y="456"/>
                  </a:lnTo>
                  <a:lnTo>
                    <a:pt x="1122" y="450"/>
                  </a:lnTo>
                  <a:lnTo>
                    <a:pt x="1122" y="438"/>
                  </a:lnTo>
                  <a:lnTo>
                    <a:pt x="1128" y="432"/>
                  </a:lnTo>
                  <a:lnTo>
                    <a:pt x="1128" y="414"/>
                  </a:lnTo>
                  <a:lnTo>
                    <a:pt x="1134" y="396"/>
                  </a:lnTo>
                  <a:lnTo>
                    <a:pt x="1128" y="384"/>
                  </a:lnTo>
                  <a:lnTo>
                    <a:pt x="1116" y="372"/>
                  </a:lnTo>
                  <a:close/>
                  <a:moveTo>
                    <a:pt x="870" y="624"/>
                  </a:moveTo>
                  <a:lnTo>
                    <a:pt x="858" y="630"/>
                  </a:lnTo>
                  <a:lnTo>
                    <a:pt x="852" y="636"/>
                  </a:lnTo>
                  <a:lnTo>
                    <a:pt x="840" y="642"/>
                  </a:lnTo>
                  <a:lnTo>
                    <a:pt x="822" y="642"/>
                  </a:lnTo>
                  <a:lnTo>
                    <a:pt x="810" y="648"/>
                  </a:lnTo>
                  <a:lnTo>
                    <a:pt x="804" y="654"/>
                  </a:lnTo>
                  <a:lnTo>
                    <a:pt x="798" y="666"/>
                  </a:lnTo>
                  <a:lnTo>
                    <a:pt x="792" y="672"/>
                  </a:lnTo>
                  <a:lnTo>
                    <a:pt x="792" y="684"/>
                  </a:lnTo>
                  <a:lnTo>
                    <a:pt x="774" y="684"/>
                  </a:lnTo>
                  <a:lnTo>
                    <a:pt x="744" y="654"/>
                  </a:lnTo>
                  <a:lnTo>
                    <a:pt x="744" y="636"/>
                  </a:lnTo>
                  <a:lnTo>
                    <a:pt x="720" y="600"/>
                  </a:lnTo>
                  <a:lnTo>
                    <a:pt x="744" y="600"/>
                  </a:lnTo>
                  <a:lnTo>
                    <a:pt x="750" y="582"/>
                  </a:lnTo>
                  <a:lnTo>
                    <a:pt x="768" y="564"/>
                  </a:lnTo>
                  <a:lnTo>
                    <a:pt x="768" y="546"/>
                  </a:lnTo>
                  <a:lnTo>
                    <a:pt x="774" y="540"/>
                  </a:lnTo>
                  <a:lnTo>
                    <a:pt x="798" y="540"/>
                  </a:lnTo>
                  <a:lnTo>
                    <a:pt x="798" y="528"/>
                  </a:lnTo>
                  <a:lnTo>
                    <a:pt x="810" y="522"/>
                  </a:lnTo>
                  <a:lnTo>
                    <a:pt x="846" y="522"/>
                  </a:lnTo>
                  <a:lnTo>
                    <a:pt x="852" y="528"/>
                  </a:lnTo>
                  <a:lnTo>
                    <a:pt x="858" y="540"/>
                  </a:lnTo>
                  <a:lnTo>
                    <a:pt x="864" y="546"/>
                  </a:lnTo>
                  <a:lnTo>
                    <a:pt x="870" y="558"/>
                  </a:lnTo>
                  <a:lnTo>
                    <a:pt x="882" y="564"/>
                  </a:lnTo>
                  <a:lnTo>
                    <a:pt x="888" y="588"/>
                  </a:lnTo>
                  <a:lnTo>
                    <a:pt x="864" y="606"/>
                  </a:lnTo>
                  <a:lnTo>
                    <a:pt x="870" y="6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2" name="Somalia" descr="© INSCALE GmbH, 05.05.2010&#10;http://www.presentationload.com/">
              <a:extLst>
                <a:ext uri="{FF2B5EF4-FFF2-40B4-BE49-F238E27FC236}">
                  <a16:creationId xmlns:a16="http://schemas.microsoft.com/office/drawing/2014/main" id="{17F66F10-35EF-55FB-69A6-CF3CFDDB7FE3}"/>
                </a:ext>
              </a:extLst>
            </p:cNvPr>
            <p:cNvSpPr>
              <a:spLocks/>
            </p:cNvSpPr>
            <p:nvPr/>
          </p:nvSpPr>
          <p:spPr bwMode="gray">
            <a:xfrm>
              <a:off x="5341240" y="2850849"/>
              <a:ext cx="271275" cy="419514"/>
            </a:xfrm>
            <a:custGeom>
              <a:avLst/>
              <a:gdLst>
                <a:gd name="T0" fmla="*/ 2147483647 w 714"/>
                <a:gd name="T1" fmla="*/ 2147483647 h 1104"/>
                <a:gd name="T2" fmla="*/ 2147483647 w 714"/>
                <a:gd name="T3" fmla="*/ 2147483647 h 1104"/>
                <a:gd name="T4" fmla="*/ 2147483647 w 714"/>
                <a:gd name="T5" fmla="*/ 2147483647 h 1104"/>
                <a:gd name="T6" fmla="*/ 2147483647 w 714"/>
                <a:gd name="T7" fmla="*/ 2147483647 h 1104"/>
                <a:gd name="T8" fmla="*/ 2147483647 w 714"/>
                <a:gd name="T9" fmla="*/ 2147483647 h 1104"/>
                <a:gd name="T10" fmla="*/ 2147483647 w 714"/>
                <a:gd name="T11" fmla="*/ 2147483647 h 1104"/>
                <a:gd name="T12" fmla="*/ 2147483647 w 714"/>
                <a:gd name="T13" fmla="*/ 2147483647 h 1104"/>
                <a:gd name="T14" fmla="*/ 2147483647 w 714"/>
                <a:gd name="T15" fmla="*/ 2147483647 h 1104"/>
                <a:gd name="T16" fmla="*/ 2147483647 w 714"/>
                <a:gd name="T17" fmla="*/ 2147483647 h 1104"/>
                <a:gd name="T18" fmla="*/ 2147483647 w 714"/>
                <a:gd name="T19" fmla="*/ 2147483647 h 1104"/>
                <a:gd name="T20" fmla="*/ 2147483647 w 714"/>
                <a:gd name="T21" fmla="*/ 2147483647 h 1104"/>
                <a:gd name="T22" fmla="*/ 2147483647 w 714"/>
                <a:gd name="T23" fmla="*/ 2147483647 h 1104"/>
                <a:gd name="T24" fmla="*/ 0 w 714"/>
                <a:gd name="T25" fmla="*/ 2147483647 h 1104"/>
                <a:gd name="T26" fmla="*/ 2147483647 w 714"/>
                <a:gd name="T27" fmla="*/ 2147483647 h 1104"/>
                <a:gd name="T28" fmla="*/ 2147483647 w 714"/>
                <a:gd name="T29" fmla="*/ 2147483647 h 1104"/>
                <a:gd name="T30" fmla="*/ 2147483647 w 714"/>
                <a:gd name="T31" fmla="*/ 2147483647 h 1104"/>
                <a:gd name="T32" fmla="*/ 2147483647 w 714"/>
                <a:gd name="T33" fmla="*/ 2147483647 h 1104"/>
                <a:gd name="T34" fmla="*/ 2147483647 w 714"/>
                <a:gd name="T35" fmla="*/ 2147483647 h 1104"/>
                <a:gd name="T36" fmla="*/ 2147483647 w 714"/>
                <a:gd name="T37" fmla="*/ 2147483647 h 1104"/>
                <a:gd name="T38" fmla="*/ 2147483647 w 714"/>
                <a:gd name="T39" fmla="*/ 2147483647 h 1104"/>
                <a:gd name="T40" fmla="*/ 2147483647 w 714"/>
                <a:gd name="T41" fmla="*/ 2147483647 h 1104"/>
                <a:gd name="T42" fmla="*/ 2147483647 w 714"/>
                <a:gd name="T43" fmla="*/ 2147483647 h 1104"/>
                <a:gd name="T44" fmla="*/ 2147483647 w 714"/>
                <a:gd name="T45" fmla="*/ 2147483647 h 1104"/>
                <a:gd name="T46" fmla="*/ 2147483647 w 714"/>
                <a:gd name="T47" fmla="*/ 2147483647 h 1104"/>
                <a:gd name="T48" fmla="*/ 2147483647 w 714"/>
                <a:gd name="T49" fmla="*/ 2147483647 h 1104"/>
                <a:gd name="T50" fmla="*/ 2147483647 w 714"/>
                <a:gd name="T51" fmla="*/ 2147483647 h 1104"/>
                <a:gd name="T52" fmla="*/ 2147483647 w 714"/>
                <a:gd name="T53" fmla="*/ 2147483647 h 1104"/>
                <a:gd name="T54" fmla="*/ 2147483647 w 714"/>
                <a:gd name="T55" fmla="*/ 2147483647 h 1104"/>
                <a:gd name="T56" fmla="*/ 2147483647 w 714"/>
                <a:gd name="T57" fmla="*/ 2147483647 h 1104"/>
                <a:gd name="T58" fmla="*/ 2147483647 w 714"/>
                <a:gd name="T59" fmla="*/ 2147483647 h 1104"/>
                <a:gd name="T60" fmla="*/ 2147483647 w 714"/>
                <a:gd name="T61" fmla="*/ 2147483647 h 1104"/>
                <a:gd name="T62" fmla="*/ 2147483647 w 714"/>
                <a:gd name="T63" fmla="*/ 2147483647 h 1104"/>
                <a:gd name="T64" fmla="*/ 2147483647 w 714"/>
                <a:gd name="T65" fmla="*/ 2147483647 h 1104"/>
                <a:gd name="T66" fmla="*/ 2147483647 w 714"/>
                <a:gd name="T67" fmla="*/ 2147483647 h 1104"/>
                <a:gd name="T68" fmla="*/ 2147483647 w 714"/>
                <a:gd name="T69" fmla="*/ 2147483647 h 1104"/>
                <a:gd name="T70" fmla="*/ 2147483647 w 714"/>
                <a:gd name="T71" fmla="*/ 2147483647 h 1104"/>
                <a:gd name="T72" fmla="*/ 2147483647 w 714"/>
                <a:gd name="T73" fmla="*/ 2147483647 h 1104"/>
                <a:gd name="T74" fmla="*/ 2147483647 w 714"/>
                <a:gd name="T75" fmla="*/ 2147483647 h 1104"/>
                <a:gd name="T76" fmla="*/ 2147483647 w 714"/>
                <a:gd name="T77" fmla="*/ 2147483647 h 1104"/>
                <a:gd name="T78" fmla="*/ 2147483647 w 714"/>
                <a:gd name="T79" fmla="*/ 2147483647 h 1104"/>
                <a:gd name="T80" fmla="*/ 2147483647 w 714"/>
                <a:gd name="T81" fmla="*/ 2147483647 h 1104"/>
                <a:gd name="T82" fmla="*/ 2147483647 w 714"/>
                <a:gd name="T83" fmla="*/ 2147483647 h 1104"/>
                <a:gd name="T84" fmla="*/ 2147483647 w 714"/>
                <a:gd name="T85" fmla="*/ 2147483647 h 1104"/>
                <a:gd name="T86" fmla="*/ 2147483647 w 714"/>
                <a:gd name="T87" fmla="*/ 2147483647 h 11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4"/>
                <a:gd name="T133" fmla="*/ 0 h 1104"/>
                <a:gd name="T134" fmla="*/ 714 w 714"/>
                <a:gd name="T135" fmla="*/ 1104 h 110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4" h="1104">
                  <a:moveTo>
                    <a:pt x="108" y="114"/>
                  </a:moveTo>
                  <a:lnTo>
                    <a:pt x="120" y="126"/>
                  </a:lnTo>
                  <a:lnTo>
                    <a:pt x="120" y="138"/>
                  </a:lnTo>
                  <a:lnTo>
                    <a:pt x="126" y="150"/>
                  </a:lnTo>
                  <a:lnTo>
                    <a:pt x="132" y="156"/>
                  </a:lnTo>
                  <a:lnTo>
                    <a:pt x="138" y="168"/>
                  </a:lnTo>
                  <a:lnTo>
                    <a:pt x="144" y="174"/>
                  </a:lnTo>
                  <a:lnTo>
                    <a:pt x="156" y="198"/>
                  </a:lnTo>
                  <a:lnTo>
                    <a:pt x="162" y="204"/>
                  </a:lnTo>
                  <a:lnTo>
                    <a:pt x="162" y="210"/>
                  </a:lnTo>
                  <a:lnTo>
                    <a:pt x="186" y="210"/>
                  </a:lnTo>
                  <a:lnTo>
                    <a:pt x="192" y="222"/>
                  </a:lnTo>
                  <a:lnTo>
                    <a:pt x="198" y="228"/>
                  </a:lnTo>
                  <a:lnTo>
                    <a:pt x="204" y="240"/>
                  </a:lnTo>
                  <a:lnTo>
                    <a:pt x="240" y="258"/>
                  </a:lnTo>
                  <a:lnTo>
                    <a:pt x="312" y="282"/>
                  </a:lnTo>
                  <a:lnTo>
                    <a:pt x="336" y="288"/>
                  </a:lnTo>
                  <a:lnTo>
                    <a:pt x="348" y="294"/>
                  </a:lnTo>
                  <a:lnTo>
                    <a:pt x="366" y="300"/>
                  </a:lnTo>
                  <a:lnTo>
                    <a:pt x="378" y="312"/>
                  </a:lnTo>
                  <a:lnTo>
                    <a:pt x="414" y="330"/>
                  </a:lnTo>
                  <a:lnTo>
                    <a:pt x="486" y="324"/>
                  </a:lnTo>
                  <a:lnTo>
                    <a:pt x="276" y="570"/>
                  </a:lnTo>
                  <a:lnTo>
                    <a:pt x="192" y="570"/>
                  </a:lnTo>
                  <a:lnTo>
                    <a:pt x="186" y="576"/>
                  </a:lnTo>
                  <a:lnTo>
                    <a:pt x="174" y="576"/>
                  </a:lnTo>
                  <a:lnTo>
                    <a:pt x="162" y="582"/>
                  </a:lnTo>
                  <a:lnTo>
                    <a:pt x="156" y="588"/>
                  </a:lnTo>
                  <a:lnTo>
                    <a:pt x="144" y="594"/>
                  </a:lnTo>
                  <a:lnTo>
                    <a:pt x="144" y="606"/>
                  </a:lnTo>
                  <a:lnTo>
                    <a:pt x="126" y="624"/>
                  </a:lnTo>
                  <a:lnTo>
                    <a:pt x="102" y="624"/>
                  </a:lnTo>
                  <a:lnTo>
                    <a:pt x="90" y="630"/>
                  </a:lnTo>
                  <a:lnTo>
                    <a:pt x="78" y="630"/>
                  </a:lnTo>
                  <a:lnTo>
                    <a:pt x="66" y="642"/>
                  </a:lnTo>
                  <a:lnTo>
                    <a:pt x="66" y="654"/>
                  </a:lnTo>
                  <a:lnTo>
                    <a:pt x="60" y="660"/>
                  </a:lnTo>
                  <a:lnTo>
                    <a:pt x="42" y="696"/>
                  </a:lnTo>
                  <a:lnTo>
                    <a:pt x="0" y="738"/>
                  </a:lnTo>
                  <a:lnTo>
                    <a:pt x="0" y="1038"/>
                  </a:lnTo>
                  <a:lnTo>
                    <a:pt x="42" y="1104"/>
                  </a:lnTo>
                  <a:lnTo>
                    <a:pt x="48" y="1086"/>
                  </a:lnTo>
                  <a:lnTo>
                    <a:pt x="84" y="1032"/>
                  </a:lnTo>
                  <a:lnTo>
                    <a:pt x="96" y="1008"/>
                  </a:lnTo>
                  <a:lnTo>
                    <a:pt x="114" y="996"/>
                  </a:lnTo>
                  <a:lnTo>
                    <a:pt x="144" y="966"/>
                  </a:lnTo>
                  <a:lnTo>
                    <a:pt x="150" y="954"/>
                  </a:lnTo>
                  <a:lnTo>
                    <a:pt x="162" y="936"/>
                  </a:lnTo>
                  <a:lnTo>
                    <a:pt x="192" y="906"/>
                  </a:lnTo>
                  <a:lnTo>
                    <a:pt x="216" y="876"/>
                  </a:lnTo>
                  <a:lnTo>
                    <a:pt x="246" y="846"/>
                  </a:lnTo>
                  <a:lnTo>
                    <a:pt x="264" y="840"/>
                  </a:lnTo>
                  <a:lnTo>
                    <a:pt x="276" y="828"/>
                  </a:lnTo>
                  <a:lnTo>
                    <a:pt x="294" y="816"/>
                  </a:lnTo>
                  <a:lnTo>
                    <a:pt x="318" y="804"/>
                  </a:lnTo>
                  <a:lnTo>
                    <a:pt x="336" y="786"/>
                  </a:lnTo>
                  <a:lnTo>
                    <a:pt x="372" y="756"/>
                  </a:lnTo>
                  <a:lnTo>
                    <a:pt x="420" y="708"/>
                  </a:lnTo>
                  <a:lnTo>
                    <a:pt x="438" y="684"/>
                  </a:lnTo>
                  <a:lnTo>
                    <a:pt x="462" y="654"/>
                  </a:lnTo>
                  <a:lnTo>
                    <a:pt x="492" y="618"/>
                  </a:lnTo>
                  <a:lnTo>
                    <a:pt x="516" y="570"/>
                  </a:lnTo>
                  <a:lnTo>
                    <a:pt x="528" y="540"/>
                  </a:lnTo>
                  <a:lnTo>
                    <a:pt x="546" y="516"/>
                  </a:lnTo>
                  <a:lnTo>
                    <a:pt x="558" y="498"/>
                  </a:lnTo>
                  <a:lnTo>
                    <a:pt x="564" y="492"/>
                  </a:lnTo>
                  <a:lnTo>
                    <a:pt x="570" y="480"/>
                  </a:lnTo>
                  <a:lnTo>
                    <a:pt x="576" y="474"/>
                  </a:lnTo>
                  <a:lnTo>
                    <a:pt x="576" y="450"/>
                  </a:lnTo>
                  <a:lnTo>
                    <a:pt x="582" y="432"/>
                  </a:lnTo>
                  <a:lnTo>
                    <a:pt x="588" y="420"/>
                  </a:lnTo>
                  <a:lnTo>
                    <a:pt x="588" y="402"/>
                  </a:lnTo>
                  <a:lnTo>
                    <a:pt x="594" y="390"/>
                  </a:lnTo>
                  <a:lnTo>
                    <a:pt x="606" y="378"/>
                  </a:lnTo>
                  <a:lnTo>
                    <a:pt x="612" y="366"/>
                  </a:lnTo>
                  <a:lnTo>
                    <a:pt x="624" y="354"/>
                  </a:lnTo>
                  <a:lnTo>
                    <a:pt x="624" y="324"/>
                  </a:lnTo>
                  <a:lnTo>
                    <a:pt x="636" y="318"/>
                  </a:lnTo>
                  <a:lnTo>
                    <a:pt x="642" y="306"/>
                  </a:lnTo>
                  <a:lnTo>
                    <a:pt x="660" y="252"/>
                  </a:lnTo>
                  <a:lnTo>
                    <a:pt x="672" y="252"/>
                  </a:lnTo>
                  <a:lnTo>
                    <a:pt x="672" y="246"/>
                  </a:lnTo>
                  <a:lnTo>
                    <a:pt x="684" y="234"/>
                  </a:lnTo>
                  <a:lnTo>
                    <a:pt x="684" y="138"/>
                  </a:lnTo>
                  <a:lnTo>
                    <a:pt x="708" y="126"/>
                  </a:lnTo>
                  <a:lnTo>
                    <a:pt x="702" y="54"/>
                  </a:lnTo>
                  <a:lnTo>
                    <a:pt x="708" y="42"/>
                  </a:lnTo>
                  <a:lnTo>
                    <a:pt x="708" y="36"/>
                  </a:lnTo>
                  <a:lnTo>
                    <a:pt x="714" y="24"/>
                  </a:lnTo>
                  <a:lnTo>
                    <a:pt x="714" y="12"/>
                  </a:lnTo>
                  <a:lnTo>
                    <a:pt x="690" y="0"/>
                  </a:lnTo>
                  <a:lnTo>
                    <a:pt x="672" y="0"/>
                  </a:lnTo>
                  <a:lnTo>
                    <a:pt x="666" y="12"/>
                  </a:lnTo>
                  <a:lnTo>
                    <a:pt x="654" y="18"/>
                  </a:lnTo>
                  <a:lnTo>
                    <a:pt x="648" y="30"/>
                  </a:lnTo>
                  <a:lnTo>
                    <a:pt x="624" y="42"/>
                  </a:lnTo>
                  <a:lnTo>
                    <a:pt x="612" y="42"/>
                  </a:lnTo>
                  <a:lnTo>
                    <a:pt x="594" y="48"/>
                  </a:lnTo>
                  <a:lnTo>
                    <a:pt x="582" y="54"/>
                  </a:lnTo>
                  <a:lnTo>
                    <a:pt x="564" y="54"/>
                  </a:lnTo>
                  <a:lnTo>
                    <a:pt x="546" y="48"/>
                  </a:lnTo>
                  <a:lnTo>
                    <a:pt x="534" y="42"/>
                  </a:lnTo>
                  <a:lnTo>
                    <a:pt x="516" y="48"/>
                  </a:lnTo>
                  <a:lnTo>
                    <a:pt x="510" y="54"/>
                  </a:lnTo>
                  <a:lnTo>
                    <a:pt x="498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74" y="78"/>
                  </a:lnTo>
                  <a:lnTo>
                    <a:pt x="462" y="72"/>
                  </a:lnTo>
                  <a:lnTo>
                    <a:pt x="456" y="60"/>
                  </a:lnTo>
                  <a:lnTo>
                    <a:pt x="444" y="60"/>
                  </a:lnTo>
                  <a:lnTo>
                    <a:pt x="438" y="66"/>
                  </a:lnTo>
                  <a:lnTo>
                    <a:pt x="426" y="72"/>
                  </a:lnTo>
                  <a:lnTo>
                    <a:pt x="396" y="102"/>
                  </a:lnTo>
                  <a:lnTo>
                    <a:pt x="384" y="108"/>
                  </a:lnTo>
                  <a:lnTo>
                    <a:pt x="372" y="108"/>
                  </a:lnTo>
                  <a:lnTo>
                    <a:pt x="360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0" y="90"/>
                  </a:lnTo>
                  <a:lnTo>
                    <a:pt x="306" y="102"/>
                  </a:lnTo>
                  <a:lnTo>
                    <a:pt x="294" y="114"/>
                  </a:lnTo>
                  <a:lnTo>
                    <a:pt x="270" y="126"/>
                  </a:lnTo>
                  <a:lnTo>
                    <a:pt x="210" y="126"/>
                  </a:lnTo>
                  <a:lnTo>
                    <a:pt x="192" y="108"/>
                  </a:lnTo>
                  <a:lnTo>
                    <a:pt x="186" y="96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8" y="66"/>
                  </a:lnTo>
                  <a:lnTo>
                    <a:pt x="156" y="54"/>
                  </a:lnTo>
                  <a:lnTo>
                    <a:pt x="150" y="54"/>
                  </a:lnTo>
                  <a:lnTo>
                    <a:pt x="126" y="78"/>
                  </a:lnTo>
                  <a:lnTo>
                    <a:pt x="108" y="1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3" name="Solomon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B9F49D3A-97AC-238C-608C-48184969DDB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452741" y="3423046"/>
              <a:ext cx="140826" cy="131932"/>
            </a:xfrm>
            <a:custGeom>
              <a:avLst/>
              <a:gdLst>
                <a:gd name="T0" fmla="*/ 2147483647 w 372"/>
                <a:gd name="T1" fmla="*/ 0 h 348"/>
                <a:gd name="T2" fmla="*/ 2147483647 w 372"/>
                <a:gd name="T3" fmla="*/ 2147483647 h 348"/>
                <a:gd name="T4" fmla="*/ 0 w 372"/>
                <a:gd name="T5" fmla="*/ 2147483647 h 348"/>
                <a:gd name="T6" fmla="*/ 2147483647 w 372"/>
                <a:gd name="T7" fmla="*/ 2147483647 h 348"/>
                <a:gd name="T8" fmla="*/ 0 w 372"/>
                <a:gd name="T9" fmla="*/ 2147483647 h 348"/>
                <a:gd name="T10" fmla="*/ 2147483647 w 372"/>
                <a:gd name="T11" fmla="*/ 2147483647 h 348"/>
                <a:gd name="T12" fmla="*/ 2147483647 w 372"/>
                <a:gd name="T13" fmla="*/ 2147483647 h 348"/>
                <a:gd name="T14" fmla="*/ 2147483647 w 372"/>
                <a:gd name="T15" fmla="*/ 2147483647 h 348"/>
                <a:gd name="T16" fmla="*/ 2147483647 w 372"/>
                <a:gd name="T17" fmla="*/ 2147483647 h 348"/>
                <a:gd name="T18" fmla="*/ 2147483647 w 372"/>
                <a:gd name="T19" fmla="*/ 2147483647 h 348"/>
                <a:gd name="T20" fmla="*/ 2147483647 w 372"/>
                <a:gd name="T21" fmla="*/ 2147483647 h 348"/>
                <a:gd name="T22" fmla="*/ 2147483647 w 372"/>
                <a:gd name="T23" fmla="*/ 2147483647 h 348"/>
                <a:gd name="T24" fmla="*/ 2147483647 w 372"/>
                <a:gd name="T25" fmla="*/ 2147483647 h 348"/>
                <a:gd name="T26" fmla="*/ 2147483647 w 372"/>
                <a:gd name="T27" fmla="*/ 2147483647 h 348"/>
                <a:gd name="T28" fmla="*/ 2147483647 w 372"/>
                <a:gd name="T29" fmla="*/ 2147483647 h 348"/>
                <a:gd name="T30" fmla="*/ 2147483647 w 372"/>
                <a:gd name="T31" fmla="*/ 2147483647 h 348"/>
                <a:gd name="T32" fmla="*/ 2147483647 w 372"/>
                <a:gd name="T33" fmla="*/ 2147483647 h 348"/>
                <a:gd name="T34" fmla="*/ 2147483647 w 372"/>
                <a:gd name="T35" fmla="*/ 2147483647 h 348"/>
                <a:gd name="T36" fmla="*/ 2147483647 w 372"/>
                <a:gd name="T37" fmla="*/ 2147483647 h 348"/>
                <a:gd name="T38" fmla="*/ 2147483647 w 372"/>
                <a:gd name="T39" fmla="*/ 2147483647 h 348"/>
                <a:gd name="T40" fmla="*/ 2147483647 w 372"/>
                <a:gd name="T41" fmla="*/ 2147483647 h 348"/>
                <a:gd name="T42" fmla="*/ 2147483647 w 372"/>
                <a:gd name="T43" fmla="*/ 2147483647 h 348"/>
                <a:gd name="T44" fmla="*/ 2147483647 w 372"/>
                <a:gd name="T45" fmla="*/ 2147483647 h 348"/>
                <a:gd name="T46" fmla="*/ 2147483647 w 372"/>
                <a:gd name="T47" fmla="*/ 2147483647 h 348"/>
                <a:gd name="T48" fmla="*/ 2147483647 w 372"/>
                <a:gd name="T49" fmla="*/ 2147483647 h 348"/>
                <a:gd name="T50" fmla="*/ 2147483647 w 372"/>
                <a:gd name="T51" fmla="*/ 2147483647 h 348"/>
                <a:gd name="T52" fmla="*/ 2147483647 w 372"/>
                <a:gd name="T53" fmla="*/ 2147483647 h 348"/>
                <a:gd name="T54" fmla="*/ 2147483647 w 372"/>
                <a:gd name="T55" fmla="*/ 2147483647 h 348"/>
                <a:gd name="T56" fmla="*/ 2147483647 w 372"/>
                <a:gd name="T57" fmla="*/ 2147483647 h 348"/>
                <a:gd name="T58" fmla="*/ 2147483647 w 372"/>
                <a:gd name="T59" fmla="*/ 2147483647 h 348"/>
                <a:gd name="T60" fmla="*/ 2147483647 w 372"/>
                <a:gd name="T61" fmla="*/ 2147483647 h 348"/>
                <a:gd name="T62" fmla="*/ 2147483647 w 372"/>
                <a:gd name="T63" fmla="*/ 2147483647 h 3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2"/>
                <a:gd name="T97" fmla="*/ 0 h 348"/>
                <a:gd name="T98" fmla="*/ 372 w 372"/>
                <a:gd name="T99" fmla="*/ 348 h 3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2" h="348">
                  <a:moveTo>
                    <a:pt x="30" y="18"/>
                  </a:moveTo>
                  <a:lnTo>
                    <a:pt x="12" y="0"/>
                  </a:lnTo>
                  <a:lnTo>
                    <a:pt x="6" y="24"/>
                  </a:lnTo>
                  <a:lnTo>
                    <a:pt x="24" y="48"/>
                  </a:lnTo>
                  <a:lnTo>
                    <a:pt x="30" y="18"/>
                  </a:lnTo>
                  <a:close/>
                  <a:moveTo>
                    <a:pt x="0" y="126"/>
                  </a:moveTo>
                  <a:lnTo>
                    <a:pt x="18" y="132"/>
                  </a:lnTo>
                  <a:lnTo>
                    <a:pt x="36" y="102"/>
                  </a:lnTo>
                  <a:lnTo>
                    <a:pt x="0" y="102"/>
                  </a:lnTo>
                  <a:lnTo>
                    <a:pt x="0" y="126"/>
                  </a:lnTo>
                  <a:close/>
                  <a:moveTo>
                    <a:pt x="78" y="120"/>
                  </a:moveTo>
                  <a:lnTo>
                    <a:pt x="36" y="120"/>
                  </a:lnTo>
                  <a:lnTo>
                    <a:pt x="42" y="144"/>
                  </a:lnTo>
                  <a:lnTo>
                    <a:pt x="78" y="132"/>
                  </a:lnTo>
                  <a:lnTo>
                    <a:pt x="78" y="120"/>
                  </a:lnTo>
                  <a:close/>
                  <a:moveTo>
                    <a:pt x="60" y="186"/>
                  </a:moveTo>
                  <a:lnTo>
                    <a:pt x="96" y="186"/>
                  </a:lnTo>
                  <a:lnTo>
                    <a:pt x="48" y="150"/>
                  </a:lnTo>
                  <a:lnTo>
                    <a:pt x="60" y="186"/>
                  </a:lnTo>
                  <a:close/>
                  <a:moveTo>
                    <a:pt x="246" y="222"/>
                  </a:moveTo>
                  <a:lnTo>
                    <a:pt x="222" y="210"/>
                  </a:lnTo>
                  <a:lnTo>
                    <a:pt x="192" y="210"/>
                  </a:lnTo>
                  <a:lnTo>
                    <a:pt x="192" y="228"/>
                  </a:lnTo>
                  <a:lnTo>
                    <a:pt x="198" y="234"/>
                  </a:lnTo>
                  <a:lnTo>
                    <a:pt x="204" y="246"/>
                  </a:lnTo>
                  <a:lnTo>
                    <a:pt x="216" y="252"/>
                  </a:lnTo>
                  <a:lnTo>
                    <a:pt x="252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46" y="222"/>
                  </a:lnTo>
                  <a:close/>
                  <a:moveTo>
                    <a:pt x="312" y="288"/>
                  </a:moveTo>
                  <a:lnTo>
                    <a:pt x="360" y="348"/>
                  </a:lnTo>
                  <a:lnTo>
                    <a:pt x="372" y="318"/>
                  </a:lnTo>
                  <a:lnTo>
                    <a:pt x="312" y="288"/>
                  </a:lnTo>
                  <a:close/>
                  <a:moveTo>
                    <a:pt x="288" y="126"/>
                  </a:moveTo>
                  <a:lnTo>
                    <a:pt x="288" y="132"/>
                  </a:lnTo>
                  <a:lnTo>
                    <a:pt x="282" y="138"/>
                  </a:lnTo>
                  <a:lnTo>
                    <a:pt x="282" y="150"/>
                  </a:lnTo>
                  <a:lnTo>
                    <a:pt x="276" y="162"/>
                  </a:lnTo>
                  <a:lnTo>
                    <a:pt x="276" y="192"/>
                  </a:lnTo>
                  <a:lnTo>
                    <a:pt x="312" y="228"/>
                  </a:lnTo>
                  <a:lnTo>
                    <a:pt x="324" y="234"/>
                  </a:lnTo>
                  <a:lnTo>
                    <a:pt x="330" y="240"/>
                  </a:lnTo>
                  <a:lnTo>
                    <a:pt x="288" y="126"/>
                  </a:lnTo>
                  <a:close/>
                  <a:moveTo>
                    <a:pt x="120" y="60"/>
                  </a:moveTo>
                  <a:lnTo>
                    <a:pt x="120" y="66"/>
                  </a:lnTo>
                  <a:lnTo>
                    <a:pt x="126" y="78"/>
                  </a:lnTo>
                  <a:lnTo>
                    <a:pt x="138" y="90"/>
                  </a:lnTo>
                  <a:lnTo>
                    <a:pt x="150" y="108"/>
                  </a:lnTo>
                  <a:lnTo>
                    <a:pt x="168" y="120"/>
                  </a:lnTo>
                  <a:lnTo>
                    <a:pt x="192" y="144"/>
                  </a:lnTo>
                  <a:lnTo>
                    <a:pt x="204" y="150"/>
                  </a:lnTo>
                  <a:lnTo>
                    <a:pt x="216" y="150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8" y="120"/>
                  </a:lnTo>
                  <a:lnTo>
                    <a:pt x="186" y="108"/>
                  </a:lnTo>
                  <a:lnTo>
                    <a:pt x="174" y="90"/>
                  </a:lnTo>
                  <a:lnTo>
                    <a:pt x="156" y="78"/>
                  </a:lnTo>
                  <a:lnTo>
                    <a:pt x="144" y="66"/>
                  </a:lnTo>
                  <a:lnTo>
                    <a:pt x="132" y="60"/>
                  </a:ln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4" name="Slovenia" descr="© INSCALE GmbH, 05.05.2010&#10;http://www.presentationload.com/">
              <a:extLst>
                <a:ext uri="{FF2B5EF4-FFF2-40B4-BE49-F238E27FC236}">
                  <a16:creationId xmlns:a16="http://schemas.microsoft.com/office/drawing/2014/main" id="{897180AD-12ED-EDEA-F109-679E2719E70D}"/>
                </a:ext>
              </a:extLst>
            </p:cNvPr>
            <p:cNvSpPr>
              <a:spLocks/>
            </p:cNvSpPr>
            <p:nvPr/>
          </p:nvSpPr>
          <p:spPr bwMode="gray">
            <a:xfrm>
              <a:off x="4583748" y="1786501"/>
              <a:ext cx="80048" cy="45954"/>
            </a:xfrm>
            <a:custGeom>
              <a:avLst/>
              <a:gdLst>
                <a:gd name="T0" fmla="*/ 2147483647 w 210"/>
                <a:gd name="T1" fmla="*/ 2147483647 h 120"/>
                <a:gd name="T2" fmla="*/ 2147483647 w 210"/>
                <a:gd name="T3" fmla="*/ 2147483647 h 120"/>
                <a:gd name="T4" fmla="*/ 2147483647 w 210"/>
                <a:gd name="T5" fmla="*/ 2147483647 h 120"/>
                <a:gd name="T6" fmla="*/ 2147483647 w 210"/>
                <a:gd name="T7" fmla="*/ 2147483647 h 120"/>
                <a:gd name="T8" fmla="*/ 2147483647 w 210"/>
                <a:gd name="T9" fmla="*/ 2147483647 h 120"/>
                <a:gd name="T10" fmla="*/ 2147483647 w 210"/>
                <a:gd name="T11" fmla="*/ 2147483647 h 120"/>
                <a:gd name="T12" fmla="*/ 2147483647 w 210"/>
                <a:gd name="T13" fmla="*/ 2147483647 h 120"/>
                <a:gd name="T14" fmla="*/ 2147483647 w 210"/>
                <a:gd name="T15" fmla="*/ 2147483647 h 120"/>
                <a:gd name="T16" fmla="*/ 2147483647 w 210"/>
                <a:gd name="T17" fmla="*/ 2147483647 h 120"/>
                <a:gd name="T18" fmla="*/ 2147483647 w 210"/>
                <a:gd name="T19" fmla="*/ 2147483647 h 120"/>
                <a:gd name="T20" fmla="*/ 2147483647 w 210"/>
                <a:gd name="T21" fmla="*/ 2147483647 h 120"/>
                <a:gd name="T22" fmla="*/ 2147483647 w 210"/>
                <a:gd name="T23" fmla="*/ 2147483647 h 120"/>
                <a:gd name="T24" fmla="*/ 2147483647 w 210"/>
                <a:gd name="T25" fmla="*/ 2147483647 h 120"/>
                <a:gd name="T26" fmla="*/ 2147483647 w 210"/>
                <a:gd name="T27" fmla="*/ 2147483647 h 120"/>
                <a:gd name="T28" fmla="*/ 2147483647 w 210"/>
                <a:gd name="T29" fmla="*/ 2147483647 h 120"/>
                <a:gd name="T30" fmla="*/ 2147483647 w 210"/>
                <a:gd name="T31" fmla="*/ 2147483647 h 120"/>
                <a:gd name="T32" fmla="*/ 2147483647 w 210"/>
                <a:gd name="T33" fmla="*/ 2147483647 h 120"/>
                <a:gd name="T34" fmla="*/ 2147483647 w 210"/>
                <a:gd name="T35" fmla="*/ 2147483647 h 120"/>
                <a:gd name="T36" fmla="*/ 2147483647 w 210"/>
                <a:gd name="T37" fmla="*/ 2147483647 h 120"/>
                <a:gd name="T38" fmla="*/ 2147483647 w 210"/>
                <a:gd name="T39" fmla="*/ 2147483647 h 120"/>
                <a:gd name="T40" fmla="*/ 2147483647 w 210"/>
                <a:gd name="T41" fmla="*/ 2147483647 h 120"/>
                <a:gd name="T42" fmla="*/ 2147483647 w 210"/>
                <a:gd name="T43" fmla="*/ 0 h 120"/>
                <a:gd name="T44" fmla="*/ 2147483647 w 210"/>
                <a:gd name="T45" fmla="*/ 2147483647 h 120"/>
                <a:gd name="T46" fmla="*/ 2147483647 w 210"/>
                <a:gd name="T47" fmla="*/ 2147483647 h 120"/>
                <a:gd name="T48" fmla="*/ 2147483647 w 210"/>
                <a:gd name="T49" fmla="*/ 2147483647 h 120"/>
                <a:gd name="T50" fmla="*/ 2147483647 w 210"/>
                <a:gd name="T51" fmla="*/ 2147483647 h 120"/>
                <a:gd name="T52" fmla="*/ 2147483647 w 210"/>
                <a:gd name="T53" fmla="*/ 2147483647 h 120"/>
                <a:gd name="T54" fmla="*/ 2147483647 w 210"/>
                <a:gd name="T55" fmla="*/ 2147483647 h 120"/>
                <a:gd name="T56" fmla="*/ 2147483647 w 210"/>
                <a:gd name="T57" fmla="*/ 2147483647 h 120"/>
                <a:gd name="T58" fmla="*/ 2147483647 w 210"/>
                <a:gd name="T59" fmla="*/ 2147483647 h 120"/>
                <a:gd name="T60" fmla="*/ 2147483647 w 210"/>
                <a:gd name="T61" fmla="*/ 2147483647 h 120"/>
                <a:gd name="T62" fmla="*/ 2147483647 w 210"/>
                <a:gd name="T63" fmla="*/ 2147483647 h 120"/>
                <a:gd name="T64" fmla="*/ 2147483647 w 210"/>
                <a:gd name="T65" fmla="*/ 2147483647 h 120"/>
                <a:gd name="T66" fmla="*/ 2147483647 w 210"/>
                <a:gd name="T67" fmla="*/ 2147483647 h 120"/>
                <a:gd name="T68" fmla="*/ 0 w 210"/>
                <a:gd name="T69" fmla="*/ 2147483647 h 120"/>
                <a:gd name="T70" fmla="*/ 2147483647 w 210"/>
                <a:gd name="T71" fmla="*/ 2147483647 h 120"/>
                <a:gd name="T72" fmla="*/ 2147483647 w 210"/>
                <a:gd name="T73" fmla="*/ 2147483647 h 120"/>
                <a:gd name="T74" fmla="*/ 2147483647 w 210"/>
                <a:gd name="T75" fmla="*/ 2147483647 h 120"/>
                <a:gd name="T76" fmla="*/ 2147483647 w 210"/>
                <a:gd name="T77" fmla="*/ 2147483647 h 120"/>
                <a:gd name="T78" fmla="*/ 2147483647 w 210"/>
                <a:gd name="T79" fmla="*/ 2147483647 h 120"/>
                <a:gd name="T80" fmla="*/ 2147483647 w 210"/>
                <a:gd name="T81" fmla="*/ 2147483647 h 120"/>
                <a:gd name="T82" fmla="*/ 2147483647 w 210"/>
                <a:gd name="T83" fmla="*/ 2147483647 h 120"/>
                <a:gd name="T84" fmla="*/ 2147483647 w 210"/>
                <a:gd name="T85" fmla="*/ 2147483647 h 120"/>
                <a:gd name="T86" fmla="*/ 2147483647 w 210"/>
                <a:gd name="T87" fmla="*/ 2147483647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120"/>
                <a:gd name="T134" fmla="*/ 210 w 210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120">
                  <a:moveTo>
                    <a:pt x="24" y="120"/>
                  </a:moveTo>
                  <a:lnTo>
                    <a:pt x="42" y="120"/>
                  </a:lnTo>
                  <a:lnTo>
                    <a:pt x="42" y="108"/>
                  </a:lnTo>
                  <a:lnTo>
                    <a:pt x="54" y="114"/>
                  </a:lnTo>
                  <a:lnTo>
                    <a:pt x="72" y="114"/>
                  </a:lnTo>
                  <a:lnTo>
                    <a:pt x="78" y="102"/>
                  </a:lnTo>
                  <a:lnTo>
                    <a:pt x="78" y="108"/>
                  </a:lnTo>
                  <a:lnTo>
                    <a:pt x="84" y="114"/>
                  </a:lnTo>
                  <a:lnTo>
                    <a:pt x="126" y="114"/>
                  </a:lnTo>
                  <a:lnTo>
                    <a:pt x="126" y="96"/>
                  </a:lnTo>
                  <a:lnTo>
                    <a:pt x="138" y="90"/>
                  </a:lnTo>
                  <a:lnTo>
                    <a:pt x="150" y="78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74" y="54"/>
                  </a:lnTo>
                  <a:lnTo>
                    <a:pt x="186" y="48"/>
                  </a:lnTo>
                  <a:lnTo>
                    <a:pt x="186" y="36"/>
                  </a:lnTo>
                  <a:lnTo>
                    <a:pt x="210" y="36"/>
                  </a:lnTo>
                  <a:lnTo>
                    <a:pt x="192" y="24"/>
                  </a:lnTo>
                  <a:lnTo>
                    <a:pt x="186" y="6"/>
                  </a:lnTo>
                  <a:lnTo>
                    <a:pt x="180" y="0"/>
                  </a:lnTo>
                  <a:lnTo>
                    <a:pt x="174" y="12"/>
                  </a:lnTo>
                  <a:lnTo>
                    <a:pt x="168" y="30"/>
                  </a:lnTo>
                  <a:lnTo>
                    <a:pt x="144" y="24"/>
                  </a:lnTo>
                  <a:lnTo>
                    <a:pt x="132" y="3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54" y="42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2" y="60"/>
                  </a:lnTo>
                  <a:lnTo>
                    <a:pt x="6" y="96"/>
                  </a:lnTo>
                  <a:lnTo>
                    <a:pt x="18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30" y="108"/>
                  </a:lnTo>
                  <a:lnTo>
                    <a:pt x="30" y="114"/>
                  </a:lnTo>
                  <a:lnTo>
                    <a:pt x="24" y="1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5" name="Slovakia" descr="© INSCALE GmbH, 05.05.2010&#10;http://www.presentationload.com/">
              <a:extLst>
                <a:ext uri="{FF2B5EF4-FFF2-40B4-BE49-F238E27FC236}">
                  <a16:creationId xmlns:a16="http://schemas.microsoft.com/office/drawing/2014/main" id="{F42DDEF7-F72C-B371-5C63-18DDC73F208C}"/>
                </a:ext>
              </a:extLst>
            </p:cNvPr>
            <p:cNvSpPr>
              <a:spLocks/>
            </p:cNvSpPr>
            <p:nvPr/>
          </p:nvSpPr>
          <p:spPr bwMode="gray">
            <a:xfrm>
              <a:off x="4665278" y="1709417"/>
              <a:ext cx="134897" cy="54848"/>
            </a:xfrm>
            <a:custGeom>
              <a:avLst/>
              <a:gdLst>
                <a:gd name="T0" fmla="*/ 2147483647 w 354"/>
                <a:gd name="T1" fmla="*/ 2147483647 h 144"/>
                <a:gd name="T2" fmla="*/ 2147483647 w 354"/>
                <a:gd name="T3" fmla="*/ 2147483647 h 144"/>
                <a:gd name="T4" fmla="*/ 2147483647 w 354"/>
                <a:gd name="T5" fmla="*/ 2147483647 h 144"/>
                <a:gd name="T6" fmla="*/ 2147483647 w 354"/>
                <a:gd name="T7" fmla="*/ 2147483647 h 144"/>
                <a:gd name="T8" fmla="*/ 2147483647 w 354"/>
                <a:gd name="T9" fmla="*/ 2147483647 h 144"/>
                <a:gd name="T10" fmla="*/ 2147483647 w 354"/>
                <a:gd name="T11" fmla="*/ 2147483647 h 144"/>
                <a:gd name="T12" fmla="*/ 2147483647 w 354"/>
                <a:gd name="T13" fmla="*/ 2147483647 h 144"/>
                <a:gd name="T14" fmla="*/ 2147483647 w 354"/>
                <a:gd name="T15" fmla="*/ 0 h 144"/>
                <a:gd name="T16" fmla="*/ 2147483647 w 354"/>
                <a:gd name="T17" fmla="*/ 2147483647 h 144"/>
                <a:gd name="T18" fmla="*/ 2147483647 w 354"/>
                <a:gd name="T19" fmla="*/ 0 h 144"/>
                <a:gd name="T20" fmla="*/ 2147483647 w 354"/>
                <a:gd name="T21" fmla="*/ 2147483647 h 144"/>
                <a:gd name="T22" fmla="*/ 2147483647 w 354"/>
                <a:gd name="T23" fmla="*/ 2147483647 h 144"/>
                <a:gd name="T24" fmla="*/ 2147483647 w 354"/>
                <a:gd name="T25" fmla="*/ 2147483647 h 144"/>
                <a:gd name="T26" fmla="*/ 2147483647 w 354"/>
                <a:gd name="T27" fmla="*/ 2147483647 h 144"/>
                <a:gd name="T28" fmla="*/ 2147483647 w 354"/>
                <a:gd name="T29" fmla="*/ 2147483647 h 144"/>
                <a:gd name="T30" fmla="*/ 0 w 354"/>
                <a:gd name="T31" fmla="*/ 2147483647 h 144"/>
                <a:gd name="T32" fmla="*/ 2147483647 w 354"/>
                <a:gd name="T33" fmla="*/ 2147483647 h 144"/>
                <a:gd name="T34" fmla="*/ 2147483647 w 354"/>
                <a:gd name="T35" fmla="*/ 2147483647 h 144"/>
                <a:gd name="T36" fmla="*/ 2147483647 w 354"/>
                <a:gd name="T37" fmla="*/ 2147483647 h 144"/>
                <a:gd name="T38" fmla="*/ 2147483647 w 354"/>
                <a:gd name="T39" fmla="*/ 2147483647 h 144"/>
                <a:gd name="T40" fmla="*/ 2147483647 w 354"/>
                <a:gd name="T41" fmla="*/ 2147483647 h 144"/>
                <a:gd name="T42" fmla="*/ 2147483647 w 354"/>
                <a:gd name="T43" fmla="*/ 2147483647 h 144"/>
                <a:gd name="T44" fmla="*/ 2147483647 w 354"/>
                <a:gd name="T45" fmla="*/ 2147483647 h 144"/>
                <a:gd name="T46" fmla="*/ 2147483647 w 354"/>
                <a:gd name="T47" fmla="*/ 2147483647 h 144"/>
                <a:gd name="T48" fmla="*/ 2147483647 w 354"/>
                <a:gd name="T49" fmla="*/ 2147483647 h 144"/>
                <a:gd name="T50" fmla="*/ 2147483647 w 354"/>
                <a:gd name="T51" fmla="*/ 2147483647 h 144"/>
                <a:gd name="T52" fmla="*/ 2147483647 w 354"/>
                <a:gd name="T53" fmla="*/ 2147483647 h 144"/>
                <a:gd name="T54" fmla="*/ 2147483647 w 354"/>
                <a:gd name="T55" fmla="*/ 2147483647 h 144"/>
                <a:gd name="T56" fmla="*/ 2147483647 w 354"/>
                <a:gd name="T57" fmla="*/ 2147483647 h 144"/>
                <a:gd name="T58" fmla="*/ 2147483647 w 354"/>
                <a:gd name="T59" fmla="*/ 2147483647 h 144"/>
                <a:gd name="T60" fmla="*/ 2147483647 w 354"/>
                <a:gd name="T61" fmla="*/ 2147483647 h 144"/>
                <a:gd name="T62" fmla="*/ 2147483647 w 354"/>
                <a:gd name="T63" fmla="*/ 2147483647 h 144"/>
                <a:gd name="T64" fmla="*/ 2147483647 w 354"/>
                <a:gd name="T65" fmla="*/ 2147483647 h 144"/>
                <a:gd name="T66" fmla="*/ 2147483647 w 354"/>
                <a:gd name="T67" fmla="*/ 2147483647 h 144"/>
                <a:gd name="T68" fmla="*/ 2147483647 w 354"/>
                <a:gd name="T69" fmla="*/ 2147483647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4"/>
                <a:gd name="T106" fmla="*/ 0 h 144"/>
                <a:gd name="T107" fmla="*/ 354 w 354"/>
                <a:gd name="T108" fmla="*/ 144 h 14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4" h="144">
                  <a:moveTo>
                    <a:pt x="348" y="30"/>
                  </a:moveTo>
                  <a:lnTo>
                    <a:pt x="324" y="30"/>
                  </a:lnTo>
                  <a:lnTo>
                    <a:pt x="300" y="6"/>
                  </a:lnTo>
                  <a:lnTo>
                    <a:pt x="276" y="6"/>
                  </a:lnTo>
                  <a:lnTo>
                    <a:pt x="270" y="12"/>
                  </a:lnTo>
                  <a:lnTo>
                    <a:pt x="258" y="18"/>
                  </a:lnTo>
                  <a:lnTo>
                    <a:pt x="246" y="18"/>
                  </a:lnTo>
                  <a:lnTo>
                    <a:pt x="240" y="12"/>
                  </a:lnTo>
                  <a:lnTo>
                    <a:pt x="210" y="12"/>
                  </a:lnTo>
                  <a:lnTo>
                    <a:pt x="210" y="18"/>
                  </a:lnTo>
                  <a:lnTo>
                    <a:pt x="204" y="24"/>
                  </a:lnTo>
                  <a:lnTo>
                    <a:pt x="192" y="24"/>
                  </a:lnTo>
                  <a:lnTo>
                    <a:pt x="186" y="18"/>
                  </a:lnTo>
                  <a:lnTo>
                    <a:pt x="186" y="12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0"/>
                  </a:lnTo>
                  <a:lnTo>
                    <a:pt x="108" y="12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54" y="60"/>
                  </a:lnTo>
                  <a:lnTo>
                    <a:pt x="36" y="60"/>
                  </a:lnTo>
                  <a:lnTo>
                    <a:pt x="36" y="54"/>
                  </a:lnTo>
                  <a:lnTo>
                    <a:pt x="30" y="60"/>
                  </a:lnTo>
                  <a:lnTo>
                    <a:pt x="12" y="60"/>
                  </a:lnTo>
                  <a:lnTo>
                    <a:pt x="6" y="66"/>
                  </a:lnTo>
                  <a:lnTo>
                    <a:pt x="0" y="90"/>
                  </a:lnTo>
                  <a:lnTo>
                    <a:pt x="0" y="102"/>
                  </a:lnTo>
                  <a:lnTo>
                    <a:pt x="6" y="102"/>
                  </a:lnTo>
                  <a:lnTo>
                    <a:pt x="6" y="114"/>
                  </a:lnTo>
                  <a:lnTo>
                    <a:pt x="12" y="114"/>
                  </a:lnTo>
                  <a:lnTo>
                    <a:pt x="12" y="126"/>
                  </a:lnTo>
                  <a:lnTo>
                    <a:pt x="6" y="132"/>
                  </a:lnTo>
                  <a:lnTo>
                    <a:pt x="18" y="13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90" y="144"/>
                  </a:lnTo>
                  <a:lnTo>
                    <a:pt x="108" y="138"/>
                  </a:lnTo>
                  <a:lnTo>
                    <a:pt x="120" y="138"/>
                  </a:lnTo>
                  <a:lnTo>
                    <a:pt x="132" y="114"/>
                  </a:lnTo>
                  <a:lnTo>
                    <a:pt x="168" y="120"/>
                  </a:lnTo>
                  <a:lnTo>
                    <a:pt x="174" y="108"/>
                  </a:lnTo>
                  <a:lnTo>
                    <a:pt x="198" y="108"/>
                  </a:lnTo>
                  <a:lnTo>
                    <a:pt x="210" y="102"/>
                  </a:lnTo>
                  <a:lnTo>
                    <a:pt x="216" y="102"/>
                  </a:lnTo>
                  <a:lnTo>
                    <a:pt x="228" y="90"/>
                  </a:lnTo>
                  <a:lnTo>
                    <a:pt x="234" y="78"/>
                  </a:lnTo>
                  <a:lnTo>
                    <a:pt x="258" y="78"/>
                  </a:lnTo>
                  <a:lnTo>
                    <a:pt x="258" y="90"/>
                  </a:lnTo>
                  <a:lnTo>
                    <a:pt x="276" y="96"/>
                  </a:lnTo>
                  <a:lnTo>
                    <a:pt x="276" y="78"/>
                  </a:lnTo>
                  <a:lnTo>
                    <a:pt x="288" y="78"/>
                  </a:lnTo>
                  <a:lnTo>
                    <a:pt x="288" y="90"/>
                  </a:lnTo>
                  <a:lnTo>
                    <a:pt x="300" y="90"/>
                  </a:lnTo>
                  <a:lnTo>
                    <a:pt x="312" y="84"/>
                  </a:lnTo>
                  <a:lnTo>
                    <a:pt x="336" y="84"/>
                  </a:lnTo>
                  <a:lnTo>
                    <a:pt x="336" y="90"/>
                  </a:lnTo>
                  <a:lnTo>
                    <a:pt x="336" y="72"/>
                  </a:lnTo>
                  <a:lnTo>
                    <a:pt x="342" y="72"/>
                  </a:lnTo>
                  <a:lnTo>
                    <a:pt x="348" y="66"/>
                  </a:lnTo>
                  <a:lnTo>
                    <a:pt x="348" y="60"/>
                  </a:lnTo>
                  <a:lnTo>
                    <a:pt x="354" y="54"/>
                  </a:lnTo>
                  <a:lnTo>
                    <a:pt x="354" y="30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6" name="Sierra Leone" descr="© INSCALE GmbH, 05.05.2010&#10;http://www.presentationload.com/">
              <a:extLst>
                <a:ext uri="{FF2B5EF4-FFF2-40B4-BE49-F238E27FC236}">
                  <a16:creationId xmlns:a16="http://schemas.microsoft.com/office/drawing/2014/main" id="{77AF1E4F-A412-6C68-E3AA-456E3F4CD773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9621" y="2910144"/>
              <a:ext cx="78566" cy="102284"/>
            </a:xfrm>
            <a:custGeom>
              <a:avLst/>
              <a:gdLst>
                <a:gd name="T0" fmla="*/ 2147483647 w 210"/>
                <a:gd name="T1" fmla="*/ 2147483647 h 270"/>
                <a:gd name="T2" fmla="*/ 2147483647 w 210"/>
                <a:gd name="T3" fmla="*/ 2147483647 h 270"/>
                <a:gd name="T4" fmla="*/ 2147483647 w 210"/>
                <a:gd name="T5" fmla="*/ 2147483647 h 270"/>
                <a:gd name="T6" fmla="*/ 2147483647 w 210"/>
                <a:gd name="T7" fmla="*/ 2147483647 h 270"/>
                <a:gd name="T8" fmla="*/ 2147483647 w 210"/>
                <a:gd name="T9" fmla="*/ 2147483647 h 270"/>
                <a:gd name="T10" fmla="*/ 2147483647 w 210"/>
                <a:gd name="T11" fmla="*/ 2147483647 h 270"/>
                <a:gd name="T12" fmla="*/ 2147483647 w 210"/>
                <a:gd name="T13" fmla="*/ 2147483647 h 270"/>
                <a:gd name="T14" fmla="*/ 2147483647 w 210"/>
                <a:gd name="T15" fmla="*/ 2147483647 h 270"/>
                <a:gd name="T16" fmla="*/ 2147483647 w 210"/>
                <a:gd name="T17" fmla="*/ 2147483647 h 270"/>
                <a:gd name="T18" fmla="*/ 2147483647 w 210"/>
                <a:gd name="T19" fmla="*/ 2147483647 h 270"/>
                <a:gd name="T20" fmla="*/ 2147483647 w 210"/>
                <a:gd name="T21" fmla="*/ 2147483647 h 270"/>
                <a:gd name="T22" fmla="*/ 2147483647 w 210"/>
                <a:gd name="T23" fmla="*/ 0 h 270"/>
                <a:gd name="T24" fmla="*/ 2147483647 w 210"/>
                <a:gd name="T25" fmla="*/ 0 h 270"/>
                <a:gd name="T26" fmla="*/ 2147483647 w 210"/>
                <a:gd name="T27" fmla="*/ 2147483647 h 270"/>
                <a:gd name="T28" fmla="*/ 2147483647 w 210"/>
                <a:gd name="T29" fmla="*/ 2147483647 h 270"/>
                <a:gd name="T30" fmla="*/ 2147483647 w 210"/>
                <a:gd name="T31" fmla="*/ 2147483647 h 270"/>
                <a:gd name="T32" fmla="*/ 2147483647 w 210"/>
                <a:gd name="T33" fmla="*/ 2147483647 h 270"/>
                <a:gd name="T34" fmla="*/ 2147483647 w 210"/>
                <a:gd name="T35" fmla="*/ 2147483647 h 270"/>
                <a:gd name="T36" fmla="*/ 2147483647 w 210"/>
                <a:gd name="T37" fmla="*/ 2147483647 h 270"/>
                <a:gd name="T38" fmla="*/ 2147483647 w 210"/>
                <a:gd name="T39" fmla="*/ 2147483647 h 270"/>
                <a:gd name="T40" fmla="*/ 2147483647 w 210"/>
                <a:gd name="T41" fmla="*/ 2147483647 h 270"/>
                <a:gd name="T42" fmla="*/ 2147483647 w 210"/>
                <a:gd name="T43" fmla="*/ 2147483647 h 270"/>
                <a:gd name="T44" fmla="*/ 0 w 210"/>
                <a:gd name="T45" fmla="*/ 2147483647 h 270"/>
                <a:gd name="T46" fmla="*/ 2147483647 w 210"/>
                <a:gd name="T47" fmla="*/ 2147483647 h 270"/>
                <a:gd name="T48" fmla="*/ 2147483647 w 210"/>
                <a:gd name="T49" fmla="*/ 2147483647 h 270"/>
                <a:gd name="T50" fmla="*/ 0 w 210"/>
                <a:gd name="T51" fmla="*/ 2147483647 h 270"/>
                <a:gd name="T52" fmla="*/ 0 w 210"/>
                <a:gd name="T53" fmla="*/ 2147483647 h 270"/>
                <a:gd name="T54" fmla="*/ 2147483647 w 210"/>
                <a:gd name="T55" fmla="*/ 2147483647 h 270"/>
                <a:gd name="T56" fmla="*/ 2147483647 w 210"/>
                <a:gd name="T57" fmla="*/ 2147483647 h 270"/>
                <a:gd name="T58" fmla="*/ 2147483647 w 210"/>
                <a:gd name="T59" fmla="*/ 2147483647 h 270"/>
                <a:gd name="T60" fmla="*/ 2147483647 w 210"/>
                <a:gd name="T61" fmla="*/ 2147483647 h 270"/>
                <a:gd name="T62" fmla="*/ 2147483647 w 210"/>
                <a:gd name="T63" fmla="*/ 2147483647 h 270"/>
                <a:gd name="T64" fmla="*/ 2147483647 w 210"/>
                <a:gd name="T65" fmla="*/ 2147483647 h 270"/>
                <a:gd name="T66" fmla="*/ 2147483647 w 210"/>
                <a:gd name="T67" fmla="*/ 2147483647 h 270"/>
                <a:gd name="T68" fmla="*/ 2147483647 w 210"/>
                <a:gd name="T69" fmla="*/ 2147483647 h 270"/>
                <a:gd name="T70" fmla="*/ 2147483647 w 210"/>
                <a:gd name="T71" fmla="*/ 2147483647 h 270"/>
                <a:gd name="T72" fmla="*/ 2147483647 w 210"/>
                <a:gd name="T73" fmla="*/ 2147483647 h 270"/>
                <a:gd name="T74" fmla="*/ 2147483647 w 210"/>
                <a:gd name="T75" fmla="*/ 2147483647 h 270"/>
                <a:gd name="T76" fmla="*/ 2147483647 w 210"/>
                <a:gd name="T77" fmla="*/ 2147483647 h 270"/>
                <a:gd name="T78" fmla="*/ 2147483647 w 210"/>
                <a:gd name="T79" fmla="*/ 2147483647 h 270"/>
                <a:gd name="T80" fmla="*/ 2147483647 w 210"/>
                <a:gd name="T81" fmla="*/ 2147483647 h 270"/>
                <a:gd name="T82" fmla="*/ 2147483647 w 210"/>
                <a:gd name="T83" fmla="*/ 2147483647 h 270"/>
                <a:gd name="T84" fmla="*/ 2147483647 w 210"/>
                <a:gd name="T85" fmla="*/ 2147483647 h 270"/>
                <a:gd name="T86" fmla="*/ 2147483647 w 210"/>
                <a:gd name="T87" fmla="*/ 2147483647 h 2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270"/>
                <a:gd name="T134" fmla="*/ 210 w 210"/>
                <a:gd name="T135" fmla="*/ 270 h 2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270">
                  <a:moveTo>
                    <a:pt x="186" y="180"/>
                  </a:moveTo>
                  <a:lnTo>
                    <a:pt x="186" y="162"/>
                  </a:lnTo>
                  <a:lnTo>
                    <a:pt x="210" y="156"/>
                  </a:lnTo>
                  <a:lnTo>
                    <a:pt x="204" y="132"/>
                  </a:lnTo>
                  <a:lnTo>
                    <a:pt x="174" y="144"/>
                  </a:lnTo>
                  <a:lnTo>
                    <a:pt x="180" y="126"/>
                  </a:lnTo>
                  <a:lnTo>
                    <a:pt x="186" y="120"/>
                  </a:lnTo>
                  <a:lnTo>
                    <a:pt x="192" y="108"/>
                  </a:lnTo>
                  <a:lnTo>
                    <a:pt x="192" y="90"/>
                  </a:lnTo>
                  <a:lnTo>
                    <a:pt x="180" y="78"/>
                  </a:lnTo>
                  <a:lnTo>
                    <a:pt x="180" y="60"/>
                  </a:lnTo>
                  <a:lnTo>
                    <a:pt x="138" y="0"/>
                  </a:lnTo>
                  <a:lnTo>
                    <a:pt x="102" y="0"/>
                  </a:lnTo>
                  <a:lnTo>
                    <a:pt x="96" y="18"/>
                  </a:lnTo>
                  <a:lnTo>
                    <a:pt x="60" y="18"/>
                  </a:lnTo>
                  <a:lnTo>
                    <a:pt x="60" y="24"/>
                  </a:lnTo>
                  <a:lnTo>
                    <a:pt x="54" y="30"/>
                  </a:lnTo>
                  <a:lnTo>
                    <a:pt x="48" y="42"/>
                  </a:lnTo>
                  <a:lnTo>
                    <a:pt x="36" y="54"/>
                  </a:lnTo>
                  <a:lnTo>
                    <a:pt x="30" y="66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32"/>
                  </a:lnTo>
                  <a:lnTo>
                    <a:pt x="6" y="138"/>
                  </a:lnTo>
                  <a:lnTo>
                    <a:pt x="18" y="144"/>
                  </a:lnTo>
                  <a:lnTo>
                    <a:pt x="24" y="150"/>
                  </a:lnTo>
                  <a:lnTo>
                    <a:pt x="18" y="180"/>
                  </a:lnTo>
                  <a:lnTo>
                    <a:pt x="42" y="198"/>
                  </a:lnTo>
                  <a:lnTo>
                    <a:pt x="42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78" y="234"/>
                  </a:lnTo>
                  <a:lnTo>
                    <a:pt x="96" y="234"/>
                  </a:lnTo>
                  <a:lnTo>
                    <a:pt x="126" y="270"/>
                  </a:lnTo>
                  <a:lnTo>
                    <a:pt x="126" y="234"/>
                  </a:lnTo>
                  <a:lnTo>
                    <a:pt x="144" y="216"/>
                  </a:lnTo>
                  <a:lnTo>
                    <a:pt x="156" y="210"/>
                  </a:lnTo>
                  <a:lnTo>
                    <a:pt x="168" y="198"/>
                  </a:lnTo>
                  <a:lnTo>
                    <a:pt x="180" y="192"/>
                  </a:lnTo>
                  <a:lnTo>
                    <a:pt x="186" y="1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7" name="Serbia" descr="© INSCALE GmbH, 05.05.2010&#10;http://www.presentationload.com/">
              <a:extLst>
                <a:ext uri="{FF2B5EF4-FFF2-40B4-BE49-F238E27FC236}">
                  <a16:creationId xmlns:a16="http://schemas.microsoft.com/office/drawing/2014/main" id="{D58B06CC-3E80-7839-0513-B731DCC04823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7162" y="1810219"/>
              <a:ext cx="103766" cy="113769"/>
            </a:xfrm>
            <a:custGeom>
              <a:avLst/>
              <a:gdLst/>
              <a:ahLst/>
              <a:cxnLst>
                <a:cxn ang="0">
                  <a:pos x="464" y="374"/>
                </a:cxn>
                <a:cxn ang="0">
                  <a:pos x="453" y="310"/>
                </a:cxn>
                <a:cxn ang="0">
                  <a:pos x="453" y="235"/>
                </a:cxn>
                <a:cxn ang="0">
                  <a:pos x="378" y="224"/>
                </a:cxn>
                <a:cxn ang="0">
                  <a:pos x="302" y="171"/>
                </a:cxn>
                <a:cxn ang="0">
                  <a:pos x="291" y="118"/>
                </a:cxn>
                <a:cxn ang="0">
                  <a:pos x="259" y="128"/>
                </a:cxn>
                <a:cxn ang="0">
                  <a:pos x="216" y="53"/>
                </a:cxn>
                <a:cxn ang="0">
                  <a:pos x="87" y="0"/>
                </a:cxn>
                <a:cxn ang="0">
                  <a:pos x="0" y="43"/>
                </a:cxn>
                <a:cxn ang="0">
                  <a:pos x="32" y="96"/>
                </a:cxn>
                <a:cxn ang="0">
                  <a:pos x="65" y="139"/>
                </a:cxn>
                <a:cxn ang="0">
                  <a:pos x="54" y="150"/>
                </a:cxn>
                <a:cxn ang="0">
                  <a:pos x="32" y="181"/>
                </a:cxn>
                <a:cxn ang="0">
                  <a:pos x="32" y="192"/>
                </a:cxn>
                <a:cxn ang="0">
                  <a:pos x="76" y="203"/>
                </a:cxn>
                <a:cxn ang="0">
                  <a:pos x="87" y="267"/>
                </a:cxn>
                <a:cxn ang="0">
                  <a:pos x="65" y="310"/>
                </a:cxn>
                <a:cxn ang="0">
                  <a:pos x="98" y="363"/>
                </a:cxn>
                <a:cxn ang="0">
                  <a:pos x="119" y="395"/>
                </a:cxn>
                <a:cxn ang="0">
                  <a:pos x="157" y="442"/>
                </a:cxn>
                <a:cxn ang="0">
                  <a:pos x="173" y="438"/>
                </a:cxn>
                <a:cxn ang="0">
                  <a:pos x="180" y="444"/>
                </a:cxn>
                <a:cxn ang="0">
                  <a:pos x="230" y="446"/>
                </a:cxn>
                <a:cxn ang="0">
                  <a:pos x="237" y="431"/>
                </a:cxn>
                <a:cxn ang="0">
                  <a:pos x="258" y="416"/>
                </a:cxn>
                <a:cxn ang="0">
                  <a:pos x="266" y="418"/>
                </a:cxn>
                <a:cxn ang="0">
                  <a:pos x="268" y="407"/>
                </a:cxn>
                <a:cxn ang="0">
                  <a:pos x="267" y="399"/>
                </a:cxn>
                <a:cxn ang="0">
                  <a:pos x="254" y="388"/>
                </a:cxn>
                <a:cxn ang="0">
                  <a:pos x="262" y="387"/>
                </a:cxn>
                <a:cxn ang="0">
                  <a:pos x="279" y="380"/>
                </a:cxn>
                <a:cxn ang="0">
                  <a:pos x="288" y="372"/>
                </a:cxn>
                <a:cxn ang="0">
                  <a:pos x="298" y="389"/>
                </a:cxn>
                <a:cxn ang="0">
                  <a:pos x="292" y="399"/>
                </a:cxn>
                <a:cxn ang="0">
                  <a:pos x="309" y="402"/>
                </a:cxn>
                <a:cxn ang="0">
                  <a:pos x="321" y="404"/>
                </a:cxn>
                <a:cxn ang="0">
                  <a:pos x="326" y="408"/>
                </a:cxn>
                <a:cxn ang="0">
                  <a:pos x="328" y="433"/>
                </a:cxn>
                <a:cxn ang="0">
                  <a:pos x="334" y="429"/>
                </a:cxn>
                <a:cxn ang="0">
                  <a:pos x="335" y="448"/>
                </a:cxn>
                <a:cxn ang="0">
                  <a:pos x="348" y="452"/>
                </a:cxn>
                <a:cxn ang="0">
                  <a:pos x="356" y="467"/>
                </a:cxn>
                <a:cxn ang="0">
                  <a:pos x="354" y="478"/>
                </a:cxn>
                <a:cxn ang="0">
                  <a:pos x="356" y="482"/>
                </a:cxn>
                <a:cxn ang="0">
                  <a:pos x="369" y="485"/>
                </a:cxn>
                <a:cxn ang="0">
                  <a:pos x="381" y="492"/>
                </a:cxn>
                <a:cxn ang="0">
                  <a:pos x="390" y="496"/>
                </a:cxn>
                <a:cxn ang="0">
                  <a:pos x="399" y="501"/>
                </a:cxn>
                <a:cxn ang="0">
                  <a:pos x="392" y="513"/>
                </a:cxn>
                <a:cxn ang="0">
                  <a:pos x="384" y="528"/>
                </a:cxn>
                <a:cxn ang="0">
                  <a:pos x="376" y="542"/>
                </a:cxn>
                <a:cxn ang="0">
                  <a:pos x="453" y="492"/>
                </a:cxn>
                <a:cxn ang="0">
                  <a:pos x="486" y="470"/>
                </a:cxn>
                <a:cxn ang="0">
                  <a:pos x="486" y="406"/>
                </a:cxn>
              </a:cxnLst>
              <a:rect l="0" t="0" r="r" b="b"/>
              <a:pathLst>
                <a:path w="496" h="542">
                  <a:moveTo>
                    <a:pt x="486" y="406"/>
                  </a:moveTo>
                  <a:cubicBezTo>
                    <a:pt x="453" y="395"/>
                    <a:pt x="453" y="395"/>
                    <a:pt x="453" y="395"/>
                  </a:cubicBezTo>
                  <a:cubicBezTo>
                    <a:pt x="464" y="374"/>
                    <a:pt x="464" y="374"/>
                    <a:pt x="464" y="374"/>
                  </a:cubicBezTo>
                  <a:cubicBezTo>
                    <a:pt x="432" y="363"/>
                    <a:pt x="432" y="363"/>
                    <a:pt x="432" y="363"/>
                  </a:cubicBezTo>
                  <a:cubicBezTo>
                    <a:pt x="432" y="331"/>
                    <a:pt x="432" y="331"/>
                    <a:pt x="432" y="331"/>
                  </a:cubicBezTo>
                  <a:cubicBezTo>
                    <a:pt x="453" y="310"/>
                    <a:pt x="453" y="310"/>
                    <a:pt x="453" y="310"/>
                  </a:cubicBezTo>
                  <a:cubicBezTo>
                    <a:pt x="453" y="267"/>
                    <a:pt x="453" y="267"/>
                    <a:pt x="453" y="267"/>
                  </a:cubicBezTo>
                  <a:cubicBezTo>
                    <a:pt x="442" y="256"/>
                    <a:pt x="442" y="256"/>
                    <a:pt x="442" y="256"/>
                  </a:cubicBezTo>
                  <a:cubicBezTo>
                    <a:pt x="453" y="235"/>
                    <a:pt x="453" y="235"/>
                    <a:pt x="453" y="235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378" y="224"/>
                    <a:pt x="378" y="224"/>
                    <a:pt x="378" y="224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24" y="203"/>
                    <a:pt x="324" y="203"/>
                    <a:pt x="324" y="203"/>
                  </a:cubicBezTo>
                  <a:cubicBezTo>
                    <a:pt x="302" y="171"/>
                    <a:pt x="302" y="171"/>
                    <a:pt x="302" y="171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128"/>
                    <a:pt x="313" y="128"/>
                    <a:pt x="313" y="12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80" y="118"/>
                    <a:pt x="280" y="118"/>
                    <a:pt x="280" y="118"/>
                  </a:cubicBezTo>
                  <a:cubicBezTo>
                    <a:pt x="270" y="128"/>
                    <a:pt x="270" y="128"/>
                    <a:pt x="270" y="128"/>
                  </a:cubicBezTo>
                  <a:cubicBezTo>
                    <a:pt x="259" y="128"/>
                    <a:pt x="259" y="128"/>
                    <a:pt x="259" y="128"/>
                  </a:cubicBezTo>
                  <a:cubicBezTo>
                    <a:pt x="249" y="118"/>
                    <a:pt x="249" y="118"/>
                    <a:pt x="249" y="118"/>
                  </a:cubicBezTo>
                  <a:cubicBezTo>
                    <a:pt x="227" y="53"/>
                    <a:pt x="227" y="53"/>
                    <a:pt x="227" y="53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173" y="21"/>
                    <a:pt x="173" y="21"/>
                    <a:pt x="173" y="2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65" y="139"/>
                    <a:pt x="65" y="139"/>
                    <a:pt x="65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54" y="181"/>
                    <a:pt x="54" y="181"/>
                    <a:pt x="54" y="181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6" y="203"/>
                    <a:pt x="76" y="203"/>
                    <a:pt x="76" y="203"/>
                  </a:cubicBezTo>
                  <a:cubicBezTo>
                    <a:pt x="43" y="235"/>
                    <a:pt x="43" y="235"/>
                    <a:pt x="43" y="235"/>
                  </a:cubicBezTo>
                  <a:cubicBezTo>
                    <a:pt x="43" y="267"/>
                    <a:pt x="43" y="267"/>
                    <a:pt x="43" y="267"/>
                  </a:cubicBezTo>
                  <a:cubicBezTo>
                    <a:pt x="87" y="267"/>
                    <a:pt x="87" y="267"/>
                    <a:pt x="87" y="267"/>
                  </a:cubicBezTo>
                  <a:cubicBezTo>
                    <a:pt x="98" y="278"/>
                    <a:pt x="98" y="278"/>
                    <a:pt x="98" y="278"/>
                  </a:cubicBezTo>
                  <a:cubicBezTo>
                    <a:pt x="108" y="299"/>
                    <a:pt x="108" y="299"/>
                    <a:pt x="108" y="299"/>
                  </a:cubicBezTo>
                  <a:cubicBezTo>
                    <a:pt x="65" y="310"/>
                    <a:pt x="65" y="310"/>
                    <a:pt x="65" y="310"/>
                  </a:cubicBezTo>
                  <a:cubicBezTo>
                    <a:pt x="87" y="331"/>
                    <a:pt x="87" y="331"/>
                    <a:pt x="87" y="331"/>
                  </a:cubicBezTo>
                  <a:cubicBezTo>
                    <a:pt x="98" y="353"/>
                    <a:pt x="98" y="353"/>
                    <a:pt x="98" y="353"/>
                  </a:cubicBezTo>
                  <a:cubicBezTo>
                    <a:pt x="98" y="363"/>
                    <a:pt x="98" y="363"/>
                    <a:pt x="98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74"/>
                    <a:pt x="87" y="374"/>
                    <a:pt x="87" y="374"/>
                  </a:cubicBezTo>
                  <a:cubicBezTo>
                    <a:pt x="119" y="395"/>
                    <a:pt x="119" y="395"/>
                    <a:pt x="119" y="395"/>
                  </a:cubicBezTo>
                  <a:cubicBezTo>
                    <a:pt x="140" y="417"/>
                    <a:pt x="140" y="417"/>
                    <a:pt x="140" y="417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9" y="442"/>
                    <a:pt x="161" y="443"/>
                    <a:pt x="166" y="444"/>
                  </a:cubicBezTo>
                  <a:cubicBezTo>
                    <a:pt x="166" y="444"/>
                    <a:pt x="166" y="444"/>
                    <a:pt x="167" y="444"/>
                  </a:cubicBezTo>
                  <a:cubicBezTo>
                    <a:pt x="173" y="438"/>
                    <a:pt x="173" y="438"/>
                    <a:pt x="173" y="438"/>
                  </a:cubicBezTo>
                  <a:cubicBezTo>
                    <a:pt x="173" y="447"/>
                    <a:pt x="173" y="447"/>
                    <a:pt x="173" y="447"/>
                  </a:cubicBezTo>
                  <a:cubicBezTo>
                    <a:pt x="174" y="448"/>
                    <a:pt x="175" y="448"/>
                    <a:pt x="176" y="449"/>
                  </a:cubicBezTo>
                  <a:cubicBezTo>
                    <a:pt x="176" y="449"/>
                    <a:pt x="176" y="449"/>
                    <a:pt x="180" y="444"/>
                  </a:cubicBezTo>
                  <a:cubicBezTo>
                    <a:pt x="180" y="444"/>
                    <a:pt x="180" y="444"/>
                    <a:pt x="199" y="447"/>
                  </a:cubicBezTo>
                  <a:cubicBezTo>
                    <a:pt x="199" y="447"/>
                    <a:pt x="199" y="447"/>
                    <a:pt x="212" y="446"/>
                  </a:cubicBezTo>
                  <a:cubicBezTo>
                    <a:pt x="212" y="446"/>
                    <a:pt x="212" y="446"/>
                    <a:pt x="230" y="446"/>
                  </a:cubicBezTo>
                  <a:cubicBezTo>
                    <a:pt x="230" y="446"/>
                    <a:pt x="230" y="446"/>
                    <a:pt x="240" y="443"/>
                  </a:cubicBezTo>
                  <a:cubicBezTo>
                    <a:pt x="240" y="443"/>
                    <a:pt x="240" y="443"/>
                    <a:pt x="239" y="437"/>
                  </a:cubicBezTo>
                  <a:cubicBezTo>
                    <a:pt x="239" y="437"/>
                    <a:pt x="239" y="437"/>
                    <a:pt x="237" y="431"/>
                  </a:cubicBezTo>
                  <a:cubicBezTo>
                    <a:pt x="237" y="431"/>
                    <a:pt x="237" y="431"/>
                    <a:pt x="245" y="425"/>
                  </a:cubicBezTo>
                  <a:cubicBezTo>
                    <a:pt x="245" y="425"/>
                    <a:pt x="245" y="425"/>
                    <a:pt x="255" y="417"/>
                  </a:cubicBezTo>
                  <a:cubicBezTo>
                    <a:pt x="255" y="417"/>
                    <a:pt x="255" y="417"/>
                    <a:pt x="258" y="416"/>
                  </a:cubicBezTo>
                  <a:cubicBezTo>
                    <a:pt x="258" y="416"/>
                    <a:pt x="258" y="416"/>
                    <a:pt x="258" y="421"/>
                  </a:cubicBezTo>
                  <a:cubicBezTo>
                    <a:pt x="258" y="421"/>
                    <a:pt x="258" y="421"/>
                    <a:pt x="262" y="419"/>
                  </a:cubicBezTo>
                  <a:cubicBezTo>
                    <a:pt x="262" y="419"/>
                    <a:pt x="262" y="419"/>
                    <a:pt x="266" y="418"/>
                  </a:cubicBezTo>
                  <a:cubicBezTo>
                    <a:pt x="266" y="418"/>
                    <a:pt x="266" y="418"/>
                    <a:pt x="263" y="414"/>
                  </a:cubicBezTo>
                  <a:cubicBezTo>
                    <a:pt x="263" y="414"/>
                    <a:pt x="263" y="414"/>
                    <a:pt x="267" y="412"/>
                  </a:cubicBezTo>
                  <a:cubicBezTo>
                    <a:pt x="267" y="412"/>
                    <a:pt x="267" y="412"/>
                    <a:pt x="268" y="407"/>
                  </a:cubicBezTo>
                  <a:cubicBezTo>
                    <a:pt x="268" y="407"/>
                    <a:pt x="268" y="407"/>
                    <a:pt x="264" y="405"/>
                  </a:cubicBezTo>
                  <a:cubicBezTo>
                    <a:pt x="264" y="405"/>
                    <a:pt x="264" y="405"/>
                    <a:pt x="264" y="402"/>
                  </a:cubicBezTo>
                  <a:cubicBezTo>
                    <a:pt x="264" y="402"/>
                    <a:pt x="264" y="402"/>
                    <a:pt x="267" y="399"/>
                  </a:cubicBezTo>
                  <a:cubicBezTo>
                    <a:pt x="267" y="399"/>
                    <a:pt x="267" y="399"/>
                    <a:pt x="266" y="396"/>
                  </a:cubicBezTo>
                  <a:cubicBezTo>
                    <a:pt x="266" y="396"/>
                    <a:pt x="266" y="396"/>
                    <a:pt x="258" y="394"/>
                  </a:cubicBezTo>
                  <a:cubicBezTo>
                    <a:pt x="258" y="394"/>
                    <a:pt x="258" y="394"/>
                    <a:pt x="254" y="388"/>
                  </a:cubicBezTo>
                  <a:cubicBezTo>
                    <a:pt x="254" y="388"/>
                    <a:pt x="254" y="388"/>
                    <a:pt x="256" y="385"/>
                  </a:cubicBezTo>
                  <a:cubicBezTo>
                    <a:pt x="256" y="385"/>
                    <a:pt x="256" y="385"/>
                    <a:pt x="259" y="389"/>
                  </a:cubicBezTo>
                  <a:cubicBezTo>
                    <a:pt x="259" y="389"/>
                    <a:pt x="259" y="389"/>
                    <a:pt x="262" y="387"/>
                  </a:cubicBezTo>
                  <a:cubicBezTo>
                    <a:pt x="262" y="387"/>
                    <a:pt x="262" y="387"/>
                    <a:pt x="267" y="388"/>
                  </a:cubicBezTo>
                  <a:cubicBezTo>
                    <a:pt x="267" y="388"/>
                    <a:pt x="267" y="388"/>
                    <a:pt x="271" y="385"/>
                  </a:cubicBezTo>
                  <a:cubicBezTo>
                    <a:pt x="271" y="385"/>
                    <a:pt x="271" y="385"/>
                    <a:pt x="279" y="380"/>
                  </a:cubicBezTo>
                  <a:cubicBezTo>
                    <a:pt x="279" y="380"/>
                    <a:pt x="279" y="380"/>
                    <a:pt x="282" y="378"/>
                  </a:cubicBezTo>
                  <a:cubicBezTo>
                    <a:pt x="282" y="378"/>
                    <a:pt x="282" y="378"/>
                    <a:pt x="283" y="374"/>
                  </a:cubicBezTo>
                  <a:cubicBezTo>
                    <a:pt x="283" y="374"/>
                    <a:pt x="283" y="374"/>
                    <a:pt x="288" y="372"/>
                  </a:cubicBezTo>
                  <a:cubicBezTo>
                    <a:pt x="288" y="372"/>
                    <a:pt x="288" y="372"/>
                    <a:pt x="293" y="377"/>
                  </a:cubicBezTo>
                  <a:cubicBezTo>
                    <a:pt x="293" y="377"/>
                    <a:pt x="293" y="377"/>
                    <a:pt x="297" y="384"/>
                  </a:cubicBezTo>
                  <a:cubicBezTo>
                    <a:pt x="297" y="384"/>
                    <a:pt x="297" y="384"/>
                    <a:pt x="298" y="389"/>
                  </a:cubicBezTo>
                  <a:cubicBezTo>
                    <a:pt x="298" y="389"/>
                    <a:pt x="298" y="389"/>
                    <a:pt x="298" y="392"/>
                  </a:cubicBezTo>
                  <a:cubicBezTo>
                    <a:pt x="298" y="392"/>
                    <a:pt x="298" y="392"/>
                    <a:pt x="291" y="396"/>
                  </a:cubicBezTo>
                  <a:cubicBezTo>
                    <a:pt x="291" y="396"/>
                    <a:pt x="291" y="396"/>
                    <a:pt x="292" y="399"/>
                  </a:cubicBezTo>
                  <a:cubicBezTo>
                    <a:pt x="292" y="399"/>
                    <a:pt x="292" y="399"/>
                    <a:pt x="299" y="400"/>
                  </a:cubicBezTo>
                  <a:cubicBezTo>
                    <a:pt x="299" y="400"/>
                    <a:pt x="299" y="400"/>
                    <a:pt x="303" y="404"/>
                  </a:cubicBezTo>
                  <a:cubicBezTo>
                    <a:pt x="303" y="404"/>
                    <a:pt x="303" y="404"/>
                    <a:pt x="309" y="402"/>
                  </a:cubicBezTo>
                  <a:cubicBezTo>
                    <a:pt x="309" y="402"/>
                    <a:pt x="309" y="402"/>
                    <a:pt x="314" y="404"/>
                  </a:cubicBezTo>
                  <a:cubicBezTo>
                    <a:pt x="314" y="404"/>
                    <a:pt x="314" y="404"/>
                    <a:pt x="319" y="401"/>
                  </a:cubicBezTo>
                  <a:cubicBezTo>
                    <a:pt x="319" y="401"/>
                    <a:pt x="319" y="401"/>
                    <a:pt x="321" y="404"/>
                  </a:cubicBezTo>
                  <a:cubicBezTo>
                    <a:pt x="321" y="404"/>
                    <a:pt x="321" y="404"/>
                    <a:pt x="318" y="408"/>
                  </a:cubicBezTo>
                  <a:cubicBezTo>
                    <a:pt x="318" y="408"/>
                    <a:pt x="318" y="408"/>
                    <a:pt x="324" y="407"/>
                  </a:cubicBezTo>
                  <a:cubicBezTo>
                    <a:pt x="324" y="407"/>
                    <a:pt x="324" y="407"/>
                    <a:pt x="326" y="408"/>
                  </a:cubicBezTo>
                  <a:cubicBezTo>
                    <a:pt x="326" y="408"/>
                    <a:pt x="326" y="408"/>
                    <a:pt x="324" y="425"/>
                  </a:cubicBezTo>
                  <a:cubicBezTo>
                    <a:pt x="324" y="425"/>
                    <a:pt x="324" y="425"/>
                    <a:pt x="324" y="432"/>
                  </a:cubicBezTo>
                  <a:cubicBezTo>
                    <a:pt x="324" y="432"/>
                    <a:pt x="324" y="432"/>
                    <a:pt x="328" y="433"/>
                  </a:cubicBezTo>
                  <a:cubicBezTo>
                    <a:pt x="328" y="433"/>
                    <a:pt x="328" y="433"/>
                    <a:pt x="330" y="431"/>
                  </a:cubicBezTo>
                  <a:cubicBezTo>
                    <a:pt x="330" y="431"/>
                    <a:pt x="330" y="431"/>
                    <a:pt x="331" y="428"/>
                  </a:cubicBezTo>
                  <a:cubicBezTo>
                    <a:pt x="331" y="428"/>
                    <a:pt x="331" y="428"/>
                    <a:pt x="334" y="429"/>
                  </a:cubicBezTo>
                  <a:cubicBezTo>
                    <a:pt x="334" y="429"/>
                    <a:pt x="334" y="429"/>
                    <a:pt x="336" y="433"/>
                  </a:cubicBezTo>
                  <a:cubicBezTo>
                    <a:pt x="336" y="433"/>
                    <a:pt x="336" y="433"/>
                    <a:pt x="336" y="443"/>
                  </a:cubicBezTo>
                  <a:cubicBezTo>
                    <a:pt x="336" y="443"/>
                    <a:pt x="336" y="443"/>
                    <a:pt x="335" y="448"/>
                  </a:cubicBezTo>
                  <a:cubicBezTo>
                    <a:pt x="335" y="448"/>
                    <a:pt x="335" y="448"/>
                    <a:pt x="339" y="450"/>
                  </a:cubicBezTo>
                  <a:cubicBezTo>
                    <a:pt x="339" y="450"/>
                    <a:pt x="339" y="450"/>
                    <a:pt x="344" y="450"/>
                  </a:cubicBezTo>
                  <a:cubicBezTo>
                    <a:pt x="344" y="450"/>
                    <a:pt x="344" y="450"/>
                    <a:pt x="348" y="452"/>
                  </a:cubicBezTo>
                  <a:cubicBezTo>
                    <a:pt x="348" y="452"/>
                    <a:pt x="348" y="452"/>
                    <a:pt x="353" y="456"/>
                  </a:cubicBezTo>
                  <a:cubicBezTo>
                    <a:pt x="353" y="456"/>
                    <a:pt x="353" y="456"/>
                    <a:pt x="357" y="457"/>
                  </a:cubicBezTo>
                  <a:cubicBezTo>
                    <a:pt x="357" y="457"/>
                    <a:pt x="357" y="457"/>
                    <a:pt x="356" y="467"/>
                  </a:cubicBezTo>
                  <a:cubicBezTo>
                    <a:pt x="356" y="467"/>
                    <a:pt x="356" y="467"/>
                    <a:pt x="356" y="472"/>
                  </a:cubicBezTo>
                  <a:cubicBezTo>
                    <a:pt x="356" y="472"/>
                    <a:pt x="356" y="472"/>
                    <a:pt x="352" y="473"/>
                  </a:cubicBezTo>
                  <a:cubicBezTo>
                    <a:pt x="352" y="473"/>
                    <a:pt x="352" y="473"/>
                    <a:pt x="354" y="478"/>
                  </a:cubicBezTo>
                  <a:cubicBezTo>
                    <a:pt x="354" y="478"/>
                    <a:pt x="354" y="478"/>
                    <a:pt x="351" y="482"/>
                  </a:cubicBezTo>
                  <a:cubicBezTo>
                    <a:pt x="351" y="482"/>
                    <a:pt x="351" y="482"/>
                    <a:pt x="353" y="483"/>
                  </a:cubicBezTo>
                  <a:cubicBezTo>
                    <a:pt x="353" y="483"/>
                    <a:pt x="353" y="483"/>
                    <a:pt x="356" y="482"/>
                  </a:cubicBezTo>
                  <a:cubicBezTo>
                    <a:pt x="356" y="482"/>
                    <a:pt x="356" y="482"/>
                    <a:pt x="361" y="485"/>
                  </a:cubicBezTo>
                  <a:cubicBezTo>
                    <a:pt x="361" y="485"/>
                    <a:pt x="361" y="485"/>
                    <a:pt x="364" y="483"/>
                  </a:cubicBezTo>
                  <a:cubicBezTo>
                    <a:pt x="364" y="483"/>
                    <a:pt x="364" y="483"/>
                    <a:pt x="369" y="485"/>
                  </a:cubicBezTo>
                  <a:cubicBezTo>
                    <a:pt x="369" y="485"/>
                    <a:pt x="369" y="485"/>
                    <a:pt x="372" y="485"/>
                  </a:cubicBezTo>
                  <a:cubicBezTo>
                    <a:pt x="372" y="485"/>
                    <a:pt x="372" y="485"/>
                    <a:pt x="377" y="489"/>
                  </a:cubicBezTo>
                  <a:cubicBezTo>
                    <a:pt x="377" y="489"/>
                    <a:pt x="377" y="489"/>
                    <a:pt x="381" y="492"/>
                  </a:cubicBezTo>
                  <a:cubicBezTo>
                    <a:pt x="381" y="492"/>
                    <a:pt x="381" y="492"/>
                    <a:pt x="383" y="496"/>
                  </a:cubicBezTo>
                  <a:cubicBezTo>
                    <a:pt x="383" y="496"/>
                    <a:pt x="383" y="496"/>
                    <a:pt x="385" y="499"/>
                  </a:cubicBezTo>
                  <a:cubicBezTo>
                    <a:pt x="385" y="499"/>
                    <a:pt x="385" y="499"/>
                    <a:pt x="390" y="496"/>
                  </a:cubicBezTo>
                  <a:cubicBezTo>
                    <a:pt x="390" y="496"/>
                    <a:pt x="390" y="496"/>
                    <a:pt x="394" y="494"/>
                  </a:cubicBezTo>
                  <a:cubicBezTo>
                    <a:pt x="394" y="494"/>
                    <a:pt x="394" y="494"/>
                    <a:pt x="398" y="496"/>
                  </a:cubicBezTo>
                  <a:cubicBezTo>
                    <a:pt x="398" y="496"/>
                    <a:pt x="398" y="496"/>
                    <a:pt x="399" y="501"/>
                  </a:cubicBezTo>
                  <a:cubicBezTo>
                    <a:pt x="399" y="501"/>
                    <a:pt x="399" y="501"/>
                    <a:pt x="395" y="505"/>
                  </a:cubicBezTo>
                  <a:cubicBezTo>
                    <a:pt x="395" y="505"/>
                    <a:pt x="395" y="505"/>
                    <a:pt x="395" y="509"/>
                  </a:cubicBezTo>
                  <a:cubicBezTo>
                    <a:pt x="395" y="509"/>
                    <a:pt x="395" y="509"/>
                    <a:pt x="392" y="513"/>
                  </a:cubicBezTo>
                  <a:cubicBezTo>
                    <a:pt x="392" y="513"/>
                    <a:pt x="392" y="513"/>
                    <a:pt x="392" y="516"/>
                  </a:cubicBezTo>
                  <a:cubicBezTo>
                    <a:pt x="392" y="516"/>
                    <a:pt x="392" y="516"/>
                    <a:pt x="386" y="519"/>
                  </a:cubicBezTo>
                  <a:cubicBezTo>
                    <a:pt x="386" y="519"/>
                    <a:pt x="386" y="519"/>
                    <a:pt x="384" y="528"/>
                  </a:cubicBezTo>
                  <a:cubicBezTo>
                    <a:pt x="384" y="528"/>
                    <a:pt x="384" y="528"/>
                    <a:pt x="379" y="531"/>
                  </a:cubicBezTo>
                  <a:cubicBezTo>
                    <a:pt x="379" y="531"/>
                    <a:pt x="379" y="531"/>
                    <a:pt x="376" y="535"/>
                  </a:cubicBezTo>
                  <a:cubicBezTo>
                    <a:pt x="376" y="535"/>
                    <a:pt x="376" y="535"/>
                    <a:pt x="376" y="542"/>
                  </a:cubicBezTo>
                  <a:cubicBezTo>
                    <a:pt x="432" y="535"/>
                    <a:pt x="432" y="535"/>
                    <a:pt x="432" y="535"/>
                  </a:cubicBezTo>
                  <a:cubicBezTo>
                    <a:pt x="453" y="535"/>
                    <a:pt x="453" y="535"/>
                    <a:pt x="453" y="535"/>
                  </a:cubicBezTo>
                  <a:cubicBezTo>
                    <a:pt x="453" y="492"/>
                    <a:pt x="453" y="492"/>
                    <a:pt x="453" y="492"/>
                  </a:cubicBezTo>
                  <a:cubicBezTo>
                    <a:pt x="442" y="481"/>
                    <a:pt x="442" y="481"/>
                    <a:pt x="442" y="481"/>
                  </a:cubicBezTo>
                  <a:cubicBezTo>
                    <a:pt x="442" y="470"/>
                    <a:pt x="442" y="470"/>
                    <a:pt x="442" y="470"/>
                  </a:cubicBezTo>
                  <a:cubicBezTo>
                    <a:pt x="486" y="470"/>
                    <a:pt x="486" y="470"/>
                    <a:pt x="486" y="470"/>
                  </a:cubicBezTo>
                  <a:cubicBezTo>
                    <a:pt x="496" y="460"/>
                    <a:pt x="496" y="460"/>
                    <a:pt x="496" y="460"/>
                  </a:cubicBezTo>
                  <a:cubicBezTo>
                    <a:pt x="496" y="417"/>
                    <a:pt x="496" y="417"/>
                    <a:pt x="496" y="417"/>
                  </a:cubicBezTo>
                  <a:lnTo>
                    <a:pt x="486" y="4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8" name="Senegal" descr="© INSCALE GmbH, 05.05.2010&#10;http://www.presentationload.com/">
              <a:extLst>
                <a:ext uri="{FF2B5EF4-FFF2-40B4-BE49-F238E27FC236}">
                  <a16:creationId xmlns:a16="http://schemas.microsoft.com/office/drawing/2014/main" id="{30AC53A0-2F3B-4254-C8AD-24F493880FEE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1057" y="2704094"/>
              <a:ext cx="157132" cy="139343"/>
            </a:xfrm>
            <a:custGeom>
              <a:avLst/>
              <a:gdLst>
                <a:gd name="T0" fmla="*/ 2147483647 w 414"/>
                <a:gd name="T1" fmla="*/ 2147483647 h 366"/>
                <a:gd name="T2" fmla="*/ 2147483647 w 414"/>
                <a:gd name="T3" fmla="*/ 2147483647 h 366"/>
                <a:gd name="T4" fmla="*/ 2147483647 w 414"/>
                <a:gd name="T5" fmla="*/ 2147483647 h 366"/>
                <a:gd name="T6" fmla="*/ 2147483647 w 414"/>
                <a:gd name="T7" fmla="*/ 2147483647 h 366"/>
                <a:gd name="T8" fmla="*/ 2147483647 w 414"/>
                <a:gd name="T9" fmla="*/ 2147483647 h 366"/>
                <a:gd name="T10" fmla="*/ 2147483647 w 414"/>
                <a:gd name="T11" fmla="*/ 2147483647 h 366"/>
                <a:gd name="T12" fmla="*/ 2147483647 w 414"/>
                <a:gd name="T13" fmla="*/ 2147483647 h 366"/>
                <a:gd name="T14" fmla="*/ 2147483647 w 414"/>
                <a:gd name="T15" fmla="*/ 2147483647 h 366"/>
                <a:gd name="T16" fmla="*/ 2147483647 w 414"/>
                <a:gd name="T17" fmla="*/ 2147483647 h 366"/>
                <a:gd name="T18" fmla="*/ 2147483647 w 414"/>
                <a:gd name="T19" fmla="*/ 2147483647 h 366"/>
                <a:gd name="T20" fmla="*/ 2147483647 w 414"/>
                <a:gd name="T21" fmla="*/ 2147483647 h 366"/>
                <a:gd name="T22" fmla="*/ 2147483647 w 414"/>
                <a:gd name="T23" fmla="*/ 2147483647 h 366"/>
                <a:gd name="T24" fmla="*/ 2147483647 w 414"/>
                <a:gd name="T25" fmla="*/ 2147483647 h 366"/>
                <a:gd name="T26" fmla="*/ 2147483647 w 414"/>
                <a:gd name="T27" fmla="*/ 2147483647 h 366"/>
                <a:gd name="T28" fmla="*/ 2147483647 w 414"/>
                <a:gd name="T29" fmla="*/ 0 h 366"/>
                <a:gd name="T30" fmla="*/ 2147483647 w 414"/>
                <a:gd name="T31" fmla="*/ 2147483647 h 366"/>
                <a:gd name="T32" fmla="*/ 2147483647 w 414"/>
                <a:gd name="T33" fmla="*/ 2147483647 h 366"/>
                <a:gd name="T34" fmla="*/ 2147483647 w 414"/>
                <a:gd name="T35" fmla="*/ 2147483647 h 366"/>
                <a:gd name="T36" fmla="*/ 2147483647 w 414"/>
                <a:gd name="T37" fmla="*/ 2147483647 h 366"/>
                <a:gd name="T38" fmla="*/ 2147483647 w 414"/>
                <a:gd name="T39" fmla="*/ 2147483647 h 366"/>
                <a:gd name="T40" fmla="*/ 2147483647 w 414"/>
                <a:gd name="T41" fmla="*/ 2147483647 h 366"/>
                <a:gd name="T42" fmla="*/ 0 w 414"/>
                <a:gd name="T43" fmla="*/ 2147483647 h 366"/>
                <a:gd name="T44" fmla="*/ 2147483647 w 414"/>
                <a:gd name="T45" fmla="*/ 2147483647 h 366"/>
                <a:gd name="T46" fmla="*/ 2147483647 w 414"/>
                <a:gd name="T47" fmla="*/ 2147483647 h 366"/>
                <a:gd name="T48" fmla="*/ 2147483647 w 414"/>
                <a:gd name="T49" fmla="*/ 2147483647 h 366"/>
                <a:gd name="T50" fmla="*/ 2147483647 w 414"/>
                <a:gd name="T51" fmla="*/ 2147483647 h 366"/>
                <a:gd name="T52" fmla="*/ 2147483647 w 414"/>
                <a:gd name="T53" fmla="*/ 2147483647 h 366"/>
                <a:gd name="T54" fmla="*/ 2147483647 w 414"/>
                <a:gd name="T55" fmla="*/ 2147483647 h 366"/>
                <a:gd name="T56" fmla="*/ 2147483647 w 414"/>
                <a:gd name="T57" fmla="*/ 2147483647 h 366"/>
                <a:gd name="T58" fmla="*/ 2147483647 w 414"/>
                <a:gd name="T59" fmla="*/ 2147483647 h 366"/>
                <a:gd name="T60" fmla="*/ 2147483647 w 414"/>
                <a:gd name="T61" fmla="*/ 2147483647 h 366"/>
                <a:gd name="T62" fmla="*/ 2147483647 w 414"/>
                <a:gd name="T63" fmla="*/ 2147483647 h 366"/>
                <a:gd name="T64" fmla="*/ 2147483647 w 414"/>
                <a:gd name="T65" fmla="*/ 2147483647 h 366"/>
                <a:gd name="T66" fmla="*/ 2147483647 w 414"/>
                <a:gd name="T67" fmla="*/ 2147483647 h 366"/>
                <a:gd name="T68" fmla="*/ 2147483647 w 414"/>
                <a:gd name="T69" fmla="*/ 2147483647 h 366"/>
                <a:gd name="T70" fmla="*/ 2147483647 w 414"/>
                <a:gd name="T71" fmla="*/ 2147483647 h 366"/>
                <a:gd name="T72" fmla="*/ 2147483647 w 414"/>
                <a:gd name="T73" fmla="*/ 2147483647 h 366"/>
                <a:gd name="T74" fmla="*/ 2147483647 w 414"/>
                <a:gd name="T75" fmla="*/ 2147483647 h 366"/>
                <a:gd name="T76" fmla="*/ 2147483647 w 414"/>
                <a:gd name="T77" fmla="*/ 2147483647 h 366"/>
                <a:gd name="T78" fmla="*/ 2147483647 w 414"/>
                <a:gd name="T79" fmla="*/ 2147483647 h 366"/>
                <a:gd name="T80" fmla="*/ 2147483647 w 414"/>
                <a:gd name="T81" fmla="*/ 2147483647 h 366"/>
                <a:gd name="T82" fmla="*/ 2147483647 w 414"/>
                <a:gd name="T83" fmla="*/ 2147483647 h 366"/>
                <a:gd name="T84" fmla="*/ 2147483647 w 414"/>
                <a:gd name="T85" fmla="*/ 2147483647 h 366"/>
                <a:gd name="T86" fmla="*/ 2147483647 w 414"/>
                <a:gd name="T87" fmla="*/ 2147483647 h 366"/>
                <a:gd name="T88" fmla="*/ 2147483647 w 414"/>
                <a:gd name="T89" fmla="*/ 2147483647 h 366"/>
                <a:gd name="T90" fmla="*/ 2147483647 w 414"/>
                <a:gd name="T91" fmla="*/ 2147483647 h 366"/>
                <a:gd name="T92" fmla="*/ 2147483647 w 414"/>
                <a:gd name="T93" fmla="*/ 2147483647 h 366"/>
                <a:gd name="T94" fmla="*/ 2147483647 w 414"/>
                <a:gd name="T95" fmla="*/ 2147483647 h 366"/>
                <a:gd name="T96" fmla="*/ 2147483647 w 414"/>
                <a:gd name="T97" fmla="*/ 2147483647 h 366"/>
                <a:gd name="T98" fmla="*/ 2147483647 w 414"/>
                <a:gd name="T99" fmla="*/ 2147483647 h 366"/>
                <a:gd name="T100" fmla="*/ 2147483647 w 414"/>
                <a:gd name="T101" fmla="*/ 2147483647 h 366"/>
                <a:gd name="T102" fmla="*/ 2147483647 w 414"/>
                <a:gd name="T103" fmla="*/ 2147483647 h 366"/>
                <a:gd name="T104" fmla="*/ 2147483647 w 414"/>
                <a:gd name="T105" fmla="*/ 2147483647 h 3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14"/>
                <a:gd name="T160" fmla="*/ 0 h 366"/>
                <a:gd name="T161" fmla="*/ 414 w 414"/>
                <a:gd name="T162" fmla="*/ 366 h 3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14" h="366">
                  <a:moveTo>
                    <a:pt x="402" y="270"/>
                  </a:moveTo>
                  <a:lnTo>
                    <a:pt x="396" y="270"/>
                  </a:lnTo>
                  <a:lnTo>
                    <a:pt x="396" y="276"/>
                  </a:lnTo>
                  <a:lnTo>
                    <a:pt x="384" y="276"/>
                  </a:lnTo>
                  <a:lnTo>
                    <a:pt x="378" y="270"/>
                  </a:lnTo>
                  <a:lnTo>
                    <a:pt x="378" y="246"/>
                  </a:lnTo>
                  <a:lnTo>
                    <a:pt x="384" y="240"/>
                  </a:lnTo>
                  <a:lnTo>
                    <a:pt x="384" y="222"/>
                  </a:lnTo>
                  <a:lnTo>
                    <a:pt x="372" y="210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62"/>
                  </a:lnTo>
                  <a:lnTo>
                    <a:pt x="348" y="138"/>
                  </a:lnTo>
                  <a:lnTo>
                    <a:pt x="318" y="132"/>
                  </a:lnTo>
                  <a:lnTo>
                    <a:pt x="318" y="108"/>
                  </a:lnTo>
                  <a:lnTo>
                    <a:pt x="312" y="102"/>
                  </a:lnTo>
                  <a:lnTo>
                    <a:pt x="294" y="102"/>
                  </a:lnTo>
                  <a:lnTo>
                    <a:pt x="294" y="72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64" y="48"/>
                  </a:lnTo>
                  <a:lnTo>
                    <a:pt x="252" y="54"/>
                  </a:lnTo>
                  <a:lnTo>
                    <a:pt x="246" y="42"/>
                  </a:lnTo>
                  <a:lnTo>
                    <a:pt x="234" y="30"/>
                  </a:lnTo>
                  <a:lnTo>
                    <a:pt x="228" y="18"/>
                  </a:lnTo>
                  <a:lnTo>
                    <a:pt x="222" y="18"/>
                  </a:lnTo>
                  <a:lnTo>
                    <a:pt x="210" y="12"/>
                  </a:lnTo>
                  <a:lnTo>
                    <a:pt x="186" y="12"/>
                  </a:lnTo>
                  <a:lnTo>
                    <a:pt x="162" y="0"/>
                  </a:lnTo>
                  <a:lnTo>
                    <a:pt x="162" y="18"/>
                  </a:lnTo>
                  <a:lnTo>
                    <a:pt x="132" y="12"/>
                  </a:lnTo>
                  <a:lnTo>
                    <a:pt x="120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102" y="12"/>
                  </a:lnTo>
                  <a:lnTo>
                    <a:pt x="90" y="18"/>
                  </a:lnTo>
                  <a:lnTo>
                    <a:pt x="84" y="24"/>
                  </a:lnTo>
                  <a:lnTo>
                    <a:pt x="66" y="60"/>
                  </a:lnTo>
                  <a:lnTo>
                    <a:pt x="60" y="66"/>
                  </a:lnTo>
                  <a:lnTo>
                    <a:pt x="60" y="90"/>
                  </a:lnTo>
                  <a:lnTo>
                    <a:pt x="48" y="96"/>
                  </a:lnTo>
                  <a:lnTo>
                    <a:pt x="30" y="132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12" y="168"/>
                  </a:lnTo>
                  <a:lnTo>
                    <a:pt x="18" y="174"/>
                  </a:lnTo>
                  <a:lnTo>
                    <a:pt x="24" y="186"/>
                  </a:lnTo>
                  <a:lnTo>
                    <a:pt x="24" y="204"/>
                  </a:lnTo>
                  <a:lnTo>
                    <a:pt x="42" y="222"/>
                  </a:lnTo>
                  <a:lnTo>
                    <a:pt x="42" y="246"/>
                  </a:lnTo>
                  <a:lnTo>
                    <a:pt x="48" y="252"/>
                  </a:lnTo>
                  <a:lnTo>
                    <a:pt x="126" y="252"/>
                  </a:lnTo>
                  <a:lnTo>
                    <a:pt x="126" y="240"/>
                  </a:lnTo>
                  <a:lnTo>
                    <a:pt x="180" y="240"/>
                  </a:lnTo>
                  <a:lnTo>
                    <a:pt x="180" y="252"/>
                  </a:lnTo>
                  <a:lnTo>
                    <a:pt x="192" y="246"/>
                  </a:lnTo>
                  <a:lnTo>
                    <a:pt x="198" y="252"/>
                  </a:lnTo>
                  <a:lnTo>
                    <a:pt x="204" y="264"/>
                  </a:lnTo>
                  <a:lnTo>
                    <a:pt x="216" y="264"/>
                  </a:lnTo>
                  <a:lnTo>
                    <a:pt x="222" y="258"/>
                  </a:lnTo>
                  <a:lnTo>
                    <a:pt x="246" y="258"/>
                  </a:lnTo>
                  <a:lnTo>
                    <a:pt x="252" y="264"/>
                  </a:lnTo>
                  <a:lnTo>
                    <a:pt x="252" y="270"/>
                  </a:lnTo>
                  <a:lnTo>
                    <a:pt x="246" y="276"/>
                  </a:lnTo>
                  <a:lnTo>
                    <a:pt x="234" y="282"/>
                  </a:lnTo>
                  <a:lnTo>
                    <a:pt x="228" y="288"/>
                  </a:lnTo>
                  <a:lnTo>
                    <a:pt x="204" y="288"/>
                  </a:lnTo>
                  <a:lnTo>
                    <a:pt x="186" y="282"/>
                  </a:lnTo>
                  <a:lnTo>
                    <a:pt x="180" y="270"/>
                  </a:lnTo>
                  <a:lnTo>
                    <a:pt x="168" y="264"/>
                  </a:lnTo>
                  <a:lnTo>
                    <a:pt x="162" y="258"/>
                  </a:lnTo>
                  <a:lnTo>
                    <a:pt x="156" y="264"/>
                  </a:lnTo>
                  <a:lnTo>
                    <a:pt x="150" y="276"/>
                  </a:lnTo>
                  <a:lnTo>
                    <a:pt x="126" y="276"/>
                  </a:lnTo>
                  <a:lnTo>
                    <a:pt x="120" y="282"/>
                  </a:lnTo>
                  <a:lnTo>
                    <a:pt x="108" y="282"/>
                  </a:lnTo>
                  <a:lnTo>
                    <a:pt x="108" y="294"/>
                  </a:lnTo>
                  <a:lnTo>
                    <a:pt x="36" y="294"/>
                  </a:lnTo>
                  <a:lnTo>
                    <a:pt x="36" y="318"/>
                  </a:lnTo>
                  <a:lnTo>
                    <a:pt x="30" y="324"/>
                  </a:lnTo>
                  <a:lnTo>
                    <a:pt x="30" y="336"/>
                  </a:lnTo>
                  <a:lnTo>
                    <a:pt x="36" y="342"/>
                  </a:lnTo>
                  <a:lnTo>
                    <a:pt x="42" y="354"/>
                  </a:lnTo>
                  <a:lnTo>
                    <a:pt x="48" y="360"/>
                  </a:lnTo>
                  <a:lnTo>
                    <a:pt x="60" y="366"/>
                  </a:lnTo>
                  <a:lnTo>
                    <a:pt x="66" y="366"/>
                  </a:lnTo>
                  <a:lnTo>
                    <a:pt x="72" y="360"/>
                  </a:lnTo>
                  <a:lnTo>
                    <a:pt x="78" y="360"/>
                  </a:lnTo>
                  <a:lnTo>
                    <a:pt x="90" y="348"/>
                  </a:lnTo>
                  <a:lnTo>
                    <a:pt x="126" y="348"/>
                  </a:lnTo>
                  <a:lnTo>
                    <a:pt x="156" y="324"/>
                  </a:lnTo>
                  <a:lnTo>
                    <a:pt x="294" y="330"/>
                  </a:lnTo>
                  <a:lnTo>
                    <a:pt x="294" y="336"/>
                  </a:lnTo>
                  <a:lnTo>
                    <a:pt x="300" y="348"/>
                  </a:lnTo>
                  <a:lnTo>
                    <a:pt x="318" y="348"/>
                  </a:lnTo>
                  <a:lnTo>
                    <a:pt x="324" y="342"/>
                  </a:lnTo>
                  <a:lnTo>
                    <a:pt x="330" y="348"/>
                  </a:lnTo>
                  <a:lnTo>
                    <a:pt x="336" y="360"/>
                  </a:lnTo>
                  <a:lnTo>
                    <a:pt x="342" y="366"/>
                  </a:lnTo>
                  <a:lnTo>
                    <a:pt x="354" y="366"/>
                  </a:lnTo>
                  <a:lnTo>
                    <a:pt x="366" y="360"/>
                  </a:lnTo>
                  <a:lnTo>
                    <a:pt x="372" y="354"/>
                  </a:lnTo>
                  <a:lnTo>
                    <a:pt x="414" y="354"/>
                  </a:lnTo>
                  <a:lnTo>
                    <a:pt x="414" y="288"/>
                  </a:lnTo>
                  <a:lnTo>
                    <a:pt x="408" y="276"/>
                  </a:lnTo>
                  <a:lnTo>
                    <a:pt x="402" y="27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9" name="Saudi Arabia" descr="© INSCALE GmbH, 05.05.2010&#10;http://www.presentationload.com/">
              <a:extLst>
                <a:ext uri="{FF2B5EF4-FFF2-40B4-BE49-F238E27FC236}">
                  <a16:creationId xmlns:a16="http://schemas.microsoft.com/office/drawing/2014/main" id="{67AC1408-817D-68F7-25B9-19773D0680F6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8533" y="2235663"/>
              <a:ext cx="563301" cy="483255"/>
            </a:xfrm>
            <a:custGeom>
              <a:avLst/>
              <a:gdLst>
                <a:gd name="T0" fmla="*/ 2147483647 w 1488"/>
                <a:gd name="T1" fmla="*/ 2147483647 h 1278"/>
                <a:gd name="T2" fmla="*/ 2147483647 w 1488"/>
                <a:gd name="T3" fmla="*/ 2147483647 h 1278"/>
                <a:gd name="T4" fmla="*/ 2147483647 w 1488"/>
                <a:gd name="T5" fmla="*/ 2147483647 h 1278"/>
                <a:gd name="T6" fmla="*/ 2147483647 w 1488"/>
                <a:gd name="T7" fmla="*/ 2147483647 h 1278"/>
                <a:gd name="T8" fmla="*/ 2147483647 w 1488"/>
                <a:gd name="T9" fmla="*/ 2147483647 h 1278"/>
                <a:gd name="T10" fmla="*/ 2147483647 w 1488"/>
                <a:gd name="T11" fmla="*/ 2147483647 h 1278"/>
                <a:gd name="T12" fmla="*/ 2147483647 w 1488"/>
                <a:gd name="T13" fmla="*/ 2147483647 h 1278"/>
                <a:gd name="T14" fmla="*/ 2147483647 w 1488"/>
                <a:gd name="T15" fmla="*/ 2147483647 h 1278"/>
                <a:gd name="T16" fmla="*/ 2147483647 w 1488"/>
                <a:gd name="T17" fmla="*/ 2147483647 h 1278"/>
                <a:gd name="T18" fmla="*/ 2147483647 w 1488"/>
                <a:gd name="T19" fmla="*/ 2147483647 h 1278"/>
                <a:gd name="T20" fmla="*/ 2147483647 w 1488"/>
                <a:gd name="T21" fmla="*/ 2147483647 h 1278"/>
                <a:gd name="T22" fmla="*/ 2147483647 w 1488"/>
                <a:gd name="T23" fmla="*/ 2147483647 h 1278"/>
                <a:gd name="T24" fmla="*/ 2147483647 w 1488"/>
                <a:gd name="T25" fmla="*/ 2147483647 h 1278"/>
                <a:gd name="T26" fmla="*/ 2147483647 w 1488"/>
                <a:gd name="T27" fmla="*/ 2147483647 h 1278"/>
                <a:gd name="T28" fmla="*/ 2147483647 w 1488"/>
                <a:gd name="T29" fmla="*/ 2147483647 h 1278"/>
                <a:gd name="T30" fmla="*/ 2147483647 w 1488"/>
                <a:gd name="T31" fmla="*/ 2147483647 h 1278"/>
                <a:gd name="T32" fmla="*/ 2147483647 w 1488"/>
                <a:gd name="T33" fmla="*/ 2147483647 h 1278"/>
                <a:gd name="T34" fmla="*/ 2147483647 w 1488"/>
                <a:gd name="T35" fmla="*/ 2147483647 h 1278"/>
                <a:gd name="T36" fmla="*/ 2147483647 w 1488"/>
                <a:gd name="T37" fmla="*/ 2147483647 h 1278"/>
                <a:gd name="T38" fmla="*/ 2147483647 w 1488"/>
                <a:gd name="T39" fmla="*/ 0 h 1278"/>
                <a:gd name="T40" fmla="*/ 2147483647 w 1488"/>
                <a:gd name="T41" fmla="*/ 2147483647 h 1278"/>
                <a:gd name="T42" fmla="*/ 2147483647 w 1488"/>
                <a:gd name="T43" fmla="*/ 2147483647 h 1278"/>
                <a:gd name="T44" fmla="*/ 2147483647 w 1488"/>
                <a:gd name="T45" fmla="*/ 2147483647 h 1278"/>
                <a:gd name="T46" fmla="*/ 2147483647 w 1488"/>
                <a:gd name="T47" fmla="*/ 2147483647 h 1278"/>
                <a:gd name="T48" fmla="*/ 2147483647 w 1488"/>
                <a:gd name="T49" fmla="*/ 2147483647 h 1278"/>
                <a:gd name="T50" fmla="*/ 2147483647 w 1488"/>
                <a:gd name="T51" fmla="*/ 2147483647 h 1278"/>
                <a:gd name="T52" fmla="*/ 2147483647 w 1488"/>
                <a:gd name="T53" fmla="*/ 2147483647 h 1278"/>
                <a:gd name="T54" fmla="*/ 2147483647 w 1488"/>
                <a:gd name="T55" fmla="*/ 2147483647 h 1278"/>
                <a:gd name="T56" fmla="*/ 2147483647 w 1488"/>
                <a:gd name="T57" fmla="*/ 2147483647 h 1278"/>
                <a:gd name="T58" fmla="*/ 2147483647 w 1488"/>
                <a:gd name="T59" fmla="*/ 2147483647 h 1278"/>
                <a:gd name="T60" fmla="*/ 2147483647 w 1488"/>
                <a:gd name="T61" fmla="*/ 2147483647 h 1278"/>
                <a:gd name="T62" fmla="*/ 0 w 1488"/>
                <a:gd name="T63" fmla="*/ 2147483647 h 1278"/>
                <a:gd name="T64" fmla="*/ 2147483647 w 1488"/>
                <a:gd name="T65" fmla="*/ 2147483647 h 1278"/>
                <a:gd name="T66" fmla="*/ 2147483647 w 1488"/>
                <a:gd name="T67" fmla="*/ 2147483647 h 1278"/>
                <a:gd name="T68" fmla="*/ 2147483647 w 1488"/>
                <a:gd name="T69" fmla="*/ 2147483647 h 1278"/>
                <a:gd name="T70" fmla="*/ 2147483647 w 1488"/>
                <a:gd name="T71" fmla="*/ 2147483647 h 1278"/>
                <a:gd name="T72" fmla="*/ 2147483647 w 1488"/>
                <a:gd name="T73" fmla="*/ 2147483647 h 1278"/>
                <a:gd name="T74" fmla="*/ 2147483647 w 1488"/>
                <a:gd name="T75" fmla="*/ 2147483647 h 1278"/>
                <a:gd name="T76" fmla="*/ 2147483647 w 1488"/>
                <a:gd name="T77" fmla="*/ 2147483647 h 1278"/>
                <a:gd name="T78" fmla="*/ 2147483647 w 1488"/>
                <a:gd name="T79" fmla="*/ 2147483647 h 1278"/>
                <a:gd name="T80" fmla="*/ 2147483647 w 1488"/>
                <a:gd name="T81" fmla="*/ 2147483647 h 1278"/>
                <a:gd name="T82" fmla="*/ 2147483647 w 1488"/>
                <a:gd name="T83" fmla="*/ 2147483647 h 1278"/>
                <a:gd name="T84" fmla="*/ 2147483647 w 1488"/>
                <a:gd name="T85" fmla="*/ 2147483647 h 1278"/>
                <a:gd name="T86" fmla="*/ 2147483647 w 1488"/>
                <a:gd name="T87" fmla="*/ 2147483647 h 1278"/>
                <a:gd name="T88" fmla="*/ 2147483647 w 1488"/>
                <a:gd name="T89" fmla="*/ 2147483647 h 1278"/>
                <a:gd name="T90" fmla="*/ 2147483647 w 1488"/>
                <a:gd name="T91" fmla="*/ 2147483647 h 1278"/>
                <a:gd name="T92" fmla="*/ 2147483647 w 1488"/>
                <a:gd name="T93" fmla="*/ 2147483647 h 1278"/>
                <a:gd name="T94" fmla="*/ 2147483647 w 1488"/>
                <a:gd name="T95" fmla="*/ 2147483647 h 1278"/>
                <a:gd name="T96" fmla="*/ 2147483647 w 1488"/>
                <a:gd name="T97" fmla="*/ 2147483647 h 1278"/>
                <a:gd name="T98" fmla="*/ 2147483647 w 1488"/>
                <a:gd name="T99" fmla="*/ 2147483647 h 1278"/>
                <a:gd name="T100" fmla="*/ 2147483647 w 1488"/>
                <a:gd name="T101" fmla="*/ 2147483647 h 1278"/>
                <a:gd name="T102" fmla="*/ 2147483647 w 1488"/>
                <a:gd name="T103" fmla="*/ 2147483647 h 1278"/>
                <a:gd name="T104" fmla="*/ 2147483647 w 1488"/>
                <a:gd name="T105" fmla="*/ 2147483647 h 1278"/>
                <a:gd name="T106" fmla="*/ 2147483647 w 1488"/>
                <a:gd name="T107" fmla="*/ 2147483647 h 1278"/>
                <a:gd name="T108" fmla="*/ 2147483647 w 1488"/>
                <a:gd name="T109" fmla="*/ 2147483647 h 1278"/>
                <a:gd name="T110" fmla="*/ 2147483647 w 1488"/>
                <a:gd name="T111" fmla="*/ 2147483647 h 1278"/>
                <a:gd name="T112" fmla="*/ 2147483647 w 1488"/>
                <a:gd name="T113" fmla="*/ 2147483647 h 1278"/>
                <a:gd name="T114" fmla="*/ 2147483647 w 1488"/>
                <a:gd name="T115" fmla="*/ 2147483647 h 1278"/>
                <a:gd name="T116" fmla="*/ 2147483647 w 1488"/>
                <a:gd name="T117" fmla="*/ 2147483647 h 12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8"/>
                <a:gd name="T178" fmla="*/ 0 h 1278"/>
                <a:gd name="T179" fmla="*/ 1488 w 1488"/>
                <a:gd name="T180" fmla="*/ 1278 h 127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8" h="1278">
                  <a:moveTo>
                    <a:pt x="1464" y="792"/>
                  </a:moveTo>
                  <a:lnTo>
                    <a:pt x="1464" y="780"/>
                  </a:lnTo>
                  <a:lnTo>
                    <a:pt x="1458" y="774"/>
                  </a:lnTo>
                  <a:lnTo>
                    <a:pt x="1416" y="768"/>
                  </a:lnTo>
                  <a:lnTo>
                    <a:pt x="1320" y="756"/>
                  </a:lnTo>
                  <a:lnTo>
                    <a:pt x="1284" y="750"/>
                  </a:lnTo>
                  <a:lnTo>
                    <a:pt x="1266" y="750"/>
                  </a:lnTo>
                  <a:lnTo>
                    <a:pt x="1260" y="738"/>
                  </a:lnTo>
                  <a:lnTo>
                    <a:pt x="1248" y="732"/>
                  </a:lnTo>
                  <a:lnTo>
                    <a:pt x="1242" y="720"/>
                  </a:lnTo>
                  <a:lnTo>
                    <a:pt x="1218" y="696"/>
                  </a:lnTo>
                  <a:lnTo>
                    <a:pt x="1206" y="672"/>
                  </a:lnTo>
                  <a:lnTo>
                    <a:pt x="1188" y="654"/>
                  </a:lnTo>
                  <a:lnTo>
                    <a:pt x="1188" y="642"/>
                  </a:lnTo>
                  <a:lnTo>
                    <a:pt x="1182" y="636"/>
                  </a:lnTo>
                  <a:lnTo>
                    <a:pt x="1182" y="618"/>
                  </a:lnTo>
                  <a:lnTo>
                    <a:pt x="1176" y="624"/>
                  </a:lnTo>
                  <a:lnTo>
                    <a:pt x="1164" y="612"/>
                  </a:lnTo>
                  <a:lnTo>
                    <a:pt x="1146" y="612"/>
                  </a:lnTo>
                  <a:lnTo>
                    <a:pt x="1140" y="600"/>
                  </a:lnTo>
                  <a:lnTo>
                    <a:pt x="1134" y="594"/>
                  </a:lnTo>
                  <a:lnTo>
                    <a:pt x="1128" y="582"/>
                  </a:lnTo>
                  <a:lnTo>
                    <a:pt x="1122" y="564"/>
                  </a:lnTo>
                  <a:lnTo>
                    <a:pt x="1116" y="552"/>
                  </a:lnTo>
                  <a:lnTo>
                    <a:pt x="1116" y="540"/>
                  </a:lnTo>
                  <a:lnTo>
                    <a:pt x="1110" y="534"/>
                  </a:lnTo>
                  <a:lnTo>
                    <a:pt x="1098" y="528"/>
                  </a:lnTo>
                  <a:lnTo>
                    <a:pt x="1086" y="516"/>
                  </a:lnTo>
                  <a:lnTo>
                    <a:pt x="1074" y="510"/>
                  </a:lnTo>
                  <a:lnTo>
                    <a:pt x="1068" y="498"/>
                  </a:lnTo>
                  <a:lnTo>
                    <a:pt x="1068" y="462"/>
                  </a:lnTo>
                  <a:lnTo>
                    <a:pt x="1062" y="450"/>
                  </a:lnTo>
                  <a:lnTo>
                    <a:pt x="1062" y="438"/>
                  </a:lnTo>
                  <a:lnTo>
                    <a:pt x="1050" y="426"/>
                  </a:lnTo>
                  <a:lnTo>
                    <a:pt x="1002" y="402"/>
                  </a:lnTo>
                  <a:lnTo>
                    <a:pt x="996" y="396"/>
                  </a:lnTo>
                  <a:lnTo>
                    <a:pt x="990" y="384"/>
                  </a:lnTo>
                  <a:lnTo>
                    <a:pt x="990" y="360"/>
                  </a:lnTo>
                  <a:lnTo>
                    <a:pt x="972" y="342"/>
                  </a:lnTo>
                  <a:lnTo>
                    <a:pt x="966" y="330"/>
                  </a:lnTo>
                  <a:lnTo>
                    <a:pt x="960" y="324"/>
                  </a:lnTo>
                  <a:lnTo>
                    <a:pt x="960" y="300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882" y="294"/>
                  </a:lnTo>
                  <a:lnTo>
                    <a:pt x="876" y="288"/>
                  </a:lnTo>
                  <a:lnTo>
                    <a:pt x="876" y="252"/>
                  </a:lnTo>
                  <a:lnTo>
                    <a:pt x="852" y="246"/>
                  </a:lnTo>
                  <a:lnTo>
                    <a:pt x="804" y="246"/>
                  </a:lnTo>
                  <a:lnTo>
                    <a:pt x="750" y="240"/>
                  </a:lnTo>
                  <a:lnTo>
                    <a:pt x="684" y="240"/>
                  </a:lnTo>
                  <a:lnTo>
                    <a:pt x="492" y="96"/>
                  </a:lnTo>
                  <a:lnTo>
                    <a:pt x="480" y="90"/>
                  </a:lnTo>
                  <a:lnTo>
                    <a:pt x="474" y="84"/>
                  </a:lnTo>
                  <a:lnTo>
                    <a:pt x="426" y="60"/>
                  </a:lnTo>
                  <a:lnTo>
                    <a:pt x="414" y="48"/>
                  </a:lnTo>
                  <a:lnTo>
                    <a:pt x="402" y="42"/>
                  </a:lnTo>
                  <a:lnTo>
                    <a:pt x="372" y="12"/>
                  </a:lnTo>
                  <a:lnTo>
                    <a:pt x="306" y="12"/>
                  </a:lnTo>
                  <a:lnTo>
                    <a:pt x="294" y="0"/>
                  </a:lnTo>
                  <a:lnTo>
                    <a:pt x="288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64" y="18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198" y="48"/>
                  </a:lnTo>
                  <a:lnTo>
                    <a:pt x="132" y="48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32" y="60"/>
                  </a:lnTo>
                  <a:lnTo>
                    <a:pt x="144" y="66"/>
                  </a:lnTo>
                  <a:lnTo>
                    <a:pt x="156" y="66"/>
                  </a:lnTo>
                  <a:lnTo>
                    <a:pt x="180" y="90"/>
                  </a:lnTo>
                  <a:lnTo>
                    <a:pt x="192" y="114"/>
                  </a:lnTo>
                  <a:lnTo>
                    <a:pt x="198" y="120"/>
                  </a:lnTo>
                  <a:lnTo>
                    <a:pt x="198" y="132"/>
                  </a:lnTo>
                  <a:lnTo>
                    <a:pt x="192" y="138"/>
                  </a:lnTo>
                  <a:lnTo>
                    <a:pt x="192" y="150"/>
                  </a:lnTo>
                  <a:lnTo>
                    <a:pt x="186" y="156"/>
                  </a:lnTo>
                  <a:lnTo>
                    <a:pt x="180" y="168"/>
                  </a:lnTo>
                  <a:lnTo>
                    <a:pt x="174" y="174"/>
                  </a:lnTo>
                  <a:lnTo>
                    <a:pt x="162" y="180"/>
                  </a:lnTo>
                  <a:lnTo>
                    <a:pt x="150" y="180"/>
                  </a:lnTo>
                  <a:lnTo>
                    <a:pt x="138" y="186"/>
                  </a:lnTo>
                  <a:lnTo>
                    <a:pt x="132" y="186"/>
                  </a:lnTo>
                  <a:lnTo>
                    <a:pt x="120" y="198"/>
                  </a:lnTo>
                  <a:lnTo>
                    <a:pt x="120" y="210"/>
                  </a:lnTo>
                  <a:lnTo>
                    <a:pt x="108" y="234"/>
                  </a:lnTo>
                  <a:lnTo>
                    <a:pt x="96" y="246"/>
                  </a:lnTo>
                  <a:lnTo>
                    <a:pt x="60" y="246"/>
                  </a:lnTo>
                  <a:lnTo>
                    <a:pt x="36" y="234"/>
                  </a:lnTo>
                  <a:lnTo>
                    <a:pt x="6" y="234"/>
                  </a:lnTo>
                  <a:lnTo>
                    <a:pt x="6" y="264"/>
                  </a:lnTo>
                  <a:lnTo>
                    <a:pt x="0" y="306"/>
                  </a:lnTo>
                  <a:lnTo>
                    <a:pt x="0" y="348"/>
                  </a:lnTo>
                  <a:lnTo>
                    <a:pt x="6" y="372"/>
                  </a:lnTo>
                  <a:lnTo>
                    <a:pt x="24" y="378"/>
                  </a:lnTo>
                  <a:lnTo>
                    <a:pt x="36" y="390"/>
                  </a:lnTo>
                  <a:lnTo>
                    <a:pt x="54" y="390"/>
                  </a:lnTo>
                  <a:lnTo>
                    <a:pt x="72" y="408"/>
                  </a:lnTo>
                  <a:lnTo>
                    <a:pt x="90" y="438"/>
                  </a:lnTo>
                  <a:lnTo>
                    <a:pt x="102" y="474"/>
                  </a:lnTo>
                  <a:lnTo>
                    <a:pt x="120" y="504"/>
                  </a:lnTo>
                  <a:lnTo>
                    <a:pt x="132" y="516"/>
                  </a:lnTo>
                  <a:lnTo>
                    <a:pt x="150" y="528"/>
                  </a:lnTo>
                  <a:lnTo>
                    <a:pt x="162" y="540"/>
                  </a:lnTo>
                  <a:lnTo>
                    <a:pt x="174" y="558"/>
                  </a:lnTo>
                  <a:lnTo>
                    <a:pt x="180" y="570"/>
                  </a:lnTo>
                  <a:lnTo>
                    <a:pt x="186" y="594"/>
                  </a:lnTo>
                  <a:lnTo>
                    <a:pt x="192" y="612"/>
                  </a:lnTo>
                  <a:lnTo>
                    <a:pt x="198" y="636"/>
                  </a:lnTo>
                  <a:lnTo>
                    <a:pt x="210" y="648"/>
                  </a:lnTo>
                  <a:lnTo>
                    <a:pt x="234" y="660"/>
                  </a:lnTo>
                  <a:lnTo>
                    <a:pt x="264" y="660"/>
                  </a:lnTo>
                  <a:lnTo>
                    <a:pt x="282" y="666"/>
                  </a:lnTo>
                  <a:lnTo>
                    <a:pt x="294" y="678"/>
                  </a:lnTo>
                  <a:lnTo>
                    <a:pt x="312" y="708"/>
                  </a:lnTo>
                  <a:lnTo>
                    <a:pt x="330" y="756"/>
                  </a:lnTo>
                  <a:lnTo>
                    <a:pt x="336" y="804"/>
                  </a:lnTo>
                  <a:lnTo>
                    <a:pt x="342" y="840"/>
                  </a:lnTo>
                  <a:lnTo>
                    <a:pt x="348" y="870"/>
                  </a:lnTo>
                  <a:lnTo>
                    <a:pt x="366" y="906"/>
                  </a:lnTo>
                  <a:lnTo>
                    <a:pt x="384" y="924"/>
                  </a:lnTo>
                  <a:lnTo>
                    <a:pt x="390" y="936"/>
                  </a:lnTo>
                  <a:lnTo>
                    <a:pt x="414" y="936"/>
                  </a:lnTo>
                  <a:lnTo>
                    <a:pt x="438" y="948"/>
                  </a:lnTo>
                  <a:lnTo>
                    <a:pt x="456" y="972"/>
                  </a:lnTo>
                  <a:lnTo>
                    <a:pt x="480" y="1008"/>
                  </a:lnTo>
                  <a:lnTo>
                    <a:pt x="504" y="1056"/>
                  </a:lnTo>
                  <a:lnTo>
                    <a:pt x="552" y="1128"/>
                  </a:lnTo>
                  <a:lnTo>
                    <a:pt x="582" y="1170"/>
                  </a:lnTo>
                  <a:lnTo>
                    <a:pt x="606" y="1206"/>
                  </a:lnTo>
                  <a:lnTo>
                    <a:pt x="618" y="1236"/>
                  </a:lnTo>
                  <a:lnTo>
                    <a:pt x="618" y="1266"/>
                  </a:lnTo>
                  <a:lnTo>
                    <a:pt x="612" y="1278"/>
                  </a:lnTo>
                  <a:lnTo>
                    <a:pt x="624" y="1266"/>
                  </a:lnTo>
                  <a:lnTo>
                    <a:pt x="630" y="1254"/>
                  </a:lnTo>
                  <a:lnTo>
                    <a:pt x="636" y="1248"/>
                  </a:lnTo>
                  <a:lnTo>
                    <a:pt x="636" y="1200"/>
                  </a:lnTo>
                  <a:lnTo>
                    <a:pt x="642" y="1188"/>
                  </a:lnTo>
                  <a:lnTo>
                    <a:pt x="648" y="1182"/>
                  </a:lnTo>
                  <a:lnTo>
                    <a:pt x="654" y="1182"/>
                  </a:lnTo>
                  <a:lnTo>
                    <a:pt x="672" y="1200"/>
                  </a:lnTo>
                  <a:lnTo>
                    <a:pt x="696" y="1194"/>
                  </a:lnTo>
                  <a:lnTo>
                    <a:pt x="702" y="1188"/>
                  </a:lnTo>
                  <a:lnTo>
                    <a:pt x="792" y="1188"/>
                  </a:lnTo>
                  <a:lnTo>
                    <a:pt x="804" y="1194"/>
                  </a:lnTo>
                  <a:lnTo>
                    <a:pt x="810" y="1200"/>
                  </a:lnTo>
                  <a:lnTo>
                    <a:pt x="888" y="1200"/>
                  </a:lnTo>
                  <a:lnTo>
                    <a:pt x="894" y="1206"/>
                  </a:lnTo>
                  <a:lnTo>
                    <a:pt x="900" y="1218"/>
                  </a:lnTo>
                  <a:lnTo>
                    <a:pt x="912" y="1224"/>
                  </a:lnTo>
                  <a:lnTo>
                    <a:pt x="924" y="1224"/>
                  </a:lnTo>
                  <a:lnTo>
                    <a:pt x="930" y="1212"/>
                  </a:lnTo>
                  <a:lnTo>
                    <a:pt x="936" y="1206"/>
                  </a:lnTo>
                  <a:lnTo>
                    <a:pt x="936" y="1188"/>
                  </a:lnTo>
                  <a:lnTo>
                    <a:pt x="942" y="1176"/>
                  </a:lnTo>
                  <a:lnTo>
                    <a:pt x="948" y="1170"/>
                  </a:lnTo>
                  <a:lnTo>
                    <a:pt x="954" y="1158"/>
                  </a:lnTo>
                  <a:lnTo>
                    <a:pt x="966" y="1146"/>
                  </a:lnTo>
                  <a:lnTo>
                    <a:pt x="972" y="1134"/>
                  </a:lnTo>
                  <a:lnTo>
                    <a:pt x="990" y="1116"/>
                  </a:lnTo>
                  <a:lnTo>
                    <a:pt x="1020" y="1098"/>
                  </a:lnTo>
                  <a:lnTo>
                    <a:pt x="1050" y="1092"/>
                  </a:lnTo>
                  <a:lnTo>
                    <a:pt x="1068" y="1086"/>
                  </a:lnTo>
                  <a:lnTo>
                    <a:pt x="1092" y="1086"/>
                  </a:lnTo>
                  <a:lnTo>
                    <a:pt x="1140" y="1080"/>
                  </a:lnTo>
                  <a:lnTo>
                    <a:pt x="1188" y="1068"/>
                  </a:lnTo>
                  <a:lnTo>
                    <a:pt x="1230" y="1062"/>
                  </a:lnTo>
                  <a:lnTo>
                    <a:pt x="1248" y="1062"/>
                  </a:lnTo>
                  <a:lnTo>
                    <a:pt x="1452" y="990"/>
                  </a:lnTo>
                  <a:lnTo>
                    <a:pt x="1488" y="816"/>
                  </a:lnTo>
                  <a:lnTo>
                    <a:pt x="1482" y="810"/>
                  </a:lnTo>
                  <a:lnTo>
                    <a:pt x="1470" y="804"/>
                  </a:lnTo>
                  <a:lnTo>
                    <a:pt x="1464" y="798"/>
                  </a:lnTo>
                  <a:lnTo>
                    <a:pt x="1464" y="7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0" name="Rwanda" descr="© INSCALE GmbH, 05.05.2010&#10;http://www.presentationload.com/">
              <a:extLst>
                <a:ext uri="{FF2B5EF4-FFF2-40B4-BE49-F238E27FC236}">
                  <a16:creationId xmlns:a16="http://schemas.microsoft.com/office/drawing/2014/main" id="{3295F228-F438-2E68-220F-C93B09D72497}"/>
                </a:ext>
              </a:extLst>
            </p:cNvPr>
            <p:cNvSpPr>
              <a:spLocks/>
            </p:cNvSpPr>
            <p:nvPr/>
          </p:nvSpPr>
          <p:spPr bwMode="gray">
            <a:xfrm>
              <a:off x="5012154" y="3249609"/>
              <a:ext cx="56330" cy="56330"/>
            </a:xfrm>
            <a:custGeom>
              <a:avLst/>
              <a:gdLst>
                <a:gd name="T0" fmla="*/ 2147483647 w 150"/>
                <a:gd name="T1" fmla="*/ 2147483647 h 150"/>
                <a:gd name="T2" fmla="*/ 2147483647 w 150"/>
                <a:gd name="T3" fmla="*/ 2147483647 h 150"/>
                <a:gd name="T4" fmla="*/ 2147483647 w 150"/>
                <a:gd name="T5" fmla="*/ 2147483647 h 150"/>
                <a:gd name="T6" fmla="*/ 2147483647 w 150"/>
                <a:gd name="T7" fmla="*/ 2147483647 h 150"/>
                <a:gd name="T8" fmla="*/ 2147483647 w 150"/>
                <a:gd name="T9" fmla="*/ 2147483647 h 150"/>
                <a:gd name="T10" fmla="*/ 2147483647 w 150"/>
                <a:gd name="T11" fmla="*/ 2147483647 h 150"/>
                <a:gd name="T12" fmla="*/ 2147483647 w 150"/>
                <a:gd name="T13" fmla="*/ 2147483647 h 150"/>
                <a:gd name="T14" fmla="*/ 2147483647 w 150"/>
                <a:gd name="T15" fmla="*/ 2147483647 h 150"/>
                <a:gd name="T16" fmla="*/ 2147483647 w 150"/>
                <a:gd name="T17" fmla="*/ 2147483647 h 150"/>
                <a:gd name="T18" fmla="*/ 2147483647 w 150"/>
                <a:gd name="T19" fmla="*/ 2147483647 h 150"/>
                <a:gd name="T20" fmla="*/ 2147483647 w 150"/>
                <a:gd name="T21" fmla="*/ 2147483647 h 150"/>
                <a:gd name="T22" fmla="*/ 2147483647 w 150"/>
                <a:gd name="T23" fmla="*/ 2147483647 h 150"/>
                <a:gd name="T24" fmla="*/ 2147483647 w 150"/>
                <a:gd name="T25" fmla="*/ 2147483647 h 150"/>
                <a:gd name="T26" fmla="*/ 2147483647 w 150"/>
                <a:gd name="T27" fmla="*/ 0 h 150"/>
                <a:gd name="T28" fmla="*/ 2147483647 w 150"/>
                <a:gd name="T29" fmla="*/ 2147483647 h 150"/>
                <a:gd name="T30" fmla="*/ 2147483647 w 150"/>
                <a:gd name="T31" fmla="*/ 2147483647 h 150"/>
                <a:gd name="T32" fmla="*/ 2147483647 w 150"/>
                <a:gd name="T33" fmla="*/ 2147483647 h 150"/>
                <a:gd name="T34" fmla="*/ 2147483647 w 150"/>
                <a:gd name="T35" fmla="*/ 2147483647 h 150"/>
                <a:gd name="T36" fmla="*/ 2147483647 w 150"/>
                <a:gd name="T37" fmla="*/ 2147483647 h 150"/>
                <a:gd name="T38" fmla="*/ 2147483647 w 150"/>
                <a:gd name="T39" fmla="*/ 2147483647 h 150"/>
                <a:gd name="T40" fmla="*/ 2147483647 w 150"/>
                <a:gd name="T41" fmla="*/ 2147483647 h 150"/>
                <a:gd name="T42" fmla="*/ 2147483647 w 150"/>
                <a:gd name="T43" fmla="*/ 2147483647 h 150"/>
                <a:gd name="T44" fmla="*/ 2147483647 w 150"/>
                <a:gd name="T45" fmla="*/ 2147483647 h 150"/>
                <a:gd name="T46" fmla="*/ 2147483647 w 150"/>
                <a:gd name="T47" fmla="*/ 2147483647 h 150"/>
                <a:gd name="T48" fmla="*/ 2147483647 w 150"/>
                <a:gd name="T49" fmla="*/ 2147483647 h 150"/>
                <a:gd name="T50" fmla="*/ 2147483647 w 150"/>
                <a:gd name="T51" fmla="*/ 2147483647 h 150"/>
                <a:gd name="T52" fmla="*/ 2147483647 w 150"/>
                <a:gd name="T53" fmla="*/ 2147483647 h 150"/>
                <a:gd name="T54" fmla="*/ 2147483647 w 150"/>
                <a:gd name="T55" fmla="*/ 2147483647 h 150"/>
                <a:gd name="T56" fmla="*/ 2147483647 w 150"/>
                <a:gd name="T57" fmla="*/ 2147483647 h 150"/>
                <a:gd name="T58" fmla="*/ 2147483647 w 150"/>
                <a:gd name="T59" fmla="*/ 2147483647 h 150"/>
                <a:gd name="T60" fmla="*/ 0 w 150"/>
                <a:gd name="T61" fmla="*/ 2147483647 h 150"/>
                <a:gd name="T62" fmla="*/ 0 w 150"/>
                <a:gd name="T63" fmla="*/ 2147483647 h 150"/>
                <a:gd name="T64" fmla="*/ 2147483647 w 150"/>
                <a:gd name="T65" fmla="*/ 2147483647 h 150"/>
                <a:gd name="T66" fmla="*/ 2147483647 w 150"/>
                <a:gd name="T67" fmla="*/ 2147483647 h 150"/>
                <a:gd name="T68" fmla="*/ 2147483647 w 150"/>
                <a:gd name="T69" fmla="*/ 2147483647 h 150"/>
                <a:gd name="T70" fmla="*/ 2147483647 w 150"/>
                <a:gd name="T71" fmla="*/ 2147483647 h 150"/>
                <a:gd name="T72" fmla="*/ 2147483647 w 150"/>
                <a:gd name="T73" fmla="*/ 2147483647 h 15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0"/>
                <a:gd name="T112" fmla="*/ 0 h 150"/>
                <a:gd name="T113" fmla="*/ 150 w 150"/>
                <a:gd name="T114" fmla="*/ 150 h 15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0" h="150">
                  <a:moveTo>
                    <a:pt x="48" y="150"/>
                  </a:moveTo>
                  <a:lnTo>
                    <a:pt x="54" y="150"/>
                  </a:lnTo>
                  <a:lnTo>
                    <a:pt x="60" y="144"/>
                  </a:lnTo>
                  <a:lnTo>
                    <a:pt x="72" y="138"/>
                  </a:lnTo>
                  <a:lnTo>
                    <a:pt x="78" y="114"/>
                  </a:lnTo>
                  <a:lnTo>
                    <a:pt x="138" y="114"/>
                  </a:lnTo>
                  <a:lnTo>
                    <a:pt x="150" y="102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48"/>
                  </a:lnTo>
                  <a:lnTo>
                    <a:pt x="138" y="42"/>
                  </a:lnTo>
                  <a:lnTo>
                    <a:pt x="132" y="30"/>
                  </a:lnTo>
                  <a:lnTo>
                    <a:pt x="126" y="24"/>
                  </a:lnTo>
                  <a:lnTo>
                    <a:pt x="132" y="0"/>
                  </a:lnTo>
                  <a:lnTo>
                    <a:pt x="108" y="6"/>
                  </a:lnTo>
                  <a:lnTo>
                    <a:pt x="108" y="12"/>
                  </a:lnTo>
                  <a:lnTo>
                    <a:pt x="102" y="18"/>
                  </a:lnTo>
                  <a:lnTo>
                    <a:pt x="90" y="42"/>
                  </a:lnTo>
                  <a:lnTo>
                    <a:pt x="84" y="42"/>
                  </a:lnTo>
                  <a:lnTo>
                    <a:pt x="72" y="30"/>
                  </a:lnTo>
                  <a:lnTo>
                    <a:pt x="54" y="30"/>
                  </a:lnTo>
                  <a:lnTo>
                    <a:pt x="48" y="36"/>
                  </a:lnTo>
                  <a:lnTo>
                    <a:pt x="24" y="48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30" y="78"/>
                  </a:lnTo>
                  <a:lnTo>
                    <a:pt x="30" y="90"/>
                  </a:lnTo>
                  <a:lnTo>
                    <a:pt x="18" y="102"/>
                  </a:lnTo>
                  <a:lnTo>
                    <a:pt x="6" y="108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42" y="150"/>
                  </a:lnTo>
                  <a:lnTo>
                    <a:pt x="48" y="1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1" name="Russia (Urup,Simushir)" descr="© INSCALE GmbH, 05.05.2010&#10;http://www.presentationload.com/">
              <a:extLst>
                <a:ext uri="{FF2B5EF4-FFF2-40B4-BE49-F238E27FC236}">
                  <a16:creationId xmlns:a16="http://schemas.microsoft.com/office/drawing/2014/main" id="{E015E388-0758-7A05-D33B-3F01410E30F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804943" y="1429248"/>
              <a:ext cx="114143" cy="453608"/>
            </a:xfrm>
            <a:custGeom>
              <a:avLst/>
              <a:gdLst>
                <a:gd name="T0" fmla="*/ 0 w 300"/>
                <a:gd name="T1" fmla="*/ 2147483647 h 1194"/>
                <a:gd name="T2" fmla="*/ 2147483647 w 300"/>
                <a:gd name="T3" fmla="*/ 2147483647 h 1194"/>
                <a:gd name="T4" fmla="*/ 2147483647 w 300"/>
                <a:gd name="T5" fmla="*/ 2147483647 h 1194"/>
                <a:gd name="T6" fmla="*/ 2147483647 w 300"/>
                <a:gd name="T7" fmla="*/ 2147483647 h 1194"/>
                <a:gd name="T8" fmla="*/ 0 w 300"/>
                <a:gd name="T9" fmla="*/ 2147483647 h 1194"/>
                <a:gd name="T10" fmla="*/ 2147483647 w 300"/>
                <a:gd name="T11" fmla="*/ 2147483647 h 1194"/>
                <a:gd name="T12" fmla="*/ 2147483647 w 300"/>
                <a:gd name="T13" fmla="*/ 2147483647 h 1194"/>
                <a:gd name="T14" fmla="*/ 2147483647 w 300"/>
                <a:gd name="T15" fmla="*/ 2147483647 h 1194"/>
                <a:gd name="T16" fmla="*/ 2147483647 w 300"/>
                <a:gd name="T17" fmla="*/ 2147483647 h 1194"/>
                <a:gd name="T18" fmla="*/ 2147483647 w 300"/>
                <a:gd name="T19" fmla="*/ 2147483647 h 1194"/>
                <a:gd name="T20" fmla="*/ 2147483647 w 300"/>
                <a:gd name="T21" fmla="*/ 2147483647 h 1194"/>
                <a:gd name="T22" fmla="*/ 2147483647 w 300"/>
                <a:gd name="T23" fmla="*/ 2147483647 h 1194"/>
                <a:gd name="T24" fmla="*/ 2147483647 w 300"/>
                <a:gd name="T25" fmla="*/ 2147483647 h 1194"/>
                <a:gd name="T26" fmla="*/ 2147483647 w 300"/>
                <a:gd name="T27" fmla="*/ 2147483647 h 1194"/>
                <a:gd name="T28" fmla="*/ 2147483647 w 300"/>
                <a:gd name="T29" fmla="*/ 2147483647 h 1194"/>
                <a:gd name="T30" fmla="*/ 2147483647 w 300"/>
                <a:gd name="T31" fmla="*/ 2147483647 h 1194"/>
                <a:gd name="T32" fmla="*/ 2147483647 w 300"/>
                <a:gd name="T33" fmla="*/ 2147483647 h 1194"/>
                <a:gd name="T34" fmla="*/ 2147483647 w 300"/>
                <a:gd name="T35" fmla="*/ 2147483647 h 1194"/>
                <a:gd name="T36" fmla="*/ 2147483647 w 300"/>
                <a:gd name="T37" fmla="*/ 2147483647 h 1194"/>
                <a:gd name="T38" fmla="*/ 2147483647 w 300"/>
                <a:gd name="T39" fmla="*/ 2147483647 h 1194"/>
                <a:gd name="T40" fmla="*/ 2147483647 w 300"/>
                <a:gd name="T41" fmla="*/ 2147483647 h 1194"/>
                <a:gd name="T42" fmla="*/ 2147483647 w 300"/>
                <a:gd name="T43" fmla="*/ 2147483647 h 1194"/>
                <a:gd name="T44" fmla="*/ 2147483647 w 300"/>
                <a:gd name="T45" fmla="*/ 2147483647 h 1194"/>
                <a:gd name="T46" fmla="*/ 2147483647 w 300"/>
                <a:gd name="T47" fmla="*/ 2147483647 h 1194"/>
                <a:gd name="T48" fmla="*/ 2147483647 w 300"/>
                <a:gd name="T49" fmla="*/ 2147483647 h 1194"/>
                <a:gd name="T50" fmla="*/ 2147483647 w 300"/>
                <a:gd name="T51" fmla="*/ 2147483647 h 1194"/>
                <a:gd name="T52" fmla="*/ 2147483647 w 300"/>
                <a:gd name="T53" fmla="*/ 2147483647 h 1194"/>
                <a:gd name="T54" fmla="*/ 2147483647 w 300"/>
                <a:gd name="T55" fmla="*/ 2147483647 h 1194"/>
                <a:gd name="T56" fmla="*/ 2147483647 w 300"/>
                <a:gd name="T57" fmla="*/ 2147483647 h 1194"/>
                <a:gd name="T58" fmla="*/ 2147483647 w 300"/>
                <a:gd name="T59" fmla="*/ 2147483647 h 1194"/>
                <a:gd name="T60" fmla="*/ 2147483647 w 300"/>
                <a:gd name="T61" fmla="*/ 2147483647 h 1194"/>
                <a:gd name="T62" fmla="*/ 2147483647 w 300"/>
                <a:gd name="T63" fmla="*/ 2147483647 h 1194"/>
                <a:gd name="T64" fmla="*/ 2147483647 w 300"/>
                <a:gd name="T65" fmla="*/ 2147483647 h 1194"/>
                <a:gd name="T66" fmla="*/ 2147483647 w 300"/>
                <a:gd name="T67" fmla="*/ 2147483647 h 1194"/>
                <a:gd name="T68" fmla="*/ 2147483647 w 300"/>
                <a:gd name="T69" fmla="*/ 2147483647 h 1194"/>
                <a:gd name="T70" fmla="*/ 2147483647 w 300"/>
                <a:gd name="T71" fmla="*/ 2147483647 h 1194"/>
                <a:gd name="T72" fmla="*/ 2147483647 w 300"/>
                <a:gd name="T73" fmla="*/ 2147483647 h 1194"/>
                <a:gd name="T74" fmla="*/ 2147483647 w 300"/>
                <a:gd name="T75" fmla="*/ 2147483647 h 1194"/>
                <a:gd name="T76" fmla="*/ 2147483647 w 300"/>
                <a:gd name="T77" fmla="*/ 2147483647 h 1194"/>
                <a:gd name="T78" fmla="*/ 2147483647 w 300"/>
                <a:gd name="T79" fmla="*/ 2147483647 h 1194"/>
                <a:gd name="T80" fmla="*/ 2147483647 w 300"/>
                <a:gd name="T81" fmla="*/ 2147483647 h 1194"/>
                <a:gd name="T82" fmla="*/ 2147483647 w 300"/>
                <a:gd name="T83" fmla="*/ 2147483647 h 1194"/>
                <a:gd name="T84" fmla="*/ 2147483647 w 300"/>
                <a:gd name="T85" fmla="*/ 2147483647 h 1194"/>
                <a:gd name="T86" fmla="*/ 2147483647 w 300"/>
                <a:gd name="T87" fmla="*/ 2147483647 h 1194"/>
                <a:gd name="T88" fmla="*/ 2147483647 w 300"/>
                <a:gd name="T89" fmla="*/ 2147483647 h 1194"/>
                <a:gd name="T90" fmla="*/ 2147483647 w 300"/>
                <a:gd name="T91" fmla="*/ 2147483647 h 1194"/>
                <a:gd name="T92" fmla="*/ 2147483647 w 300"/>
                <a:gd name="T93" fmla="*/ 2147483647 h 1194"/>
                <a:gd name="T94" fmla="*/ 2147483647 w 300"/>
                <a:gd name="T95" fmla="*/ 2147483647 h 1194"/>
                <a:gd name="T96" fmla="*/ 2147483647 w 300"/>
                <a:gd name="T97" fmla="*/ 2147483647 h 1194"/>
                <a:gd name="T98" fmla="*/ 2147483647 w 300"/>
                <a:gd name="T99" fmla="*/ 0 h 1194"/>
                <a:gd name="T100" fmla="*/ 2147483647 w 300"/>
                <a:gd name="T101" fmla="*/ 2147483647 h 119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0"/>
                <a:gd name="T154" fmla="*/ 0 h 1194"/>
                <a:gd name="T155" fmla="*/ 300 w 300"/>
                <a:gd name="T156" fmla="*/ 1194 h 119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0" h="1194">
                  <a:moveTo>
                    <a:pt x="0" y="1194"/>
                  </a:moveTo>
                  <a:lnTo>
                    <a:pt x="12" y="1188"/>
                  </a:lnTo>
                  <a:lnTo>
                    <a:pt x="36" y="1146"/>
                  </a:lnTo>
                  <a:lnTo>
                    <a:pt x="18" y="1134"/>
                  </a:lnTo>
                  <a:lnTo>
                    <a:pt x="0" y="1194"/>
                  </a:lnTo>
                  <a:close/>
                  <a:moveTo>
                    <a:pt x="114" y="1068"/>
                  </a:moveTo>
                  <a:lnTo>
                    <a:pt x="72" y="1062"/>
                  </a:lnTo>
                  <a:lnTo>
                    <a:pt x="54" y="1134"/>
                  </a:lnTo>
                  <a:lnTo>
                    <a:pt x="66" y="1134"/>
                  </a:lnTo>
                  <a:lnTo>
                    <a:pt x="84" y="1104"/>
                  </a:lnTo>
                  <a:lnTo>
                    <a:pt x="132" y="1074"/>
                  </a:lnTo>
                  <a:lnTo>
                    <a:pt x="120" y="1050"/>
                  </a:lnTo>
                  <a:lnTo>
                    <a:pt x="114" y="1068"/>
                  </a:lnTo>
                  <a:close/>
                  <a:moveTo>
                    <a:pt x="192" y="1008"/>
                  </a:moveTo>
                  <a:lnTo>
                    <a:pt x="186" y="1008"/>
                  </a:lnTo>
                  <a:lnTo>
                    <a:pt x="180" y="1020"/>
                  </a:lnTo>
                  <a:lnTo>
                    <a:pt x="174" y="1026"/>
                  </a:lnTo>
                  <a:lnTo>
                    <a:pt x="168" y="1038"/>
                  </a:lnTo>
                  <a:lnTo>
                    <a:pt x="168" y="1044"/>
                  </a:lnTo>
                  <a:lnTo>
                    <a:pt x="174" y="1050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192" y="1008"/>
                  </a:lnTo>
                  <a:close/>
                  <a:moveTo>
                    <a:pt x="282" y="636"/>
                  </a:moveTo>
                  <a:lnTo>
                    <a:pt x="264" y="654"/>
                  </a:lnTo>
                  <a:lnTo>
                    <a:pt x="276" y="678"/>
                  </a:lnTo>
                  <a:lnTo>
                    <a:pt x="258" y="678"/>
                  </a:lnTo>
                  <a:lnTo>
                    <a:pt x="258" y="702"/>
                  </a:lnTo>
                  <a:lnTo>
                    <a:pt x="282" y="702"/>
                  </a:lnTo>
                  <a:lnTo>
                    <a:pt x="294" y="684"/>
                  </a:lnTo>
                  <a:lnTo>
                    <a:pt x="282" y="654"/>
                  </a:lnTo>
                  <a:lnTo>
                    <a:pt x="300" y="654"/>
                  </a:lnTo>
                  <a:lnTo>
                    <a:pt x="282" y="636"/>
                  </a:lnTo>
                  <a:close/>
                  <a:moveTo>
                    <a:pt x="276" y="768"/>
                  </a:moveTo>
                  <a:lnTo>
                    <a:pt x="294" y="750"/>
                  </a:lnTo>
                  <a:lnTo>
                    <a:pt x="270" y="732"/>
                  </a:lnTo>
                  <a:lnTo>
                    <a:pt x="276" y="768"/>
                  </a:lnTo>
                  <a:close/>
                  <a:moveTo>
                    <a:pt x="258" y="954"/>
                  </a:moveTo>
                  <a:lnTo>
                    <a:pt x="258" y="924"/>
                  </a:lnTo>
                  <a:lnTo>
                    <a:pt x="240" y="948"/>
                  </a:lnTo>
                  <a:lnTo>
                    <a:pt x="258" y="954"/>
                  </a:lnTo>
                  <a:close/>
                  <a:moveTo>
                    <a:pt x="252" y="858"/>
                  </a:moveTo>
                  <a:lnTo>
                    <a:pt x="270" y="858"/>
                  </a:lnTo>
                  <a:lnTo>
                    <a:pt x="252" y="840"/>
                  </a:lnTo>
                  <a:lnTo>
                    <a:pt x="252" y="858"/>
                  </a:lnTo>
                  <a:close/>
                  <a:moveTo>
                    <a:pt x="126" y="24"/>
                  </a:moveTo>
                  <a:lnTo>
                    <a:pt x="144" y="60"/>
                  </a:lnTo>
                  <a:lnTo>
                    <a:pt x="174" y="24"/>
                  </a:lnTo>
                  <a:lnTo>
                    <a:pt x="162" y="0"/>
                  </a:lnTo>
                  <a:lnTo>
                    <a:pt x="126" y="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2" name="Romania" descr="© INSCALE GmbH, 05.05.2010&#10;http://www.presentationload.com/">
              <a:extLst>
                <a:ext uri="{FF2B5EF4-FFF2-40B4-BE49-F238E27FC236}">
                  <a16:creationId xmlns:a16="http://schemas.microsoft.com/office/drawing/2014/main" id="{A3D1514D-6860-426F-F6C1-D20EA1B34E6A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9775" y="1747960"/>
              <a:ext cx="232733" cy="139343"/>
            </a:xfrm>
            <a:custGeom>
              <a:avLst/>
              <a:gdLst>
                <a:gd name="T0" fmla="*/ 2147483647 w 612"/>
                <a:gd name="T1" fmla="*/ 2147483647 h 366"/>
                <a:gd name="T2" fmla="*/ 2147483647 w 612"/>
                <a:gd name="T3" fmla="*/ 2147483647 h 366"/>
                <a:gd name="T4" fmla="*/ 2147483647 w 612"/>
                <a:gd name="T5" fmla="*/ 2147483647 h 366"/>
                <a:gd name="T6" fmla="*/ 2147483647 w 612"/>
                <a:gd name="T7" fmla="*/ 2147483647 h 366"/>
                <a:gd name="T8" fmla="*/ 2147483647 w 612"/>
                <a:gd name="T9" fmla="*/ 2147483647 h 366"/>
                <a:gd name="T10" fmla="*/ 2147483647 w 612"/>
                <a:gd name="T11" fmla="*/ 2147483647 h 366"/>
                <a:gd name="T12" fmla="*/ 2147483647 w 612"/>
                <a:gd name="T13" fmla="*/ 2147483647 h 366"/>
                <a:gd name="T14" fmla="*/ 2147483647 w 612"/>
                <a:gd name="T15" fmla="*/ 2147483647 h 366"/>
                <a:gd name="T16" fmla="*/ 2147483647 w 612"/>
                <a:gd name="T17" fmla="*/ 2147483647 h 366"/>
                <a:gd name="T18" fmla="*/ 2147483647 w 612"/>
                <a:gd name="T19" fmla="*/ 2147483647 h 366"/>
                <a:gd name="T20" fmla="*/ 2147483647 w 612"/>
                <a:gd name="T21" fmla="*/ 2147483647 h 366"/>
                <a:gd name="T22" fmla="*/ 2147483647 w 612"/>
                <a:gd name="T23" fmla="*/ 2147483647 h 366"/>
                <a:gd name="T24" fmla="*/ 2147483647 w 612"/>
                <a:gd name="T25" fmla="*/ 2147483647 h 366"/>
                <a:gd name="T26" fmla="*/ 2147483647 w 612"/>
                <a:gd name="T27" fmla="*/ 0 h 366"/>
                <a:gd name="T28" fmla="*/ 2147483647 w 612"/>
                <a:gd name="T29" fmla="*/ 2147483647 h 366"/>
                <a:gd name="T30" fmla="*/ 2147483647 w 612"/>
                <a:gd name="T31" fmla="*/ 2147483647 h 366"/>
                <a:gd name="T32" fmla="*/ 2147483647 w 612"/>
                <a:gd name="T33" fmla="*/ 2147483647 h 366"/>
                <a:gd name="T34" fmla="*/ 2147483647 w 612"/>
                <a:gd name="T35" fmla="*/ 2147483647 h 366"/>
                <a:gd name="T36" fmla="*/ 2147483647 w 612"/>
                <a:gd name="T37" fmla="*/ 2147483647 h 366"/>
                <a:gd name="T38" fmla="*/ 2147483647 w 612"/>
                <a:gd name="T39" fmla="*/ 2147483647 h 366"/>
                <a:gd name="T40" fmla="*/ 2147483647 w 612"/>
                <a:gd name="T41" fmla="*/ 2147483647 h 366"/>
                <a:gd name="T42" fmla="*/ 2147483647 w 612"/>
                <a:gd name="T43" fmla="*/ 2147483647 h 366"/>
                <a:gd name="T44" fmla="*/ 2147483647 w 612"/>
                <a:gd name="T45" fmla="*/ 2147483647 h 366"/>
                <a:gd name="T46" fmla="*/ 2147483647 w 612"/>
                <a:gd name="T47" fmla="*/ 2147483647 h 366"/>
                <a:gd name="T48" fmla="*/ 0 w 612"/>
                <a:gd name="T49" fmla="*/ 2147483647 h 366"/>
                <a:gd name="T50" fmla="*/ 2147483647 w 612"/>
                <a:gd name="T51" fmla="*/ 2147483647 h 366"/>
                <a:gd name="T52" fmla="*/ 2147483647 w 612"/>
                <a:gd name="T53" fmla="*/ 2147483647 h 366"/>
                <a:gd name="T54" fmla="*/ 2147483647 w 612"/>
                <a:gd name="T55" fmla="*/ 2147483647 h 366"/>
                <a:gd name="T56" fmla="*/ 2147483647 w 612"/>
                <a:gd name="T57" fmla="*/ 2147483647 h 366"/>
                <a:gd name="T58" fmla="*/ 2147483647 w 612"/>
                <a:gd name="T59" fmla="*/ 2147483647 h 366"/>
                <a:gd name="T60" fmla="*/ 2147483647 w 612"/>
                <a:gd name="T61" fmla="*/ 2147483647 h 366"/>
                <a:gd name="T62" fmla="*/ 2147483647 w 612"/>
                <a:gd name="T63" fmla="*/ 2147483647 h 366"/>
                <a:gd name="T64" fmla="*/ 2147483647 w 612"/>
                <a:gd name="T65" fmla="*/ 2147483647 h 366"/>
                <a:gd name="T66" fmla="*/ 2147483647 w 612"/>
                <a:gd name="T67" fmla="*/ 2147483647 h 366"/>
                <a:gd name="T68" fmla="*/ 2147483647 w 612"/>
                <a:gd name="T69" fmla="*/ 2147483647 h 366"/>
                <a:gd name="T70" fmla="*/ 2147483647 w 612"/>
                <a:gd name="T71" fmla="*/ 2147483647 h 366"/>
                <a:gd name="T72" fmla="*/ 2147483647 w 612"/>
                <a:gd name="T73" fmla="*/ 2147483647 h 366"/>
                <a:gd name="T74" fmla="*/ 2147483647 w 612"/>
                <a:gd name="T75" fmla="*/ 2147483647 h 366"/>
                <a:gd name="T76" fmla="*/ 2147483647 w 612"/>
                <a:gd name="T77" fmla="*/ 2147483647 h 366"/>
                <a:gd name="T78" fmla="*/ 2147483647 w 612"/>
                <a:gd name="T79" fmla="*/ 2147483647 h 366"/>
                <a:gd name="T80" fmla="*/ 2147483647 w 612"/>
                <a:gd name="T81" fmla="*/ 2147483647 h 366"/>
                <a:gd name="T82" fmla="*/ 2147483647 w 612"/>
                <a:gd name="T83" fmla="*/ 2147483647 h 366"/>
                <a:gd name="T84" fmla="*/ 2147483647 w 612"/>
                <a:gd name="T85" fmla="*/ 2147483647 h 3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12"/>
                <a:gd name="T130" fmla="*/ 0 h 366"/>
                <a:gd name="T131" fmla="*/ 612 w 612"/>
                <a:gd name="T132" fmla="*/ 366 h 3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12" h="366">
                  <a:moveTo>
                    <a:pt x="516" y="354"/>
                  </a:moveTo>
                  <a:lnTo>
                    <a:pt x="522" y="360"/>
                  </a:lnTo>
                  <a:lnTo>
                    <a:pt x="540" y="360"/>
                  </a:lnTo>
                  <a:lnTo>
                    <a:pt x="540" y="318"/>
                  </a:lnTo>
                  <a:lnTo>
                    <a:pt x="546" y="312"/>
                  </a:lnTo>
                  <a:lnTo>
                    <a:pt x="558" y="294"/>
                  </a:lnTo>
                  <a:lnTo>
                    <a:pt x="564" y="282"/>
                  </a:lnTo>
                  <a:lnTo>
                    <a:pt x="570" y="276"/>
                  </a:lnTo>
                  <a:lnTo>
                    <a:pt x="606" y="276"/>
                  </a:lnTo>
                  <a:lnTo>
                    <a:pt x="612" y="270"/>
                  </a:lnTo>
                  <a:lnTo>
                    <a:pt x="612" y="258"/>
                  </a:lnTo>
                  <a:lnTo>
                    <a:pt x="600" y="222"/>
                  </a:lnTo>
                  <a:lnTo>
                    <a:pt x="600" y="216"/>
                  </a:lnTo>
                  <a:lnTo>
                    <a:pt x="594" y="216"/>
                  </a:lnTo>
                  <a:lnTo>
                    <a:pt x="588" y="222"/>
                  </a:lnTo>
                  <a:lnTo>
                    <a:pt x="570" y="222"/>
                  </a:lnTo>
                  <a:lnTo>
                    <a:pt x="564" y="228"/>
                  </a:lnTo>
                  <a:lnTo>
                    <a:pt x="558" y="228"/>
                  </a:lnTo>
                  <a:lnTo>
                    <a:pt x="552" y="234"/>
                  </a:lnTo>
                  <a:lnTo>
                    <a:pt x="522" y="234"/>
                  </a:lnTo>
                  <a:lnTo>
                    <a:pt x="510" y="222"/>
                  </a:lnTo>
                  <a:lnTo>
                    <a:pt x="510" y="198"/>
                  </a:lnTo>
                  <a:lnTo>
                    <a:pt x="504" y="192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44"/>
                  </a:lnTo>
                  <a:lnTo>
                    <a:pt x="504" y="144"/>
                  </a:lnTo>
                  <a:lnTo>
                    <a:pt x="504" y="102"/>
                  </a:lnTo>
                  <a:lnTo>
                    <a:pt x="498" y="96"/>
                  </a:lnTo>
                  <a:lnTo>
                    <a:pt x="480" y="96"/>
                  </a:lnTo>
                  <a:lnTo>
                    <a:pt x="474" y="78"/>
                  </a:lnTo>
                  <a:lnTo>
                    <a:pt x="462" y="78"/>
                  </a:lnTo>
                  <a:lnTo>
                    <a:pt x="456" y="54"/>
                  </a:lnTo>
                  <a:lnTo>
                    <a:pt x="432" y="42"/>
                  </a:lnTo>
                  <a:lnTo>
                    <a:pt x="432" y="30"/>
                  </a:lnTo>
                  <a:lnTo>
                    <a:pt x="426" y="24"/>
                  </a:lnTo>
                  <a:lnTo>
                    <a:pt x="420" y="12"/>
                  </a:lnTo>
                  <a:lnTo>
                    <a:pt x="414" y="6"/>
                  </a:lnTo>
                  <a:lnTo>
                    <a:pt x="396" y="0"/>
                  </a:lnTo>
                  <a:lnTo>
                    <a:pt x="384" y="0"/>
                  </a:lnTo>
                  <a:lnTo>
                    <a:pt x="378" y="6"/>
                  </a:lnTo>
                  <a:lnTo>
                    <a:pt x="378" y="12"/>
                  </a:lnTo>
                  <a:lnTo>
                    <a:pt x="366" y="24"/>
                  </a:lnTo>
                  <a:lnTo>
                    <a:pt x="348" y="24"/>
                  </a:lnTo>
                  <a:lnTo>
                    <a:pt x="342" y="18"/>
                  </a:lnTo>
                  <a:lnTo>
                    <a:pt x="336" y="30"/>
                  </a:lnTo>
                  <a:lnTo>
                    <a:pt x="312" y="24"/>
                  </a:lnTo>
                  <a:lnTo>
                    <a:pt x="312" y="30"/>
                  </a:lnTo>
                  <a:lnTo>
                    <a:pt x="300" y="42"/>
                  </a:lnTo>
                  <a:lnTo>
                    <a:pt x="288" y="42"/>
                  </a:lnTo>
                  <a:lnTo>
                    <a:pt x="264" y="18"/>
                  </a:lnTo>
                  <a:lnTo>
                    <a:pt x="258" y="18"/>
                  </a:lnTo>
                  <a:lnTo>
                    <a:pt x="246" y="24"/>
                  </a:lnTo>
                  <a:lnTo>
                    <a:pt x="240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18"/>
                  </a:lnTo>
                  <a:lnTo>
                    <a:pt x="168" y="18"/>
                  </a:lnTo>
                  <a:lnTo>
                    <a:pt x="150" y="36"/>
                  </a:lnTo>
                  <a:lnTo>
                    <a:pt x="120" y="36"/>
                  </a:lnTo>
                  <a:lnTo>
                    <a:pt x="108" y="48"/>
                  </a:lnTo>
                  <a:lnTo>
                    <a:pt x="108" y="90"/>
                  </a:lnTo>
                  <a:lnTo>
                    <a:pt x="90" y="108"/>
                  </a:lnTo>
                  <a:lnTo>
                    <a:pt x="78" y="114"/>
                  </a:lnTo>
                  <a:lnTo>
                    <a:pt x="72" y="120"/>
                  </a:lnTo>
                  <a:lnTo>
                    <a:pt x="72" y="138"/>
                  </a:lnTo>
                  <a:lnTo>
                    <a:pt x="66" y="144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30" y="150"/>
                  </a:lnTo>
                  <a:lnTo>
                    <a:pt x="30" y="168"/>
                  </a:lnTo>
                  <a:lnTo>
                    <a:pt x="0" y="174"/>
                  </a:lnTo>
                  <a:lnTo>
                    <a:pt x="6" y="174"/>
                  </a:lnTo>
                  <a:lnTo>
                    <a:pt x="30" y="192"/>
                  </a:lnTo>
                  <a:lnTo>
                    <a:pt x="36" y="192"/>
                  </a:lnTo>
                  <a:lnTo>
                    <a:pt x="48" y="228"/>
                  </a:lnTo>
                  <a:lnTo>
                    <a:pt x="54" y="234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72" y="228"/>
                  </a:lnTo>
                  <a:lnTo>
                    <a:pt x="84" y="234"/>
                  </a:lnTo>
                  <a:lnTo>
                    <a:pt x="84" y="252"/>
                  </a:lnTo>
                  <a:lnTo>
                    <a:pt x="78" y="258"/>
                  </a:lnTo>
                  <a:lnTo>
                    <a:pt x="90" y="276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44" y="282"/>
                  </a:lnTo>
                  <a:lnTo>
                    <a:pt x="168" y="288"/>
                  </a:lnTo>
                  <a:lnTo>
                    <a:pt x="162" y="294"/>
                  </a:lnTo>
                  <a:lnTo>
                    <a:pt x="156" y="306"/>
                  </a:lnTo>
                  <a:lnTo>
                    <a:pt x="162" y="312"/>
                  </a:lnTo>
                  <a:lnTo>
                    <a:pt x="162" y="324"/>
                  </a:lnTo>
                  <a:lnTo>
                    <a:pt x="186" y="324"/>
                  </a:lnTo>
                  <a:lnTo>
                    <a:pt x="192" y="330"/>
                  </a:lnTo>
                  <a:lnTo>
                    <a:pt x="186" y="336"/>
                  </a:lnTo>
                  <a:lnTo>
                    <a:pt x="186" y="342"/>
                  </a:lnTo>
                  <a:lnTo>
                    <a:pt x="180" y="348"/>
                  </a:lnTo>
                  <a:lnTo>
                    <a:pt x="186" y="354"/>
                  </a:lnTo>
                  <a:lnTo>
                    <a:pt x="204" y="354"/>
                  </a:lnTo>
                  <a:lnTo>
                    <a:pt x="216" y="342"/>
                  </a:lnTo>
                  <a:lnTo>
                    <a:pt x="240" y="354"/>
                  </a:lnTo>
                  <a:lnTo>
                    <a:pt x="252" y="354"/>
                  </a:lnTo>
                  <a:lnTo>
                    <a:pt x="258" y="360"/>
                  </a:lnTo>
                  <a:lnTo>
                    <a:pt x="282" y="360"/>
                  </a:lnTo>
                  <a:lnTo>
                    <a:pt x="288" y="354"/>
                  </a:lnTo>
                  <a:lnTo>
                    <a:pt x="288" y="348"/>
                  </a:lnTo>
                  <a:lnTo>
                    <a:pt x="306" y="354"/>
                  </a:lnTo>
                  <a:lnTo>
                    <a:pt x="330" y="354"/>
                  </a:lnTo>
                  <a:lnTo>
                    <a:pt x="336" y="360"/>
                  </a:lnTo>
                  <a:lnTo>
                    <a:pt x="348" y="366"/>
                  </a:lnTo>
                  <a:lnTo>
                    <a:pt x="366" y="366"/>
                  </a:lnTo>
                  <a:lnTo>
                    <a:pt x="372" y="360"/>
                  </a:lnTo>
                  <a:lnTo>
                    <a:pt x="372" y="348"/>
                  </a:lnTo>
                  <a:lnTo>
                    <a:pt x="378" y="342"/>
                  </a:lnTo>
                  <a:lnTo>
                    <a:pt x="384" y="342"/>
                  </a:lnTo>
                  <a:lnTo>
                    <a:pt x="396" y="336"/>
                  </a:lnTo>
                  <a:lnTo>
                    <a:pt x="402" y="336"/>
                  </a:lnTo>
                  <a:lnTo>
                    <a:pt x="402" y="330"/>
                  </a:lnTo>
                  <a:lnTo>
                    <a:pt x="432" y="336"/>
                  </a:lnTo>
                  <a:lnTo>
                    <a:pt x="432" y="324"/>
                  </a:lnTo>
                  <a:lnTo>
                    <a:pt x="438" y="324"/>
                  </a:lnTo>
                  <a:lnTo>
                    <a:pt x="450" y="330"/>
                  </a:lnTo>
                  <a:lnTo>
                    <a:pt x="462" y="330"/>
                  </a:lnTo>
                  <a:lnTo>
                    <a:pt x="474" y="336"/>
                  </a:lnTo>
                  <a:lnTo>
                    <a:pt x="498" y="336"/>
                  </a:lnTo>
                  <a:lnTo>
                    <a:pt x="516" y="35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3" name="Qatar" descr="© INSCALE GmbH, 05.05.2010&#10;http://www.presentationload.com/">
              <a:extLst>
                <a:ext uri="{FF2B5EF4-FFF2-40B4-BE49-F238E27FC236}">
                  <a16:creationId xmlns:a16="http://schemas.microsoft.com/office/drawing/2014/main" id="{E1FE6D5C-BCA7-16A8-A389-8E6187345766}"/>
                </a:ext>
              </a:extLst>
            </p:cNvPr>
            <p:cNvSpPr>
              <a:spLocks/>
            </p:cNvSpPr>
            <p:nvPr/>
          </p:nvSpPr>
          <p:spPr bwMode="gray">
            <a:xfrm>
              <a:off x="5579903" y="2416512"/>
              <a:ext cx="25201" cy="54848"/>
            </a:xfrm>
            <a:custGeom>
              <a:avLst/>
              <a:gdLst>
                <a:gd name="T0" fmla="*/ 2147483647 w 66"/>
                <a:gd name="T1" fmla="*/ 2147483647 h 144"/>
                <a:gd name="T2" fmla="*/ 2147483647 w 66"/>
                <a:gd name="T3" fmla="*/ 2147483647 h 144"/>
                <a:gd name="T4" fmla="*/ 2147483647 w 66"/>
                <a:gd name="T5" fmla="*/ 2147483647 h 144"/>
                <a:gd name="T6" fmla="*/ 2147483647 w 66"/>
                <a:gd name="T7" fmla="*/ 2147483647 h 144"/>
                <a:gd name="T8" fmla="*/ 2147483647 w 66"/>
                <a:gd name="T9" fmla="*/ 2147483647 h 144"/>
                <a:gd name="T10" fmla="*/ 2147483647 w 66"/>
                <a:gd name="T11" fmla="*/ 2147483647 h 144"/>
                <a:gd name="T12" fmla="*/ 2147483647 w 66"/>
                <a:gd name="T13" fmla="*/ 2147483647 h 144"/>
                <a:gd name="T14" fmla="*/ 2147483647 w 66"/>
                <a:gd name="T15" fmla="*/ 2147483647 h 144"/>
                <a:gd name="T16" fmla="*/ 2147483647 w 66"/>
                <a:gd name="T17" fmla="*/ 2147483647 h 144"/>
                <a:gd name="T18" fmla="*/ 2147483647 w 66"/>
                <a:gd name="T19" fmla="*/ 0 h 144"/>
                <a:gd name="T20" fmla="*/ 2147483647 w 66"/>
                <a:gd name="T21" fmla="*/ 0 h 144"/>
                <a:gd name="T22" fmla="*/ 2147483647 w 66"/>
                <a:gd name="T23" fmla="*/ 2147483647 h 144"/>
                <a:gd name="T24" fmla="*/ 2147483647 w 66"/>
                <a:gd name="T25" fmla="*/ 2147483647 h 144"/>
                <a:gd name="T26" fmla="*/ 2147483647 w 66"/>
                <a:gd name="T27" fmla="*/ 2147483647 h 144"/>
                <a:gd name="T28" fmla="*/ 2147483647 w 66"/>
                <a:gd name="T29" fmla="*/ 2147483647 h 144"/>
                <a:gd name="T30" fmla="*/ 0 w 66"/>
                <a:gd name="T31" fmla="*/ 2147483647 h 144"/>
                <a:gd name="T32" fmla="*/ 2147483647 w 66"/>
                <a:gd name="T33" fmla="*/ 2147483647 h 144"/>
                <a:gd name="T34" fmla="*/ 2147483647 w 66"/>
                <a:gd name="T35" fmla="*/ 2147483647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6"/>
                <a:gd name="T55" fmla="*/ 0 h 144"/>
                <a:gd name="T56" fmla="*/ 66 w 66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6" h="144">
                  <a:moveTo>
                    <a:pt x="24" y="132"/>
                  </a:moveTo>
                  <a:lnTo>
                    <a:pt x="36" y="144"/>
                  </a:lnTo>
                  <a:lnTo>
                    <a:pt x="48" y="132"/>
                  </a:lnTo>
                  <a:lnTo>
                    <a:pt x="54" y="114"/>
                  </a:lnTo>
                  <a:lnTo>
                    <a:pt x="60" y="102"/>
                  </a:lnTo>
                  <a:lnTo>
                    <a:pt x="66" y="84"/>
                  </a:lnTo>
                  <a:lnTo>
                    <a:pt x="66" y="30"/>
                  </a:lnTo>
                  <a:lnTo>
                    <a:pt x="54" y="18"/>
                  </a:lnTo>
                  <a:lnTo>
                    <a:pt x="48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18"/>
                  </a:lnTo>
                  <a:lnTo>
                    <a:pt x="12" y="36"/>
                  </a:lnTo>
                  <a:lnTo>
                    <a:pt x="12" y="108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24" y="1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4" name="Puerto Rico" descr="© INSCALE GmbH, 05.05.2010&#10;http://www.presentationload.com/">
              <a:extLst>
                <a:ext uri="{FF2B5EF4-FFF2-40B4-BE49-F238E27FC236}">
                  <a16:creationId xmlns:a16="http://schemas.microsoft.com/office/drawing/2014/main" id="{D0375507-13DF-28B7-BB97-CF0C9D139D8D}"/>
                </a:ext>
              </a:extLst>
            </p:cNvPr>
            <p:cNvSpPr>
              <a:spLocks/>
            </p:cNvSpPr>
            <p:nvPr/>
          </p:nvSpPr>
          <p:spPr bwMode="gray">
            <a:xfrm>
              <a:off x="2453580" y="2656657"/>
              <a:ext cx="51884" cy="22236"/>
            </a:xfrm>
            <a:custGeom>
              <a:avLst/>
              <a:gdLst>
                <a:gd name="T0" fmla="*/ 2147483647 w 138"/>
                <a:gd name="T1" fmla="*/ 2147483647 h 60"/>
                <a:gd name="T2" fmla="*/ 2147483647 w 138"/>
                <a:gd name="T3" fmla="*/ 2147483647 h 60"/>
                <a:gd name="T4" fmla="*/ 2147483647 w 138"/>
                <a:gd name="T5" fmla="*/ 0 h 60"/>
                <a:gd name="T6" fmla="*/ 2147483647 w 138"/>
                <a:gd name="T7" fmla="*/ 0 h 60"/>
                <a:gd name="T8" fmla="*/ 2147483647 w 138"/>
                <a:gd name="T9" fmla="*/ 2147483647 h 60"/>
                <a:gd name="T10" fmla="*/ 0 w 138"/>
                <a:gd name="T11" fmla="*/ 2147483647 h 60"/>
                <a:gd name="T12" fmla="*/ 0 w 138"/>
                <a:gd name="T13" fmla="*/ 2147483647 h 60"/>
                <a:gd name="T14" fmla="*/ 2147483647 w 138"/>
                <a:gd name="T15" fmla="*/ 2147483647 h 60"/>
                <a:gd name="T16" fmla="*/ 2147483647 w 138"/>
                <a:gd name="T17" fmla="*/ 2147483647 h 60"/>
                <a:gd name="T18" fmla="*/ 2147483647 w 138"/>
                <a:gd name="T19" fmla="*/ 2147483647 h 60"/>
                <a:gd name="T20" fmla="*/ 2147483647 w 138"/>
                <a:gd name="T21" fmla="*/ 2147483647 h 60"/>
                <a:gd name="T22" fmla="*/ 2147483647 w 138"/>
                <a:gd name="T23" fmla="*/ 2147483647 h 60"/>
                <a:gd name="T24" fmla="*/ 2147483647 w 138"/>
                <a:gd name="T25" fmla="*/ 2147483647 h 60"/>
                <a:gd name="T26" fmla="*/ 2147483647 w 138"/>
                <a:gd name="T27" fmla="*/ 2147483647 h 60"/>
                <a:gd name="T28" fmla="*/ 2147483647 w 138"/>
                <a:gd name="T29" fmla="*/ 2147483647 h 60"/>
                <a:gd name="T30" fmla="*/ 2147483647 w 138"/>
                <a:gd name="T31" fmla="*/ 2147483647 h 60"/>
                <a:gd name="T32" fmla="*/ 2147483647 w 138"/>
                <a:gd name="T33" fmla="*/ 2147483647 h 60"/>
                <a:gd name="T34" fmla="*/ 2147483647 w 138"/>
                <a:gd name="T35" fmla="*/ 2147483647 h 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8"/>
                <a:gd name="T55" fmla="*/ 0 h 60"/>
                <a:gd name="T56" fmla="*/ 138 w 138"/>
                <a:gd name="T57" fmla="*/ 60 h 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8" h="60">
                  <a:moveTo>
                    <a:pt x="84" y="12"/>
                  </a:moveTo>
                  <a:lnTo>
                    <a:pt x="72" y="12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36" y="60"/>
                  </a:lnTo>
                  <a:lnTo>
                    <a:pt x="48" y="48"/>
                  </a:lnTo>
                  <a:lnTo>
                    <a:pt x="102" y="48"/>
                  </a:lnTo>
                  <a:lnTo>
                    <a:pt x="120" y="36"/>
                  </a:lnTo>
                  <a:lnTo>
                    <a:pt x="132" y="30"/>
                  </a:lnTo>
                  <a:lnTo>
                    <a:pt x="138" y="18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14" y="6"/>
                  </a:lnTo>
                  <a:lnTo>
                    <a:pt x="102" y="12"/>
                  </a:lnTo>
                  <a:lnTo>
                    <a:pt x="84" y="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5" name="Portugal" descr="© INSCALE GmbH, 05.05.2010&#10;http://www.presentationload.com/">
              <a:extLst>
                <a:ext uri="{FF2B5EF4-FFF2-40B4-BE49-F238E27FC236}">
                  <a16:creationId xmlns:a16="http://schemas.microsoft.com/office/drawing/2014/main" id="{4723345D-2964-BDFE-5603-E28AEF326713}"/>
                </a:ext>
              </a:extLst>
            </p:cNvPr>
            <p:cNvSpPr>
              <a:spLocks/>
            </p:cNvSpPr>
            <p:nvPr/>
          </p:nvSpPr>
          <p:spPr bwMode="gray">
            <a:xfrm>
              <a:off x="4017483" y="1933256"/>
              <a:ext cx="85978" cy="155651"/>
            </a:xfrm>
            <a:custGeom>
              <a:avLst/>
              <a:gdLst>
                <a:gd name="T0" fmla="*/ 2147483647 w 228"/>
                <a:gd name="T1" fmla="*/ 2147483647 h 414"/>
                <a:gd name="T2" fmla="*/ 2147483647 w 228"/>
                <a:gd name="T3" fmla="*/ 2147483647 h 414"/>
                <a:gd name="T4" fmla="*/ 2147483647 w 228"/>
                <a:gd name="T5" fmla="*/ 2147483647 h 414"/>
                <a:gd name="T6" fmla="*/ 2147483647 w 228"/>
                <a:gd name="T7" fmla="*/ 2147483647 h 414"/>
                <a:gd name="T8" fmla="*/ 2147483647 w 228"/>
                <a:gd name="T9" fmla="*/ 2147483647 h 414"/>
                <a:gd name="T10" fmla="*/ 2147483647 w 228"/>
                <a:gd name="T11" fmla="*/ 2147483647 h 414"/>
                <a:gd name="T12" fmla="*/ 2147483647 w 228"/>
                <a:gd name="T13" fmla="*/ 0 h 414"/>
                <a:gd name="T14" fmla="*/ 2147483647 w 228"/>
                <a:gd name="T15" fmla="*/ 2147483647 h 414"/>
                <a:gd name="T16" fmla="*/ 2147483647 w 228"/>
                <a:gd name="T17" fmla="*/ 2147483647 h 414"/>
                <a:gd name="T18" fmla="*/ 2147483647 w 228"/>
                <a:gd name="T19" fmla="*/ 2147483647 h 414"/>
                <a:gd name="T20" fmla="*/ 2147483647 w 228"/>
                <a:gd name="T21" fmla="*/ 2147483647 h 414"/>
                <a:gd name="T22" fmla="*/ 2147483647 w 228"/>
                <a:gd name="T23" fmla="*/ 2147483647 h 414"/>
                <a:gd name="T24" fmla="*/ 2147483647 w 228"/>
                <a:gd name="T25" fmla="*/ 2147483647 h 414"/>
                <a:gd name="T26" fmla="*/ 0 w 228"/>
                <a:gd name="T27" fmla="*/ 2147483647 h 414"/>
                <a:gd name="T28" fmla="*/ 2147483647 w 228"/>
                <a:gd name="T29" fmla="*/ 2147483647 h 414"/>
                <a:gd name="T30" fmla="*/ 2147483647 w 228"/>
                <a:gd name="T31" fmla="*/ 2147483647 h 414"/>
                <a:gd name="T32" fmla="*/ 2147483647 w 228"/>
                <a:gd name="T33" fmla="*/ 2147483647 h 414"/>
                <a:gd name="T34" fmla="*/ 2147483647 w 228"/>
                <a:gd name="T35" fmla="*/ 2147483647 h 414"/>
                <a:gd name="T36" fmla="*/ 2147483647 w 228"/>
                <a:gd name="T37" fmla="*/ 2147483647 h 414"/>
                <a:gd name="T38" fmla="*/ 2147483647 w 228"/>
                <a:gd name="T39" fmla="*/ 2147483647 h 414"/>
                <a:gd name="T40" fmla="*/ 2147483647 w 228"/>
                <a:gd name="T41" fmla="*/ 2147483647 h 414"/>
                <a:gd name="T42" fmla="*/ 2147483647 w 228"/>
                <a:gd name="T43" fmla="*/ 2147483647 h 414"/>
                <a:gd name="T44" fmla="*/ 2147483647 w 228"/>
                <a:gd name="T45" fmla="*/ 2147483647 h 414"/>
                <a:gd name="T46" fmla="*/ 2147483647 w 228"/>
                <a:gd name="T47" fmla="*/ 2147483647 h 414"/>
                <a:gd name="T48" fmla="*/ 2147483647 w 228"/>
                <a:gd name="T49" fmla="*/ 2147483647 h 414"/>
                <a:gd name="T50" fmla="*/ 2147483647 w 228"/>
                <a:gd name="T51" fmla="*/ 2147483647 h 414"/>
                <a:gd name="T52" fmla="*/ 2147483647 w 228"/>
                <a:gd name="T53" fmla="*/ 2147483647 h 414"/>
                <a:gd name="T54" fmla="*/ 2147483647 w 228"/>
                <a:gd name="T55" fmla="*/ 2147483647 h 414"/>
                <a:gd name="T56" fmla="*/ 2147483647 w 228"/>
                <a:gd name="T57" fmla="*/ 2147483647 h 414"/>
                <a:gd name="T58" fmla="*/ 2147483647 w 228"/>
                <a:gd name="T59" fmla="*/ 2147483647 h 414"/>
                <a:gd name="T60" fmla="*/ 2147483647 w 228"/>
                <a:gd name="T61" fmla="*/ 2147483647 h 414"/>
                <a:gd name="T62" fmla="*/ 2147483647 w 228"/>
                <a:gd name="T63" fmla="*/ 2147483647 h 414"/>
                <a:gd name="T64" fmla="*/ 2147483647 w 228"/>
                <a:gd name="T65" fmla="*/ 2147483647 h 414"/>
                <a:gd name="T66" fmla="*/ 2147483647 w 228"/>
                <a:gd name="T67" fmla="*/ 2147483647 h 414"/>
                <a:gd name="T68" fmla="*/ 2147483647 w 228"/>
                <a:gd name="T69" fmla="*/ 2147483647 h 414"/>
                <a:gd name="T70" fmla="*/ 2147483647 w 228"/>
                <a:gd name="T71" fmla="*/ 2147483647 h 414"/>
                <a:gd name="T72" fmla="*/ 2147483647 w 228"/>
                <a:gd name="T73" fmla="*/ 2147483647 h 414"/>
                <a:gd name="T74" fmla="*/ 2147483647 w 228"/>
                <a:gd name="T75" fmla="*/ 2147483647 h 414"/>
                <a:gd name="T76" fmla="*/ 2147483647 w 228"/>
                <a:gd name="T77" fmla="*/ 2147483647 h 414"/>
                <a:gd name="T78" fmla="*/ 2147483647 w 228"/>
                <a:gd name="T79" fmla="*/ 2147483647 h 414"/>
                <a:gd name="T80" fmla="*/ 2147483647 w 228"/>
                <a:gd name="T81" fmla="*/ 2147483647 h 414"/>
                <a:gd name="T82" fmla="*/ 2147483647 w 228"/>
                <a:gd name="T83" fmla="*/ 2147483647 h 41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8"/>
                <a:gd name="T127" fmla="*/ 0 h 414"/>
                <a:gd name="T128" fmla="*/ 228 w 228"/>
                <a:gd name="T129" fmla="*/ 414 h 41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8" h="414">
                  <a:moveTo>
                    <a:pt x="210" y="30"/>
                  </a:moveTo>
                  <a:lnTo>
                    <a:pt x="210" y="12"/>
                  </a:lnTo>
                  <a:lnTo>
                    <a:pt x="156" y="12"/>
                  </a:lnTo>
                  <a:lnTo>
                    <a:pt x="156" y="18"/>
                  </a:lnTo>
                  <a:lnTo>
                    <a:pt x="150" y="24"/>
                  </a:lnTo>
                  <a:lnTo>
                    <a:pt x="138" y="24"/>
                  </a:lnTo>
                  <a:lnTo>
                    <a:pt x="132" y="18"/>
                  </a:lnTo>
                  <a:lnTo>
                    <a:pt x="114" y="18"/>
                  </a:lnTo>
                  <a:lnTo>
                    <a:pt x="108" y="24"/>
                  </a:lnTo>
                  <a:lnTo>
                    <a:pt x="96" y="24"/>
                  </a:lnTo>
                  <a:lnTo>
                    <a:pt x="96" y="18"/>
                  </a:lnTo>
                  <a:lnTo>
                    <a:pt x="102" y="18"/>
                  </a:lnTo>
                  <a:lnTo>
                    <a:pt x="114" y="6"/>
                  </a:lnTo>
                  <a:lnTo>
                    <a:pt x="114" y="0"/>
                  </a:lnTo>
                  <a:lnTo>
                    <a:pt x="90" y="0"/>
                  </a:lnTo>
                  <a:lnTo>
                    <a:pt x="66" y="12"/>
                  </a:lnTo>
                  <a:lnTo>
                    <a:pt x="60" y="18"/>
                  </a:lnTo>
                  <a:lnTo>
                    <a:pt x="60" y="36"/>
                  </a:lnTo>
                  <a:lnTo>
                    <a:pt x="66" y="60"/>
                  </a:lnTo>
                  <a:lnTo>
                    <a:pt x="66" y="78"/>
                  </a:lnTo>
                  <a:lnTo>
                    <a:pt x="60" y="108"/>
                  </a:lnTo>
                  <a:lnTo>
                    <a:pt x="48" y="138"/>
                  </a:lnTo>
                  <a:lnTo>
                    <a:pt x="30" y="174"/>
                  </a:lnTo>
                  <a:lnTo>
                    <a:pt x="12" y="222"/>
                  </a:lnTo>
                  <a:lnTo>
                    <a:pt x="6" y="234"/>
                  </a:lnTo>
                  <a:lnTo>
                    <a:pt x="6" y="240"/>
                  </a:lnTo>
                  <a:lnTo>
                    <a:pt x="0" y="252"/>
                  </a:lnTo>
                  <a:lnTo>
                    <a:pt x="0" y="264"/>
                  </a:lnTo>
                  <a:lnTo>
                    <a:pt x="18" y="282"/>
                  </a:lnTo>
                  <a:lnTo>
                    <a:pt x="30" y="288"/>
                  </a:lnTo>
                  <a:lnTo>
                    <a:pt x="42" y="342"/>
                  </a:lnTo>
                  <a:lnTo>
                    <a:pt x="42" y="348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30" y="384"/>
                  </a:lnTo>
                  <a:lnTo>
                    <a:pt x="24" y="396"/>
                  </a:lnTo>
                  <a:lnTo>
                    <a:pt x="24" y="408"/>
                  </a:lnTo>
                  <a:lnTo>
                    <a:pt x="48" y="408"/>
                  </a:lnTo>
                  <a:lnTo>
                    <a:pt x="60" y="402"/>
                  </a:lnTo>
                  <a:lnTo>
                    <a:pt x="72" y="402"/>
                  </a:lnTo>
                  <a:lnTo>
                    <a:pt x="84" y="414"/>
                  </a:lnTo>
                  <a:lnTo>
                    <a:pt x="96" y="414"/>
                  </a:lnTo>
                  <a:lnTo>
                    <a:pt x="108" y="408"/>
                  </a:lnTo>
                  <a:lnTo>
                    <a:pt x="114" y="402"/>
                  </a:lnTo>
                  <a:lnTo>
                    <a:pt x="120" y="402"/>
                  </a:lnTo>
                  <a:lnTo>
                    <a:pt x="126" y="396"/>
                  </a:lnTo>
                  <a:lnTo>
                    <a:pt x="126" y="348"/>
                  </a:lnTo>
                  <a:lnTo>
                    <a:pt x="132" y="342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62" y="318"/>
                  </a:lnTo>
                  <a:lnTo>
                    <a:pt x="162" y="312"/>
                  </a:lnTo>
                  <a:lnTo>
                    <a:pt x="150" y="312"/>
                  </a:lnTo>
                  <a:lnTo>
                    <a:pt x="144" y="306"/>
                  </a:lnTo>
                  <a:lnTo>
                    <a:pt x="138" y="294"/>
                  </a:lnTo>
                  <a:lnTo>
                    <a:pt x="138" y="288"/>
                  </a:lnTo>
                  <a:lnTo>
                    <a:pt x="132" y="282"/>
                  </a:lnTo>
                  <a:lnTo>
                    <a:pt x="132" y="276"/>
                  </a:lnTo>
                  <a:lnTo>
                    <a:pt x="144" y="264"/>
                  </a:lnTo>
                  <a:lnTo>
                    <a:pt x="156" y="258"/>
                  </a:lnTo>
                  <a:lnTo>
                    <a:pt x="168" y="246"/>
                  </a:lnTo>
                  <a:lnTo>
                    <a:pt x="168" y="240"/>
                  </a:lnTo>
                  <a:lnTo>
                    <a:pt x="156" y="234"/>
                  </a:lnTo>
                  <a:lnTo>
                    <a:pt x="150" y="228"/>
                  </a:lnTo>
                  <a:lnTo>
                    <a:pt x="150" y="216"/>
                  </a:lnTo>
                  <a:lnTo>
                    <a:pt x="126" y="192"/>
                  </a:lnTo>
                  <a:lnTo>
                    <a:pt x="162" y="192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68" y="162"/>
                  </a:lnTo>
                  <a:lnTo>
                    <a:pt x="168" y="150"/>
                  </a:lnTo>
                  <a:lnTo>
                    <a:pt x="174" y="144"/>
                  </a:lnTo>
                  <a:lnTo>
                    <a:pt x="180" y="144"/>
                  </a:lnTo>
                  <a:lnTo>
                    <a:pt x="180" y="126"/>
                  </a:lnTo>
                  <a:lnTo>
                    <a:pt x="186" y="108"/>
                  </a:lnTo>
                  <a:lnTo>
                    <a:pt x="186" y="96"/>
                  </a:lnTo>
                  <a:lnTo>
                    <a:pt x="180" y="90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80" y="78"/>
                  </a:lnTo>
                  <a:lnTo>
                    <a:pt x="204" y="66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10" y="3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6" name="Poland" descr="© INSCALE GmbH, 05.05.2010&#10;http://www.presentationload.com/">
              <a:extLst>
                <a:ext uri="{FF2B5EF4-FFF2-40B4-BE49-F238E27FC236}">
                  <a16:creationId xmlns:a16="http://schemas.microsoft.com/office/drawing/2014/main" id="{6ACD0CC8-A5FA-E997-3960-4A8C0C3CEE1F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0055" y="1555250"/>
              <a:ext cx="237180" cy="170474"/>
            </a:xfrm>
            <a:custGeom>
              <a:avLst/>
              <a:gdLst>
                <a:gd name="T0" fmla="*/ 2147483647 w 624"/>
                <a:gd name="T1" fmla="*/ 2147483647 h 450"/>
                <a:gd name="T2" fmla="*/ 2147483647 w 624"/>
                <a:gd name="T3" fmla="*/ 2147483647 h 450"/>
                <a:gd name="T4" fmla="*/ 2147483647 w 624"/>
                <a:gd name="T5" fmla="*/ 2147483647 h 450"/>
                <a:gd name="T6" fmla="*/ 2147483647 w 624"/>
                <a:gd name="T7" fmla="*/ 2147483647 h 450"/>
                <a:gd name="T8" fmla="*/ 2147483647 w 624"/>
                <a:gd name="T9" fmla="*/ 2147483647 h 450"/>
                <a:gd name="T10" fmla="*/ 2147483647 w 624"/>
                <a:gd name="T11" fmla="*/ 2147483647 h 450"/>
                <a:gd name="T12" fmla="*/ 2147483647 w 624"/>
                <a:gd name="T13" fmla="*/ 2147483647 h 450"/>
                <a:gd name="T14" fmla="*/ 2147483647 w 624"/>
                <a:gd name="T15" fmla="*/ 2147483647 h 450"/>
                <a:gd name="T16" fmla="*/ 2147483647 w 624"/>
                <a:gd name="T17" fmla="*/ 2147483647 h 450"/>
                <a:gd name="T18" fmla="*/ 2147483647 w 624"/>
                <a:gd name="T19" fmla="*/ 2147483647 h 450"/>
                <a:gd name="T20" fmla="*/ 2147483647 w 624"/>
                <a:gd name="T21" fmla="*/ 2147483647 h 450"/>
                <a:gd name="T22" fmla="*/ 2147483647 w 624"/>
                <a:gd name="T23" fmla="*/ 2147483647 h 450"/>
                <a:gd name="T24" fmla="*/ 2147483647 w 624"/>
                <a:gd name="T25" fmla="*/ 2147483647 h 450"/>
                <a:gd name="T26" fmla="*/ 2147483647 w 624"/>
                <a:gd name="T27" fmla="*/ 2147483647 h 450"/>
                <a:gd name="T28" fmla="*/ 2147483647 w 624"/>
                <a:gd name="T29" fmla="*/ 2147483647 h 450"/>
                <a:gd name="T30" fmla="*/ 2147483647 w 624"/>
                <a:gd name="T31" fmla="*/ 2147483647 h 450"/>
                <a:gd name="T32" fmla="*/ 2147483647 w 624"/>
                <a:gd name="T33" fmla="*/ 2147483647 h 450"/>
                <a:gd name="T34" fmla="*/ 2147483647 w 624"/>
                <a:gd name="T35" fmla="*/ 2147483647 h 450"/>
                <a:gd name="T36" fmla="*/ 2147483647 w 624"/>
                <a:gd name="T37" fmla="*/ 2147483647 h 450"/>
                <a:gd name="T38" fmla="*/ 2147483647 w 624"/>
                <a:gd name="T39" fmla="*/ 2147483647 h 450"/>
                <a:gd name="T40" fmla="*/ 2147483647 w 624"/>
                <a:gd name="T41" fmla="*/ 2147483647 h 450"/>
                <a:gd name="T42" fmla="*/ 2147483647 w 624"/>
                <a:gd name="T43" fmla="*/ 2147483647 h 450"/>
                <a:gd name="T44" fmla="*/ 2147483647 w 624"/>
                <a:gd name="T45" fmla="*/ 2147483647 h 450"/>
                <a:gd name="T46" fmla="*/ 2147483647 w 624"/>
                <a:gd name="T47" fmla="*/ 2147483647 h 450"/>
                <a:gd name="T48" fmla="*/ 2147483647 w 624"/>
                <a:gd name="T49" fmla="*/ 2147483647 h 450"/>
                <a:gd name="T50" fmla="*/ 2147483647 w 624"/>
                <a:gd name="T51" fmla="*/ 2147483647 h 450"/>
                <a:gd name="T52" fmla="*/ 2147483647 w 624"/>
                <a:gd name="T53" fmla="*/ 2147483647 h 450"/>
                <a:gd name="T54" fmla="*/ 2147483647 w 624"/>
                <a:gd name="T55" fmla="*/ 2147483647 h 450"/>
                <a:gd name="T56" fmla="*/ 2147483647 w 624"/>
                <a:gd name="T57" fmla="*/ 2147483647 h 450"/>
                <a:gd name="T58" fmla="*/ 0 w 624"/>
                <a:gd name="T59" fmla="*/ 2147483647 h 450"/>
                <a:gd name="T60" fmla="*/ 2147483647 w 624"/>
                <a:gd name="T61" fmla="*/ 2147483647 h 450"/>
                <a:gd name="T62" fmla="*/ 2147483647 w 624"/>
                <a:gd name="T63" fmla="*/ 2147483647 h 450"/>
                <a:gd name="T64" fmla="*/ 2147483647 w 624"/>
                <a:gd name="T65" fmla="*/ 2147483647 h 450"/>
                <a:gd name="T66" fmla="*/ 2147483647 w 624"/>
                <a:gd name="T67" fmla="*/ 2147483647 h 450"/>
                <a:gd name="T68" fmla="*/ 2147483647 w 624"/>
                <a:gd name="T69" fmla="*/ 2147483647 h 450"/>
                <a:gd name="T70" fmla="*/ 2147483647 w 624"/>
                <a:gd name="T71" fmla="*/ 2147483647 h 450"/>
                <a:gd name="T72" fmla="*/ 2147483647 w 624"/>
                <a:gd name="T73" fmla="*/ 2147483647 h 450"/>
                <a:gd name="T74" fmla="*/ 2147483647 w 624"/>
                <a:gd name="T75" fmla="*/ 2147483647 h 450"/>
                <a:gd name="T76" fmla="*/ 2147483647 w 624"/>
                <a:gd name="T77" fmla="*/ 2147483647 h 450"/>
                <a:gd name="T78" fmla="*/ 2147483647 w 624"/>
                <a:gd name="T79" fmla="*/ 2147483647 h 450"/>
                <a:gd name="T80" fmla="*/ 2147483647 w 624"/>
                <a:gd name="T81" fmla="*/ 2147483647 h 450"/>
                <a:gd name="T82" fmla="*/ 2147483647 w 624"/>
                <a:gd name="T83" fmla="*/ 2147483647 h 450"/>
                <a:gd name="T84" fmla="*/ 2147483647 w 624"/>
                <a:gd name="T85" fmla="*/ 2147483647 h 450"/>
                <a:gd name="T86" fmla="*/ 2147483647 w 624"/>
                <a:gd name="T87" fmla="*/ 2147483647 h 450"/>
                <a:gd name="T88" fmla="*/ 2147483647 w 624"/>
                <a:gd name="T89" fmla="*/ 2147483647 h 450"/>
                <a:gd name="T90" fmla="*/ 2147483647 w 624"/>
                <a:gd name="T91" fmla="*/ 2147483647 h 450"/>
                <a:gd name="T92" fmla="*/ 2147483647 w 624"/>
                <a:gd name="T93" fmla="*/ 2147483647 h 450"/>
                <a:gd name="T94" fmla="*/ 2147483647 w 624"/>
                <a:gd name="T95" fmla="*/ 2147483647 h 450"/>
                <a:gd name="T96" fmla="*/ 2147483647 w 624"/>
                <a:gd name="T97" fmla="*/ 2147483647 h 450"/>
                <a:gd name="T98" fmla="*/ 2147483647 w 624"/>
                <a:gd name="T99" fmla="*/ 2147483647 h 450"/>
                <a:gd name="T100" fmla="*/ 2147483647 w 624"/>
                <a:gd name="T101" fmla="*/ 2147483647 h 450"/>
                <a:gd name="T102" fmla="*/ 2147483647 w 624"/>
                <a:gd name="T103" fmla="*/ 2147483647 h 450"/>
                <a:gd name="T104" fmla="*/ 2147483647 w 624"/>
                <a:gd name="T105" fmla="*/ 2147483647 h 450"/>
                <a:gd name="T106" fmla="*/ 2147483647 w 624"/>
                <a:gd name="T107" fmla="*/ 2147483647 h 45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24"/>
                <a:gd name="T163" fmla="*/ 0 h 450"/>
                <a:gd name="T164" fmla="*/ 624 w 624"/>
                <a:gd name="T165" fmla="*/ 450 h 45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24" h="450">
                  <a:moveTo>
                    <a:pt x="426" y="426"/>
                  </a:moveTo>
                  <a:lnTo>
                    <a:pt x="432" y="426"/>
                  </a:lnTo>
                  <a:lnTo>
                    <a:pt x="444" y="420"/>
                  </a:lnTo>
                  <a:lnTo>
                    <a:pt x="450" y="414"/>
                  </a:lnTo>
                  <a:lnTo>
                    <a:pt x="474" y="414"/>
                  </a:lnTo>
                  <a:lnTo>
                    <a:pt x="498" y="438"/>
                  </a:lnTo>
                  <a:lnTo>
                    <a:pt x="528" y="438"/>
                  </a:lnTo>
                  <a:lnTo>
                    <a:pt x="528" y="450"/>
                  </a:lnTo>
                  <a:lnTo>
                    <a:pt x="552" y="450"/>
                  </a:lnTo>
                  <a:lnTo>
                    <a:pt x="540" y="438"/>
                  </a:lnTo>
                  <a:lnTo>
                    <a:pt x="540" y="396"/>
                  </a:lnTo>
                  <a:lnTo>
                    <a:pt x="594" y="348"/>
                  </a:lnTo>
                  <a:lnTo>
                    <a:pt x="606" y="348"/>
                  </a:lnTo>
                  <a:lnTo>
                    <a:pt x="612" y="342"/>
                  </a:lnTo>
                  <a:lnTo>
                    <a:pt x="618" y="342"/>
                  </a:lnTo>
                  <a:lnTo>
                    <a:pt x="624" y="336"/>
                  </a:lnTo>
                  <a:lnTo>
                    <a:pt x="618" y="330"/>
                  </a:lnTo>
                  <a:lnTo>
                    <a:pt x="618" y="324"/>
                  </a:lnTo>
                  <a:lnTo>
                    <a:pt x="612" y="318"/>
                  </a:lnTo>
                  <a:lnTo>
                    <a:pt x="618" y="306"/>
                  </a:lnTo>
                  <a:lnTo>
                    <a:pt x="612" y="300"/>
                  </a:lnTo>
                  <a:lnTo>
                    <a:pt x="600" y="294"/>
                  </a:lnTo>
                  <a:lnTo>
                    <a:pt x="600" y="288"/>
                  </a:lnTo>
                  <a:lnTo>
                    <a:pt x="582" y="270"/>
                  </a:lnTo>
                  <a:lnTo>
                    <a:pt x="576" y="252"/>
                  </a:lnTo>
                  <a:lnTo>
                    <a:pt x="582" y="252"/>
                  </a:lnTo>
                  <a:lnTo>
                    <a:pt x="576" y="240"/>
                  </a:lnTo>
                  <a:lnTo>
                    <a:pt x="576" y="210"/>
                  </a:lnTo>
                  <a:lnTo>
                    <a:pt x="564" y="198"/>
                  </a:lnTo>
                  <a:lnTo>
                    <a:pt x="558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64" y="186"/>
                  </a:lnTo>
                  <a:lnTo>
                    <a:pt x="564" y="168"/>
                  </a:lnTo>
                  <a:lnTo>
                    <a:pt x="588" y="162"/>
                  </a:lnTo>
                  <a:lnTo>
                    <a:pt x="588" y="150"/>
                  </a:lnTo>
                  <a:lnTo>
                    <a:pt x="594" y="144"/>
                  </a:lnTo>
                  <a:lnTo>
                    <a:pt x="594" y="138"/>
                  </a:lnTo>
                  <a:lnTo>
                    <a:pt x="588" y="132"/>
                  </a:lnTo>
                  <a:lnTo>
                    <a:pt x="576" y="108"/>
                  </a:lnTo>
                  <a:lnTo>
                    <a:pt x="570" y="102"/>
                  </a:lnTo>
                  <a:lnTo>
                    <a:pt x="570" y="90"/>
                  </a:lnTo>
                  <a:lnTo>
                    <a:pt x="564" y="84"/>
                  </a:lnTo>
                  <a:lnTo>
                    <a:pt x="558" y="72"/>
                  </a:lnTo>
                  <a:lnTo>
                    <a:pt x="558" y="48"/>
                  </a:lnTo>
                  <a:lnTo>
                    <a:pt x="546" y="42"/>
                  </a:lnTo>
                  <a:lnTo>
                    <a:pt x="540" y="42"/>
                  </a:lnTo>
                  <a:lnTo>
                    <a:pt x="522" y="36"/>
                  </a:lnTo>
                  <a:lnTo>
                    <a:pt x="498" y="36"/>
                  </a:lnTo>
                  <a:lnTo>
                    <a:pt x="498" y="42"/>
                  </a:lnTo>
                  <a:lnTo>
                    <a:pt x="408" y="42"/>
                  </a:lnTo>
                  <a:lnTo>
                    <a:pt x="402" y="36"/>
                  </a:lnTo>
                  <a:lnTo>
                    <a:pt x="390" y="36"/>
                  </a:lnTo>
                  <a:lnTo>
                    <a:pt x="384" y="30"/>
                  </a:lnTo>
                  <a:lnTo>
                    <a:pt x="360" y="30"/>
                  </a:lnTo>
                  <a:lnTo>
                    <a:pt x="354" y="36"/>
                  </a:lnTo>
                  <a:lnTo>
                    <a:pt x="348" y="36"/>
                  </a:lnTo>
                  <a:lnTo>
                    <a:pt x="342" y="30"/>
                  </a:lnTo>
                  <a:lnTo>
                    <a:pt x="312" y="30"/>
                  </a:lnTo>
                  <a:lnTo>
                    <a:pt x="300" y="36"/>
                  </a:lnTo>
                  <a:lnTo>
                    <a:pt x="282" y="36"/>
                  </a:lnTo>
                  <a:lnTo>
                    <a:pt x="276" y="30"/>
                  </a:lnTo>
                  <a:lnTo>
                    <a:pt x="270" y="18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44" y="24"/>
                  </a:lnTo>
                  <a:lnTo>
                    <a:pt x="138" y="24"/>
                  </a:lnTo>
                  <a:lnTo>
                    <a:pt x="120" y="42"/>
                  </a:lnTo>
                  <a:lnTo>
                    <a:pt x="60" y="48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24" y="66"/>
                  </a:lnTo>
                  <a:lnTo>
                    <a:pt x="18" y="6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96"/>
                  </a:lnTo>
                  <a:lnTo>
                    <a:pt x="6" y="90"/>
                  </a:lnTo>
                  <a:lnTo>
                    <a:pt x="6" y="108"/>
                  </a:lnTo>
                  <a:lnTo>
                    <a:pt x="12" y="108"/>
                  </a:lnTo>
                  <a:lnTo>
                    <a:pt x="18" y="114"/>
                  </a:lnTo>
                  <a:lnTo>
                    <a:pt x="18" y="132"/>
                  </a:lnTo>
                  <a:lnTo>
                    <a:pt x="6" y="144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6" y="162"/>
                  </a:lnTo>
                  <a:lnTo>
                    <a:pt x="12" y="162"/>
                  </a:lnTo>
                  <a:lnTo>
                    <a:pt x="18" y="168"/>
                  </a:lnTo>
                  <a:lnTo>
                    <a:pt x="30" y="168"/>
                  </a:lnTo>
                  <a:lnTo>
                    <a:pt x="30" y="186"/>
                  </a:lnTo>
                  <a:lnTo>
                    <a:pt x="24" y="186"/>
                  </a:lnTo>
                  <a:lnTo>
                    <a:pt x="24" y="198"/>
                  </a:lnTo>
                  <a:lnTo>
                    <a:pt x="36" y="198"/>
                  </a:lnTo>
                  <a:lnTo>
                    <a:pt x="36" y="204"/>
                  </a:lnTo>
                  <a:lnTo>
                    <a:pt x="30" y="210"/>
                  </a:lnTo>
                  <a:lnTo>
                    <a:pt x="36" y="210"/>
                  </a:lnTo>
                  <a:lnTo>
                    <a:pt x="42" y="216"/>
                  </a:lnTo>
                  <a:lnTo>
                    <a:pt x="36" y="222"/>
                  </a:lnTo>
                  <a:lnTo>
                    <a:pt x="24" y="228"/>
                  </a:lnTo>
                  <a:lnTo>
                    <a:pt x="24" y="234"/>
                  </a:lnTo>
                  <a:lnTo>
                    <a:pt x="30" y="240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42" y="264"/>
                  </a:lnTo>
                  <a:lnTo>
                    <a:pt x="48" y="258"/>
                  </a:lnTo>
                  <a:lnTo>
                    <a:pt x="54" y="25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60" y="276"/>
                  </a:lnTo>
                  <a:lnTo>
                    <a:pt x="60" y="282"/>
                  </a:lnTo>
                  <a:lnTo>
                    <a:pt x="54" y="282"/>
                  </a:lnTo>
                  <a:lnTo>
                    <a:pt x="54" y="294"/>
                  </a:lnTo>
                  <a:lnTo>
                    <a:pt x="72" y="294"/>
                  </a:lnTo>
                  <a:lnTo>
                    <a:pt x="78" y="312"/>
                  </a:lnTo>
                  <a:lnTo>
                    <a:pt x="96" y="312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24"/>
                  </a:lnTo>
                  <a:lnTo>
                    <a:pt x="138" y="324"/>
                  </a:lnTo>
                  <a:lnTo>
                    <a:pt x="144" y="330"/>
                  </a:lnTo>
                  <a:lnTo>
                    <a:pt x="132" y="336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0" y="354"/>
                  </a:lnTo>
                  <a:lnTo>
                    <a:pt x="156" y="360"/>
                  </a:lnTo>
                  <a:lnTo>
                    <a:pt x="174" y="360"/>
                  </a:lnTo>
                  <a:lnTo>
                    <a:pt x="174" y="354"/>
                  </a:lnTo>
                  <a:lnTo>
                    <a:pt x="180" y="354"/>
                  </a:lnTo>
                  <a:lnTo>
                    <a:pt x="192" y="348"/>
                  </a:lnTo>
                  <a:lnTo>
                    <a:pt x="210" y="348"/>
                  </a:lnTo>
                  <a:lnTo>
                    <a:pt x="204" y="354"/>
                  </a:lnTo>
                  <a:lnTo>
                    <a:pt x="222" y="354"/>
                  </a:lnTo>
                  <a:lnTo>
                    <a:pt x="228" y="360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46" y="366"/>
                  </a:lnTo>
                  <a:lnTo>
                    <a:pt x="252" y="372"/>
                  </a:lnTo>
                  <a:lnTo>
                    <a:pt x="252" y="378"/>
                  </a:lnTo>
                  <a:lnTo>
                    <a:pt x="270" y="378"/>
                  </a:lnTo>
                  <a:lnTo>
                    <a:pt x="282" y="384"/>
                  </a:lnTo>
                  <a:lnTo>
                    <a:pt x="282" y="390"/>
                  </a:lnTo>
                  <a:lnTo>
                    <a:pt x="288" y="402"/>
                  </a:lnTo>
                  <a:lnTo>
                    <a:pt x="306" y="420"/>
                  </a:lnTo>
                  <a:lnTo>
                    <a:pt x="318" y="420"/>
                  </a:lnTo>
                  <a:lnTo>
                    <a:pt x="330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60" y="426"/>
                  </a:lnTo>
                  <a:lnTo>
                    <a:pt x="366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84" y="420"/>
                  </a:lnTo>
                  <a:lnTo>
                    <a:pt x="414" y="420"/>
                  </a:lnTo>
                  <a:lnTo>
                    <a:pt x="420" y="426"/>
                  </a:lnTo>
                  <a:lnTo>
                    <a:pt x="426" y="4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7" name="Philippines" descr="© INSCALE GmbH, 05.05.2010&#10;http://www.presentationload.com/">
              <a:extLst>
                <a:ext uri="{FF2B5EF4-FFF2-40B4-BE49-F238E27FC236}">
                  <a16:creationId xmlns:a16="http://schemas.microsoft.com/office/drawing/2014/main" id="{DAF61658-1615-5D69-6676-B8492829BBF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388398" y="2646281"/>
              <a:ext cx="271275" cy="455091"/>
            </a:xfrm>
            <a:custGeom>
              <a:avLst/>
              <a:gdLst>
                <a:gd name="T0" fmla="*/ 2147483647 w 714"/>
                <a:gd name="T1" fmla="*/ 2147483647 h 1200"/>
                <a:gd name="T2" fmla="*/ 2147483647 w 714"/>
                <a:gd name="T3" fmla="*/ 2147483647 h 1200"/>
                <a:gd name="T4" fmla="*/ 2147483647 w 714"/>
                <a:gd name="T5" fmla="*/ 2147483647 h 1200"/>
                <a:gd name="T6" fmla="*/ 2147483647 w 714"/>
                <a:gd name="T7" fmla="*/ 2147483647 h 1200"/>
                <a:gd name="T8" fmla="*/ 2147483647 w 714"/>
                <a:gd name="T9" fmla="*/ 2147483647 h 1200"/>
                <a:gd name="T10" fmla="*/ 2147483647 w 714"/>
                <a:gd name="T11" fmla="*/ 2147483647 h 1200"/>
                <a:gd name="T12" fmla="*/ 2147483647 w 714"/>
                <a:gd name="T13" fmla="*/ 2147483647 h 1200"/>
                <a:gd name="T14" fmla="*/ 2147483647 w 714"/>
                <a:gd name="T15" fmla="*/ 2147483647 h 1200"/>
                <a:gd name="T16" fmla="*/ 2147483647 w 714"/>
                <a:gd name="T17" fmla="*/ 2147483647 h 1200"/>
                <a:gd name="T18" fmla="*/ 2147483647 w 714"/>
                <a:gd name="T19" fmla="*/ 2147483647 h 1200"/>
                <a:gd name="T20" fmla="*/ 2147483647 w 714"/>
                <a:gd name="T21" fmla="*/ 2147483647 h 1200"/>
                <a:gd name="T22" fmla="*/ 2147483647 w 714"/>
                <a:gd name="T23" fmla="*/ 2147483647 h 1200"/>
                <a:gd name="T24" fmla="*/ 2147483647 w 714"/>
                <a:gd name="T25" fmla="*/ 2147483647 h 1200"/>
                <a:gd name="T26" fmla="*/ 2147483647 w 714"/>
                <a:gd name="T27" fmla="*/ 2147483647 h 1200"/>
                <a:gd name="T28" fmla="*/ 2147483647 w 714"/>
                <a:gd name="T29" fmla="*/ 2147483647 h 1200"/>
                <a:gd name="T30" fmla="*/ 2147483647 w 714"/>
                <a:gd name="T31" fmla="*/ 2147483647 h 1200"/>
                <a:gd name="T32" fmla="*/ 2147483647 w 714"/>
                <a:gd name="T33" fmla="*/ 2147483647 h 1200"/>
                <a:gd name="T34" fmla="*/ 2147483647 w 714"/>
                <a:gd name="T35" fmla="*/ 2147483647 h 1200"/>
                <a:gd name="T36" fmla="*/ 2147483647 w 714"/>
                <a:gd name="T37" fmla="*/ 2147483647 h 1200"/>
                <a:gd name="T38" fmla="*/ 2147483647 w 714"/>
                <a:gd name="T39" fmla="*/ 2147483647 h 1200"/>
                <a:gd name="T40" fmla="*/ 2147483647 w 714"/>
                <a:gd name="T41" fmla="*/ 2147483647 h 1200"/>
                <a:gd name="T42" fmla="*/ 2147483647 w 714"/>
                <a:gd name="T43" fmla="*/ 2147483647 h 1200"/>
                <a:gd name="T44" fmla="*/ 2147483647 w 714"/>
                <a:gd name="T45" fmla="*/ 2147483647 h 1200"/>
                <a:gd name="T46" fmla="*/ 2147483647 w 714"/>
                <a:gd name="T47" fmla="*/ 2147483647 h 1200"/>
                <a:gd name="T48" fmla="*/ 2147483647 w 714"/>
                <a:gd name="T49" fmla="*/ 2147483647 h 1200"/>
                <a:gd name="T50" fmla="*/ 2147483647 w 714"/>
                <a:gd name="T51" fmla="*/ 2147483647 h 1200"/>
                <a:gd name="T52" fmla="*/ 2147483647 w 714"/>
                <a:gd name="T53" fmla="*/ 2147483647 h 1200"/>
                <a:gd name="T54" fmla="*/ 2147483647 w 714"/>
                <a:gd name="T55" fmla="*/ 2147483647 h 1200"/>
                <a:gd name="T56" fmla="*/ 2147483647 w 714"/>
                <a:gd name="T57" fmla="*/ 2147483647 h 1200"/>
                <a:gd name="T58" fmla="*/ 2147483647 w 714"/>
                <a:gd name="T59" fmla="*/ 2147483647 h 1200"/>
                <a:gd name="T60" fmla="*/ 2147483647 w 714"/>
                <a:gd name="T61" fmla="*/ 2147483647 h 1200"/>
                <a:gd name="T62" fmla="*/ 2147483647 w 714"/>
                <a:gd name="T63" fmla="*/ 2147483647 h 1200"/>
                <a:gd name="T64" fmla="*/ 2147483647 w 714"/>
                <a:gd name="T65" fmla="*/ 2147483647 h 1200"/>
                <a:gd name="T66" fmla="*/ 2147483647 w 714"/>
                <a:gd name="T67" fmla="*/ 2147483647 h 1200"/>
                <a:gd name="T68" fmla="*/ 2147483647 w 714"/>
                <a:gd name="T69" fmla="*/ 2147483647 h 1200"/>
                <a:gd name="T70" fmla="*/ 2147483647 w 714"/>
                <a:gd name="T71" fmla="*/ 2147483647 h 1200"/>
                <a:gd name="T72" fmla="*/ 2147483647 w 714"/>
                <a:gd name="T73" fmla="*/ 2147483647 h 1200"/>
                <a:gd name="T74" fmla="*/ 2147483647 w 714"/>
                <a:gd name="T75" fmla="*/ 2147483647 h 1200"/>
                <a:gd name="T76" fmla="*/ 2147483647 w 714"/>
                <a:gd name="T77" fmla="*/ 2147483647 h 1200"/>
                <a:gd name="T78" fmla="*/ 2147483647 w 714"/>
                <a:gd name="T79" fmla="*/ 0 h 1200"/>
                <a:gd name="T80" fmla="*/ 2147483647 w 714"/>
                <a:gd name="T81" fmla="*/ 2147483647 h 1200"/>
                <a:gd name="T82" fmla="*/ 2147483647 w 714"/>
                <a:gd name="T83" fmla="*/ 2147483647 h 1200"/>
                <a:gd name="T84" fmla="*/ 2147483647 w 714"/>
                <a:gd name="T85" fmla="*/ 2147483647 h 1200"/>
                <a:gd name="T86" fmla="*/ 2147483647 w 714"/>
                <a:gd name="T87" fmla="*/ 2147483647 h 1200"/>
                <a:gd name="T88" fmla="*/ 2147483647 w 714"/>
                <a:gd name="T89" fmla="*/ 2147483647 h 1200"/>
                <a:gd name="T90" fmla="*/ 2147483647 w 714"/>
                <a:gd name="T91" fmla="*/ 2147483647 h 1200"/>
                <a:gd name="T92" fmla="*/ 2147483647 w 714"/>
                <a:gd name="T93" fmla="*/ 2147483647 h 1200"/>
                <a:gd name="T94" fmla="*/ 2147483647 w 714"/>
                <a:gd name="T95" fmla="*/ 2147483647 h 1200"/>
                <a:gd name="T96" fmla="*/ 2147483647 w 714"/>
                <a:gd name="T97" fmla="*/ 2147483647 h 1200"/>
                <a:gd name="T98" fmla="*/ 2147483647 w 714"/>
                <a:gd name="T99" fmla="*/ 2147483647 h 1200"/>
                <a:gd name="T100" fmla="*/ 2147483647 w 714"/>
                <a:gd name="T101" fmla="*/ 2147483647 h 1200"/>
                <a:gd name="T102" fmla="*/ 2147483647 w 714"/>
                <a:gd name="T103" fmla="*/ 2147483647 h 1200"/>
                <a:gd name="T104" fmla="*/ 2147483647 w 714"/>
                <a:gd name="T105" fmla="*/ 2147483647 h 1200"/>
                <a:gd name="T106" fmla="*/ 2147483647 w 714"/>
                <a:gd name="T107" fmla="*/ 2147483647 h 1200"/>
                <a:gd name="T108" fmla="*/ 2147483647 w 714"/>
                <a:gd name="T109" fmla="*/ 2147483647 h 1200"/>
                <a:gd name="T110" fmla="*/ 2147483647 w 714"/>
                <a:gd name="T111" fmla="*/ 2147483647 h 1200"/>
                <a:gd name="T112" fmla="*/ 2147483647 w 714"/>
                <a:gd name="T113" fmla="*/ 2147483647 h 1200"/>
                <a:gd name="T114" fmla="*/ 2147483647 w 714"/>
                <a:gd name="T115" fmla="*/ 2147483647 h 1200"/>
                <a:gd name="T116" fmla="*/ 2147483647 w 714"/>
                <a:gd name="T117" fmla="*/ 2147483647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14"/>
                <a:gd name="T178" fmla="*/ 0 h 1200"/>
                <a:gd name="T179" fmla="*/ 714 w 714"/>
                <a:gd name="T180" fmla="*/ 1200 h 1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14" h="1200">
                  <a:moveTo>
                    <a:pt x="702" y="1140"/>
                  </a:moveTo>
                  <a:lnTo>
                    <a:pt x="690" y="1170"/>
                  </a:lnTo>
                  <a:lnTo>
                    <a:pt x="696" y="1200"/>
                  </a:lnTo>
                  <a:lnTo>
                    <a:pt x="714" y="1182"/>
                  </a:lnTo>
                  <a:lnTo>
                    <a:pt x="714" y="1140"/>
                  </a:lnTo>
                  <a:lnTo>
                    <a:pt x="702" y="1140"/>
                  </a:lnTo>
                  <a:close/>
                  <a:moveTo>
                    <a:pt x="582" y="1176"/>
                  </a:moveTo>
                  <a:lnTo>
                    <a:pt x="600" y="1140"/>
                  </a:lnTo>
                  <a:lnTo>
                    <a:pt x="576" y="1134"/>
                  </a:lnTo>
                  <a:lnTo>
                    <a:pt x="582" y="1176"/>
                  </a:lnTo>
                  <a:close/>
                  <a:moveTo>
                    <a:pt x="246" y="1038"/>
                  </a:moveTo>
                  <a:lnTo>
                    <a:pt x="264" y="1050"/>
                  </a:lnTo>
                  <a:lnTo>
                    <a:pt x="282" y="1020"/>
                  </a:lnTo>
                  <a:lnTo>
                    <a:pt x="258" y="1008"/>
                  </a:lnTo>
                  <a:lnTo>
                    <a:pt x="246" y="1038"/>
                  </a:lnTo>
                  <a:close/>
                  <a:moveTo>
                    <a:pt x="504" y="558"/>
                  </a:moveTo>
                  <a:lnTo>
                    <a:pt x="540" y="576"/>
                  </a:lnTo>
                  <a:lnTo>
                    <a:pt x="540" y="582"/>
                  </a:lnTo>
                  <a:lnTo>
                    <a:pt x="534" y="588"/>
                  </a:lnTo>
                  <a:lnTo>
                    <a:pt x="504" y="588"/>
                  </a:lnTo>
                  <a:lnTo>
                    <a:pt x="570" y="642"/>
                  </a:lnTo>
                  <a:lnTo>
                    <a:pt x="570" y="618"/>
                  </a:lnTo>
                  <a:lnTo>
                    <a:pt x="600" y="624"/>
                  </a:lnTo>
                  <a:lnTo>
                    <a:pt x="576" y="588"/>
                  </a:lnTo>
                  <a:lnTo>
                    <a:pt x="576" y="582"/>
                  </a:lnTo>
                  <a:lnTo>
                    <a:pt x="570" y="576"/>
                  </a:lnTo>
                  <a:lnTo>
                    <a:pt x="570" y="558"/>
                  </a:lnTo>
                  <a:lnTo>
                    <a:pt x="564" y="546"/>
                  </a:lnTo>
                  <a:lnTo>
                    <a:pt x="534" y="516"/>
                  </a:lnTo>
                  <a:lnTo>
                    <a:pt x="522" y="510"/>
                  </a:lnTo>
                  <a:lnTo>
                    <a:pt x="504" y="504"/>
                  </a:lnTo>
                  <a:lnTo>
                    <a:pt x="492" y="498"/>
                  </a:lnTo>
                  <a:lnTo>
                    <a:pt x="474" y="498"/>
                  </a:lnTo>
                  <a:lnTo>
                    <a:pt x="468" y="504"/>
                  </a:lnTo>
                  <a:lnTo>
                    <a:pt x="468" y="528"/>
                  </a:lnTo>
                  <a:lnTo>
                    <a:pt x="492" y="552"/>
                  </a:lnTo>
                  <a:lnTo>
                    <a:pt x="504" y="558"/>
                  </a:lnTo>
                  <a:close/>
                  <a:moveTo>
                    <a:pt x="462" y="666"/>
                  </a:moveTo>
                  <a:lnTo>
                    <a:pt x="474" y="750"/>
                  </a:lnTo>
                  <a:lnTo>
                    <a:pt x="486" y="672"/>
                  </a:lnTo>
                  <a:lnTo>
                    <a:pt x="462" y="618"/>
                  </a:lnTo>
                  <a:lnTo>
                    <a:pt x="438" y="618"/>
                  </a:lnTo>
                  <a:lnTo>
                    <a:pt x="462" y="666"/>
                  </a:lnTo>
                  <a:close/>
                  <a:moveTo>
                    <a:pt x="492" y="738"/>
                  </a:moveTo>
                  <a:lnTo>
                    <a:pt x="522" y="738"/>
                  </a:lnTo>
                  <a:lnTo>
                    <a:pt x="528" y="708"/>
                  </a:lnTo>
                  <a:lnTo>
                    <a:pt x="498" y="702"/>
                  </a:lnTo>
                  <a:lnTo>
                    <a:pt x="492" y="738"/>
                  </a:lnTo>
                  <a:close/>
                  <a:moveTo>
                    <a:pt x="570" y="660"/>
                  </a:moveTo>
                  <a:lnTo>
                    <a:pt x="546" y="648"/>
                  </a:lnTo>
                  <a:lnTo>
                    <a:pt x="528" y="630"/>
                  </a:lnTo>
                  <a:lnTo>
                    <a:pt x="528" y="624"/>
                  </a:lnTo>
                  <a:lnTo>
                    <a:pt x="522" y="618"/>
                  </a:lnTo>
                  <a:lnTo>
                    <a:pt x="486" y="618"/>
                  </a:lnTo>
                  <a:lnTo>
                    <a:pt x="492" y="660"/>
                  </a:lnTo>
                  <a:lnTo>
                    <a:pt x="510" y="654"/>
                  </a:lnTo>
                  <a:lnTo>
                    <a:pt x="522" y="678"/>
                  </a:lnTo>
                  <a:lnTo>
                    <a:pt x="570" y="714"/>
                  </a:lnTo>
                  <a:lnTo>
                    <a:pt x="570" y="660"/>
                  </a:lnTo>
                  <a:close/>
                  <a:moveTo>
                    <a:pt x="162" y="600"/>
                  </a:moveTo>
                  <a:lnTo>
                    <a:pt x="144" y="582"/>
                  </a:lnTo>
                  <a:lnTo>
                    <a:pt x="138" y="606"/>
                  </a:lnTo>
                  <a:lnTo>
                    <a:pt x="132" y="618"/>
                  </a:lnTo>
                  <a:lnTo>
                    <a:pt x="126" y="624"/>
                  </a:lnTo>
                  <a:lnTo>
                    <a:pt x="120" y="642"/>
                  </a:lnTo>
                  <a:lnTo>
                    <a:pt x="120" y="654"/>
                  </a:lnTo>
                  <a:lnTo>
                    <a:pt x="126" y="660"/>
                  </a:lnTo>
                  <a:lnTo>
                    <a:pt x="138" y="666"/>
                  </a:lnTo>
                  <a:lnTo>
                    <a:pt x="150" y="678"/>
                  </a:lnTo>
                  <a:lnTo>
                    <a:pt x="144" y="684"/>
                  </a:lnTo>
                  <a:lnTo>
                    <a:pt x="120" y="696"/>
                  </a:lnTo>
                  <a:lnTo>
                    <a:pt x="114" y="702"/>
                  </a:lnTo>
                  <a:lnTo>
                    <a:pt x="102" y="708"/>
                  </a:lnTo>
                  <a:lnTo>
                    <a:pt x="96" y="732"/>
                  </a:lnTo>
                  <a:lnTo>
                    <a:pt x="72" y="750"/>
                  </a:lnTo>
                  <a:lnTo>
                    <a:pt x="72" y="762"/>
                  </a:lnTo>
                  <a:lnTo>
                    <a:pt x="60" y="774"/>
                  </a:lnTo>
                  <a:lnTo>
                    <a:pt x="48" y="780"/>
                  </a:lnTo>
                  <a:lnTo>
                    <a:pt x="42" y="786"/>
                  </a:lnTo>
                  <a:lnTo>
                    <a:pt x="30" y="792"/>
                  </a:lnTo>
                  <a:lnTo>
                    <a:pt x="24" y="798"/>
                  </a:lnTo>
                  <a:lnTo>
                    <a:pt x="18" y="798"/>
                  </a:lnTo>
                  <a:lnTo>
                    <a:pt x="18" y="804"/>
                  </a:lnTo>
                  <a:lnTo>
                    <a:pt x="12" y="810"/>
                  </a:lnTo>
                  <a:lnTo>
                    <a:pt x="0" y="834"/>
                  </a:lnTo>
                  <a:lnTo>
                    <a:pt x="0" y="864"/>
                  </a:lnTo>
                  <a:lnTo>
                    <a:pt x="30" y="834"/>
                  </a:lnTo>
                  <a:lnTo>
                    <a:pt x="30" y="816"/>
                  </a:lnTo>
                  <a:lnTo>
                    <a:pt x="36" y="810"/>
                  </a:lnTo>
                  <a:lnTo>
                    <a:pt x="42" y="810"/>
                  </a:lnTo>
                  <a:lnTo>
                    <a:pt x="78" y="798"/>
                  </a:lnTo>
                  <a:lnTo>
                    <a:pt x="84" y="792"/>
                  </a:lnTo>
                  <a:lnTo>
                    <a:pt x="84" y="762"/>
                  </a:lnTo>
                  <a:lnTo>
                    <a:pt x="90" y="750"/>
                  </a:lnTo>
                  <a:lnTo>
                    <a:pt x="96" y="744"/>
                  </a:lnTo>
                  <a:lnTo>
                    <a:pt x="114" y="738"/>
                  </a:lnTo>
                  <a:lnTo>
                    <a:pt x="126" y="732"/>
                  </a:lnTo>
                  <a:lnTo>
                    <a:pt x="144" y="720"/>
                  </a:lnTo>
                  <a:lnTo>
                    <a:pt x="162" y="714"/>
                  </a:lnTo>
                  <a:lnTo>
                    <a:pt x="168" y="702"/>
                  </a:lnTo>
                  <a:lnTo>
                    <a:pt x="174" y="696"/>
                  </a:lnTo>
                  <a:lnTo>
                    <a:pt x="174" y="684"/>
                  </a:lnTo>
                  <a:lnTo>
                    <a:pt x="156" y="648"/>
                  </a:lnTo>
                  <a:lnTo>
                    <a:pt x="156" y="624"/>
                  </a:lnTo>
                  <a:lnTo>
                    <a:pt x="162" y="612"/>
                  </a:lnTo>
                  <a:lnTo>
                    <a:pt x="162" y="600"/>
                  </a:lnTo>
                  <a:close/>
                  <a:moveTo>
                    <a:pt x="330" y="1026"/>
                  </a:moveTo>
                  <a:lnTo>
                    <a:pt x="372" y="1056"/>
                  </a:lnTo>
                  <a:lnTo>
                    <a:pt x="372" y="1020"/>
                  </a:lnTo>
                  <a:lnTo>
                    <a:pt x="348" y="1002"/>
                  </a:lnTo>
                  <a:lnTo>
                    <a:pt x="330" y="1026"/>
                  </a:lnTo>
                  <a:close/>
                  <a:moveTo>
                    <a:pt x="660" y="840"/>
                  </a:moveTo>
                  <a:lnTo>
                    <a:pt x="660" y="816"/>
                  </a:lnTo>
                  <a:lnTo>
                    <a:pt x="654" y="804"/>
                  </a:lnTo>
                  <a:lnTo>
                    <a:pt x="654" y="792"/>
                  </a:lnTo>
                  <a:lnTo>
                    <a:pt x="642" y="780"/>
                  </a:lnTo>
                  <a:lnTo>
                    <a:pt x="630" y="774"/>
                  </a:lnTo>
                  <a:lnTo>
                    <a:pt x="600" y="744"/>
                  </a:lnTo>
                  <a:lnTo>
                    <a:pt x="588" y="738"/>
                  </a:lnTo>
                  <a:lnTo>
                    <a:pt x="582" y="738"/>
                  </a:lnTo>
                  <a:lnTo>
                    <a:pt x="576" y="744"/>
                  </a:lnTo>
                  <a:lnTo>
                    <a:pt x="582" y="750"/>
                  </a:lnTo>
                  <a:lnTo>
                    <a:pt x="588" y="762"/>
                  </a:lnTo>
                  <a:lnTo>
                    <a:pt x="594" y="768"/>
                  </a:lnTo>
                  <a:lnTo>
                    <a:pt x="606" y="774"/>
                  </a:lnTo>
                  <a:lnTo>
                    <a:pt x="606" y="786"/>
                  </a:lnTo>
                  <a:lnTo>
                    <a:pt x="600" y="786"/>
                  </a:lnTo>
                  <a:lnTo>
                    <a:pt x="588" y="792"/>
                  </a:lnTo>
                  <a:lnTo>
                    <a:pt x="570" y="792"/>
                  </a:lnTo>
                  <a:lnTo>
                    <a:pt x="558" y="798"/>
                  </a:lnTo>
                  <a:lnTo>
                    <a:pt x="546" y="798"/>
                  </a:lnTo>
                  <a:lnTo>
                    <a:pt x="546" y="828"/>
                  </a:lnTo>
                  <a:lnTo>
                    <a:pt x="528" y="828"/>
                  </a:lnTo>
                  <a:lnTo>
                    <a:pt x="522" y="846"/>
                  </a:lnTo>
                  <a:lnTo>
                    <a:pt x="498" y="864"/>
                  </a:lnTo>
                  <a:lnTo>
                    <a:pt x="492" y="864"/>
                  </a:lnTo>
                  <a:lnTo>
                    <a:pt x="486" y="858"/>
                  </a:lnTo>
                  <a:lnTo>
                    <a:pt x="474" y="852"/>
                  </a:lnTo>
                  <a:lnTo>
                    <a:pt x="462" y="852"/>
                  </a:lnTo>
                  <a:lnTo>
                    <a:pt x="450" y="846"/>
                  </a:lnTo>
                  <a:lnTo>
                    <a:pt x="438" y="858"/>
                  </a:lnTo>
                  <a:lnTo>
                    <a:pt x="432" y="870"/>
                  </a:lnTo>
                  <a:lnTo>
                    <a:pt x="420" y="882"/>
                  </a:lnTo>
                  <a:lnTo>
                    <a:pt x="414" y="894"/>
                  </a:lnTo>
                  <a:lnTo>
                    <a:pt x="408" y="900"/>
                  </a:lnTo>
                  <a:lnTo>
                    <a:pt x="408" y="906"/>
                  </a:lnTo>
                  <a:lnTo>
                    <a:pt x="408" y="900"/>
                  </a:lnTo>
                  <a:lnTo>
                    <a:pt x="396" y="888"/>
                  </a:lnTo>
                  <a:lnTo>
                    <a:pt x="384" y="888"/>
                  </a:lnTo>
                  <a:lnTo>
                    <a:pt x="378" y="900"/>
                  </a:lnTo>
                  <a:lnTo>
                    <a:pt x="378" y="912"/>
                  </a:lnTo>
                  <a:lnTo>
                    <a:pt x="372" y="924"/>
                  </a:lnTo>
                  <a:lnTo>
                    <a:pt x="366" y="930"/>
                  </a:lnTo>
                  <a:lnTo>
                    <a:pt x="360" y="942"/>
                  </a:lnTo>
                  <a:lnTo>
                    <a:pt x="384" y="960"/>
                  </a:lnTo>
                  <a:lnTo>
                    <a:pt x="402" y="942"/>
                  </a:lnTo>
                  <a:lnTo>
                    <a:pt x="414" y="966"/>
                  </a:lnTo>
                  <a:lnTo>
                    <a:pt x="420" y="960"/>
                  </a:lnTo>
                  <a:lnTo>
                    <a:pt x="432" y="954"/>
                  </a:lnTo>
                  <a:lnTo>
                    <a:pt x="450" y="936"/>
                  </a:lnTo>
                  <a:lnTo>
                    <a:pt x="462" y="930"/>
                  </a:lnTo>
                  <a:lnTo>
                    <a:pt x="474" y="930"/>
                  </a:lnTo>
                  <a:lnTo>
                    <a:pt x="498" y="954"/>
                  </a:lnTo>
                  <a:lnTo>
                    <a:pt x="510" y="960"/>
                  </a:lnTo>
                  <a:lnTo>
                    <a:pt x="492" y="978"/>
                  </a:lnTo>
                  <a:lnTo>
                    <a:pt x="492" y="990"/>
                  </a:lnTo>
                  <a:lnTo>
                    <a:pt x="510" y="1026"/>
                  </a:lnTo>
                  <a:lnTo>
                    <a:pt x="522" y="1044"/>
                  </a:lnTo>
                  <a:lnTo>
                    <a:pt x="534" y="1056"/>
                  </a:lnTo>
                  <a:lnTo>
                    <a:pt x="546" y="1062"/>
                  </a:lnTo>
                  <a:lnTo>
                    <a:pt x="558" y="1062"/>
                  </a:lnTo>
                  <a:lnTo>
                    <a:pt x="570" y="1068"/>
                  </a:lnTo>
                  <a:lnTo>
                    <a:pt x="582" y="1068"/>
                  </a:lnTo>
                  <a:lnTo>
                    <a:pt x="606" y="1050"/>
                  </a:lnTo>
                  <a:lnTo>
                    <a:pt x="606" y="1074"/>
                  </a:lnTo>
                  <a:lnTo>
                    <a:pt x="630" y="1074"/>
                  </a:lnTo>
                  <a:lnTo>
                    <a:pt x="630" y="1038"/>
                  </a:lnTo>
                  <a:lnTo>
                    <a:pt x="624" y="1032"/>
                  </a:lnTo>
                  <a:lnTo>
                    <a:pt x="606" y="996"/>
                  </a:lnTo>
                  <a:lnTo>
                    <a:pt x="606" y="984"/>
                  </a:lnTo>
                  <a:lnTo>
                    <a:pt x="612" y="972"/>
                  </a:lnTo>
                  <a:lnTo>
                    <a:pt x="624" y="960"/>
                  </a:lnTo>
                  <a:lnTo>
                    <a:pt x="654" y="1014"/>
                  </a:lnTo>
                  <a:lnTo>
                    <a:pt x="654" y="1008"/>
                  </a:lnTo>
                  <a:lnTo>
                    <a:pt x="660" y="1002"/>
                  </a:lnTo>
                  <a:lnTo>
                    <a:pt x="672" y="978"/>
                  </a:lnTo>
                  <a:lnTo>
                    <a:pt x="678" y="960"/>
                  </a:lnTo>
                  <a:lnTo>
                    <a:pt x="678" y="936"/>
                  </a:lnTo>
                  <a:lnTo>
                    <a:pt x="672" y="918"/>
                  </a:lnTo>
                  <a:lnTo>
                    <a:pt x="666" y="912"/>
                  </a:lnTo>
                  <a:lnTo>
                    <a:pt x="660" y="900"/>
                  </a:lnTo>
                  <a:lnTo>
                    <a:pt x="660" y="840"/>
                  </a:lnTo>
                  <a:close/>
                  <a:moveTo>
                    <a:pt x="330" y="384"/>
                  </a:moveTo>
                  <a:lnTo>
                    <a:pt x="348" y="384"/>
                  </a:lnTo>
                  <a:lnTo>
                    <a:pt x="354" y="390"/>
                  </a:lnTo>
                  <a:lnTo>
                    <a:pt x="366" y="396"/>
                  </a:lnTo>
                  <a:lnTo>
                    <a:pt x="366" y="408"/>
                  </a:lnTo>
                  <a:lnTo>
                    <a:pt x="372" y="420"/>
                  </a:lnTo>
                  <a:lnTo>
                    <a:pt x="384" y="438"/>
                  </a:lnTo>
                  <a:lnTo>
                    <a:pt x="396" y="450"/>
                  </a:lnTo>
                  <a:lnTo>
                    <a:pt x="414" y="462"/>
                  </a:lnTo>
                  <a:lnTo>
                    <a:pt x="432" y="462"/>
                  </a:lnTo>
                  <a:lnTo>
                    <a:pt x="444" y="438"/>
                  </a:lnTo>
                  <a:lnTo>
                    <a:pt x="444" y="426"/>
                  </a:lnTo>
                  <a:lnTo>
                    <a:pt x="432" y="402"/>
                  </a:lnTo>
                  <a:lnTo>
                    <a:pt x="420" y="396"/>
                  </a:lnTo>
                  <a:lnTo>
                    <a:pt x="408" y="396"/>
                  </a:lnTo>
                  <a:lnTo>
                    <a:pt x="408" y="390"/>
                  </a:lnTo>
                  <a:lnTo>
                    <a:pt x="414" y="384"/>
                  </a:lnTo>
                  <a:lnTo>
                    <a:pt x="414" y="378"/>
                  </a:lnTo>
                  <a:lnTo>
                    <a:pt x="420" y="372"/>
                  </a:lnTo>
                  <a:lnTo>
                    <a:pt x="408" y="372"/>
                  </a:lnTo>
                  <a:lnTo>
                    <a:pt x="396" y="366"/>
                  </a:lnTo>
                  <a:lnTo>
                    <a:pt x="390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42" y="360"/>
                  </a:lnTo>
                  <a:lnTo>
                    <a:pt x="330" y="354"/>
                  </a:lnTo>
                  <a:lnTo>
                    <a:pt x="312" y="354"/>
                  </a:lnTo>
                  <a:lnTo>
                    <a:pt x="300" y="366"/>
                  </a:lnTo>
                  <a:lnTo>
                    <a:pt x="288" y="372"/>
                  </a:lnTo>
                  <a:lnTo>
                    <a:pt x="282" y="372"/>
                  </a:lnTo>
                  <a:lnTo>
                    <a:pt x="264" y="354"/>
                  </a:lnTo>
                  <a:lnTo>
                    <a:pt x="258" y="342"/>
                  </a:lnTo>
                  <a:lnTo>
                    <a:pt x="258" y="252"/>
                  </a:lnTo>
                  <a:lnTo>
                    <a:pt x="270" y="22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74"/>
                  </a:lnTo>
                  <a:lnTo>
                    <a:pt x="276" y="150"/>
                  </a:lnTo>
                  <a:lnTo>
                    <a:pt x="276" y="126"/>
                  </a:lnTo>
                  <a:lnTo>
                    <a:pt x="282" y="108"/>
                  </a:lnTo>
                  <a:lnTo>
                    <a:pt x="282" y="72"/>
                  </a:lnTo>
                  <a:lnTo>
                    <a:pt x="264" y="54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24"/>
                  </a:lnTo>
                  <a:lnTo>
                    <a:pt x="192" y="18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62" y="36"/>
                  </a:lnTo>
                  <a:lnTo>
                    <a:pt x="156" y="42"/>
                  </a:lnTo>
                  <a:lnTo>
                    <a:pt x="156" y="48"/>
                  </a:lnTo>
                  <a:lnTo>
                    <a:pt x="144" y="72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56" y="150"/>
                  </a:lnTo>
                  <a:lnTo>
                    <a:pt x="150" y="162"/>
                  </a:lnTo>
                  <a:lnTo>
                    <a:pt x="150" y="168"/>
                  </a:lnTo>
                  <a:lnTo>
                    <a:pt x="144" y="174"/>
                  </a:lnTo>
                  <a:lnTo>
                    <a:pt x="138" y="186"/>
                  </a:lnTo>
                  <a:lnTo>
                    <a:pt x="138" y="198"/>
                  </a:lnTo>
                  <a:lnTo>
                    <a:pt x="150" y="210"/>
                  </a:lnTo>
                  <a:lnTo>
                    <a:pt x="150" y="216"/>
                  </a:lnTo>
                  <a:lnTo>
                    <a:pt x="144" y="222"/>
                  </a:lnTo>
                  <a:lnTo>
                    <a:pt x="138" y="222"/>
                  </a:lnTo>
                  <a:lnTo>
                    <a:pt x="126" y="228"/>
                  </a:lnTo>
                  <a:lnTo>
                    <a:pt x="120" y="228"/>
                  </a:lnTo>
                  <a:lnTo>
                    <a:pt x="120" y="210"/>
                  </a:lnTo>
                  <a:lnTo>
                    <a:pt x="114" y="204"/>
                  </a:lnTo>
                  <a:lnTo>
                    <a:pt x="114" y="252"/>
                  </a:lnTo>
                  <a:lnTo>
                    <a:pt x="150" y="306"/>
                  </a:lnTo>
                  <a:lnTo>
                    <a:pt x="174" y="330"/>
                  </a:lnTo>
                  <a:lnTo>
                    <a:pt x="186" y="348"/>
                  </a:lnTo>
                  <a:lnTo>
                    <a:pt x="204" y="384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52" y="408"/>
                  </a:lnTo>
                  <a:lnTo>
                    <a:pt x="258" y="396"/>
                  </a:lnTo>
                  <a:lnTo>
                    <a:pt x="270" y="390"/>
                  </a:lnTo>
                  <a:lnTo>
                    <a:pt x="276" y="384"/>
                  </a:lnTo>
                  <a:lnTo>
                    <a:pt x="288" y="384"/>
                  </a:lnTo>
                  <a:lnTo>
                    <a:pt x="294" y="396"/>
                  </a:lnTo>
                  <a:lnTo>
                    <a:pt x="306" y="402"/>
                  </a:lnTo>
                  <a:lnTo>
                    <a:pt x="324" y="420"/>
                  </a:lnTo>
                  <a:lnTo>
                    <a:pt x="342" y="420"/>
                  </a:lnTo>
                  <a:lnTo>
                    <a:pt x="342" y="402"/>
                  </a:lnTo>
                  <a:lnTo>
                    <a:pt x="336" y="396"/>
                  </a:lnTo>
                  <a:lnTo>
                    <a:pt x="330" y="384"/>
                  </a:lnTo>
                  <a:close/>
                  <a:moveTo>
                    <a:pt x="258" y="432"/>
                  </a:moveTo>
                  <a:lnTo>
                    <a:pt x="246" y="426"/>
                  </a:lnTo>
                  <a:lnTo>
                    <a:pt x="204" y="426"/>
                  </a:lnTo>
                  <a:lnTo>
                    <a:pt x="234" y="468"/>
                  </a:lnTo>
                  <a:lnTo>
                    <a:pt x="258" y="534"/>
                  </a:lnTo>
                  <a:lnTo>
                    <a:pt x="270" y="528"/>
                  </a:lnTo>
                  <a:lnTo>
                    <a:pt x="276" y="516"/>
                  </a:lnTo>
                  <a:lnTo>
                    <a:pt x="282" y="510"/>
                  </a:lnTo>
                  <a:lnTo>
                    <a:pt x="282" y="486"/>
                  </a:lnTo>
                  <a:lnTo>
                    <a:pt x="276" y="480"/>
                  </a:lnTo>
                  <a:lnTo>
                    <a:pt x="270" y="468"/>
                  </a:lnTo>
                  <a:lnTo>
                    <a:pt x="270" y="450"/>
                  </a:lnTo>
                  <a:lnTo>
                    <a:pt x="264" y="438"/>
                  </a:lnTo>
                  <a:lnTo>
                    <a:pt x="258" y="432"/>
                  </a:lnTo>
                  <a:close/>
                  <a:moveTo>
                    <a:pt x="330" y="648"/>
                  </a:moveTo>
                  <a:lnTo>
                    <a:pt x="336" y="660"/>
                  </a:lnTo>
                  <a:lnTo>
                    <a:pt x="354" y="678"/>
                  </a:lnTo>
                  <a:lnTo>
                    <a:pt x="360" y="672"/>
                  </a:lnTo>
                  <a:lnTo>
                    <a:pt x="372" y="666"/>
                  </a:lnTo>
                  <a:lnTo>
                    <a:pt x="378" y="660"/>
                  </a:lnTo>
                  <a:lnTo>
                    <a:pt x="384" y="660"/>
                  </a:lnTo>
                  <a:lnTo>
                    <a:pt x="390" y="666"/>
                  </a:lnTo>
                  <a:lnTo>
                    <a:pt x="390" y="696"/>
                  </a:lnTo>
                  <a:lnTo>
                    <a:pt x="402" y="708"/>
                  </a:lnTo>
                  <a:lnTo>
                    <a:pt x="396" y="720"/>
                  </a:lnTo>
                  <a:lnTo>
                    <a:pt x="390" y="726"/>
                  </a:lnTo>
                  <a:lnTo>
                    <a:pt x="372" y="762"/>
                  </a:lnTo>
                  <a:lnTo>
                    <a:pt x="372" y="786"/>
                  </a:lnTo>
                  <a:lnTo>
                    <a:pt x="378" y="792"/>
                  </a:lnTo>
                  <a:lnTo>
                    <a:pt x="384" y="804"/>
                  </a:lnTo>
                  <a:lnTo>
                    <a:pt x="396" y="804"/>
                  </a:lnTo>
                  <a:lnTo>
                    <a:pt x="408" y="798"/>
                  </a:lnTo>
                  <a:lnTo>
                    <a:pt x="420" y="798"/>
                  </a:lnTo>
                  <a:lnTo>
                    <a:pt x="432" y="792"/>
                  </a:lnTo>
                  <a:lnTo>
                    <a:pt x="438" y="786"/>
                  </a:lnTo>
                  <a:lnTo>
                    <a:pt x="438" y="768"/>
                  </a:lnTo>
                  <a:lnTo>
                    <a:pt x="432" y="756"/>
                  </a:lnTo>
                  <a:lnTo>
                    <a:pt x="426" y="738"/>
                  </a:lnTo>
                  <a:lnTo>
                    <a:pt x="426" y="726"/>
                  </a:lnTo>
                  <a:lnTo>
                    <a:pt x="432" y="714"/>
                  </a:lnTo>
                  <a:lnTo>
                    <a:pt x="444" y="678"/>
                  </a:lnTo>
                  <a:lnTo>
                    <a:pt x="444" y="660"/>
                  </a:lnTo>
                  <a:lnTo>
                    <a:pt x="438" y="648"/>
                  </a:lnTo>
                  <a:lnTo>
                    <a:pt x="432" y="642"/>
                  </a:lnTo>
                  <a:lnTo>
                    <a:pt x="426" y="642"/>
                  </a:lnTo>
                  <a:lnTo>
                    <a:pt x="414" y="654"/>
                  </a:lnTo>
                  <a:lnTo>
                    <a:pt x="402" y="660"/>
                  </a:lnTo>
                  <a:lnTo>
                    <a:pt x="396" y="660"/>
                  </a:lnTo>
                  <a:lnTo>
                    <a:pt x="396" y="648"/>
                  </a:lnTo>
                  <a:lnTo>
                    <a:pt x="408" y="624"/>
                  </a:lnTo>
                  <a:lnTo>
                    <a:pt x="408" y="612"/>
                  </a:lnTo>
                  <a:lnTo>
                    <a:pt x="414" y="600"/>
                  </a:lnTo>
                  <a:lnTo>
                    <a:pt x="414" y="594"/>
                  </a:lnTo>
                  <a:lnTo>
                    <a:pt x="408" y="588"/>
                  </a:lnTo>
                  <a:lnTo>
                    <a:pt x="372" y="570"/>
                  </a:lnTo>
                  <a:lnTo>
                    <a:pt x="366" y="564"/>
                  </a:lnTo>
                  <a:lnTo>
                    <a:pt x="330" y="564"/>
                  </a:lnTo>
                  <a:lnTo>
                    <a:pt x="324" y="570"/>
                  </a:lnTo>
                  <a:lnTo>
                    <a:pt x="324" y="576"/>
                  </a:lnTo>
                  <a:lnTo>
                    <a:pt x="330" y="582"/>
                  </a:lnTo>
                  <a:lnTo>
                    <a:pt x="336" y="582"/>
                  </a:lnTo>
                  <a:lnTo>
                    <a:pt x="342" y="594"/>
                  </a:lnTo>
                  <a:lnTo>
                    <a:pt x="342" y="600"/>
                  </a:lnTo>
                  <a:lnTo>
                    <a:pt x="336" y="606"/>
                  </a:lnTo>
                  <a:lnTo>
                    <a:pt x="336" y="618"/>
                  </a:lnTo>
                  <a:lnTo>
                    <a:pt x="330" y="630"/>
                  </a:lnTo>
                  <a:lnTo>
                    <a:pt x="330" y="64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8" name="Peru" descr="© INSCALE GmbH, 05.05.2010&#10;http://www.presentationload.com/">
              <a:extLst>
                <a:ext uri="{FF2B5EF4-FFF2-40B4-BE49-F238E27FC236}">
                  <a16:creationId xmlns:a16="http://schemas.microsoft.com/office/drawing/2014/main" id="{E7887684-E5AF-EF00-503A-B13638897350}"/>
                </a:ext>
              </a:extLst>
            </p:cNvPr>
            <p:cNvSpPr>
              <a:spLocks/>
            </p:cNvSpPr>
            <p:nvPr/>
          </p:nvSpPr>
          <p:spPr bwMode="gray">
            <a:xfrm>
              <a:off x="2041480" y="3216997"/>
              <a:ext cx="357252" cy="564787"/>
            </a:xfrm>
            <a:custGeom>
              <a:avLst/>
              <a:gdLst>
                <a:gd name="T0" fmla="*/ 2147483647 w 942"/>
                <a:gd name="T1" fmla="*/ 2147483647 h 1488"/>
                <a:gd name="T2" fmla="*/ 2147483647 w 942"/>
                <a:gd name="T3" fmla="*/ 2147483647 h 1488"/>
                <a:gd name="T4" fmla="*/ 2147483647 w 942"/>
                <a:gd name="T5" fmla="*/ 2147483647 h 1488"/>
                <a:gd name="T6" fmla="*/ 2147483647 w 942"/>
                <a:gd name="T7" fmla="*/ 2147483647 h 1488"/>
                <a:gd name="T8" fmla="*/ 2147483647 w 942"/>
                <a:gd name="T9" fmla="*/ 2147483647 h 1488"/>
                <a:gd name="T10" fmla="*/ 2147483647 w 942"/>
                <a:gd name="T11" fmla="*/ 2147483647 h 1488"/>
                <a:gd name="T12" fmla="*/ 2147483647 w 942"/>
                <a:gd name="T13" fmla="*/ 2147483647 h 1488"/>
                <a:gd name="T14" fmla="*/ 2147483647 w 942"/>
                <a:gd name="T15" fmla="*/ 2147483647 h 1488"/>
                <a:gd name="T16" fmla="*/ 2147483647 w 942"/>
                <a:gd name="T17" fmla="*/ 2147483647 h 1488"/>
                <a:gd name="T18" fmla="*/ 2147483647 w 942"/>
                <a:gd name="T19" fmla="*/ 2147483647 h 1488"/>
                <a:gd name="T20" fmla="*/ 2147483647 w 942"/>
                <a:gd name="T21" fmla="*/ 2147483647 h 1488"/>
                <a:gd name="T22" fmla="*/ 2147483647 w 942"/>
                <a:gd name="T23" fmla="*/ 2147483647 h 1488"/>
                <a:gd name="T24" fmla="*/ 2147483647 w 942"/>
                <a:gd name="T25" fmla="*/ 2147483647 h 1488"/>
                <a:gd name="T26" fmla="*/ 2147483647 w 942"/>
                <a:gd name="T27" fmla="*/ 2147483647 h 1488"/>
                <a:gd name="T28" fmla="*/ 2147483647 w 942"/>
                <a:gd name="T29" fmla="*/ 2147483647 h 1488"/>
                <a:gd name="T30" fmla="*/ 2147483647 w 942"/>
                <a:gd name="T31" fmla="*/ 2147483647 h 1488"/>
                <a:gd name="T32" fmla="*/ 2147483647 w 942"/>
                <a:gd name="T33" fmla="*/ 2147483647 h 1488"/>
                <a:gd name="T34" fmla="*/ 2147483647 w 942"/>
                <a:gd name="T35" fmla="*/ 2147483647 h 1488"/>
                <a:gd name="T36" fmla="*/ 2147483647 w 942"/>
                <a:gd name="T37" fmla="*/ 2147483647 h 1488"/>
                <a:gd name="T38" fmla="*/ 2147483647 w 942"/>
                <a:gd name="T39" fmla="*/ 2147483647 h 1488"/>
                <a:gd name="T40" fmla="*/ 2147483647 w 942"/>
                <a:gd name="T41" fmla="*/ 2147483647 h 1488"/>
                <a:gd name="T42" fmla="*/ 2147483647 w 942"/>
                <a:gd name="T43" fmla="*/ 2147483647 h 1488"/>
                <a:gd name="T44" fmla="*/ 2147483647 w 942"/>
                <a:gd name="T45" fmla="*/ 2147483647 h 1488"/>
                <a:gd name="T46" fmla="*/ 2147483647 w 942"/>
                <a:gd name="T47" fmla="*/ 2147483647 h 1488"/>
                <a:gd name="T48" fmla="*/ 2147483647 w 942"/>
                <a:gd name="T49" fmla="*/ 2147483647 h 1488"/>
                <a:gd name="T50" fmla="*/ 2147483647 w 942"/>
                <a:gd name="T51" fmla="*/ 2147483647 h 1488"/>
                <a:gd name="T52" fmla="*/ 2147483647 w 942"/>
                <a:gd name="T53" fmla="*/ 2147483647 h 1488"/>
                <a:gd name="T54" fmla="*/ 2147483647 w 942"/>
                <a:gd name="T55" fmla="*/ 2147483647 h 1488"/>
                <a:gd name="T56" fmla="*/ 2147483647 w 942"/>
                <a:gd name="T57" fmla="*/ 2147483647 h 1488"/>
                <a:gd name="T58" fmla="*/ 2147483647 w 942"/>
                <a:gd name="T59" fmla="*/ 2147483647 h 1488"/>
                <a:gd name="T60" fmla="*/ 2147483647 w 942"/>
                <a:gd name="T61" fmla="*/ 2147483647 h 1488"/>
                <a:gd name="T62" fmla="*/ 2147483647 w 942"/>
                <a:gd name="T63" fmla="*/ 0 h 1488"/>
                <a:gd name="T64" fmla="*/ 2147483647 w 942"/>
                <a:gd name="T65" fmla="*/ 2147483647 h 1488"/>
                <a:gd name="T66" fmla="*/ 2147483647 w 942"/>
                <a:gd name="T67" fmla="*/ 2147483647 h 1488"/>
                <a:gd name="T68" fmla="*/ 2147483647 w 942"/>
                <a:gd name="T69" fmla="*/ 2147483647 h 1488"/>
                <a:gd name="T70" fmla="*/ 2147483647 w 942"/>
                <a:gd name="T71" fmla="*/ 2147483647 h 1488"/>
                <a:gd name="T72" fmla="*/ 2147483647 w 942"/>
                <a:gd name="T73" fmla="*/ 2147483647 h 1488"/>
                <a:gd name="T74" fmla="*/ 2147483647 w 942"/>
                <a:gd name="T75" fmla="*/ 2147483647 h 1488"/>
                <a:gd name="T76" fmla="*/ 2147483647 w 942"/>
                <a:gd name="T77" fmla="*/ 2147483647 h 1488"/>
                <a:gd name="T78" fmla="*/ 2147483647 w 942"/>
                <a:gd name="T79" fmla="*/ 2147483647 h 1488"/>
                <a:gd name="T80" fmla="*/ 2147483647 w 942"/>
                <a:gd name="T81" fmla="*/ 2147483647 h 1488"/>
                <a:gd name="T82" fmla="*/ 2147483647 w 942"/>
                <a:gd name="T83" fmla="*/ 2147483647 h 1488"/>
                <a:gd name="T84" fmla="*/ 0 w 942"/>
                <a:gd name="T85" fmla="*/ 2147483647 h 1488"/>
                <a:gd name="T86" fmla="*/ 2147483647 w 942"/>
                <a:gd name="T87" fmla="*/ 2147483647 h 1488"/>
                <a:gd name="T88" fmla="*/ 2147483647 w 942"/>
                <a:gd name="T89" fmla="*/ 2147483647 h 1488"/>
                <a:gd name="T90" fmla="*/ 2147483647 w 942"/>
                <a:gd name="T91" fmla="*/ 2147483647 h 1488"/>
                <a:gd name="T92" fmla="*/ 2147483647 w 942"/>
                <a:gd name="T93" fmla="*/ 2147483647 h 1488"/>
                <a:gd name="T94" fmla="*/ 2147483647 w 942"/>
                <a:gd name="T95" fmla="*/ 2147483647 h 1488"/>
                <a:gd name="T96" fmla="*/ 2147483647 w 942"/>
                <a:gd name="T97" fmla="*/ 2147483647 h 1488"/>
                <a:gd name="T98" fmla="*/ 2147483647 w 942"/>
                <a:gd name="T99" fmla="*/ 2147483647 h 1488"/>
                <a:gd name="T100" fmla="*/ 2147483647 w 942"/>
                <a:gd name="T101" fmla="*/ 2147483647 h 1488"/>
                <a:gd name="T102" fmla="*/ 2147483647 w 942"/>
                <a:gd name="T103" fmla="*/ 2147483647 h 1488"/>
                <a:gd name="T104" fmla="*/ 2147483647 w 942"/>
                <a:gd name="T105" fmla="*/ 2147483647 h 1488"/>
                <a:gd name="T106" fmla="*/ 2147483647 w 942"/>
                <a:gd name="T107" fmla="*/ 2147483647 h 1488"/>
                <a:gd name="T108" fmla="*/ 2147483647 w 942"/>
                <a:gd name="T109" fmla="*/ 2147483647 h 1488"/>
                <a:gd name="T110" fmla="*/ 2147483647 w 942"/>
                <a:gd name="T111" fmla="*/ 2147483647 h 1488"/>
                <a:gd name="T112" fmla="*/ 2147483647 w 942"/>
                <a:gd name="T113" fmla="*/ 2147483647 h 1488"/>
                <a:gd name="T114" fmla="*/ 2147483647 w 942"/>
                <a:gd name="T115" fmla="*/ 2147483647 h 1488"/>
                <a:gd name="T116" fmla="*/ 2147483647 w 942"/>
                <a:gd name="T117" fmla="*/ 2147483647 h 1488"/>
                <a:gd name="T118" fmla="*/ 2147483647 w 942"/>
                <a:gd name="T119" fmla="*/ 2147483647 h 1488"/>
                <a:gd name="T120" fmla="*/ 2147483647 w 942"/>
                <a:gd name="T121" fmla="*/ 2147483647 h 14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42"/>
                <a:gd name="T184" fmla="*/ 0 h 1488"/>
                <a:gd name="T185" fmla="*/ 942 w 942"/>
                <a:gd name="T186" fmla="*/ 1488 h 14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42" h="1488">
                  <a:moveTo>
                    <a:pt x="930" y="1320"/>
                  </a:moveTo>
                  <a:lnTo>
                    <a:pt x="924" y="1314"/>
                  </a:lnTo>
                  <a:lnTo>
                    <a:pt x="912" y="1308"/>
                  </a:lnTo>
                  <a:lnTo>
                    <a:pt x="888" y="1284"/>
                  </a:lnTo>
                  <a:lnTo>
                    <a:pt x="864" y="1284"/>
                  </a:lnTo>
                  <a:lnTo>
                    <a:pt x="858" y="1278"/>
                  </a:lnTo>
                  <a:lnTo>
                    <a:pt x="870" y="1260"/>
                  </a:lnTo>
                  <a:lnTo>
                    <a:pt x="870" y="1230"/>
                  </a:lnTo>
                  <a:lnTo>
                    <a:pt x="882" y="1230"/>
                  </a:lnTo>
                  <a:lnTo>
                    <a:pt x="906" y="1254"/>
                  </a:lnTo>
                  <a:lnTo>
                    <a:pt x="918" y="1236"/>
                  </a:lnTo>
                  <a:lnTo>
                    <a:pt x="918" y="1230"/>
                  </a:lnTo>
                  <a:lnTo>
                    <a:pt x="912" y="1224"/>
                  </a:lnTo>
                  <a:lnTo>
                    <a:pt x="906" y="1212"/>
                  </a:lnTo>
                  <a:lnTo>
                    <a:pt x="900" y="1194"/>
                  </a:lnTo>
                  <a:lnTo>
                    <a:pt x="912" y="1170"/>
                  </a:lnTo>
                  <a:lnTo>
                    <a:pt x="924" y="1158"/>
                  </a:lnTo>
                  <a:lnTo>
                    <a:pt x="930" y="1146"/>
                  </a:lnTo>
                  <a:lnTo>
                    <a:pt x="930" y="1140"/>
                  </a:lnTo>
                  <a:lnTo>
                    <a:pt x="924" y="1128"/>
                  </a:lnTo>
                  <a:lnTo>
                    <a:pt x="912" y="1116"/>
                  </a:lnTo>
                  <a:lnTo>
                    <a:pt x="906" y="1116"/>
                  </a:lnTo>
                  <a:lnTo>
                    <a:pt x="924" y="1086"/>
                  </a:lnTo>
                  <a:lnTo>
                    <a:pt x="912" y="1038"/>
                  </a:lnTo>
                  <a:lnTo>
                    <a:pt x="918" y="1032"/>
                  </a:lnTo>
                  <a:lnTo>
                    <a:pt x="924" y="1020"/>
                  </a:lnTo>
                  <a:lnTo>
                    <a:pt x="930" y="1014"/>
                  </a:lnTo>
                  <a:lnTo>
                    <a:pt x="930" y="1002"/>
                  </a:lnTo>
                  <a:lnTo>
                    <a:pt x="918" y="978"/>
                  </a:lnTo>
                  <a:lnTo>
                    <a:pt x="906" y="960"/>
                  </a:lnTo>
                  <a:lnTo>
                    <a:pt x="894" y="948"/>
                  </a:lnTo>
                  <a:lnTo>
                    <a:pt x="882" y="930"/>
                  </a:lnTo>
                  <a:lnTo>
                    <a:pt x="870" y="918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28" y="882"/>
                  </a:lnTo>
                  <a:lnTo>
                    <a:pt x="822" y="888"/>
                  </a:lnTo>
                  <a:lnTo>
                    <a:pt x="816" y="888"/>
                  </a:lnTo>
                  <a:lnTo>
                    <a:pt x="816" y="894"/>
                  </a:lnTo>
                  <a:lnTo>
                    <a:pt x="804" y="894"/>
                  </a:lnTo>
                  <a:lnTo>
                    <a:pt x="798" y="888"/>
                  </a:lnTo>
                  <a:lnTo>
                    <a:pt x="798" y="882"/>
                  </a:lnTo>
                  <a:lnTo>
                    <a:pt x="786" y="888"/>
                  </a:lnTo>
                  <a:lnTo>
                    <a:pt x="786" y="858"/>
                  </a:lnTo>
                  <a:lnTo>
                    <a:pt x="780" y="840"/>
                  </a:lnTo>
                  <a:lnTo>
                    <a:pt x="780" y="828"/>
                  </a:lnTo>
                  <a:lnTo>
                    <a:pt x="786" y="816"/>
                  </a:lnTo>
                  <a:lnTo>
                    <a:pt x="786" y="804"/>
                  </a:lnTo>
                  <a:lnTo>
                    <a:pt x="792" y="798"/>
                  </a:lnTo>
                  <a:lnTo>
                    <a:pt x="792" y="780"/>
                  </a:lnTo>
                  <a:lnTo>
                    <a:pt x="786" y="768"/>
                  </a:lnTo>
                  <a:lnTo>
                    <a:pt x="786" y="756"/>
                  </a:lnTo>
                  <a:lnTo>
                    <a:pt x="732" y="804"/>
                  </a:lnTo>
                  <a:lnTo>
                    <a:pt x="672" y="810"/>
                  </a:lnTo>
                  <a:lnTo>
                    <a:pt x="672" y="804"/>
                  </a:lnTo>
                  <a:lnTo>
                    <a:pt x="666" y="798"/>
                  </a:lnTo>
                  <a:lnTo>
                    <a:pt x="660" y="786"/>
                  </a:lnTo>
                  <a:lnTo>
                    <a:pt x="660" y="774"/>
                  </a:lnTo>
                  <a:lnTo>
                    <a:pt x="654" y="768"/>
                  </a:lnTo>
                  <a:lnTo>
                    <a:pt x="648" y="768"/>
                  </a:lnTo>
                  <a:lnTo>
                    <a:pt x="636" y="762"/>
                  </a:lnTo>
                  <a:lnTo>
                    <a:pt x="594" y="762"/>
                  </a:lnTo>
                  <a:lnTo>
                    <a:pt x="600" y="756"/>
                  </a:lnTo>
                  <a:lnTo>
                    <a:pt x="612" y="750"/>
                  </a:lnTo>
                  <a:lnTo>
                    <a:pt x="618" y="738"/>
                  </a:lnTo>
                  <a:lnTo>
                    <a:pt x="624" y="732"/>
                  </a:lnTo>
                  <a:lnTo>
                    <a:pt x="600" y="708"/>
                  </a:lnTo>
                  <a:lnTo>
                    <a:pt x="588" y="702"/>
                  </a:lnTo>
                  <a:lnTo>
                    <a:pt x="576" y="690"/>
                  </a:lnTo>
                  <a:lnTo>
                    <a:pt x="564" y="666"/>
                  </a:lnTo>
                  <a:lnTo>
                    <a:pt x="558" y="660"/>
                  </a:lnTo>
                  <a:lnTo>
                    <a:pt x="558" y="654"/>
                  </a:lnTo>
                  <a:lnTo>
                    <a:pt x="552" y="630"/>
                  </a:lnTo>
                  <a:lnTo>
                    <a:pt x="540" y="624"/>
                  </a:lnTo>
                  <a:lnTo>
                    <a:pt x="534" y="618"/>
                  </a:lnTo>
                  <a:lnTo>
                    <a:pt x="534" y="606"/>
                  </a:lnTo>
                  <a:lnTo>
                    <a:pt x="540" y="600"/>
                  </a:lnTo>
                  <a:lnTo>
                    <a:pt x="552" y="594"/>
                  </a:lnTo>
                  <a:lnTo>
                    <a:pt x="546" y="588"/>
                  </a:lnTo>
                  <a:lnTo>
                    <a:pt x="546" y="564"/>
                  </a:lnTo>
                  <a:lnTo>
                    <a:pt x="552" y="552"/>
                  </a:lnTo>
                  <a:lnTo>
                    <a:pt x="582" y="522"/>
                  </a:lnTo>
                  <a:lnTo>
                    <a:pt x="588" y="528"/>
                  </a:lnTo>
                  <a:lnTo>
                    <a:pt x="594" y="528"/>
                  </a:lnTo>
                  <a:lnTo>
                    <a:pt x="588" y="522"/>
                  </a:lnTo>
                  <a:lnTo>
                    <a:pt x="588" y="504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0" y="414"/>
                  </a:lnTo>
                  <a:lnTo>
                    <a:pt x="624" y="414"/>
                  </a:lnTo>
                  <a:lnTo>
                    <a:pt x="624" y="408"/>
                  </a:lnTo>
                  <a:lnTo>
                    <a:pt x="630" y="402"/>
                  </a:lnTo>
                  <a:lnTo>
                    <a:pt x="630" y="396"/>
                  </a:lnTo>
                  <a:lnTo>
                    <a:pt x="642" y="384"/>
                  </a:lnTo>
                  <a:lnTo>
                    <a:pt x="654" y="378"/>
                  </a:lnTo>
                  <a:lnTo>
                    <a:pt x="660" y="372"/>
                  </a:lnTo>
                  <a:lnTo>
                    <a:pt x="672" y="366"/>
                  </a:lnTo>
                  <a:lnTo>
                    <a:pt x="702" y="366"/>
                  </a:lnTo>
                  <a:lnTo>
                    <a:pt x="708" y="354"/>
                  </a:lnTo>
                  <a:lnTo>
                    <a:pt x="738" y="360"/>
                  </a:lnTo>
                  <a:lnTo>
                    <a:pt x="744" y="354"/>
                  </a:lnTo>
                  <a:lnTo>
                    <a:pt x="750" y="342"/>
                  </a:lnTo>
                  <a:lnTo>
                    <a:pt x="756" y="336"/>
                  </a:lnTo>
                  <a:lnTo>
                    <a:pt x="774" y="336"/>
                  </a:lnTo>
                  <a:lnTo>
                    <a:pt x="786" y="348"/>
                  </a:lnTo>
                  <a:lnTo>
                    <a:pt x="786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798" y="330"/>
                  </a:lnTo>
                  <a:lnTo>
                    <a:pt x="786" y="312"/>
                  </a:lnTo>
                  <a:lnTo>
                    <a:pt x="768" y="312"/>
                  </a:lnTo>
                  <a:lnTo>
                    <a:pt x="762" y="306"/>
                  </a:lnTo>
                  <a:lnTo>
                    <a:pt x="762" y="288"/>
                  </a:lnTo>
                  <a:lnTo>
                    <a:pt x="774" y="264"/>
                  </a:lnTo>
                  <a:lnTo>
                    <a:pt x="774" y="258"/>
                  </a:lnTo>
                  <a:lnTo>
                    <a:pt x="780" y="252"/>
                  </a:lnTo>
                  <a:lnTo>
                    <a:pt x="786" y="252"/>
                  </a:lnTo>
                  <a:lnTo>
                    <a:pt x="792" y="246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792" y="210"/>
                  </a:lnTo>
                  <a:lnTo>
                    <a:pt x="780" y="204"/>
                  </a:lnTo>
                  <a:lnTo>
                    <a:pt x="756" y="204"/>
                  </a:lnTo>
                  <a:lnTo>
                    <a:pt x="750" y="198"/>
                  </a:lnTo>
                  <a:lnTo>
                    <a:pt x="744" y="186"/>
                  </a:lnTo>
                  <a:lnTo>
                    <a:pt x="744" y="180"/>
                  </a:lnTo>
                  <a:lnTo>
                    <a:pt x="732" y="180"/>
                  </a:lnTo>
                  <a:lnTo>
                    <a:pt x="726" y="186"/>
                  </a:lnTo>
                  <a:lnTo>
                    <a:pt x="714" y="192"/>
                  </a:lnTo>
                  <a:lnTo>
                    <a:pt x="702" y="192"/>
                  </a:lnTo>
                  <a:lnTo>
                    <a:pt x="696" y="186"/>
                  </a:lnTo>
                  <a:lnTo>
                    <a:pt x="690" y="186"/>
                  </a:lnTo>
                  <a:lnTo>
                    <a:pt x="684" y="180"/>
                  </a:lnTo>
                  <a:lnTo>
                    <a:pt x="660" y="180"/>
                  </a:lnTo>
                  <a:lnTo>
                    <a:pt x="648" y="192"/>
                  </a:lnTo>
                  <a:lnTo>
                    <a:pt x="648" y="204"/>
                  </a:lnTo>
                  <a:lnTo>
                    <a:pt x="612" y="204"/>
                  </a:lnTo>
                  <a:lnTo>
                    <a:pt x="588" y="198"/>
                  </a:lnTo>
                  <a:lnTo>
                    <a:pt x="576" y="192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82" y="156"/>
                  </a:lnTo>
                  <a:lnTo>
                    <a:pt x="576" y="150"/>
                  </a:lnTo>
                  <a:lnTo>
                    <a:pt x="564" y="144"/>
                  </a:lnTo>
                  <a:lnTo>
                    <a:pt x="552" y="144"/>
                  </a:lnTo>
                  <a:lnTo>
                    <a:pt x="552" y="138"/>
                  </a:lnTo>
                  <a:lnTo>
                    <a:pt x="546" y="132"/>
                  </a:lnTo>
                  <a:lnTo>
                    <a:pt x="546" y="108"/>
                  </a:lnTo>
                  <a:lnTo>
                    <a:pt x="540" y="102"/>
                  </a:lnTo>
                  <a:lnTo>
                    <a:pt x="528" y="102"/>
                  </a:lnTo>
                  <a:lnTo>
                    <a:pt x="516" y="84"/>
                  </a:lnTo>
                  <a:lnTo>
                    <a:pt x="498" y="84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68" y="36"/>
                  </a:lnTo>
                  <a:lnTo>
                    <a:pt x="450" y="18"/>
                  </a:lnTo>
                  <a:lnTo>
                    <a:pt x="438" y="12"/>
                  </a:lnTo>
                  <a:lnTo>
                    <a:pt x="426" y="0"/>
                  </a:lnTo>
                  <a:lnTo>
                    <a:pt x="396" y="0"/>
                  </a:lnTo>
                  <a:lnTo>
                    <a:pt x="414" y="0"/>
                  </a:lnTo>
                  <a:lnTo>
                    <a:pt x="414" y="24"/>
                  </a:lnTo>
                  <a:lnTo>
                    <a:pt x="408" y="24"/>
                  </a:lnTo>
                  <a:lnTo>
                    <a:pt x="408" y="30"/>
                  </a:lnTo>
                  <a:lnTo>
                    <a:pt x="402" y="30"/>
                  </a:lnTo>
                  <a:lnTo>
                    <a:pt x="426" y="48"/>
                  </a:lnTo>
                  <a:lnTo>
                    <a:pt x="426" y="78"/>
                  </a:lnTo>
                  <a:lnTo>
                    <a:pt x="414" y="84"/>
                  </a:lnTo>
                  <a:lnTo>
                    <a:pt x="402" y="126"/>
                  </a:lnTo>
                  <a:lnTo>
                    <a:pt x="396" y="138"/>
                  </a:lnTo>
                  <a:lnTo>
                    <a:pt x="384" y="150"/>
                  </a:lnTo>
                  <a:lnTo>
                    <a:pt x="378" y="162"/>
                  </a:lnTo>
                  <a:lnTo>
                    <a:pt x="366" y="174"/>
                  </a:lnTo>
                  <a:lnTo>
                    <a:pt x="354" y="192"/>
                  </a:lnTo>
                  <a:lnTo>
                    <a:pt x="336" y="204"/>
                  </a:lnTo>
                  <a:lnTo>
                    <a:pt x="276" y="234"/>
                  </a:lnTo>
                  <a:lnTo>
                    <a:pt x="258" y="240"/>
                  </a:lnTo>
                  <a:lnTo>
                    <a:pt x="240" y="252"/>
                  </a:lnTo>
                  <a:lnTo>
                    <a:pt x="222" y="270"/>
                  </a:lnTo>
                  <a:lnTo>
                    <a:pt x="222" y="276"/>
                  </a:lnTo>
                  <a:lnTo>
                    <a:pt x="210" y="282"/>
                  </a:lnTo>
                  <a:lnTo>
                    <a:pt x="210" y="300"/>
                  </a:lnTo>
                  <a:lnTo>
                    <a:pt x="198" y="312"/>
                  </a:lnTo>
                  <a:lnTo>
                    <a:pt x="198" y="336"/>
                  </a:lnTo>
                  <a:lnTo>
                    <a:pt x="192" y="348"/>
                  </a:lnTo>
                  <a:lnTo>
                    <a:pt x="192" y="378"/>
                  </a:lnTo>
                  <a:lnTo>
                    <a:pt x="174" y="378"/>
                  </a:lnTo>
                  <a:lnTo>
                    <a:pt x="168" y="384"/>
                  </a:lnTo>
                  <a:lnTo>
                    <a:pt x="168" y="390"/>
                  </a:lnTo>
                  <a:lnTo>
                    <a:pt x="162" y="396"/>
                  </a:lnTo>
                  <a:lnTo>
                    <a:pt x="162" y="402"/>
                  </a:lnTo>
                  <a:lnTo>
                    <a:pt x="144" y="402"/>
                  </a:lnTo>
                  <a:lnTo>
                    <a:pt x="138" y="390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02" y="360"/>
                  </a:lnTo>
                  <a:lnTo>
                    <a:pt x="90" y="348"/>
                  </a:lnTo>
                  <a:lnTo>
                    <a:pt x="78" y="360"/>
                  </a:lnTo>
                  <a:lnTo>
                    <a:pt x="66" y="366"/>
                  </a:lnTo>
                  <a:lnTo>
                    <a:pt x="60" y="366"/>
                  </a:lnTo>
                  <a:lnTo>
                    <a:pt x="54" y="360"/>
                  </a:lnTo>
                  <a:lnTo>
                    <a:pt x="66" y="348"/>
                  </a:lnTo>
                  <a:lnTo>
                    <a:pt x="54" y="336"/>
                  </a:lnTo>
                  <a:lnTo>
                    <a:pt x="60" y="330"/>
                  </a:lnTo>
                  <a:lnTo>
                    <a:pt x="66" y="318"/>
                  </a:lnTo>
                  <a:lnTo>
                    <a:pt x="78" y="312"/>
                  </a:lnTo>
                  <a:lnTo>
                    <a:pt x="84" y="300"/>
                  </a:lnTo>
                  <a:lnTo>
                    <a:pt x="90" y="294"/>
                  </a:lnTo>
                  <a:lnTo>
                    <a:pt x="90" y="288"/>
                  </a:lnTo>
                  <a:lnTo>
                    <a:pt x="84" y="288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6" y="342"/>
                  </a:lnTo>
                  <a:lnTo>
                    <a:pt x="0" y="354"/>
                  </a:lnTo>
                  <a:lnTo>
                    <a:pt x="0" y="390"/>
                  </a:lnTo>
                  <a:lnTo>
                    <a:pt x="6" y="396"/>
                  </a:lnTo>
                  <a:lnTo>
                    <a:pt x="18" y="396"/>
                  </a:lnTo>
                  <a:lnTo>
                    <a:pt x="12" y="420"/>
                  </a:lnTo>
                  <a:lnTo>
                    <a:pt x="36" y="444"/>
                  </a:lnTo>
                  <a:lnTo>
                    <a:pt x="36" y="462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6" y="516"/>
                  </a:lnTo>
                  <a:lnTo>
                    <a:pt x="54" y="522"/>
                  </a:lnTo>
                  <a:lnTo>
                    <a:pt x="66" y="522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32" y="594"/>
                  </a:lnTo>
                  <a:lnTo>
                    <a:pt x="138" y="612"/>
                  </a:lnTo>
                  <a:lnTo>
                    <a:pt x="144" y="624"/>
                  </a:lnTo>
                  <a:lnTo>
                    <a:pt x="144" y="642"/>
                  </a:lnTo>
                  <a:lnTo>
                    <a:pt x="150" y="648"/>
                  </a:lnTo>
                  <a:lnTo>
                    <a:pt x="156" y="660"/>
                  </a:lnTo>
                  <a:lnTo>
                    <a:pt x="168" y="666"/>
                  </a:lnTo>
                  <a:lnTo>
                    <a:pt x="174" y="678"/>
                  </a:lnTo>
                  <a:lnTo>
                    <a:pt x="192" y="696"/>
                  </a:lnTo>
                  <a:lnTo>
                    <a:pt x="204" y="720"/>
                  </a:lnTo>
                  <a:lnTo>
                    <a:pt x="216" y="732"/>
                  </a:lnTo>
                  <a:lnTo>
                    <a:pt x="222" y="744"/>
                  </a:lnTo>
                  <a:lnTo>
                    <a:pt x="234" y="762"/>
                  </a:lnTo>
                  <a:lnTo>
                    <a:pt x="240" y="768"/>
                  </a:lnTo>
                  <a:lnTo>
                    <a:pt x="246" y="780"/>
                  </a:lnTo>
                  <a:lnTo>
                    <a:pt x="252" y="822"/>
                  </a:lnTo>
                  <a:lnTo>
                    <a:pt x="252" y="828"/>
                  </a:lnTo>
                  <a:lnTo>
                    <a:pt x="258" y="834"/>
                  </a:lnTo>
                  <a:lnTo>
                    <a:pt x="264" y="846"/>
                  </a:lnTo>
                  <a:lnTo>
                    <a:pt x="270" y="864"/>
                  </a:lnTo>
                  <a:lnTo>
                    <a:pt x="282" y="876"/>
                  </a:lnTo>
                  <a:lnTo>
                    <a:pt x="288" y="894"/>
                  </a:lnTo>
                  <a:lnTo>
                    <a:pt x="294" y="906"/>
                  </a:lnTo>
                  <a:lnTo>
                    <a:pt x="294" y="918"/>
                  </a:lnTo>
                  <a:lnTo>
                    <a:pt x="300" y="924"/>
                  </a:lnTo>
                  <a:lnTo>
                    <a:pt x="312" y="924"/>
                  </a:lnTo>
                  <a:lnTo>
                    <a:pt x="324" y="936"/>
                  </a:lnTo>
                  <a:lnTo>
                    <a:pt x="324" y="948"/>
                  </a:lnTo>
                  <a:lnTo>
                    <a:pt x="330" y="954"/>
                  </a:lnTo>
                  <a:lnTo>
                    <a:pt x="330" y="966"/>
                  </a:lnTo>
                  <a:lnTo>
                    <a:pt x="336" y="984"/>
                  </a:lnTo>
                  <a:lnTo>
                    <a:pt x="360" y="1014"/>
                  </a:lnTo>
                  <a:lnTo>
                    <a:pt x="378" y="1050"/>
                  </a:lnTo>
                  <a:lnTo>
                    <a:pt x="396" y="1074"/>
                  </a:lnTo>
                  <a:lnTo>
                    <a:pt x="402" y="1086"/>
                  </a:lnTo>
                  <a:lnTo>
                    <a:pt x="408" y="1104"/>
                  </a:lnTo>
                  <a:lnTo>
                    <a:pt x="408" y="1116"/>
                  </a:lnTo>
                  <a:lnTo>
                    <a:pt x="402" y="1128"/>
                  </a:lnTo>
                  <a:lnTo>
                    <a:pt x="402" y="1146"/>
                  </a:lnTo>
                  <a:lnTo>
                    <a:pt x="414" y="1158"/>
                  </a:lnTo>
                  <a:lnTo>
                    <a:pt x="420" y="1170"/>
                  </a:lnTo>
                  <a:lnTo>
                    <a:pt x="444" y="1194"/>
                  </a:lnTo>
                  <a:lnTo>
                    <a:pt x="456" y="1200"/>
                  </a:lnTo>
                  <a:lnTo>
                    <a:pt x="468" y="1212"/>
                  </a:lnTo>
                  <a:lnTo>
                    <a:pt x="474" y="1224"/>
                  </a:lnTo>
                  <a:lnTo>
                    <a:pt x="498" y="1248"/>
                  </a:lnTo>
                  <a:lnTo>
                    <a:pt x="516" y="1260"/>
                  </a:lnTo>
                  <a:lnTo>
                    <a:pt x="546" y="1278"/>
                  </a:lnTo>
                  <a:lnTo>
                    <a:pt x="576" y="1290"/>
                  </a:lnTo>
                  <a:lnTo>
                    <a:pt x="600" y="1302"/>
                  </a:lnTo>
                  <a:lnTo>
                    <a:pt x="642" y="1320"/>
                  </a:lnTo>
                  <a:lnTo>
                    <a:pt x="696" y="1350"/>
                  </a:lnTo>
                  <a:lnTo>
                    <a:pt x="708" y="1362"/>
                  </a:lnTo>
                  <a:lnTo>
                    <a:pt x="726" y="1374"/>
                  </a:lnTo>
                  <a:lnTo>
                    <a:pt x="738" y="1380"/>
                  </a:lnTo>
                  <a:lnTo>
                    <a:pt x="750" y="1392"/>
                  </a:lnTo>
                  <a:lnTo>
                    <a:pt x="774" y="1404"/>
                  </a:lnTo>
                  <a:lnTo>
                    <a:pt x="780" y="1428"/>
                  </a:lnTo>
                  <a:lnTo>
                    <a:pt x="792" y="1434"/>
                  </a:lnTo>
                  <a:lnTo>
                    <a:pt x="798" y="1446"/>
                  </a:lnTo>
                  <a:lnTo>
                    <a:pt x="810" y="1452"/>
                  </a:lnTo>
                  <a:lnTo>
                    <a:pt x="816" y="1458"/>
                  </a:lnTo>
                  <a:lnTo>
                    <a:pt x="840" y="1470"/>
                  </a:lnTo>
                  <a:lnTo>
                    <a:pt x="846" y="1482"/>
                  </a:lnTo>
                  <a:lnTo>
                    <a:pt x="858" y="1488"/>
                  </a:lnTo>
                  <a:lnTo>
                    <a:pt x="894" y="1464"/>
                  </a:lnTo>
                  <a:lnTo>
                    <a:pt x="900" y="1458"/>
                  </a:lnTo>
                  <a:lnTo>
                    <a:pt x="900" y="1440"/>
                  </a:lnTo>
                  <a:lnTo>
                    <a:pt x="894" y="1428"/>
                  </a:lnTo>
                  <a:lnTo>
                    <a:pt x="912" y="1416"/>
                  </a:lnTo>
                  <a:lnTo>
                    <a:pt x="900" y="1392"/>
                  </a:lnTo>
                  <a:lnTo>
                    <a:pt x="918" y="1374"/>
                  </a:lnTo>
                  <a:lnTo>
                    <a:pt x="930" y="1368"/>
                  </a:lnTo>
                  <a:lnTo>
                    <a:pt x="942" y="1344"/>
                  </a:lnTo>
                  <a:lnTo>
                    <a:pt x="942" y="1332"/>
                  </a:lnTo>
                  <a:lnTo>
                    <a:pt x="930" y="13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9" name="Paraguay" descr="© INSCALE GmbH, 05.05.2010&#10;http://www.presentationload.com/">
              <a:extLst>
                <a:ext uri="{FF2B5EF4-FFF2-40B4-BE49-F238E27FC236}">
                  <a16:creationId xmlns:a16="http://schemas.microsoft.com/office/drawing/2014/main" id="{2BC2F369-5192-AD11-6889-27FA71AFE045}"/>
                </a:ext>
              </a:extLst>
            </p:cNvPr>
            <p:cNvSpPr>
              <a:spLocks/>
            </p:cNvSpPr>
            <p:nvPr/>
          </p:nvSpPr>
          <p:spPr bwMode="gray">
            <a:xfrm>
              <a:off x="2586993" y="3806984"/>
              <a:ext cx="226803" cy="256451"/>
            </a:xfrm>
            <a:custGeom>
              <a:avLst/>
              <a:gdLst>
                <a:gd name="T0" fmla="*/ 2147483647 w 600"/>
                <a:gd name="T1" fmla="*/ 2147483647 h 678"/>
                <a:gd name="T2" fmla="*/ 2147483647 w 600"/>
                <a:gd name="T3" fmla="*/ 2147483647 h 678"/>
                <a:gd name="T4" fmla="*/ 2147483647 w 600"/>
                <a:gd name="T5" fmla="*/ 2147483647 h 678"/>
                <a:gd name="T6" fmla="*/ 2147483647 w 600"/>
                <a:gd name="T7" fmla="*/ 2147483647 h 678"/>
                <a:gd name="T8" fmla="*/ 2147483647 w 600"/>
                <a:gd name="T9" fmla="*/ 2147483647 h 678"/>
                <a:gd name="T10" fmla="*/ 2147483647 w 600"/>
                <a:gd name="T11" fmla="*/ 2147483647 h 678"/>
                <a:gd name="T12" fmla="*/ 2147483647 w 600"/>
                <a:gd name="T13" fmla="*/ 2147483647 h 678"/>
                <a:gd name="T14" fmla="*/ 2147483647 w 600"/>
                <a:gd name="T15" fmla="*/ 2147483647 h 678"/>
                <a:gd name="T16" fmla="*/ 2147483647 w 600"/>
                <a:gd name="T17" fmla="*/ 2147483647 h 678"/>
                <a:gd name="T18" fmla="*/ 2147483647 w 600"/>
                <a:gd name="T19" fmla="*/ 2147483647 h 678"/>
                <a:gd name="T20" fmla="*/ 2147483647 w 600"/>
                <a:gd name="T21" fmla="*/ 2147483647 h 678"/>
                <a:gd name="T22" fmla="*/ 2147483647 w 600"/>
                <a:gd name="T23" fmla="*/ 2147483647 h 678"/>
                <a:gd name="T24" fmla="*/ 2147483647 w 600"/>
                <a:gd name="T25" fmla="*/ 2147483647 h 678"/>
                <a:gd name="T26" fmla="*/ 2147483647 w 600"/>
                <a:gd name="T27" fmla="*/ 2147483647 h 678"/>
                <a:gd name="T28" fmla="*/ 2147483647 w 600"/>
                <a:gd name="T29" fmla="*/ 2147483647 h 678"/>
                <a:gd name="T30" fmla="*/ 2147483647 w 600"/>
                <a:gd name="T31" fmla="*/ 2147483647 h 678"/>
                <a:gd name="T32" fmla="*/ 2147483647 w 600"/>
                <a:gd name="T33" fmla="*/ 2147483647 h 678"/>
                <a:gd name="T34" fmla="*/ 2147483647 w 600"/>
                <a:gd name="T35" fmla="*/ 2147483647 h 678"/>
                <a:gd name="T36" fmla="*/ 2147483647 w 600"/>
                <a:gd name="T37" fmla="*/ 2147483647 h 678"/>
                <a:gd name="T38" fmla="*/ 2147483647 w 600"/>
                <a:gd name="T39" fmla="*/ 2147483647 h 678"/>
                <a:gd name="T40" fmla="*/ 2147483647 w 600"/>
                <a:gd name="T41" fmla="*/ 2147483647 h 678"/>
                <a:gd name="T42" fmla="*/ 2147483647 w 600"/>
                <a:gd name="T43" fmla="*/ 2147483647 h 678"/>
                <a:gd name="T44" fmla="*/ 2147483647 w 600"/>
                <a:gd name="T45" fmla="*/ 2147483647 h 678"/>
                <a:gd name="T46" fmla="*/ 2147483647 w 600"/>
                <a:gd name="T47" fmla="*/ 2147483647 h 678"/>
                <a:gd name="T48" fmla="*/ 2147483647 w 600"/>
                <a:gd name="T49" fmla="*/ 2147483647 h 678"/>
                <a:gd name="T50" fmla="*/ 2147483647 w 600"/>
                <a:gd name="T51" fmla="*/ 2147483647 h 678"/>
                <a:gd name="T52" fmla="*/ 2147483647 w 600"/>
                <a:gd name="T53" fmla="*/ 0 h 678"/>
                <a:gd name="T54" fmla="*/ 2147483647 w 600"/>
                <a:gd name="T55" fmla="*/ 2147483647 h 678"/>
                <a:gd name="T56" fmla="*/ 2147483647 w 600"/>
                <a:gd name="T57" fmla="*/ 2147483647 h 678"/>
                <a:gd name="T58" fmla="*/ 0 w 600"/>
                <a:gd name="T59" fmla="*/ 2147483647 h 678"/>
                <a:gd name="T60" fmla="*/ 2147483647 w 600"/>
                <a:gd name="T61" fmla="*/ 2147483647 h 678"/>
                <a:gd name="T62" fmla="*/ 2147483647 w 600"/>
                <a:gd name="T63" fmla="*/ 2147483647 h 678"/>
                <a:gd name="T64" fmla="*/ 2147483647 w 600"/>
                <a:gd name="T65" fmla="*/ 2147483647 h 678"/>
                <a:gd name="T66" fmla="*/ 2147483647 w 600"/>
                <a:gd name="T67" fmla="*/ 2147483647 h 678"/>
                <a:gd name="T68" fmla="*/ 2147483647 w 600"/>
                <a:gd name="T69" fmla="*/ 2147483647 h 678"/>
                <a:gd name="T70" fmla="*/ 2147483647 w 600"/>
                <a:gd name="T71" fmla="*/ 2147483647 h 678"/>
                <a:gd name="T72" fmla="*/ 2147483647 w 600"/>
                <a:gd name="T73" fmla="*/ 2147483647 h 678"/>
                <a:gd name="T74" fmla="*/ 2147483647 w 600"/>
                <a:gd name="T75" fmla="*/ 2147483647 h 678"/>
                <a:gd name="T76" fmla="*/ 2147483647 w 600"/>
                <a:gd name="T77" fmla="*/ 2147483647 h 678"/>
                <a:gd name="T78" fmla="*/ 2147483647 w 600"/>
                <a:gd name="T79" fmla="*/ 2147483647 h 678"/>
                <a:gd name="T80" fmla="*/ 2147483647 w 600"/>
                <a:gd name="T81" fmla="*/ 2147483647 h 678"/>
                <a:gd name="T82" fmla="*/ 2147483647 w 600"/>
                <a:gd name="T83" fmla="*/ 2147483647 h 678"/>
                <a:gd name="T84" fmla="*/ 2147483647 w 600"/>
                <a:gd name="T85" fmla="*/ 2147483647 h 678"/>
                <a:gd name="T86" fmla="*/ 2147483647 w 600"/>
                <a:gd name="T87" fmla="*/ 2147483647 h 678"/>
                <a:gd name="T88" fmla="*/ 2147483647 w 600"/>
                <a:gd name="T89" fmla="*/ 2147483647 h 678"/>
                <a:gd name="T90" fmla="*/ 2147483647 w 600"/>
                <a:gd name="T91" fmla="*/ 2147483647 h 678"/>
                <a:gd name="T92" fmla="*/ 2147483647 w 600"/>
                <a:gd name="T93" fmla="*/ 2147483647 h 678"/>
                <a:gd name="T94" fmla="*/ 2147483647 w 600"/>
                <a:gd name="T95" fmla="*/ 2147483647 h 678"/>
                <a:gd name="T96" fmla="*/ 2147483647 w 600"/>
                <a:gd name="T97" fmla="*/ 2147483647 h 678"/>
                <a:gd name="T98" fmla="*/ 2147483647 w 600"/>
                <a:gd name="T99" fmla="*/ 2147483647 h 678"/>
                <a:gd name="T100" fmla="*/ 2147483647 w 600"/>
                <a:gd name="T101" fmla="*/ 2147483647 h 678"/>
                <a:gd name="T102" fmla="*/ 2147483647 w 600"/>
                <a:gd name="T103" fmla="*/ 2147483647 h 678"/>
                <a:gd name="T104" fmla="*/ 2147483647 w 600"/>
                <a:gd name="T105" fmla="*/ 2147483647 h 678"/>
                <a:gd name="T106" fmla="*/ 2147483647 w 600"/>
                <a:gd name="T107" fmla="*/ 2147483647 h 678"/>
                <a:gd name="T108" fmla="*/ 2147483647 w 600"/>
                <a:gd name="T109" fmla="*/ 2147483647 h 678"/>
                <a:gd name="T110" fmla="*/ 2147483647 w 600"/>
                <a:gd name="T111" fmla="*/ 2147483647 h 678"/>
                <a:gd name="T112" fmla="*/ 2147483647 w 600"/>
                <a:gd name="T113" fmla="*/ 2147483647 h 678"/>
                <a:gd name="T114" fmla="*/ 2147483647 w 600"/>
                <a:gd name="T115" fmla="*/ 2147483647 h 678"/>
                <a:gd name="T116" fmla="*/ 2147483647 w 600"/>
                <a:gd name="T117" fmla="*/ 2147483647 h 678"/>
                <a:gd name="T118" fmla="*/ 2147483647 w 600"/>
                <a:gd name="T119" fmla="*/ 2147483647 h 67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00"/>
                <a:gd name="T181" fmla="*/ 0 h 678"/>
                <a:gd name="T182" fmla="*/ 600 w 600"/>
                <a:gd name="T183" fmla="*/ 678 h 67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00" h="678">
                  <a:moveTo>
                    <a:pt x="480" y="660"/>
                  </a:moveTo>
                  <a:lnTo>
                    <a:pt x="492" y="678"/>
                  </a:lnTo>
                  <a:lnTo>
                    <a:pt x="492" y="660"/>
                  </a:lnTo>
                  <a:lnTo>
                    <a:pt x="498" y="654"/>
                  </a:lnTo>
                  <a:lnTo>
                    <a:pt x="510" y="654"/>
                  </a:lnTo>
                  <a:lnTo>
                    <a:pt x="516" y="660"/>
                  </a:lnTo>
                  <a:lnTo>
                    <a:pt x="516" y="666"/>
                  </a:lnTo>
                  <a:lnTo>
                    <a:pt x="522" y="660"/>
                  </a:lnTo>
                  <a:lnTo>
                    <a:pt x="534" y="636"/>
                  </a:lnTo>
                  <a:lnTo>
                    <a:pt x="546" y="624"/>
                  </a:lnTo>
                  <a:lnTo>
                    <a:pt x="552" y="624"/>
                  </a:lnTo>
                  <a:lnTo>
                    <a:pt x="558" y="618"/>
                  </a:lnTo>
                  <a:lnTo>
                    <a:pt x="570" y="612"/>
                  </a:lnTo>
                  <a:lnTo>
                    <a:pt x="576" y="600"/>
                  </a:lnTo>
                  <a:lnTo>
                    <a:pt x="588" y="594"/>
                  </a:lnTo>
                  <a:lnTo>
                    <a:pt x="588" y="516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588" y="474"/>
                  </a:lnTo>
                  <a:lnTo>
                    <a:pt x="588" y="468"/>
                  </a:lnTo>
                  <a:lnTo>
                    <a:pt x="594" y="462"/>
                  </a:lnTo>
                  <a:lnTo>
                    <a:pt x="594" y="432"/>
                  </a:lnTo>
                  <a:lnTo>
                    <a:pt x="600" y="414"/>
                  </a:lnTo>
                  <a:lnTo>
                    <a:pt x="600" y="396"/>
                  </a:lnTo>
                  <a:lnTo>
                    <a:pt x="594" y="384"/>
                  </a:lnTo>
                  <a:lnTo>
                    <a:pt x="582" y="372"/>
                  </a:lnTo>
                  <a:lnTo>
                    <a:pt x="570" y="366"/>
                  </a:lnTo>
                  <a:lnTo>
                    <a:pt x="558" y="366"/>
                  </a:lnTo>
                  <a:lnTo>
                    <a:pt x="540" y="384"/>
                  </a:lnTo>
                  <a:lnTo>
                    <a:pt x="528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504" y="336"/>
                  </a:lnTo>
                  <a:lnTo>
                    <a:pt x="498" y="318"/>
                  </a:lnTo>
                  <a:lnTo>
                    <a:pt x="498" y="294"/>
                  </a:lnTo>
                  <a:lnTo>
                    <a:pt x="492" y="276"/>
                  </a:lnTo>
                  <a:lnTo>
                    <a:pt x="492" y="252"/>
                  </a:lnTo>
                  <a:lnTo>
                    <a:pt x="486" y="246"/>
                  </a:lnTo>
                  <a:lnTo>
                    <a:pt x="474" y="240"/>
                  </a:lnTo>
                  <a:lnTo>
                    <a:pt x="402" y="240"/>
                  </a:lnTo>
                  <a:lnTo>
                    <a:pt x="360" y="234"/>
                  </a:lnTo>
                  <a:lnTo>
                    <a:pt x="324" y="222"/>
                  </a:lnTo>
                  <a:lnTo>
                    <a:pt x="318" y="216"/>
                  </a:lnTo>
                  <a:lnTo>
                    <a:pt x="312" y="204"/>
                  </a:lnTo>
                  <a:lnTo>
                    <a:pt x="312" y="162"/>
                  </a:lnTo>
                  <a:lnTo>
                    <a:pt x="318" y="150"/>
                  </a:lnTo>
                  <a:lnTo>
                    <a:pt x="318" y="132"/>
                  </a:lnTo>
                  <a:lnTo>
                    <a:pt x="306" y="132"/>
                  </a:lnTo>
                  <a:lnTo>
                    <a:pt x="306" y="96"/>
                  </a:lnTo>
                  <a:lnTo>
                    <a:pt x="294" y="90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0" y="42"/>
                  </a:lnTo>
                  <a:lnTo>
                    <a:pt x="216" y="0"/>
                  </a:lnTo>
                  <a:lnTo>
                    <a:pt x="138" y="12"/>
                  </a:lnTo>
                  <a:lnTo>
                    <a:pt x="36" y="30"/>
                  </a:lnTo>
                  <a:lnTo>
                    <a:pt x="30" y="60"/>
                  </a:lnTo>
                  <a:lnTo>
                    <a:pt x="18" y="72"/>
                  </a:lnTo>
                  <a:lnTo>
                    <a:pt x="6" y="78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12" y="120"/>
                  </a:lnTo>
                  <a:lnTo>
                    <a:pt x="12" y="126"/>
                  </a:lnTo>
                  <a:lnTo>
                    <a:pt x="18" y="132"/>
                  </a:lnTo>
                  <a:lnTo>
                    <a:pt x="18" y="156"/>
                  </a:lnTo>
                  <a:lnTo>
                    <a:pt x="6" y="228"/>
                  </a:lnTo>
                  <a:lnTo>
                    <a:pt x="6" y="246"/>
                  </a:lnTo>
                  <a:lnTo>
                    <a:pt x="24" y="264"/>
                  </a:lnTo>
                  <a:lnTo>
                    <a:pt x="24" y="270"/>
                  </a:lnTo>
                  <a:lnTo>
                    <a:pt x="30" y="276"/>
                  </a:lnTo>
                  <a:lnTo>
                    <a:pt x="36" y="288"/>
                  </a:lnTo>
                  <a:lnTo>
                    <a:pt x="48" y="294"/>
                  </a:lnTo>
                  <a:lnTo>
                    <a:pt x="54" y="306"/>
                  </a:lnTo>
                  <a:lnTo>
                    <a:pt x="60" y="312"/>
                  </a:lnTo>
                  <a:lnTo>
                    <a:pt x="84" y="324"/>
                  </a:lnTo>
                  <a:lnTo>
                    <a:pt x="102" y="342"/>
                  </a:lnTo>
                  <a:lnTo>
                    <a:pt x="114" y="348"/>
                  </a:lnTo>
                  <a:lnTo>
                    <a:pt x="120" y="366"/>
                  </a:lnTo>
                  <a:lnTo>
                    <a:pt x="126" y="366"/>
                  </a:lnTo>
                  <a:lnTo>
                    <a:pt x="132" y="372"/>
                  </a:lnTo>
                  <a:lnTo>
                    <a:pt x="168" y="390"/>
                  </a:lnTo>
                  <a:lnTo>
                    <a:pt x="198" y="390"/>
                  </a:lnTo>
                  <a:lnTo>
                    <a:pt x="210" y="396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34" y="414"/>
                  </a:lnTo>
                  <a:lnTo>
                    <a:pt x="240" y="414"/>
                  </a:lnTo>
                  <a:lnTo>
                    <a:pt x="246" y="420"/>
                  </a:lnTo>
                  <a:lnTo>
                    <a:pt x="258" y="426"/>
                  </a:lnTo>
                  <a:lnTo>
                    <a:pt x="276" y="438"/>
                  </a:lnTo>
                  <a:lnTo>
                    <a:pt x="312" y="456"/>
                  </a:lnTo>
                  <a:lnTo>
                    <a:pt x="318" y="462"/>
                  </a:lnTo>
                  <a:lnTo>
                    <a:pt x="330" y="462"/>
                  </a:lnTo>
                  <a:lnTo>
                    <a:pt x="342" y="468"/>
                  </a:lnTo>
                  <a:lnTo>
                    <a:pt x="360" y="474"/>
                  </a:lnTo>
                  <a:lnTo>
                    <a:pt x="372" y="480"/>
                  </a:lnTo>
                  <a:lnTo>
                    <a:pt x="378" y="486"/>
                  </a:lnTo>
                  <a:lnTo>
                    <a:pt x="372" y="492"/>
                  </a:lnTo>
                  <a:lnTo>
                    <a:pt x="372" y="504"/>
                  </a:lnTo>
                  <a:lnTo>
                    <a:pt x="366" y="510"/>
                  </a:lnTo>
                  <a:lnTo>
                    <a:pt x="360" y="522"/>
                  </a:lnTo>
                  <a:lnTo>
                    <a:pt x="366" y="528"/>
                  </a:lnTo>
                  <a:lnTo>
                    <a:pt x="372" y="540"/>
                  </a:lnTo>
                  <a:lnTo>
                    <a:pt x="372" y="546"/>
                  </a:lnTo>
                  <a:lnTo>
                    <a:pt x="366" y="552"/>
                  </a:lnTo>
                  <a:lnTo>
                    <a:pt x="348" y="552"/>
                  </a:lnTo>
                  <a:lnTo>
                    <a:pt x="348" y="588"/>
                  </a:lnTo>
                  <a:lnTo>
                    <a:pt x="342" y="594"/>
                  </a:lnTo>
                  <a:lnTo>
                    <a:pt x="336" y="606"/>
                  </a:lnTo>
                  <a:lnTo>
                    <a:pt x="330" y="612"/>
                  </a:lnTo>
                  <a:lnTo>
                    <a:pt x="324" y="624"/>
                  </a:lnTo>
                  <a:lnTo>
                    <a:pt x="324" y="636"/>
                  </a:lnTo>
                  <a:lnTo>
                    <a:pt x="330" y="642"/>
                  </a:lnTo>
                  <a:lnTo>
                    <a:pt x="354" y="642"/>
                  </a:lnTo>
                  <a:lnTo>
                    <a:pt x="366" y="636"/>
                  </a:lnTo>
                  <a:lnTo>
                    <a:pt x="372" y="636"/>
                  </a:lnTo>
                  <a:lnTo>
                    <a:pt x="384" y="642"/>
                  </a:lnTo>
                  <a:lnTo>
                    <a:pt x="390" y="648"/>
                  </a:lnTo>
                  <a:lnTo>
                    <a:pt x="402" y="654"/>
                  </a:lnTo>
                  <a:lnTo>
                    <a:pt x="420" y="660"/>
                  </a:lnTo>
                  <a:lnTo>
                    <a:pt x="480" y="66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0" name="Papua New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C623871B-95FC-786D-2520-F38A15457F7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022853" y="3274809"/>
              <a:ext cx="412099" cy="275723"/>
            </a:xfrm>
            <a:custGeom>
              <a:avLst/>
              <a:gdLst>
                <a:gd name="T0" fmla="*/ 2147483647 w 1086"/>
                <a:gd name="T1" fmla="*/ 2147483647 h 726"/>
                <a:gd name="T2" fmla="*/ 2147483647 w 1086"/>
                <a:gd name="T3" fmla="*/ 2147483647 h 726"/>
                <a:gd name="T4" fmla="*/ 2147483647 w 1086"/>
                <a:gd name="T5" fmla="*/ 2147483647 h 726"/>
                <a:gd name="T6" fmla="*/ 2147483647 w 1086"/>
                <a:gd name="T7" fmla="*/ 2147483647 h 726"/>
                <a:gd name="T8" fmla="*/ 2147483647 w 1086"/>
                <a:gd name="T9" fmla="*/ 2147483647 h 726"/>
                <a:gd name="T10" fmla="*/ 2147483647 w 1086"/>
                <a:gd name="T11" fmla="*/ 2147483647 h 726"/>
                <a:gd name="T12" fmla="*/ 2147483647 w 1086"/>
                <a:gd name="T13" fmla="*/ 2147483647 h 726"/>
                <a:gd name="T14" fmla="*/ 2147483647 w 1086"/>
                <a:gd name="T15" fmla="*/ 2147483647 h 726"/>
                <a:gd name="T16" fmla="*/ 2147483647 w 1086"/>
                <a:gd name="T17" fmla="*/ 2147483647 h 726"/>
                <a:gd name="T18" fmla="*/ 2147483647 w 1086"/>
                <a:gd name="T19" fmla="*/ 2147483647 h 726"/>
                <a:gd name="T20" fmla="*/ 2147483647 w 1086"/>
                <a:gd name="T21" fmla="*/ 2147483647 h 726"/>
                <a:gd name="T22" fmla="*/ 2147483647 w 1086"/>
                <a:gd name="T23" fmla="*/ 2147483647 h 726"/>
                <a:gd name="T24" fmla="*/ 2147483647 w 1086"/>
                <a:gd name="T25" fmla="*/ 2147483647 h 726"/>
                <a:gd name="T26" fmla="*/ 2147483647 w 1086"/>
                <a:gd name="T27" fmla="*/ 2147483647 h 726"/>
                <a:gd name="T28" fmla="*/ 2147483647 w 1086"/>
                <a:gd name="T29" fmla="*/ 2147483647 h 726"/>
                <a:gd name="T30" fmla="*/ 2147483647 w 1086"/>
                <a:gd name="T31" fmla="*/ 2147483647 h 726"/>
                <a:gd name="T32" fmla="*/ 2147483647 w 1086"/>
                <a:gd name="T33" fmla="*/ 2147483647 h 726"/>
                <a:gd name="T34" fmla="*/ 2147483647 w 1086"/>
                <a:gd name="T35" fmla="*/ 2147483647 h 726"/>
                <a:gd name="T36" fmla="*/ 2147483647 w 1086"/>
                <a:gd name="T37" fmla="*/ 2147483647 h 726"/>
                <a:gd name="T38" fmla="*/ 2147483647 w 1086"/>
                <a:gd name="T39" fmla="*/ 2147483647 h 726"/>
                <a:gd name="T40" fmla="*/ 2147483647 w 1086"/>
                <a:gd name="T41" fmla="*/ 2147483647 h 726"/>
                <a:gd name="T42" fmla="*/ 2147483647 w 1086"/>
                <a:gd name="T43" fmla="*/ 2147483647 h 726"/>
                <a:gd name="T44" fmla="*/ 2147483647 w 1086"/>
                <a:gd name="T45" fmla="*/ 2147483647 h 726"/>
                <a:gd name="T46" fmla="*/ 2147483647 w 1086"/>
                <a:gd name="T47" fmla="*/ 2147483647 h 726"/>
                <a:gd name="T48" fmla="*/ 2147483647 w 1086"/>
                <a:gd name="T49" fmla="*/ 2147483647 h 726"/>
                <a:gd name="T50" fmla="*/ 2147483647 w 1086"/>
                <a:gd name="T51" fmla="*/ 2147483647 h 726"/>
                <a:gd name="T52" fmla="*/ 2147483647 w 1086"/>
                <a:gd name="T53" fmla="*/ 2147483647 h 726"/>
                <a:gd name="T54" fmla="*/ 2147483647 w 1086"/>
                <a:gd name="T55" fmla="*/ 2147483647 h 726"/>
                <a:gd name="T56" fmla="*/ 2147483647 w 1086"/>
                <a:gd name="T57" fmla="*/ 2147483647 h 726"/>
                <a:gd name="T58" fmla="*/ 2147483647 w 1086"/>
                <a:gd name="T59" fmla="*/ 2147483647 h 726"/>
                <a:gd name="T60" fmla="*/ 2147483647 w 1086"/>
                <a:gd name="T61" fmla="*/ 2147483647 h 726"/>
                <a:gd name="T62" fmla="*/ 2147483647 w 1086"/>
                <a:gd name="T63" fmla="*/ 2147483647 h 726"/>
                <a:gd name="T64" fmla="*/ 2147483647 w 1086"/>
                <a:gd name="T65" fmla="*/ 2147483647 h 726"/>
                <a:gd name="T66" fmla="*/ 2147483647 w 1086"/>
                <a:gd name="T67" fmla="*/ 2147483647 h 726"/>
                <a:gd name="T68" fmla="*/ 2147483647 w 1086"/>
                <a:gd name="T69" fmla="*/ 2147483647 h 726"/>
                <a:gd name="T70" fmla="*/ 2147483647 w 1086"/>
                <a:gd name="T71" fmla="*/ 2147483647 h 726"/>
                <a:gd name="T72" fmla="*/ 2147483647 w 1086"/>
                <a:gd name="T73" fmla="*/ 2147483647 h 726"/>
                <a:gd name="T74" fmla="*/ 2147483647 w 1086"/>
                <a:gd name="T75" fmla="*/ 2147483647 h 726"/>
                <a:gd name="T76" fmla="*/ 2147483647 w 1086"/>
                <a:gd name="T77" fmla="*/ 2147483647 h 726"/>
                <a:gd name="T78" fmla="*/ 2147483647 w 1086"/>
                <a:gd name="T79" fmla="*/ 2147483647 h 726"/>
                <a:gd name="T80" fmla="*/ 2147483647 w 1086"/>
                <a:gd name="T81" fmla="*/ 2147483647 h 726"/>
                <a:gd name="T82" fmla="*/ 2147483647 w 1086"/>
                <a:gd name="T83" fmla="*/ 2147483647 h 726"/>
                <a:gd name="T84" fmla="*/ 2147483647 w 1086"/>
                <a:gd name="T85" fmla="*/ 2147483647 h 726"/>
                <a:gd name="T86" fmla="*/ 2147483647 w 1086"/>
                <a:gd name="T87" fmla="*/ 2147483647 h 726"/>
                <a:gd name="T88" fmla="*/ 2147483647 w 1086"/>
                <a:gd name="T89" fmla="*/ 2147483647 h 726"/>
                <a:gd name="T90" fmla="*/ 2147483647 w 1086"/>
                <a:gd name="T91" fmla="*/ 2147483647 h 726"/>
                <a:gd name="T92" fmla="*/ 2147483647 w 1086"/>
                <a:gd name="T93" fmla="*/ 2147483647 h 726"/>
                <a:gd name="T94" fmla="*/ 2147483647 w 1086"/>
                <a:gd name="T95" fmla="*/ 2147483647 h 726"/>
                <a:gd name="T96" fmla="*/ 2147483647 w 1086"/>
                <a:gd name="T97" fmla="*/ 2147483647 h 726"/>
                <a:gd name="T98" fmla="*/ 2147483647 w 1086"/>
                <a:gd name="T99" fmla="*/ 2147483647 h 726"/>
                <a:gd name="T100" fmla="*/ 2147483647 w 1086"/>
                <a:gd name="T101" fmla="*/ 2147483647 h 726"/>
                <a:gd name="T102" fmla="*/ 2147483647 w 1086"/>
                <a:gd name="T103" fmla="*/ 2147483647 h 726"/>
                <a:gd name="T104" fmla="*/ 2147483647 w 1086"/>
                <a:gd name="T105" fmla="*/ 2147483647 h 726"/>
                <a:gd name="T106" fmla="*/ 2147483647 w 1086"/>
                <a:gd name="T107" fmla="*/ 2147483647 h 726"/>
                <a:gd name="T108" fmla="*/ 2147483647 w 1086"/>
                <a:gd name="T109" fmla="*/ 2147483647 h 726"/>
                <a:gd name="T110" fmla="*/ 2147483647 w 1086"/>
                <a:gd name="T111" fmla="*/ 2147483647 h 726"/>
                <a:gd name="T112" fmla="*/ 2147483647 w 1086"/>
                <a:gd name="T113" fmla="*/ 2147483647 h 7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86"/>
                <a:gd name="T172" fmla="*/ 0 h 726"/>
                <a:gd name="T173" fmla="*/ 1086 w 1086"/>
                <a:gd name="T174" fmla="*/ 726 h 72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86" h="726">
                  <a:moveTo>
                    <a:pt x="486" y="0"/>
                  </a:moveTo>
                  <a:lnTo>
                    <a:pt x="462" y="0"/>
                  </a:lnTo>
                  <a:lnTo>
                    <a:pt x="450" y="6"/>
                  </a:lnTo>
                  <a:lnTo>
                    <a:pt x="444" y="12"/>
                  </a:lnTo>
                  <a:lnTo>
                    <a:pt x="432" y="18"/>
                  </a:lnTo>
                  <a:lnTo>
                    <a:pt x="462" y="36"/>
                  </a:lnTo>
                  <a:lnTo>
                    <a:pt x="474" y="36"/>
                  </a:lnTo>
                  <a:lnTo>
                    <a:pt x="486" y="30"/>
                  </a:lnTo>
                  <a:lnTo>
                    <a:pt x="498" y="18"/>
                  </a:lnTo>
                  <a:lnTo>
                    <a:pt x="492" y="6"/>
                  </a:lnTo>
                  <a:lnTo>
                    <a:pt x="486" y="0"/>
                  </a:lnTo>
                  <a:close/>
                  <a:moveTo>
                    <a:pt x="756" y="216"/>
                  </a:moveTo>
                  <a:lnTo>
                    <a:pt x="750" y="222"/>
                  </a:lnTo>
                  <a:lnTo>
                    <a:pt x="750" y="228"/>
                  </a:lnTo>
                  <a:lnTo>
                    <a:pt x="756" y="234"/>
                  </a:lnTo>
                  <a:lnTo>
                    <a:pt x="768" y="240"/>
                  </a:lnTo>
                  <a:lnTo>
                    <a:pt x="774" y="246"/>
                  </a:lnTo>
                  <a:lnTo>
                    <a:pt x="774" y="264"/>
                  </a:lnTo>
                  <a:lnTo>
                    <a:pt x="702" y="300"/>
                  </a:lnTo>
                  <a:lnTo>
                    <a:pt x="666" y="300"/>
                  </a:lnTo>
                  <a:lnTo>
                    <a:pt x="630" y="312"/>
                  </a:lnTo>
                  <a:lnTo>
                    <a:pt x="594" y="330"/>
                  </a:lnTo>
                  <a:lnTo>
                    <a:pt x="588" y="336"/>
                  </a:lnTo>
                  <a:lnTo>
                    <a:pt x="570" y="336"/>
                  </a:lnTo>
                  <a:lnTo>
                    <a:pt x="564" y="342"/>
                  </a:lnTo>
                  <a:lnTo>
                    <a:pt x="588" y="378"/>
                  </a:lnTo>
                  <a:lnTo>
                    <a:pt x="684" y="378"/>
                  </a:lnTo>
                  <a:lnTo>
                    <a:pt x="702" y="366"/>
                  </a:lnTo>
                  <a:lnTo>
                    <a:pt x="738" y="366"/>
                  </a:lnTo>
                  <a:lnTo>
                    <a:pt x="750" y="360"/>
                  </a:lnTo>
                  <a:lnTo>
                    <a:pt x="774" y="336"/>
                  </a:lnTo>
                  <a:lnTo>
                    <a:pt x="774" y="330"/>
                  </a:lnTo>
                  <a:lnTo>
                    <a:pt x="804" y="324"/>
                  </a:lnTo>
                  <a:lnTo>
                    <a:pt x="798" y="300"/>
                  </a:lnTo>
                  <a:lnTo>
                    <a:pt x="822" y="300"/>
                  </a:lnTo>
                  <a:lnTo>
                    <a:pt x="822" y="288"/>
                  </a:lnTo>
                  <a:lnTo>
                    <a:pt x="828" y="258"/>
                  </a:lnTo>
                  <a:lnTo>
                    <a:pt x="828" y="228"/>
                  </a:lnTo>
                  <a:lnTo>
                    <a:pt x="822" y="198"/>
                  </a:lnTo>
                  <a:lnTo>
                    <a:pt x="816" y="192"/>
                  </a:lnTo>
                  <a:lnTo>
                    <a:pt x="804" y="186"/>
                  </a:lnTo>
                  <a:lnTo>
                    <a:pt x="792" y="192"/>
                  </a:lnTo>
                  <a:lnTo>
                    <a:pt x="786" y="198"/>
                  </a:lnTo>
                  <a:lnTo>
                    <a:pt x="762" y="210"/>
                  </a:lnTo>
                  <a:lnTo>
                    <a:pt x="756" y="216"/>
                  </a:lnTo>
                  <a:close/>
                  <a:moveTo>
                    <a:pt x="834" y="132"/>
                  </a:moveTo>
                  <a:lnTo>
                    <a:pt x="822" y="132"/>
                  </a:lnTo>
                  <a:lnTo>
                    <a:pt x="816" y="120"/>
                  </a:lnTo>
                  <a:lnTo>
                    <a:pt x="804" y="108"/>
                  </a:lnTo>
                  <a:lnTo>
                    <a:pt x="792" y="102"/>
                  </a:lnTo>
                  <a:lnTo>
                    <a:pt x="786" y="90"/>
                  </a:lnTo>
                  <a:lnTo>
                    <a:pt x="774" y="78"/>
                  </a:lnTo>
                  <a:lnTo>
                    <a:pt x="768" y="78"/>
                  </a:lnTo>
                  <a:lnTo>
                    <a:pt x="762" y="72"/>
                  </a:lnTo>
                  <a:lnTo>
                    <a:pt x="756" y="72"/>
                  </a:lnTo>
                  <a:lnTo>
                    <a:pt x="732" y="36"/>
                  </a:lnTo>
                  <a:lnTo>
                    <a:pt x="720" y="84"/>
                  </a:lnTo>
                  <a:lnTo>
                    <a:pt x="762" y="96"/>
                  </a:lnTo>
                  <a:lnTo>
                    <a:pt x="816" y="150"/>
                  </a:lnTo>
                  <a:lnTo>
                    <a:pt x="828" y="150"/>
                  </a:lnTo>
                  <a:lnTo>
                    <a:pt x="834" y="156"/>
                  </a:lnTo>
                  <a:lnTo>
                    <a:pt x="846" y="162"/>
                  </a:lnTo>
                  <a:lnTo>
                    <a:pt x="852" y="174"/>
                  </a:lnTo>
                  <a:lnTo>
                    <a:pt x="852" y="180"/>
                  </a:lnTo>
                  <a:lnTo>
                    <a:pt x="858" y="192"/>
                  </a:lnTo>
                  <a:lnTo>
                    <a:pt x="852" y="204"/>
                  </a:lnTo>
                  <a:lnTo>
                    <a:pt x="852" y="240"/>
                  </a:lnTo>
                  <a:lnTo>
                    <a:pt x="858" y="252"/>
                  </a:lnTo>
                  <a:lnTo>
                    <a:pt x="864" y="258"/>
                  </a:lnTo>
                  <a:lnTo>
                    <a:pt x="882" y="258"/>
                  </a:lnTo>
                  <a:lnTo>
                    <a:pt x="894" y="246"/>
                  </a:lnTo>
                  <a:lnTo>
                    <a:pt x="900" y="234"/>
                  </a:lnTo>
                  <a:lnTo>
                    <a:pt x="900" y="222"/>
                  </a:lnTo>
                  <a:lnTo>
                    <a:pt x="888" y="186"/>
                  </a:lnTo>
                  <a:lnTo>
                    <a:pt x="876" y="174"/>
                  </a:lnTo>
                  <a:lnTo>
                    <a:pt x="864" y="156"/>
                  </a:lnTo>
                  <a:lnTo>
                    <a:pt x="852" y="150"/>
                  </a:lnTo>
                  <a:lnTo>
                    <a:pt x="846" y="138"/>
                  </a:lnTo>
                  <a:lnTo>
                    <a:pt x="834" y="132"/>
                  </a:lnTo>
                  <a:close/>
                  <a:moveTo>
                    <a:pt x="1086" y="360"/>
                  </a:moveTo>
                  <a:lnTo>
                    <a:pt x="1020" y="294"/>
                  </a:lnTo>
                  <a:lnTo>
                    <a:pt x="1020" y="288"/>
                  </a:lnTo>
                  <a:lnTo>
                    <a:pt x="1002" y="270"/>
                  </a:lnTo>
                  <a:lnTo>
                    <a:pt x="984" y="270"/>
                  </a:lnTo>
                  <a:lnTo>
                    <a:pt x="978" y="276"/>
                  </a:lnTo>
                  <a:lnTo>
                    <a:pt x="978" y="300"/>
                  </a:lnTo>
                  <a:lnTo>
                    <a:pt x="996" y="330"/>
                  </a:lnTo>
                  <a:lnTo>
                    <a:pt x="1020" y="378"/>
                  </a:lnTo>
                  <a:lnTo>
                    <a:pt x="1086" y="438"/>
                  </a:lnTo>
                  <a:lnTo>
                    <a:pt x="1086" y="360"/>
                  </a:lnTo>
                  <a:close/>
                  <a:moveTo>
                    <a:pt x="672" y="672"/>
                  </a:moveTo>
                  <a:lnTo>
                    <a:pt x="630" y="642"/>
                  </a:lnTo>
                  <a:lnTo>
                    <a:pt x="648" y="630"/>
                  </a:lnTo>
                  <a:lnTo>
                    <a:pt x="636" y="630"/>
                  </a:lnTo>
                  <a:lnTo>
                    <a:pt x="624" y="624"/>
                  </a:lnTo>
                  <a:lnTo>
                    <a:pt x="612" y="624"/>
                  </a:lnTo>
                  <a:lnTo>
                    <a:pt x="600" y="618"/>
                  </a:lnTo>
                  <a:lnTo>
                    <a:pt x="594" y="606"/>
                  </a:lnTo>
                  <a:lnTo>
                    <a:pt x="594" y="594"/>
                  </a:lnTo>
                  <a:lnTo>
                    <a:pt x="600" y="582"/>
                  </a:lnTo>
                  <a:lnTo>
                    <a:pt x="600" y="564"/>
                  </a:lnTo>
                  <a:lnTo>
                    <a:pt x="588" y="570"/>
                  </a:lnTo>
                  <a:lnTo>
                    <a:pt x="582" y="570"/>
                  </a:lnTo>
                  <a:lnTo>
                    <a:pt x="570" y="576"/>
                  </a:lnTo>
                  <a:lnTo>
                    <a:pt x="564" y="576"/>
                  </a:lnTo>
                  <a:lnTo>
                    <a:pt x="552" y="582"/>
                  </a:lnTo>
                  <a:lnTo>
                    <a:pt x="552" y="552"/>
                  </a:lnTo>
                  <a:lnTo>
                    <a:pt x="528" y="540"/>
                  </a:lnTo>
                  <a:lnTo>
                    <a:pt x="528" y="492"/>
                  </a:lnTo>
                  <a:lnTo>
                    <a:pt x="474" y="456"/>
                  </a:lnTo>
                  <a:lnTo>
                    <a:pt x="450" y="402"/>
                  </a:lnTo>
                  <a:lnTo>
                    <a:pt x="474" y="390"/>
                  </a:lnTo>
                  <a:lnTo>
                    <a:pt x="480" y="384"/>
                  </a:lnTo>
                  <a:lnTo>
                    <a:pt x="492" y="378"/>
                  </a:lnTo>
                  <a:lnTo>
                    <a:pt x="504" y="366"/>
                  </a:lnTo>
                  <a:lnTo>
                    <a:pt x="504" y="360"/>
                  </a:lnTo>
                  <a:lnTo>
                    <a:pt x="492" y="336"/>
                  </a:lnTo>
                  <a:lnTo>
                    <a:pt x="468" y="324"/>
                  </a:lnTo>
                  <a:lnTo>
                    <a:pt x="462" y="318"/>
                  </a:lnTo>
                  <a:lnTo>
                    <a:pt x="456" y="318"/>
                  </a:lnTo>
                  <a:lnTo>
                    <a:pt x="450" y="312"/>
                  </a:lnTo>
                  <a:lnTo>
                    <a:pt x="438" y="312"/>
                  </a:lnTo>
                  <a:lnTo>
                    <a:pt x="402" y="300"/>
                  </a:lnTo>
                  <a:lnTo>
                    <a:pt x="390" y="300"/>
                  </a:lnTo>
                  <a:lnTo>
                    <a:pt x="378" y="294"/>
                  </a:lnTo>
                  <a:lnTo>
                    <a:pt x="372" y="294"/>
                  </a:lnTo>
                  <a:lnTo>
                    <a:pt x="372" y="234"/>
                  </a:lnTo>
                  <a:lnTo>
                    <a:pt x="366" y="222"/>
                  </a:lnTo>
                  <a:lnTo>
                    <a:pt x="354" y="210"/>
                  </a:lnTo>
                  <a:lnTo>
                    <a:pt x="342" y="210"/>
                  </a:lnTo>
                  <a:lnTo>
                    <a:pt x="288" y="156"/>
                  </a:lnTo>
                  <a:lnTo>
                    <a:pt x="252" y="162"/>
                  </a:lnTo>
                  <a:lnTo>
                    <a:pt x="216" y="126"/>
                  </a:lnTo>
                  <a:lnTo>
                    <a:pt x="186" y="120"/>
                  </a:lnTo>
                  <a:lnTo>
                    <a:pt x="66" y="60"/>
                  </a:lnTo>
                  <a:lnTo>
                    <a:pt x="42" y="72"/>
                  </a:lnTo>
                  <a:lnTo>
                    <a:pt x="0" y="42"/>
                  </a:lnTo>
                  <a:lnTo>
                    <a:pt x="42" y="72"/>
                  </a:lnTo>
                  <a:lnTo>
                    <a:pt x="36" y="102"/>
                  </a:lnTo>
                  <a:lnTo>
                    <a:pt x="36" y="240"/>
                  </a:lnTo>
                  <a:lnTo>
                    <a:pt x="30" y="258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6" y="408"/>
                  </a:lnTo>
                  <a:lnTo>
                    <a:pt x="18" y="414"/>
                  </a:lnTo>
                  <a:lnTo>
                    <a:pt x="30" y="414"/>
                  </a:lnTo>
                  <a:lnTo>
                    <a:pt x="30" y="444"/>
                  </a:lnTo>
                  <a:lnTo>
                    <a:pt x="24" y="456"/>
                  </a:lnTo>
                  <a:lnTo>
                    <a:pt x="24" y="480"/>
                  </a:lnTo>
                  <a:lnTo>
                    <a:pt x="18" y="492"/>
                  </a:lnTo>
                  <a:lnTo>
                    <a:pt x="18" y="504"/>
                  </a:lnTo>
                  <a:lnTo>
                    <a:pt x="12" y="510"/>
                  </a:lnTo>
                  <a:lnTo>
                    <a:pt x="12" y="516"/>
                  </a:lnTo>
                  <a:lnTo>
                    <a:pt x="18" y="540"/>
                  </a:lnTo>
                  <a:lnTo>
                    <a:pt x="18" y="588"/>
                  </a:lnTo>
                  <a:lnTo>
                    <a:pt x="30" y="594"/>
                  </a:lnTo>
                  <a:lnTo>
                    <a:pt x="48" y="594"/>
                  </a:lnTo>
                  <a:lnTo>
                    <a:pt x="60" y="588"/>
                  </a:lnTo>
                  <a:lnTo>
                    <a:pt x="90" y="588"/>
                  </a:lnTo>
                  <a:lnTo>
                    <a:pt x="96" y="582"/>
                  </a:lnTo>
                  <a:lnTo>
                    <a:pt x="102" y="582"/>
                  </a:lnTo>
                  <a:lnTo>
                    <a:pt x="126" y="600"/>
                  </a:lnTo>
                  <a:lnTo>
                    <a:pt x="132" y="600"/>
                  </a:lnTo>
                  <a:lnTo>
                    <a:pt x="138" y="594"/>
                  </a:lnTo>
                  <a:lnTo>
                    <a:pt x="156" y="588"/>
                  </a:lnTo>
                  <a:lnTo>
                    <a:pt x="168" y="582"/>
                  </a:lnTo>
                  <a:lnTo>
                    <a:pt x="180" y="570"/>
                  </a:lnTo>
                  <a:lnTo>
                    <a:pt x="180" y="564"/>
                  </a:lnTo>
                  <a:lnTo>
                    <a:pt x="168" y="552"/>
                  </a:lnTo>
                  <a:lnTo>
                    <a:pt x="150" y="540"/>
                  </a:lnTo>
                  <a:lnTo>
                    <a:pt x="138" y="534"/>
                  </a:lnTo>
                  <a:lnTo>
                    <a:pt x="120" y="522"/>
                  </a:lnTo>
                  <a:lnTo>
                    <a:pt x="108" y="516"/>
                  </a:lnTo>
                  <a:lnTo>
                    <a:pt x="102" y="510"/>
                  </a:lnTo>
                  <a:lnTo>
                    <a:pt x="96" y="510"/>
                  </a:lnTo>
                  <a:lnTo>
                    <a:pt x="108" y="510"/>
                  </a:lnTo>
                  <a:lnTo>
                    <a:pt x="138" y="516"/>
                  </a:lnTo>
                  <a:lnTo>
                    <a:pt x="204" y="516"/>
                  </a:lnTo>
                  <a:lnTo>
                    <a:pt x="204" y="510"/>
                  </a:lnTo>
                  <a:lnTo>
                    <a:pt x="198" y="504"/>
                  </a:lnTo>
                  <a:lnTo>
                    <a:pt x="198" y="498"/>
                  </a:lnTo>
                  <a:lnTo>
                    <a:pt x="186" y="486"/>
                  </a:lnTo>
                  <a:lnTo>
                    <a:pt x="192" y="492"/>
                  </a:lnTo>
                  <a:lnTo>
                    <a:pt x="204" y="492"/>
                  </a:lnTo>
                  <a:lnTo>
                    <a:pt x="210" y="498"/>
                  </a:lnTo>
                  <a:lnTo>
                    <a:pt x="216" y="498"/>
                  </a:lnTo>
                  <a:lnTo>
                    <a:pt x="222" y="492"/>
                  </a:lnTo>
                  <a:lnTo>
                    <a:pt x="222" y="486"/>
                  </a:lnTo>
                  <a:lnTo>
                    <a:pt x="216" y="480"/>
                  </a:lnTo>
                  <a:lnTo>
                    <a:pt x="216" y="468"/>
                  </a:lnTo>
                  <a:lnTo>
                    <a:pt x="210" y="462"/>
                  </a:lnTo>
                  <a:lnTo>
                    <a:pt x="222" y="468"/>
                  </a:lnTo>
                  <a:lnTo>
                    <a:pt x="228" y="474"/>
                  </a:lnTo>
                  <a:lnTo>
                    <a:pt x="246" y="474"/>
                  </a:lnTo>
                  <a:lnTo>
                    <a:pt x="252" y="468"/>
                  </a:lnTo>
                  <a:lnTo>
                    <a:pt x="264" y="462"/>
                  </a:lnTo>
                  <a:lnTo>
                    <a:pt x="270" y="456"/>
                  </a:lnTo>
                  <a:lnTo>
                    <a:pt x="288" y="474"/>
                  </a:lnTo>
                  <a:lnTo>
                    <a:pt x="300" y="480"/>
                  </a:lnTo>
                  <a:lnTo>
                    <a:pt x="306" y="486"/>
                  </a:lnTo>
                  <a:lnTo>
                    <a:pt x="312" y="486"/>
                  </a:lnTo>
                  <a:lnTo>
                    <a:pt x="330" y="492"/>
                  </a:lnTo>
                  <a:lnTo>
                    <a:pt x="342" y="492"/>
                  </a:lnTo>
                  <a:lnTo>
                    <a:pt x="378" y="504"/>
                  </a:lnTo>
                  <a:lnTo>
                    <a:pt x="390" y="510"/>
                  </a:lnTo>
                  <a:lnTo>
                    <a:pt x="402" y="534"/>
                  </a:lnTo>
                  <a:lnTo>
                    <a:pt x="402" y="558"/>
                  </a:lnTo>
                  <a:lnTo>
                    <a:pt x="408" y="570"/>
                  </a:lnTo>
                  <a:lnTo>
                    <a:pt x="420" y="582"/>
                  </a:lnTo>
                  <a:lnTo>
                    <a:pt x="438" y="582"/>
                  </a:lnTo>
                  <a:lnTo>
                    <a:pt x="450" y="594"/>
                  </a:lnTo>
                  <a:lnTo>
                    <a:pt x="450" y="606"/>
                  </a:lnTo>
                  <a:lnTo>
                    <a:pt x="456" y="618"/>
                  </a:lnTo>
                  <a:lnTo>
                    <a:pt x="468" y="654"/>
                  </a:lnTo>
                  <a:lnTo>
                    <a:pt x="486" y="672"/>
                  </a:lnTo>
                  <a:lnTo>
                    <a:pt x="516" y="678"/>
                  </a:lnTo>
                  <a:lnTo>
                    <a:pt x="558" y="684"/>
                  </a:lnTo>
                  <a:lnTo>
                    <a:pt x="618" y="684"/>
                  </a:lnTo>
                  <a:lnTo>
                    <a:pt x="630" y="690"/>
                  </a:lnTo>
                  <a:lnTo>
                    <a:pt x="654" y="714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84" y="720"/>
                  </a:lnTo>
                  <a:lnTo>
                    <a:pt x="678" y="708"/>
                  </a:lnTo>
                  <a:lnTo>
                    <a:pt x="678" y="702"/>
                  </a:lnTo>
                  <a:lnTo>
                    <a:pt x="672" y="690"/>
                  </a:lnTo>
                  <a:lnTo>
                    <a:pt x="666" y="684"/>
                  </a:lnTo>
                  <a:lnTo>
                    <a:pt x="672" y="67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1" name="Panama" descr="© INSCALE GmbH, 05.05.2010&#10;http://www.presentationload.com/">
              <a:extLst>
                <a:ext uri="{FF2B5EF4-FFF2-40B4-BE49-F238E27FC236}">
                  <a16:creationId xmlns:a16="http://schemas.microsoft.com/office/drawing/2014/main" id="{DD7DEDBE-785C-4B38-C68D-DEC557355777}"/>
                </a:ext>
              </a:extLst>
            </p:cNvPr>
            <p:cNvSpPr>
              <a:spLocks/>
            </p:cNvSpPr>
            <p:nvPr/>
          </p:nvSpPr>
          <p:spPr bwMode="gray">
            <a:xfrm>
              <a:off x="2002938" y="2924967"/>
              <a:ext cx="154167" cy="74119"/>
            </a:xfrm>
            <a:custGeom>
              <a:avLst/>
              <a:gdLst>
                <a:gd name="T0" fmla="*/ 2147483647 w 408"/>
                <a:gd name="T1" fmla="*/ 2147483647 h 198"/>
                <a:gd name="T2" fmla="*/ 2147483647 w 408"/>
                <a:gd name="T3" fmla="*/ 2147483647 h 198"/>
                <a:gd name="T4" fmla="*/ 2147483647 w 408"/>
                <a:gd name="T5" fmla="*/ 2147483647 h 198"/>
                <a:gd name="T6" fmla="*/ 2147483647 w 408"/>
                <a:gd name="T7" fmla="*/ 2147483647 h 198"/>
                <a:gd name="T8" fmla="*/ 2147483647 w 408"/>
                <a:gd name="T9" fmla="*/ 2147483647 h 198"/>
                <a:gd name="T10" fmla="*/ 2147483647 w 408"/>
                <a:gd name="T11" fmla="*/ 2147483647 h 198"/>
                <a:gd name="T12" fmla="*/ 2147483647 w 408"/>
                <a:gd name="T13" fmla="*/ 2147483647 h 198"/>
                <a:gd name="T14" fmla="*/ 2147483647 w 408"/>
                <a:gd name="T15" fmla="*/ 2147483647 h 198"/>
                <a:gd name="T16" fmla="*/ 2147483647 w 408"/>
                <a:gd name="T17" fmla="*/ 2147483647 h 198"/>
                <a:gd name="T18" fmla="*/ 2147483647 w 408"/>
                <a:gd name="T19" fmla="*/ 2147483647 h 198"/>
                <a:gd name="T20" fmla="*/ 2147483647 w 408"/>
                <a:gd name="T21" fmla="*/ 2147483647 h 198"/>
                <a:gd name="T22" fmla="*/ 2147483647 w 408"/>
                <a:gd name="T23" fmla="*/ 2147483647 h 198"/>
                <a:gd name="T24" fmla="*/ 2147483647 w 408"/>
                <a:gd name="T25" fmla="*/ 2147483647 h 198"/>
                <a:gd name="T26" fmla="*/ 2147483647 w 408"/>
                <a:gd name="T27" fmla="*/ 2147483647 h 198"/>
                <a:gd name="T28" fmla="*/ 2147483647 w 408"/>
                <a:gd name="T29" fmla="*/ 2147483647 h 198"/>
                <a:gd name="T30" fmla="*/ 2147483647 w 408"/>
                <a:gd name="T31" fmla="*/ 2147483647 h 198"/>
                <a:gd name="T32" fmla="*/ 2147483647 w 408"/>
                <a:gd name="T33" fmla="*/ 0 h 198"/>
                <a:gd name="T34" fmla="*/ 2147483647 w 408"/>
                <a:gd name="T35" fmla="*/ 2147483647 h 198"/>
                <a:gd name="T36" fmla="*/ 2147483647 w 408"/>
                <a:gd name="T37" fmla="*/ 2147483647 h 198"/>
                <a:gd name="T38" fmla="*/ 2147483647 w 408"/>
                <a:gd name="T39" fmla="*/ 2147483647 h 198"/>
                <a:gd name="T40" fmla="*/ 2147483647 w 408"/>
                <a:gd name="T41" fmla="*/ 2147483647 h 198"/>
                <a:gd name="T42" fmla="*/ 2147483647 w 408"/>
                <a:gd name="T43" fmla="*/ 2147483647 h 198"/>
                <a:gd name="T44" fmla="*/ 2147483647 w 408"/>
                <a:gd name="T45" fmla="*/ 2147483647 h 198"/>
                <a:gd name="T46" fmla="*/ 2147483647 w 408"/>
                <a:gd name="T47" fmla="*/ 2147483647 h 198"/>
                <a:gd name="T48" fmla="*/ 2147483647 w 408"/>
                <a:gd name="T49" fmla="*/ 2147483647 h 198"/>
                <a:gd name="T50" fmla="*/ 2147483647 w 408"/>
                <a:gd name="T51" fmla="*/ 2147483647 h 198"/>
                <a:gd name="T52" fmla="*/ 2147483647 w 408"/>
                <a:gd name="T53" fmla="*/ 2147483647 h 198"/>
                <a:gd name="T54" fmla="*/ 2147483647 w 408"/>
                <a:gd name="T55" fmla="*/ 2147483647 h 198"/>
                <a:gd name="T56" fmla="*/ 0 w 408"/>
                <a:gd name="T57" fmla="*/ 2147483647 h 198"/>
                <a:gd name="T58" fmla="*/ 2147483647 w 408"/>
                <a:gd name="T59" fmla="*/ 2147483647 h 198"/>
                <a:gd name="T60" fmla="*/ 2147483647 w 408"/>
                <a:gd name="T61" fmla="*/ 2147483647 h 198"/>
                <a:gd name="T62" fmla="*/ 2147483647 w 408"/>
                <a:gd name="T63" fmla="*/ 2147483647 h 198"/>
                <a:gd name="T64" fmla="*/ 0 w 408"/>
                <a:gd name="T65" fmla="*/ 2147483647 h 198"/>
                <a:gd name="T66" fmla="*/ 2147483647 w 408"/>
                <a:gd name="T67" fmla="*/ 2147483647 h 198"/>
                <a:gd name="T68" fmla="*/ 2147483647 w 408"/>
                <a:gd name="T69" fmla="*/ 2147483647 h 198"/>
                <a:gd name="T70" fmla="*/ 2147483647 w 408"/>
                <a:gd name="T71" fmla="*/ 2147483647 h 198"/>
                <a:gd name="T72" fmla="*/ 2147483647 w 408"/>
                <a:gd name="T73" fmla="*/ 2147483647 h 198"/>
                <a:gd name="T74" fmla="*/ 2147483647 w 408"/>
                <a:gd name="T75" fmla="*/ 2147483647 h 198"/>
                <a:gd name="T76" fmla="*/ 2147483647 w 408"/>
                <a:gd name="T77" fmla="*/ 2147483647 h 198"/>
                <a:gd name="T78" fmla="*/ 2147483647 w 408"/>
                <a:gd name="T79" fmla="*/ 2147483647 h 198"/>
                <a:gd name="T80" fmla="*/ 2147483647 w 408"/>
                <a:gd name="T81" fmla="*/ 2147483647 h 198"/>
                <a:gd name="T82" fmla="*/ 2147483647 w 408"/>
                <a:gd name="T83" fmla="*/ 2147483647 h 198"/>
                <a:gd name="T84" fmla="*/ 2147483647 w 408"/>
                <a:gd name="T85" fmla="*/ 2147483647 h 198"/>
                <a:gd name="T86" fmla="*/ 2147483647 w 408"/>
                <a:gd name="T87" fmla="*/ 2147483647 h 198"/>
                <a:gd name="T88" fmla="*/ 2147483647 w 408"/>
                <a:gd name="T89" fmla="*/ 2147483647 h 198"/>
                <a:gd name="T90" fmla="*/ 2147483647 w 408"/>
                <a:gd name="T91" fmla="*/ 2147483647 h 198"/>
                <a:gd name="T92" fmla="*/ 2147483647 w 408"/>
                <a:gd name="T93" fmla="*/ 2147483647 h 198"/>
                <a:gd name="T94" fmla="*/ 2147483647 w 408"/>
                <a:gd name="T95" fmla="*/ 2147483647 h 198"/>
                <a:gd name="T96" fmla="*/ 2147483647 w 408"/>
                <a:gd name="T97" fmla="*/ 2147483647 h 198"/>
                <a:gd name="T98" fmla="*/ 2147483647 w 408"/>
                <a:gd name="T99" fmla="*/ 2147483647 h 198"/>
                <a:gd name="T100" fmla="*/ 2147483647 w 408"/>
                <a:gd name="T101" fmla="*/ 2147483647 h 19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08"/>
                <a:gd name="T154" fmla="*/ 0 h 198"/>
                <a:gd name="T155" fmla="*/ 408 w 408"/>
                <a:gd name="T156" fmla="*/ 198 h 19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08" h="198">
                  <a:moveTo>
                    <a:pt x="306" y="66"/>
                  </a:moveTo>
                  <a:lnTo>
                    <a:pt x="318" y="78"/>
                  </a:lnTo>
                  <a:lnTo>
                    <a:pt x="324" y="90"/>
                  </a:lnTo>
                  <a:lnTo>
                    <a:pt x="330" y="96"/>
                  </a:lnTo>
                  <a:lnTo>
                    <a:pt x="342" y="90"/>
                  </a:lnTo>
                  <a:lnTo>
                    <a:pt x="372" y="120"/>
                  </a:lnTo>
                  <a:lnTo>
                    <a:pt x="342" y="102"/>
                  </a:lnTo>
                  <a:lnTo>
                    <a:pt x="342" y="120"/>
                  </a:lnTo>
                  <a:lnTo>
                    <a:pt x="336" y="132"/>
                  </a:lnTo>
                  <a:lnTo>
                    <a:pt x="336" y="162"/>
                  </a:lnTo>
                  <a:lnTo>
                    <a:pt x="342" y="168"/>
                  </a:lnTo>
                  <a:lnTo>
                    <a:pt x="348" y="180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56"/>
                  </a:lnTo>
                  <a:lnTo>
                    <a:pt x="378" y="162"/>
                  </a:lnTo>
                  <a:lnTo>
                    <a:pt x="390" y="168"/>
                  </a:lnTo>
                  <a:lnTo>
                    <a:pt x="396" y="162"/>
                  </a:lnTo>
                  <a:lnTo>
                    <a:pt x="408" y="138"/>
                  </a:lnTo>
                  <a:lnTo>
                    <a:pt x="408" y="126"/>
                  </a:lnTo>
                  <a:lnTo>
                    <a:pt x="396" y="120"/>
                  </a:lnTo>
                  <a:lnTo>
                    <a:pt x="390" y="108"/>
                  </a:lnTo>
                  <a:lnTo>
                    <a:pt x="390" y="90"/>
                  </a:lnTo>
                  <a:lnTo>
                    <a:pt x="396" y="84"/>
                  </a:lnTo>
                  <a:lnTo>
                    <a:pt x="372" y="66"/>
                  </a:lnTo>
                  <a:lnTo>
                    <a:pt x="372" y="60"/>
                  </a:lnTo>
                  <a:lnTo>
                    <a:pt x="366" y="54"/>
                  </a:lnTo>
                  <a:lnTo>
                    <a:pt x="366" y="42"/>
                  </a:lnTo>
                  <a:lnTo>
                    <a:pt x="360" y="30"/>
                  </a:lnTo>
                  <a:lnTo>
                    <a:pt x="348" y="24"/>
                  </a:lnTo>
                  <a:lnTo>
                    <a:pt x="330" y="18"/>
                  </a:lnTo>
                  <a:lnTo>
                    <a:pt x="288" y="18"/>
                  </a:lnTo>
                  <a:lnTo>
                    <a:pt x="282" y="0"/>
                  </a:lnTo>
                  <a:lnTo>
                    <a:pt x="246" y="0"/>
                  </a:lnTo>
                  <a:lnTo>
                    <a:pt x="234" y="6"/>
                  </a:lnTo>
                  <a:lnTo>
                    <a:pt x="228" y="12"/>
                  </a:lnTo>
                  <a:lnTo>
                    <a:pt x="222" y="24"/>
                  </a:lnTo>
                  <a:lnTo>
                    <a:pt x="210" y="36"/>
                  </a:lnTo>
                  <a:lnTo>
                    <a:pt x="204" y="36"/>
                  </a:lnTo>
                  <a:lnTo>
                    <a:pt x="198" y="30"/>
                  </a:lnTo>
                  <a:lnTo>
                    <a:pt x="192" y="30"/>
                  </a:lnTo>
                  <a:lnTo>
                    <a:pt x="168" y="42"/>
                  </a:lnTo>
                  <a:lnTo>
                    <a:pt x="144" y="66"/>
                  </a:lnTo>
                  <a:lnTo>
                    <a:pt x="132" y="72"/>
                  </a:lnTo>
                  <a:lnTo>
                    <a:pt x="120" y="72"/>
                  </a:lnTo>
                  <a:lnTo>
                    <a:pt x="114" y="66"/>
                  </a:lnTo>
                  <a:lnTo>
                    <a:pt x="102" y="60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0" y="54"/>
                  </a:lnTo>
                  <a:lnTo>
                    <a:pt x="48" y="42"/>
                  </a:lnTo>
                  <a:lnTo>
                    <a:pt x="48" y="18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18" y="12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12" y="72"/>
                  </a:lnTo>
                  <a:lnTo>
                    <a:pt x="6" y="72"/>
                  </a:lnTo>
                  <a:lnTo>
                    <a:pt x="6" y="96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48" y="102"/>
                  </a:lnTo>
                  <a:lnTo>
                    <a:pt x="60" y="120"/>
                  </a:lnTo>
                  <a:lnTo>
                    <a:pt x="90" y="114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56"/>
                  </a:lnTo>
                  <a:lnTo>
                    <a:pt x="114" y="150"/>
                  </a:lnTo>
                  <a:lnTo>
                    <a:pt x="120" y="150"/>
                  </a:lnTo>
                  <a:lnTo>
                    <a:pt x="120" y="132"/>
                  </a:lnTo>
                  <a:lnTo>
                    <a:pt x="138" y="126"/>
                  </a:lnTo>
                  <a:lnTo>
                    <a:pt x="138" y="150"/>
                  </a:lnTo>
                  <a:lnTo>
                    <a:pt x="144" y="168"/>
                  </a:lnTo>
                  <a:lnTo>
                    <a:pt x="144" y="180"/>
                  </a:lnTo>
                  <a:lnTo>
                    <a:pt x="150" y="192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80" y="192"/>
                  </a:lnTo>
                  <a:lnTo>
                    <a:pt x="198" y="174"/>
                  </a:lnTo>
                  <a:lnTo>
                    <a:pt x="204" y="174"/>
                  </a:lnTo>
                  <a:lnTo>
                    <a:pt x="198" y="168"/>
                  </a:lnTo>
                  <a:lnTo>
                    <a:pt x="186" y="162"/>
                  </a:lnTo>
                  <a:lnTo>
                    <a:pt x="180" y="150"/>
                  </a:lnTo>
                  <a:lnTo>
                    <a:pt x="174" y="144"/>
                  </a:lnTo>
                  <a:lnTo>
                    <a:pt x="168" y="132"/>
                  </a:lnTo>
                  <a:lnTo>
                    <a:pt x="162" y="126"/>
                  </a:lnTo>
                  <a:lnTo>
                    <a:pt x="186" y="102"/>
                  </a:lnTo>
                  <a:lnTo>
                    <a:pt x="222" y="84"/>
                  </a:lnTo>
                  <a:lnTo>
                    <a:pt x="228" y="72"/>
                  </a:lnTo>
                  <a:lnTo>
                    <a:pt x="246" y="54"/>
                  </a:lnTo>
                  <a:lnTo>
                    <a:pt x="258" y="48"/>
                  </a:lnTo>
                  <a:lnTo>
                    <a:pt x="276" y="54"/>
                  </a:lnTo>
                  <a:lnTo>
                    <a:pt x="288" y="60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2" name="Pa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48DB9336-ADBC-5445-DA98-956BFC25F606}"/>
                </a:ext>
              </a:extLst>
            </p:cNvPr>
            <p:cNvSpPr>
              <a:spLocks/>
            </p:cNvSpPr>
            <p:nvPr/>
          </p:nvSpPr>
          <p:spPr bwMode="gray">
            <a:xfrm>
              <a:off x="5825977" y="2087424"/>
              <a:ext cx="398759" cy="400242"/>
            </a:xfrm>
            <a:custGeom>
              <a:avLst/>
              <a:gdLst>
                <a:gd name="T0" fmla="*/ 2147483647 w 1050"/>
                <a:gd name="T1" fmla="*/ 2147483647 h 1056"/>
                <a:gd name="T2" fmla="*/ 2147483647 w 1050"/>
                <a:gd name="T3" fmla="*/ 2147483647 h 1056"/>
                <a:gd name="T4" fmla="*/ 2147483647 w 1050"/>
                <a:gd name="T5" fmla="*/ 2147483647 h 1056"/>
                <a:gd name="T6" fmla="*/ 2147483647 w 1050"/>
                <a:gd name="T7" fmla="*/ 2147483647 h 1056"/>
                <a:gd name="T8" fmla="*/ 2147483647 w 1050"/>
                <a:gd name="T9" fmla="*/ 2147483647 h 1056"/>
                <a:gd name="T10" fmla="*/ 2147483647 w 1050"/>
                <a:gd name="T11" fmla="*/ 2147483647 h 1056"/>
                <a:gd name="T12" fmla="*/ 2147483647 w 1050"/>
                <a:gd name="T13" fmla="*/ 2147483647 h 1056"/>
                <a:gd name="T14" fmla="*/ 2147483647 w 1050"/>
                <a:gd name="T15" fmla="*/ 2147483647 h 1056"/>
                <a:gd name="T16" fmla="*/ 2147483647 w 1050"/>
                <a:gd name="T17" fmla="*/ 2147483647 h 1056"/>
                <a:gd name="T18" fmla="*/ 2147483647 w 1050"/>
                <a:gd name="T19" fmla="*/ 2147483647 h 1056"/>
                <a:gd name="T20" fmla="*/ 2147483647 w 1050"/>
                <a:gd name="T21" fmla="*/ 2147483647 h 1056"/>
                <a:gd name="T22" fmla="*/ 2147483647 w 1050"/>
                <a:gd name="T23" fmla="*/ 2147483647 h 1056"/>
                <a:gd name="T24" fmla="*/ 2147483647 w 1050"/>
                <a:gd name="T25" fmla="*/ 2147483647 h 1056"/>
                <a:gd name="T26" fmla="*/ 2147483647 w 1050"/>
                <a:gd name="T27" fmla="*/ 2147483647 h 1056"/>
                <a:gd name="T28" fmla="*/ 2147483647 w 1050"/>
                <a:gd name="T29" fmla="*/ 2147483647 h 1056"/>
                <a:gd name="T30" fmla="*/ 2147483647 w 1050"/>
                <a:gd name="T31" fmla="*/ 2147483647 h 1056"/>
                <a:gd name="T32" fmla="*/ 2147483647 w 1050"/>
                <a:gd name="T33" fmla="*/ 2147483647 h 1056"/>
                <a:gd name="T34" fmla="*/ 2147483647 w 1050"/>
                <a:gd name="T35" fmla="*/ 2147483647 h 1056"/>
                <a:gd name="T36" fmla="*/ 2147483647 w 1050"/>
                <a:gd name="T37" fmla="*/ 2147483647 h 1056"/>
                <a:gd name="T38" fmla="*/ 2147483647 w 1050"/>
                <a:gd name="T39" fmla="*/ 2147483647 h 1056"/>
                <a:gd name="T40" fmla="*/ 2147483647 w 1050"/>
                <a:gd name="T41" fmla="*/ 2147483647 h 1056"/>
                <a:gd name="T42" fmla="*/ 2147483647 w 1050"/>
                <a:gd name="T43" fmla="*/ 2147483647 h 1056"/>
                <a:gd name="T44" fmla="*/ 0 w 1050"/>
                <a:gd name="T45" fmla="*/ 2147483647 h 1056"/>
                <a:gd name="T46" fmla="*/ 2147483647 w 1050"/>
                <a:gd name="T47" fmla="*/ 2147483647 h 1056"/>
                <a:gd name="T48" fmla="*/ 2147483647 w 1050"/>
                <a:gd name="T49" fmla="*/ 2147483647 h 1056"/>
                <a:gd name="T50" fmla="*/ 2147483647 w 1050"/>
                <a:gd name="T51" fmla="*/ 2147483647 h 1056"/>
                <a:gd name="T52" fmla="*/ 2147483647 w 1050"/>
                <a:gd name="T53" fmla="*/ 2147483647 h 1056"/>
                <a:gd name="T54" fmla="*/ 2147483647 w 1050"/>
                <a:gd name="T55" fmla="*/ 2147483647 h 1056"/>
                <a:gd name="T56" fmla="*/ 2147483647 w 1050"/>
                <a:gd name="T57" fmla="*/ 2147483647 h 1056"/>
                <a:gd name="T58" fmla="*/ 2147483647 w 1050"/>
                <a:gd name="T59" fmla="*/ 2147483647 h 1056"/>
                <a:gd name="T60" fmla="*/ 2147483647 w 1050"/>
                <a:gd name="T61" fmla="*/ 2147483647 h 1056"/>
                <a:gd name="T62" fmla="*/ 2147483647 w 1050"/>
                <a:gd name="T63" fmla="*/ 2147483647 h 1056"/>
                <a:gd name="T64" fmla="*/ 2147483647 w 1050"/>
                <a:gd name="T65" fmla="*/ 2147483647 h 1056"/>
                <a:gd name="T66" fmla="*/ 2147483647 w 1050"/>
                <a:gd name="T67" fmla="*/ 2147483647 h 1056"/>
                <a:gd name="T68" fmla="*/ 2147483647 w 1050"/>
                <a:gd name="T69" fmla="*/ 2147483647 h 1056"/>
                <a:gd name="T70" fmla="*/ 2147483647 w 1050"/>
                <a:gd name="T71" fmla="*/ 2147483647 h 1056"/>
                <a:gd name="T72" fmla="*/ 2147483647 w 1050"/>
                <a:gd name="T73" fmla="*/ 2147483647 h 1056"/>
                <a:gd name="T74" fmla="*/ 2147483647 w 1050"/>
                <a:gd name="T75" fmla="*/ 2147483647 h 1056"/>
                <a:gd name="T76" fmla="*/ 2147483647 w 1050"/>
                <a:gd name="T77" fmla="*/ 2147483647 h 1056"/>
                <a:gd name="T78" fmla="*/ 2147483647 w 1050"/>
                <a:gd name="T79" fmla="*/ 2147483647 h 1056"/>
                <a:gd name="T80" fmla="*/ 2147483647 w 1050"/>
                <a:gd name="T81" fmla="*/ 2147483647 h 1056"/>
                <a:gd name="T82" fmla="*/ 2147483647 w 1050"/>
                <a:gd name="T83" fmla="*/ 2147483647 h 1056"/>
                <a:gd name="T84" fmla="*/ 2147483647 w 1050"/>
                <a:gd name="T85" fmla="*/ 2147483647 h 1056"/>
                <a:gd name="T86" fmla="*/ 2147483647 w 1050"/>
                <a:gd name="T87" fmla="*/ 2147483647 h 1056"/>
                <a:gd name="T88" fmla="*/ 2147483647 w 1050"/>
                <a:gd name="T89" fmla="*/ 2147483647 h 1056"/>
                <a:gd name="T90" fmla="*/ 2147483647 w 1050"/>
                <a:gd name="T91" fmla="*/ 2147483647 h 1056"/>
                <a:gd name="T92" fmla="*/ 2147483647 w 1050"/>
                <a:gd name="T93" fmla="*/ 2147483647 h 1056"/>
                <a:gd name="T94" fmla="*/ 2147483647 w 1050"/>
                <a:gd name="T95" fmla="*/ 2147483647 h 1056"/>
                <a:gd name="T96" fmla="*/ 2147483647 w 1050"/>
                <a:gd name="T97" fmla="*/ 2147483647 h 1056"/>
                <a:gd name="T98" fmla="*/ 2147483647 w 1050"/>
                <a:gd name="T99" fmla="*/ 2147483647 h 1056"/>
                <a:gd name="T100" fmla="*/ 2147483647 w 1050"/>
                <a:gd name="T101" fmla="*/ 2147483647 h 1056"/>
                <a:gd name="T102" fmla="*/ 2147483647 w 1050"/>
                <a:gd name="T103" fmla="*/ 2147483647 h 1056"/>
                <a:gd name="T104" fmla="*/ 2147483647 w 1050"/>
                <a:gd name="T105" fmla="*/ 2147483647 h 1056"/>
                <a:gd name="T106" fmla="*/ 2147483647 w 1050"/>
                <a:gd name="T107" fmla="*/ 2147483647 h 1056"/>
                <a:gd name="T108" fmla="*/ 2147483647 w 1050"/>
                <a:gd name="T109" fmla="*/ 2147483647 h 1056"/>
                <a:gd name="T110" fmla="*/ 2147483647 w 1050"/>
                <a:gd name="T111" fmla="*/ 2147483647 h 1056"/>
                <a:gd name="T112" fmla="*/ 2147483647 w 1050"/>
                <a:gd name="T113" fmla="*/ 2147483647 h 1056"/>
                <a:gd name="T114" fmla="*/ 2147483647 w 1050"/>
                <a:gd name="T115" fmla="*/ 2147483647 h 1056"/>
                <a:gd name="T116" fmla="*/ 2147483647 w 1050"/>
                <a:gd name="T117" fmla="*/ 2147483647 h 1056"/>
                <a:gd name="T118" fmla="*/ 2147483647 w 1050"/>
                <a:gd name="T119" fmla="*/ 2147483647 h 1056"/>
                <a:gd name="T120" fmla="*/ 2147483647 w 1050"/>
                <a:gd name="T121" fmla="*/ 2147483647 h 1056"/>
                <a:gd name="T122" fmla="*/ 2147483647 w 1050"/>
                <a:gd name="T123" fmla="*/ 2147483647 h 10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50"/>
                <a:gd name="T187" fmla="*/ 0 h 1056"/>
                <a:gd name="T188" fmla="*/ 1050 w 1050"/>
                <a:gd name="T189" fmla="*/ 1056 h 10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50" h="1056">
                  <a:moveTo>
                    <a:pt x="1008" y="120"/>
                  </a:moveTo>
                  <a:lnTo>
                    <a:pt x="996" y="120"/>
                  </a:lnTo>
                  <a:lnTo>
                    <a:pt x="984" y="114"/>
                  </a:lnTo>
                  <a:lnTo>
                    <a:pt x="978" y="102"/>
                  </a:lnTo>
                  <a:lnTo>
                    <a:pt x="972" y="96"/>
                  </a:lnTo>
                  <a:lnTo>
                    <a:pt x="972" y="90"/>
                  </a:lnTo>
                  <a:lnTo>
                    <a:pt x="960" y="96"/>
                  </a:lnTo>
                  <a:lnTo>
                    <a:pt x="924" y="84"/>
                  </a:lnTo>
                  <a:lnTo>
                    <a:pt x="924" y="60"/>
                  </a:lnTo>
                  <a:lnTo>
                    <a:pt x="912" y="36"/>
                  </a:lnTo>
                  <a:lnTo>
                    <a:pt x="900" y="24"/>
                  </a:lnTo>
                  <a:lnTo>
                    <a:pt x="888" y="18"/>
                  </a:lnTo>
                  <a:lnTo>
                    <a:pt x="876" y="18"/>
                  </a:lnTo>
                  <a:lnTo>
                    <a:pt x="870" y="6"/>
                  </a:lnTo>
                  <a:lnTo>
                    <a:pt x="822" y="6"/>
                  </a:lnTo>
                  <a:lnTo>
                    <a:pt x="810" y="0"/>
                  </a:lnTo>
                  <a:lnTo>
                    <a:pt x="804" y="6"/>
                  </a:lnTo>
                  <a:lnTo>
                    <a:pt x="792" y="6"/>
                  </a:lnTo>
                  <a:lnTo>
                    <a:pt x="786" y="12"/>
                  </a:lnTo>
                  <a:lnTo>
                    <a:pt x="774" y="12"/>
                  </a:lnTo>
                  <a:lnTo>
                    <a:pt x="762" y="6"/>
                  </a:lnTo>
                  <a:lnTo>
                    <a:pt x="738" y="6"/>
                  </a:lnTo>
                  <a:lnTo>
                    <a:pt x="732" y="12"/>
                  </a:lnTo>
                  <a:lnTo>
                    <a:pt x="690" y="12"/>
                  </a:lnTo>
                  <a:lnTo>
                    <a:pt x="684" y="18"/>
                  </a:lnTo>
                  <a:lnTo>
                    <a:pt x="678" y="18"/>
                  </a:lnTo>
                  <a:lnTo>
                    <a:pt x="654" y="30"/>
                  </a:lnTo>
                  <a:lnTo>
                    <a:pt x="648" y="36"/>
                  </a:lnTo>
                  <a:lnTo>
                    <a:pt x="624" y="48"/>
                  </a:lnTo>
                  <a:lnTo>
                    <a:pt x="618" y="54"/>
                  </a:lnTo>
                  <a:lnTo>
                    <a:pt x="612" y="66"/>
                  </a:lnTo>
                  <a:lnTo>
                    <a:pt x="606" y="72"/>
                  </a:lnTo>
                  <a:lnTo>
                    <a:pt x="606" y="78"/>
                  </a:lnTo>
                  <a:lnTo>
                    <a:pt x="636" y="108"/>
                  </a:lnTo>
                  <a:lnTo>
                    <a:pt x="636" y="138"/>
                  </a:lnTo>
                  <a:lnTo>
                    <a:pt x="642" y="144"/>
                  </a:lnTo>
                  <a:lnTo>
                    <a:pt x="648" y="156"/>
                  </a:lnTo>
                  <a:lnTo>
                    <a:pt x="648" y="162"/>
                  </a:lnTo>
                  <a:lnTo>
                    <a:pt x="624" y="186"/>
                  </a:lnTo>
                  <a:lnTo>
                    <a:pt x="618" y="198"/>
                  </a:lnTo>
                  <a:lnTo>
                    <a:pt x="618" y="210"/>
                  </a:lnTo>
                  <a:lnTo>
                    <a:pt x="624" y="216"/>
                  </a:lnTo>
                  <a:lnTo>
                    <a:pt x="624" y="246"/>
                  </a:lnTo>
                  <a:lnTo>
                    <a:pt x="606" y="246"/>
                  </a:lnTo>
                  <a:lnTo>
                    <a:pt x="600" y="252"/>
                  </a:lnTo>
                  <a:lnTo>
                    <a:pt x="594" y="252"/>
                  </a:lnTo>
                  <a:lnTo>
                    <a:pt x="576" y="246"/>
                  </a:lnTo>
                  <a:lnTo>
                    <a:pt x="570" y="240"/>
                  </a:lnTo>
                  <a:lnTo>
                    <a:pt x="552" y="240"/>
                  </a:lnTo>
                  <a:lnTo>
                    <a:pt x="552" y="252"/>
                  </a:lnTo>
                  <a:lnTo>
                    <a:pt x="564" y="264"/>
                  </a:lnTo>
                  <a:lnTo>
                    <a:pt x="576" y="270"/>
                  </a:lnTo>
                  <a:lnTo>
                    <a:pt x="576" y="276"/>
                  </a:lnTo>
                  <a:lnTo>
                    <a:pt x="582" y="282"/>
                  </a:lnTo>
                  <a:lnTo>
                    <a:pt x="582" y="288"/>
                  </a:lnTo>
                  <a:lnTo>
                    <a:pt x="594" y="294"/>
                  </a:lnTo>
                  <a:lnTo>
                    <a:pt x="600" y="294"/>
                  </a:lnTo>
                  <a:lnTo>
                    <a:pt x="570" y="312"/>
                  </a:lnTo>
                  <a:lnTo>
                    <a:pt x="552" y="312"/>
                  </a:lnTo>
                  <a:lnTo>
                    <a:pt x="546" y="318"/>
                  </a:lnTo>
                  <a:lnTo>
                    <a:pt x="546" y="354"/>
                  </a:lnTo>
                  <a:lnTo>
                    <a:pt x="540" y="354"/>
                  </a:lnTo>
                  <a:lnTo>
                    <a:pt x="534" y="360"/>
                  </a:lnTo>
                  <a:lnTo>
                    <a:pt x="534" y="378"/>
                  </a:lnTo>
                  <a:lnTo>
                    <a:pt x="540" y="390"/>
                  </a:lnTo>
                  <a:lnTo>
                    <a:pt x="540" y="402"/>
                  </a:lnTo>
                  <a:lnTo>
                    <a:pt x="546" y="408"/>
                  </a:lnTo>
                  <a:lnTo>
                    <a:pt x="546" y="414"/>
                  </a:lnTo>
                  <a:lnTo>
                    <a:pt x="540" y="420"/>
                  </a:lnTo>
                  <a:lnTo>
                    <a:pt x="534" y="432"/>
                  </a:lnTo>
                  <a:lnTo>
                    <a:pt x="522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504" y="420"/>
                  </a:lnTo>
                  <a:lnTo>
                    <a:pt x="474" y="420"/>
                  </a:lnTo>
                  <a:lnTo>
                    <a:pt x="462" y="426"/>
                  </a:lnTo>
                  <a:lnTo>
                    <a:pt x="456" y="432"/>
                  </a:lnTo>
                  <a:lnTo>
                    <a:pt x="444" y="438"/>
                  </a:lnTo>
                  <a:lnTo>
                    <a:pt x="438" y="438"/>
                  </a:lnTo>
                  <a:lnTo>
                    <a:pt x="432" y="444"/>
                  </a:lnTo>
                  <a:lnTo>
                    <a:pt x="432" y="450"/>
                  </a:lnTo>
                  <a:lnTo>
                    <a:pt x="438" y="450"/>
                  </a:lnTo>
                  <a:lnTo>
                    <a:pt x="444" y="456"/>
                  </a:lnTo>
                  <a:lnTo>
                    <a:pt x="444" y="462"/>
                  </a:lnTo>
                  <a:lnTo>
                    <a:pt x="438" y="468"/>
                  </a:lnTo>
                  <a:lnTo>
                    <a:pt x="396" y="468"/>
                  </a:lnTo>
                  <a:lnTo>
                    <a:pt x="396" y="456"/>
                  </a:lnTo>
                  <a:lnTo>
                    <a:pt x="378" y="456"/>
                  </a:lnTo>
                  <a:lnTo>
                    <a:pt x="372" y="468"/>
                  </a:lnTo>
                  <a:lnTo>
                    <a:pt x="360" y="474"/>
                  </a:lnTo>
                  <a:lnTo>
                    <a:pt x="354" y="486"/>
                  </a:lnTo>
                  <a:lnTo>
                    <a:pt x="354" y="504"/>
                  </a:lnTo>
                  <a:lnTo>
                    <a:pt x="360" y="516"/>
                  </a:lnTo>
                  <a:lnTo>
                    <a:pt x="360" y="534"/>
                  </a:lnTo>
                  <a:lnTo>
                    <a:pt x="366" y="540"/>
                  </a:lnTo>
                  <a:lnTo>
                    <a:pt x="366" y="570"/>
                  </a:lnTo>
                  <a:lnTo>
                    <a:pt x="360" y="576"/>
                  </a:lnTo>
                  <a:lnTo>
                    <a:pt x="354" y="576"/>
                  </a:lnTo>
                  <a:lnTo>
                    <a:pt x="306" y="600"/>
                  </a:lnTo>
                  <a:lnTo>
                    <a:pt x="276" y="600"/>
                  </a:lnTo>
                  <a:lnTo>
                    <a:pt x="258" y="606"/>
                  </a:lnTo>
                  <a:lnTo>
                    <a:pt x="234" y="606"/>
                  </a:lnTo>
                  <a:lnTo>
                    <a:pt x="228" y="612"/>
                  </a:lnTo>
                  <a:lnTo>
                    <a:pt x="204" y="612"/>
                  </a:lnTo>
                  <a:lnTo>
                    <a:pt x="204" y="606"/>
                  </a:lnTo>
                  <a:lnTo>
                    <a:pt x="150" y="606"/>
                  </a:lnTo>
                  <a:lnTo>
                    <a:pt x="144" y="612"/>
                  </a:lnTo>
                  <a:lnTo>
                    <a:pt x="138" y="612"/>
                  </a:lnTo>
                  <a:lnTo>
                    <a:pt x="120" y="618"/>
                  </a:lnTo>
                  <a:lnTo>
                    <a:pt x="102" y="618"/>
                  </a:lnTo>
                  <a:lnTo>
                    <a:pt x="78" y="606"/>
                  </a:lnTo>
                  <a:lnTo>
                    <a:pt x="60" y="600"/>
                  </a:lnTo>
                  <a:lnTo>
                    <a:pt x="42" y="588"/>
                  </a:lnTo>
                  <a:lnTo>
                    <a:pt x="30" y="582"/>
                  </a:lnTo>
                  <a:lnTo>
                    <a:pt x="0" y="582"/>
                  </a:lnTo>
                  <a:lnTo>
                    <a:pt x="24" y="606"/>
                  </a:lnTo>
                  <a:lnTo>
                    <a:pt x="30" y="618"/>
                  </a:lnTo>
                  <a:lnTo>
                    <a:pt x="36" y="624"/>
                  </a:lnTo>
                  <a:lnTo>
                    <a:pt x="48" y="642"/>
                  </a:lnTo>
                  <a:lnTo>
                    <a:pt x="60" y="654"/>
                  </a:lnTo>
                  <a:lnTo>
                    <a:pt x="66" y="672"/>
                  </a:lnTo>
                  <a:lnTo>
                    <a:pt x="78" y="690"/>
                  </a:lnTo>
                  <a:lnTo>
                    <a:pt x="84" y="696"/>
                  </a:lnTo>
                  <a:lnTo>
                    <a:pt x="102" y="696"/>
                  </a:lnTo>
                  <a:lnTo>
                    <a:pt x="114" y="690"/>
                  </a:lnTo>
                  <a:lnTo>
                    <a:pt x="126" y="708"/>
                  </a:lnTo>
                  <a:lnTo>
                    <a:pt x="150" y="708"/>
                  </a:lnTo>
                  <a:lnTo>
                    <a:pt x="144" y="738"/>
                  </a:lnTo>
                  <a:lnTo>
                    <a:pt x="150" y="738"/>
                  </a:lnTo>
                  <a:lnTo>
                    <a:pt x="150" y="762"/>
                  </a:lnTo>
                  <a:lnTo>
                    <a:pt x="156" y="774"/>
                  </a:lnTo>
                  <a:lnTo>
                    <a:pt x="156" y="786"/>
                  </a:lnTo>
                  <a:lnTo>
                    <a:pt x="174" y="786"/>
                  </a:lnTo>
                  <a:lnTo>
                    <a:pt x="180" y="792"/>
                  </a:lnTo>
                  <a:lnTo>
                    <a:pt x="186" y="804"/>
                  </a:lnTo>
                  <a:lnTo>
                    <a:pt x="192" y="822"/>
                  </a:lnTo>
                  <a:lnTo>
                    <a:pt x="192" y="834"/>
                  </a:lnTo>
                  <a:lnTo>
                    <a:pt x="186" y="840"/>
                  </a:lnTo>
                  <a:lnTo>
                    <a:pt x="180" y="840"/>
                  </a:lnTo>
                  <a:lnTo>
                    <a:pt x="180" y="834"/>
                  </a:lnTo>
                  <a:lnTo>
                    <a:pt x="150" y="834"/>
                  </a:lnTo>
                  <a:lnTo>
                    <a:pt x="138" y="840"/>
                  </a:lnTo>
                  <a:lnTo>
                    <a:pt x="132" y="846"/>
                  </a:lnTo>
                  <a:lnTo>
                    <a:pt x="132" y="852"/>
                  </a:lnTo>
                  <a:lnTo>
                    <a:pt x="126" y="852"/>
                  </a:lnTo>
                  <a:lnTo>
                    <a:pt x="126" y="858"/>
                  </a:lnTo>
                  <a:lnTo>
                    <a:pt x="120" y="864"/>
                  </a:lnTo>
                  <a:lnTo>
                    <a:pt x="108" y="864"/>
                  </a:lnTo>
                  <a:lnTo>
                    <a:pt x="102" y="882"/>
                  </a:lnTo>
                  <a:lnTo>
                    <a:pt x="96" y="888"/>
                  </a:lnTo>
                  <a:lnTo>
                    <a:pt x="96" y="894"/>
                  </a:lnTo>
                  <a:lnTo>
                    <a:pt x="84" y="906"/>
                  </a:lnTo>
                  <a:lnTo>
                    <a:pt x="84" y="936"/>
                  </a:lnTo>
                  <a:lnTo>
                    <a:pt x="90" y="948"/>
                  </a:lnTo>
                  <a:lnTo>
                    <a:pt x="90" y="954"/>
                  </a:lnTo>
                  <a:lnTo>
                    <a:pt x="96" y="948"/>
                  </a:lnTo>
                  <a:lnTo>
                    <a:pt x="108" y="948"/>
                  </a:lnTo>
                  <a:lnTo>
                    <a:pt x="114" y="942"/>
                  </a:lnTo>
                  <a:lnTo>
                    <a:pt x="120" y="942"/>
                  </a:lnTo>
                  <a:lnTo>
                    <a:pt x="126" y="948"/>
                  </a:lnTo>
                  <a:lnTo>
                    <a:pt x="138" y="948"/>
                  </a:lnTo>
                  <a:lnTo>
                    <a:pt x="150" y="954"/>
                  </a:lnTo>
                  <a:lnTo>
                    <a:pt x="174" y="954"/>
                  </a:lnTo>
                  <a:lnTo>
                    <a:pt x="210" y="936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76" y="936"/>
                  </a:lnTo>
                  <a:lnTo>
                    <a:pt x="288" y="930"/>
                  </a:lnTo>
                  <a:lnTo>
                    <a:pt x="300" y="930"/>
                  </a:lnTo>
                  <a:lnTo>
                    <a:pt x="306" y="924"/>
                  </a:lnTo>
                  <a:lnTo>
                    <a:pt x="312" y="924"/>
                  </a:lnTo>
                  <a:lnTo>
                    <a:pt x="348" y="930"/>
                  </a:lnTo>
                  <a:lnTo>
                    <a:pt x="354" y="924"/>
                  </a:lnTo>
                  <a:lnTo>
                    <a:pt x="366" y="918"/>
                  </a:lnTo>
                  <a:lnTo>
                    <a:pt x="372" y="912"/>
                  </a:lnTo>
                  <a:lnTo>
                    <a:pt x="384" y="912"/>
                  </a:lnTo>
                  <a:lnTo>
                    <a:pt x="396" y="918"/>
                  </a:lnTo>
                  <a:lnTo>
                    <a:pt x="408" y="930"/>
                  </a:lnTo>
                  <a:lnTo>
                    <a:pt x="432" y="978"/>
                  </a:lnTo>
                  <a:lnTo>
                    <a:pt x="444" y="984"/>
                  </a:lnTo>
                  <a:lnTo>
                    <a:pt x="450" y="990"/>
                  </a:lnTo>
                  <a:lnTo>
                    <a:pt x="468" y="996"/>
                  </a:lnTo>
                  <a:lnTo>
                    <a:pt x="486" y="996"/>
                  </a:lnTo>
                  <a:lnTo>
                    <a:pt x="522" y="1008"/>
                  </a:lnTo>
                  <a:lnTo>
                    <a:pt x="540" y="1044"/>
                  </a:lnTo>
                  <a:lnTo>
                    <a:pt x="552" y="1056"/>
                  </a:lnTo>
                  <a:lnTo>
                    <a:pt x="570" y="1056"/>
                  </a:lnTo>
                  <a:lnTo>
                    <a:pt x="588" y="1050"/>
                  </a:lnTo>
                  <a:lnTo>
                    <a:pt x="582" y="1044"/>
                  </a:lnTo>
                  <a:lnTo>
                    <a:pt x="582" y="1032"/>
                  </a:lnTo>
                  <a:lnTo>
                    <a:pt x="594" y="1020"/>
                  </a:lnTo>
                  <a:lnTo>
                    <a:pt x="606" y="1020"/>
                  </a:lnTo>
                  <a:lnTo>
                    <a:pt x="618" y="1026"/>
                  </a:lnTo>
                  <a:lnTo>
                    <a:pt x="624" y="1032"/>
                  </a:lnTo>
                  <a:lnTo>
                    <a:pt x="648" y="1020"/>
                  </a:lnTo>
                  <a:lnTo>
                    <a:pt x="648" y="1026"/>
                  </a:lnTo>
                  <a:lnTo>
                    <a:pt x="654" y="1032"/>
                  </a:lnTo>
                  <a:lnTo>
                    <a:pt x="678" y="1032"/>
                  </a:lnTo>
                  <a:lnTo>
                    <a:pt x="690" y="1020"/>
                  </a:lnTo>
                  <a:lnTo>
                    <a:pt x="702" y="1014"/>
                  </a:lnTo>
                  <a:lnTo>
                    <a:pt x="708" y="1014"/>
                  </a:lnTo>
                  <a:lnTo>
                    <a:pt x="708" y="1026"/>
                  </a:lnTo>
                  <a:lnTo>
                    <a:pt x="714" y="1032"/>
                  </a:lnTo>
                  <a:lnTo>
                    <a:pt x="732" y="1032"/>
                  </a:lnTo>
                  <a:lnTo>
                    <a:pt x="738" y="1026"/>
                  </a:lnTo>
                  <a:lnTo>
                    <a:pt x="750" y="1020"/>
                  </a:lnTo>
                  <a:lnTo>
                    <a:pt x="750" y="996"/>
                  </a:lnTo>
                  <a:lnTo>
                    <a:pt x="744" y="990"/>
                  </a:lnTo>
                  <a:lnTo>
                    <a:pt x="738" y="978"/>
                  </a:lnTo>
                  <a:lnTo>
                    <a:pt x="714" y="936"/>
                  </a:lnTo>
                  <a:lnTo>
                    <a:pt x="714" y="912"/>
                  </a:lnTo>
                  <a:lnTo>
                    <a:pt x="690" y="912"/>
                  </a:lnTo>
                  <a:lnTo>
                    <a:pt x="678" y="900"/>
                  </a:lnTo>
                  <a:lnTo>
                    <a:pt x="672" y="888"/>
                  </a:lnTo>
                  <a:lnTo>
                    <a:pt x="666" y="882"/>
                  </a:lnTo>
                  <a:lnTo>
                    <a:pt x="672" y="852"/>
                  </a:lnTo>
                  <a:lnTo>
                    <a:pt x="672" y="834"/>
                  </a:lnTo>
                  <a:lnTo>
                    <a:pt x="642" y="840"/>
                  </a:lnTo>
                  <a:lnTo>
                    <a:pt x="636" y="840"/>
                  </a:lnTo>
                  <a:lnTo>
                    <a:pt x="624" y="834"/>
                  </a:lnTo>
                  <a:lnTo>
                    <a:pt x="618" y="828"/>
                  </a:lnTo>
                  <a:lnTo>
                    <a:pt x="618" y="804"/>
                  </a:lnTo>
                  <a:lnTo>
                    <a:pt x="624" y="792"/>
                  </a:lnTo>
                  <a:lnTo>
                    <a:pt x="636" y="780"/>
                  </a:lnTo>
                  <a:lnTo>
                    <a:pt x="642" y="768"/>
                  </a:lnTo>
                  <a:lnTo>
                    <a:pt x="648" y="762"/>
                  </a:lnTo>
                  <a:lnTo>
                    <a:pt x="654" y="750"/>
                  </a:lnTo>
                  <a:lnTo>
                    <a:pt x="654" y="744"/>
                  </a:lnTo>
                  <a:lnTo>
                    <a:pt x="666" y="732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90" y="732"/>
                  </a:lnTo>
                  <a:lnTo>
                    <a:pt x="690" y="744"/>
                  </a:lnTo>
                  <a:lnTo>
                    <a:pt x="696" y="750"/>
                  </a:lnTo>
                  <a:lnTo>
                    <a:pt x="702" y="750"/>
                  </a:lnTo>
                  <a:lnTo>
                    <a:pt x="726" y="738"/>
                  </a:lnTo>
                  <a:lnTo>
                    <a:pt x="732" y="732"/>
                  </a:lnTo>
                  <a:lnTo>
                    <a:pt x="738" y="738"/>
                  </a:lnTo>
                  <a:lnTo>
                    <a:pt x="756" y="738"/>
                  </a:lnTo>
                  <a:lnTo>
                    <a:pt x="762" y="732"/>
                  </a:lnTo>
                  <a:lnTo>
                    <a:pt x="768" y="720"/>
                  </a:lnTo>
                  <a:lnTo>
                    <a:pt x="774" y="714"/>
                  </a:lnTo>
                  <a:lnTo>
                    <a:pt x="774" y="708"/>
                  </a:lnTo>
                  <a:lnTo>
                    <a:pt x="792" y="696"/>
                  </a:lnTo>
                  <a:lnTo>
                    <a:pt x="792" y="678"/>
                  </a:lnTo>
                  <a:lnTo>
                    <a:pt x="798" y="672"/>
                  </a:lnTo>
                  <a:lnTo>
                    <a:pt x="798" y="666"/>
                  </a:lnTo>
                  <a:lnTo>
                    <a:pt x="804" y="660"/>
                  </a:lnTo>
                  <a:lnTo>
                    <a:pt x="828" y="648"/>
                  </a:lnTo>
                  <a:lnTo>
                    <a:pt x="840" y="636"/>
                  </a:lnTo>
                  <a:lnTo>
                    <a:pt x="846" y="618"/>
                  </a:lnTo>
                  <a:lnTo>
                    <a:pt x="846" y="606"/>
                  </a:lnTo>
                  <a:lnTo>
                    <a:pt x="852" y="588"/>
                  </a:lnTo>
                  <a:lnTo>
                    <a:pt x="852" y="576"/>
                  </a:lnTo>
                  <a:lnTo>
                    <a:pt x="858" y="570"/>
                  </a:lnTo>
                  <a:lnTo>
                    <a:pt x="870" y="564"/>
                  </a:lnTo>
                  <a:lnTo>
                    <a:pt x="876" y="558"/>
                  </a:lnTo>
                  <a:lnTo>
                    <a:pt x="888" y="558"/>
                  </a:lnTo>
                  <a:lnTo>
                    <a:pt x="870" y="534"/>
                  </a:lnTo>
                  <a:lnTo>
                    <a:pt x="894" y="498"/>
                  </a:lnTo>
                  <a:lnTo>
                    <a:pt x="924" y="480"/>
                  </a:lnTo>
                  <a:lnTo>
                    <a:pt x="924" y="474"/>
                  </a:lnTo>
                  <a:lnTo>
                    <a:pt x="912" y="462"/>
                  </a:lnTo>
                  <a:lnTo>
                    <a:pt x="906" y="450"/>
                  </a:lnTo>
                  <a:lnTo>
                    <a:pt x="906" y="414"/>
                  </a:lnTo>
                  <a:lnTo>
                    <a:pt x="912" y="408"/>
                  </a:lnTo>
                  <a:lnTo>
                    <a:pt x="924" y="408"/>
                  </a:lnTo>
                  <a:lnTo>
                    <a:pt x="948" y="396"/>
                  </a:lnTo>
                  <a:lnTo>
                    <a:pt x="954" y="390"/>
                  </a:lnTo>
                  <a:lnTo>
                    <a:pt x="954" y="384"/>
                  </a:lnTo>
                  <a:lnTo>
                    <a:pt x="948" y="378"/>
                  </a:lnTo>
                  <a:lnTo>
                    <a:pt x="936" y="372"/>
                  </a:lnTo>
                  <a:lnTo>
                    <a:pt x="900" y="372"/>
                  </a:lnTo>
                  <a:lnTo>
                    <a:pt x="894" y="336"/>
                  </a:lnTo>
                  <a:lnTo>
                    <a:pt x="876" y="336"/>
                  </a:lnTo>
                  <a:lnTo>
                    <a:pt x="864" y="318"/>
                  </a:lnTo>
                  <a:lnTo>
                    <a:pt x="846" y="318"/>
                  </a:lnTo>
                  <a:lnTo>
                    <a:pt x="846" y="306"/>
                  </a:lnTo>
                  <a:lnTo>
                    <a:pt x="852" y="294"/>
                  </a:lnTo>
                  <a:lnTo>
                    <a:pt x="852" y="288"/>
                  </a:lnTo>
                  <a:lnTo>
                    <a:pt x="846" y="288"/>
                  </a:lnTo>
                  <a:lnTo>
                    <a:pt x="834" y="276"/>
                  </a:lnTo>
                  <a:lnTo>
                    <a:pt x="834" y="270"/>
                  </a:lnTo>
                  <a:lnTo>
                    <a:pt x="840" y="264"/>
                  </a:lnTo>
                  <a:lnTo>
                    <a:pt x="846" y="252"/>
                  </a:lnTo>
                  <a:lnTo>
                    <a:pt x="852" y="246"/>
                  </a:lnTo>
                  <a:lnTo>
                    <a:pt x="822" y="240"/>
                  </a:lnTo>
                  <a:lnTo>
                    <a:pt x="828" y="228"/>
                  </a:lnTo>
                  <a:lnTo>
                    <a:pt x="804" y="210"/>
                  </a:lnTo>
                  <a:lnTo>
                    <a:pt x="804" y="204"/>
                  </a:lnTo>
                  <a:lnTo>
                    <a:pt x="810" y="192"/>
                  </a:lnTo>
                  <a:lnTo>
                    <a:pt x="834" y="180"/>
                  </a:lnTo>
                  <a:lnTo>
                    <a:pt x="876" y="180"/>
                  </a:lnTo>
                  <a:lnTo>
                    <a:pt x="894" y="186"/>
                  </a:lnTo>
                  <a:lnTo>
                    <a:pt x="912" y="186"/>
                  </a:lnTo>
                  <a:lnTo>
                    <a:pt x="918" y="192"/>
                  </a:lnTo>
                  <a:lnTo>
                    <a:pt x="918" y="204"/>
                  </a:lnTo>
                  <a:lnTo>
                    <a:pt x="930" y="204"/>
                  </a:lnTo>
                  <a:lnTo>
                    <a:pt x="942" y="198"/>
                  </a:lnTo>
                  <a:lnTo>
                    <a:pt x="948" y="192"/>
                  </a:lnTo>
                  <a:lnTo>
                    <a:pt x="960" y="186"/>
                  </a:lnTo>
                  <a:lnTo>
                    <a:pt x="966" y="180"/>
                  </a:lnTo>
                  <a:lnTo>
                    <a:pt x="972" y="186"/>
                  </a:lnTo>
                  <a:lnTo>
                    <a:pt x="978" y="180"/>
                  </a:lnTo>
                  <a:lnTo>
                    <a:pt x="1002" y="180"/>
                  </a:lnTo>
                  <a:lnTo>
                    <a:pt x="1002" y="162"/>
                  </a:lnTo>
                  <a:lnTo>
                    <a:pt x="1026" y="156"/>
                  </a:lnTo>
                  <a:lnTo>
                    <a:pt x="1050" y="120"/>
                  </a:lnTo>
                  <a:lnTo>
                    <a:pt x="1008" y="1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3" name="Parcel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D7417B4B-FA3B-1EE4-B392-FF0087C9F44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204583" y="2690751"/>
              <a:ext cx="35577" cy="23718"/>
            </a:xfrm>
            <a:custGeom>
              <a:avLst/>
              <a:gdLst>
                <a:gd name="T0" fmla="*/ 2147483647 w 96"/>
                <a:gd name="T1" fmla="*/ 2147483647 h 66"/>
                <a:gd name="T2" fmla="*/ 2147483647 w 96"/>
                <a:gd name="T3" fmla="*/ 2147483647 h 66"/>
                <a:gd name="T4" fmla="*/ 0 w 96"/>
                <a:gd name="T5" fmla="*/ 2147483647 h 66"/>
                <a:gd name="T6" fmla="*/ 0 w 96"/>
                <a:gd name="T7" fmla="*/ 2147483647 h 66"/>
                <a:gd name="T8" fmla="*/ 2147483647 w 96"/>
                <a:gd name="T9" fmla="*/ 2147483647 h 66"/>
                <a:gd name="T10" fmla="*/ 2147483647 w 96"/>
                <a:gd name="T11" fmla="*/ 2147483647 h 66"/>
                <a:gd name="T12" fmla="*/ 2147483647 w 96"/>
                <a:gd name="T13" fmla="*/ 2147483647 h 66"/>
                <a:gd name="T14" fmla="*/ 2147483647 w 96"/>
                <a:gd name="T15" fmla="*/ 2147483647 h 66"/>
                <a:gd name="T16" fmla="*/ 2147483647 w 96"/>
                <a:gd name="T17" fmla="*/ 2147483647 h 66"/>
                <a:gd name="T18" fmla="*/ 2147483647 w 96"/>
                <a:gd name="T19" fmla="*/ 0 h 66"/>
                <a:gd name="T20" fmla="*/ 2147483647 w 96"/>
                <a:gd name="T21" fmla="*/ 2147483647 h 66"/>
                <a:gd name="T22" fmla="*/ 2147483647 w 96"/>
                <a:gd name="T23" fmla="*/ 2147483647 h 66"/>
                <a:gd name="T24" fmla="*/ 2147483647 w 96"/>
                <a:gd name="T25" fmla="*/ 2147483647 h 66"/>
                <a:gd name="T26" fmla="*/ 2147483647 w 96"/>
                <a:gd name="T27" fmla="*/ 2147483647 h 66"/>
                <a:gd name="T28" fmla="*/ 2147483647 w 96"/>
                <a:gd name="T29" fmla="*/ 0 h 66"/>
                <a:gd name="T30" fmla="*/ 2147483647 w 96"/>
                <a:gd name="T31" fmla="*/ 0 h 66"/>
                <a:gd name="T32" fmla="*/ 2147483647 w 96"/>
                <a:gd name="T33" fmla="*/ 2147483647 h 66"/>
                <a:gd name="T34" fmla="*/ 2147483647 w 96"/>
                <a:gd name="T35" fmla="*/ 2147483647 h 66"/>
                <a:gd name="T36" fmla="*/ 2147483647 w 96"/>
                <a:gd name="T37" fmla="*/ 2147483647 h 66"/>
                <a:gd name="T38" fmla="*/ 2147483647 w 96"/>
                <a:gd name="T39" fmla="*/ 2147483647 h 66"/>
                <a:gd name="T40" fmla="*/ 2147483647 w 96"/>
                <a:gd name="T41" fmla="*/ 2147483647 h 66"/>
                <a:gd name="T42" fmla="*/ 2147483647 w 96"/>
                <a:gd name="T43" fmla="*/ 2147483647 h 66"/>
                <a:gd name="T44" fmla="*/ 2147483647 w 96"/>
                <a:gd name="T45" fmla="*/ 2147483647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66"/>
                <a:gd name="T71" fmla="*/ 96 w 96"/>
                <a:gd name="T72" fmla="*/ 66 h 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66">
                  <a:moveTo>
                    <a:pt x="12" y="42"/>
                  </a:moveTo>
                  <a:lnTo>
                    <a:pt x="6" y="42"/>
                  </a:lnTo>
                  <a:lnTo>
                    <a:pt x="0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12" y="42"/>
                  </a:lnTo>
                  <a:close/>
                  <a:moveTo>
                    <a:pt x="42" y="0"/>
                  </a:moveTo>
                  <a:lnTo>
                    <a:pt x="42" y="18"/>
                  </a:lnTo>
                  <a:lnTo>
                    <a:pt x="54" y="30"/>
                  </a:lnTo>
                  <a:lnTo>
                    <a:pt x="60" y="30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42" y="0"/>
                  </a:lnTo>
                  <a:close/>
                  <a:moveTo>
                    <a:pt x="96" y="36"/>
                  </a:moveTo>
                  <a:lnTo>
                    <a:pt x="78" y="36"/>
                  </a:lnTo>
                  <a:lnTo>
                    <a:pt x="72" y="42"/>
                  </a:lnTo>
                  <a:lnTo>
                    <a:pt x="72" y="54"/>
                  </a:lnTo>
                  <a:lnTo>
                    <a:pt x="84" y="60"/>
                  </a:lnTo>
                  <a:lnTo>
                    <a:pt x="96" y="48"/>
                  </a:lnTo>
                  <a:lnTo>
                    <a:pt x="96" y="3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4" name="Oman" descr="© INSCALE GmbH, 05.05.2010&#10;http://www.presentationload.com/">
              <a:extLst>
                <a:ext uri="{FF2B5EF4-FFF2-40B4-BE49-F238E27FC236}">
                  <a16:creationId xmlns:a16="http://schemas.microsoft.com/office/drawing/2014/main" id="{5076806E-62DA-2EDE-3321-5CF00C9D2ACA}"/>
                </a:ext>
              </a:extLst>
            </p:cNvPr>
            <p:cNvSpPr>
              <a:spLocks/>
            </p:cNvSpPr>
            <p:nvPr/>
          </p:nvSpPr>
          <p:spPr bwMode="gray">
            <a:xfrm>
              <a:off x="5621409" y="2453571"/>
              <a:ext cx="204568" cy="254968"/>
            </a:xfrm>
            <a:custGeom>
              <a:avLst/>
              <a:gdLst>
                <a:gd name="T0" fmla="*/ 2147483647 w 540"/>
                <a:gd name="T1" fmla="*/ 2147483647 h 672"/>
                <a:gd name="T2" fmla="*/ 2147483647 w 540"/>
                <a:gd name="T3" fmla="*/ 2147483647 h 672"/>
                <a:gd name="T4" fmla="*/ 2147483647 w 540"/>
                <a:gd name="T5" fmla="*/ 2147483647 h 672"/>
                <a:gd name="T6" fmla="*/ 2147483647 w 540"/>
                <a:gd name="T7" fmla="*/ 2147483647 h 672"/>
                <a:gd name="T8" fmla="*/ 2147483647 w 540"/>
                <a:gd name="T9" fmla="*/ 2147483647 h 672"/>
                <a:gd name="T10" fmla="*/ 2147483647 w 540"/>
                <a:gd name="T11" fmla="*/ 2147483647 h 672"/>
                <a:gd name="T12" fmla="*/ 2147483647 w 540"/>
                <a:gd name="T13" fmla="*/ 2147483647 h 672"/>
                <a:gd name="T14" fmla="*/ 2147483647 w 540"/>
                <a:gd name="T15" fmla="*/ 2147483647 h 672"/>
                <a:gd name="T16" fmla="*/ 2147483647 w 540"/>
                <a:gd name="T17" fmla="*/ 2147483647 h 672"/>
                <a:gd name="T18" fmla="*/ 2147483647 w 540"/>
                <a:gd name="T19" fmla="*/ 2147483647 h 672"/>
                <a:gd name="T20" fmla="*/ 2147483647 w 540"/>
                <a:gd name="T21" fmla="*/ 2147483647 h 672"/>
                <a:gd name="T22" fmla="*/ 2147483647 w 540"/>
                <a:gd name="T23" fmla="*/ 2147483647 h 672"/>
                <a:gd name="T24" fmla="*/ 2147483647 w 540"/>
                <a:gd name="T25" fmla="*/ 2147483647 h 672"/>
                <a:gd name="T26" fmla="*/ 2147483647 w 540"/>
                <a:gd name="T27" fmla="*/ 2147483647 h 672"/>
                <a:gd name="T28" fmla="*/ 2147483647 w 540"/>
                <a:gd name="T29" fmla="*/ 2147483647 h 672"/>
                <a:gd name="T30" fmla="*/ 2147483647 w 540"/>
                <a:gd name="T31" fmla="*/ 2147483647 h 672"/>
                <a:gd name="T32" fmla="*/ 2147483647 w 540"/>
                <a:gd name="T33" fmla="*/ 2147483647 h 672"/>
                <a:gd name="T34" fmla="*/ 2147483647 w 540"/>
                <a:gd name="T35" fmla="*/ 2147483647 h 672"/>
                <a:gd name="T36" fmla="*/ 2147483647 w 540"/>
                <a:gd name="T37" fmla="*/ 2147483647 h 672"/>
                <a:gd name="T38" fmla="*/ 2147483647 w 540"/>
                <a:gd name="T39" fmla="*/ 2147483647 h 672"/>
                <a:gd name="T40" fmla="*/ 2147483647 w 540"/>
                <a:gd name="T41" fmla="*/ 2147483647 h 672"/>
                <a:gd name="T42" fmla="*/ 2147483647 w 540"/>
                <a:gd name="T43" fmla="*/ 2147483647 h 672"/>
                <a:gd name="T44" fmla="*/ 2147483647 w 540"/>
                <a:gd name="T45" fmla="*/ 2147483647 h 672"/>
                <a:gd name="T46" fmla="*/ 2147483647 w 540"/>
                <a:gd name="T47" fmla="*/ 2147483647 h 672"/>
                <a:gd name="T48" fmla="*/ 2147483647 w 540"/>
                <a:gd name="T49" fmla="*/ 2147483647 h 672"/>
                <a:gd name="T50" fmla="*/ 2147483647 w 540"/>
                <a:gd name="T51" fmla="*/ 0 h 672"/>
                <a:gd name="T52" fmla="*/ 2147483647 w 540"/>
                <a:gd name="T53" fmla="*/ 2147483647 h 672"/>
                <a:gd name="T54" fmla="*/ 2147483647 w 540"/>
                <a:gd name="T55" fmla="*/ 2147483647 h 672"/>
                <a:gd name="T56" fmla="*/ 2147483647 w 540"/>
                <a:gd name="T57" fmla="*/ 2147483647 h 672"/>
                <a:gd name="T58" fmla="*/ 2147483647 w 540"/>
                <a:gd name="T59" fmla="*/ 2147483647 h 672"/>
                <a:gd name="T60" fmla="*/ 2147483647 w 540"/>
                <a:gd name="T61" fmla="*/ 2147483647 h 672"/>
                <a:gd name="T62" fmla="*/ 2147483647 w 540"/>
                <a:gd name="T63" fmla="*/ 2147483647 h 672"/>
                <a:gd name="T64" fmla="*/ 2147483647 w 540"/>
                <a:gd name="T65" fmla="*/ 2147483647 h 672"/>
                <a:gd name="T66" fmla="*/ 2147483647 w 540"/>
                <a:gd name="T67" fmla="*/ 2147483647 h 672"/>
                <a:gd name="T68" fmla="*/ 2147483647 w 540"/>
                <a:gd name="T69" fmla="*/ 2147483647 h 672"/>
                <a:gd name="T70" fmla="*/ 2147483647 w 540"/>
                <a:gd name="T71" fmla="*/ 2147483647 h 672"/>
                <a:gd name="T72" fmla="*/ 2147483647 w 540"/>
                <a:gd name="T73" fmla="*/ 2147483647 h 672"/>
                <a:gd name="T74" fmla="*/ 2147483647 w 540"/>
                <a:gd name="T75" fmla="*/ 2147483647 h 672"/>
                <a:gd name="T76" fmla="*/ 2147483647 w 540"/>
                <a:gd name="T77" fmla="*/ 2147483647 h 672"/>
                <a:gd name="T78" fmla="*/ 2147483647 w 540"/>
                <a:gd name="T79" fmla="*/ 2147483647 h 672"/>
                <a:gd name="T80" fmla="*/ 2147483647 w 540"/>
                <a:gd name="T81" fmla="*/ 2147483647 h 672"/>
                <a:gd name="T82" fmla="*/ 2147483647 w 540"/>
                <a:gd name="T83" fmla="*/ 2147483647 h 672"/>
                <a:gd name="T84" fmla="*/ 2147483647 w 540"/>
                <a:gd name="T85" fmla="*/ 2147483647 h 672"/>
                <a:gd name="T86" fmla="*/ 2147483647 w 540"/>
                <a:gd name="T87" fmla="*/ 2147483647 h 6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40"/>
                <a:gd name="T133" fmla="*/ 0 h 672"/>
                <a:gd name="T134" fmla="*/ 540 w 540"/>
                <a:gd name="T135" fmla="*/ 672 h 6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40" h="672">
                  <a:moveTo>
                    <a:pt x="258" y="564"/>
                  </a:moveTo>
                  <a:lnTo>
                    <a:pt x="276" y="564"/>
                  </a:lnTo>
                  <a:lnTo>
                    <a:pt x="288" y="558"/>
                  </a:lnTo>
                  <a:lnTo>
                    <a:pt x="306" y="552"/>
                  </a:lnTo>
                  <a:lnTo>
                    <a:pt x="330" y="540"/>
                  </a:lnTo>
                  <a:lnTo>
                    <a:pt x="336" y="528"/>
                  </a:lnTo>
                  <a:lnTo>
                    <a:pt x="342" y="510"/>
                  </a:lnTo>
                  <a:lnTo>
                    <a:pt x="342" y="498"/>
                  </a:lnTo>
                  <a:lnTo>
                    <a:pt x="348" y="498"/>
                  </a:lnTo>
                  <a:lnTo>
                    <a:pt x="354" y="492"/>
                  </a:lnTo>
                  <a:lnTo>
                    <a:pt x="366" y="486"/>
                  </a:lnTo>
                  <a:lnTo>
                    <a:pt x="384" y="480"/>
                  </a:lnTo>
                  <a:lnTo>
                    <a:pt x="408" y="456"/>
                  </a:lnTo>
                  <a:lnTo>
                    <a:pt x="414" y="444"/>
                  </a:lnTo>
                  <a:lnTo>
                    <a:pt x="414" y="426"/>
                  </a:lnTo>
                  <a:lnTo>
                    <a:pt x="420" y="408"/>
                  </a:lnTo>
                  <a:lnTo>
                    <a:pt x="420" y="378"/>
                  </a:lnTo>
                  <a:lnTo>
                    <a:pt x="426" y="372"/>
                  </a:lnTo>
                  <a:lnTo>
                    <a:pt x="432" y="372"/>
                  </a:lnTo>
                  <a:lnTo>
                    <a:pt x="444" y="378"/>
                  </a:lnTo>
                  <a:lnTo>
                    <a:pt x="450" y="384"/>
                  </a:lnTo>
                  <a:lnTo>
                    <a:pt x="462" y="384"/>
                  </a:lnTo>
                  <a:lnTo>
                    <a:pt x="468" y="378"/>
                  </a:lnTo>
                  <a:lnTo>
                    <a:pt x="480" y="354"/>
                  </a:lnTo>
                  <a:lnTo>
                    <a:pt x="480" y="330"/>
                  </a:lnTo>
                  <a:lnTo>
                    <a:pt x="534" y="276"/>
                  </a:lnTo>
                  <a:lnTo>
                    <a:pt x="534" y="264"/>
                  </a:lnTo>
                  <a:lnTo>
                    <a:pt x="540" y="252"/>
                  </a:lnTo>
                  <a:lnTo>
                    <a:pt x="540" y="204"/>
                  </a:lnTo>
                  <a:lnTo>
                    <a:pt x="528" y="192"/>
                  </a:lnTo>
                  <a:lnTo>
                    <a:pt x="510" y="192"/>
                  </a:lnTo>
                  <a:lnTo>
                    <a:pt x="510" y="186"/>
                  </a:lnTo>
                  <a:lnTo>
                    <a:pt x="492" y="168"/>
                  </a:lnTo>
                  <a:lnTo>
                    <a:pt x="486" y="150"/>
                  </a:lnTo>
                  <a:lnTo>
                    <a:pt x="462" y="126"/>
                  </a:lnTo>
                  <a:lnTo>
                    <a:pt x="456" y="114"/>
                  </a:lnTo>
                  <a:lnTo>
                    <a:pt x="432" y="96"/>
                  </a:lnTo>
                  <a:lnTo>
                    <a:pt x="396" y="84"/>
                  </a:lnTo>
                  <a:lnTo>
                    <a:pt x="366" y="78"/>
                  </a:lnTo>
                  <a:lnTo>
                    <a:pt x="348" y="78"/>
                  </a:lnTo>
                  <a:lnTo>
                    <a:pt x="342" y="72"/>
                  </a:lnTo>
                  <a:lnTo>
                    <a:pt x="330" y="72"/>
                  </a:lnTo>
                  <a:lnTo>
                    <a:pt x="318" y="60"/>
                  </a:lnTo>
                  <a:lnTo>
                    <a:pt x="294" y="48"/>
                  </a:lnTo>
                  <a:lnTo>
                    <a:pt x="288" y="36"/>
                  </a:lnTo>
                  <a:lnTo>
                    <a:pt x="288" y="30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52" y="18"/>
                  </a:lnTo>
                  <a:lnTo>
                    <a:pt x="246" y="6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24"/>
                  </a:lnTo>
                  <a:lnTo>
                    <a:pt x="228" y="54"/>
                  </a:lnTo>
                  <a:lnTo>
                    <a:pt x="246" y="72"/>
                  </a:lnTo>
                  <a:lnTo>
                    <a:pt x="246" y="78"/>
                  </a:lnTo>
                  <a:lnTo>
                    <a:pt x="240" y="78"/>
                  </a:lnTo>
                  <a:lnTo>
                    <a:pt x="240" y="72"/>
                  </a:lnTo>
                  <a:lnTo>
                    <a:pt x="228" y="72"/>
                  </a:lnTo>
                  <a:lnTo>
                    <a:pt x="228" y="78"/>
                  </a:lnTo>
                  <a:lnTo>
                    <a:pt x="222" y="84"/>
                  </a:lnTo>
                  <a:lnTo>
                    <a:pt x="222" y="96"/>
                  </a:lnTo>
                  <a:lnTo>
                    <a:pt x="216" y="108"/>
                  </a:lnTo>
                  <a:lnTo>
                    <a:pt x="216" y="120"/>
                  </a:lnTo>
                  <a:lnTo>
                    <a:pt x="210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2" y="156"/>
                  </a:lnTo>
                  <a:lnTo>
                    <a:pt x="192" y="168"/>
                  </a:lnTo>
                  <a:lnTo>
                    <a:pt x="210" y="204"/>
                  </a:lnTo>
                  <a:lnTo>
                    <a:pt x="216" y="210"/>
                  </a:lnTo>
                  <a:lnTo>
                    <a:pt x="216" y="222"/>
                  </a:lnTo>
                  <a:lnTo>
                    <a:pt x="222" y="228"/>
                  </a:lnTo>
                  <a:lnTo>
                    <a:pt x="234" y="234"/>
                  </a:lnTo>
                  <a:lnTo>
                    <a:pt x="240" y="240"/>
                  </a:lnTo>
                  <a:lnTo>
                    <a:pt x="204" y="414"/>
                  </a:lnTo>
                  <a:lnTo>
                    <a:pt x="0" y="486"/>
                  </a:lnTo>
                  <a:lnTo>
                    <a:pt x="84" y="672"/>
                  </a:lnTo>
                  <a:lnTo>
                    <a:pt x="114" y="660"/>
                  </a:lnTo>
                  <a:lnTo>
                    <a:pt x="198" y="636"/>
                  </a:lnTo>
                  <a:lnTo>
                    <a:pt x="228" y="624"/>
                  </a:lnTo>
                  <a:lnTo>
                    <a:pt x="246" y="618"/>
                  </a:lnTo>
                  <a:lnTo>
                    <a:pt x="252" y="606"/>
                  </a:lnTo>
                  <a:lnTo>
                    <a:pt x="252" y="594"/>
                  </a:lnTo>
                  <a:lnTo>
                    <a:pt x="258" y="582"/>
                  </a:lnTo>
                  <a:lnTo>
                    <a:pt x="258" y="56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5" name="Norway" descr="© INSCALE GmbH, 05.05.2010&#10;http://www.presentationload.com/">
              <a:extLst>
                <a:ext uri="{FF2B5EF4-FFF2-40B4-BE49-F238E27FC236}">
                  <a16:creationId xmlns:a16="http://schemas.microsoft.com/office/drawing/2014/main" id="{ED068A57-DEDF-E61D-8097-7C0E691E569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399935" y="895592"/>
              <a:ext cx="515865" cy="567751"/>
            </a:xfrm>
            <a:custGeom>
              <a:avLst/>
              <a:gdLst>
                <a:gd name="T0" fmla="*/ 2147483647 w 1362"/>
                <a:gd name="T1" fmla="*/ 2147483647 h 1500"/>
                <a:gd name="T2" fmla="*/ 2147483647 w 1362"/>
                <a:gd name="T3" fmla="*/ 2147483647 h 1500"/>
                <a:gd name="T4" fmla="*/ 2147483647 w 1362"/>
                <a:gd name="T5" fmla="*/ 2147483647 h 1500"/>
                <a:gd name="T6" fmla="*/ 2147483647 w 1362"/>
                <a:gd name="T7" fmla="*/ 2147483647 h 1500"/>
                <a:gd name="T8" fmla="*/ 2147483647 w 1362"/>
                <a:gd name="T9" fmla="*/ 0 h 1500"/>
                <a:gd name="T10" fmla="*/ 2147483647 w 1362"/>
                <a:gd name="T11" fmla="*/ 2147483647 h 1500"/>
                <a:gd name="T12" fmla="*/ 2147483647 w 1362"/>
                <a:gd name="T13" fmla="*/ 2147483647 h 1500"/>
                <a:gd name="T14" fmla="*/ 2147483647 w 1362"/>
                <a:gd name="T15" fmla="*/ 2147483647 h 1500"/>
                <a:gd name="T16" fmla="*/ 2147483647 w 1362"/>
                <a:gd name="T17" fmla="*/ 2147483647 h 1500"/>
                <a:gd name="T18" fmla="*/ 2147483647 w 1362"/>
                <a:gd name="T19" fmla="*/ 2147483647 h 1500"/>
                <a:gd name="T20" fmla="*/ 2147483647 w 1362"/>
                <a:gd name="T21" fmla="*/ 2147483647 h 1500"/>
                <a:gd name="T22" fmla="*/ 2147483647 w 1362"/>
                <a:gd name="T23" fmla="*/ 2147483647 h 1500"/>
                <a:gd name="T24" fmla="*/ 2147483647 w 1362"/>
                <a:gd name="T25" fmla="*/ 2147483647 h 1500"/>
                <a:gd name="T26" fmla="*/ 2147483647 w 1362"/>
                <a:gd name="T27" fmla="*/ 2147483647 h 1500"/>
                <a:gd name="T28" fmla="*/ 2147483647 w 1362"/>
                <a:gd name="T29" fmla="*/ 2147483647 h 1500"/>
                <a:gd name="T30" fmla="*/ 2147483647 w 1362"/>
                <a:gd name="T31" fmla="*/ 2147483647 h 1500"/>
                <a:gd name="T32" fmla="*/ 2147483647 w 1362"/>
                <a:gd name="T33" fmla="*/ 2147483647 h 1500"/>
                <a:gd name="T34" fmla="*/ 2147483647 w 1362"/>
                <a:gd name="T35" fmla="*/ 2147483647 h 1500"/>
                <a:gd name="T36" fmla="*/ 2147483647 w 1362"/>
                <a:gd name="T37" fmla="*/ 2147483647 h 1500"/>
                <a:gd name="T38" fmla="*/ 2147483647 w 1362"/>
                <a:gd name="T39" fmla="*/ 2147483647 h 1500"/>
                <a:gd name="T40" fmla="*/ 2147483647 w 1362"/>
                <a:gd name="T41" fmla="*/ 2147483647 h 1500"/>
                <a:gd name="T42" fmla="*/ 2147483647 w 1362"/>
                <a:gd name="T43" fmla="*/ 2147483647 h 1500"/>
                <a:gd name="T44" fmla="*/ 2147483647 w 1362"/>
                <a:gd name="T45" fmla="*/ 2147483647 h 1500"/>
                <a:gd name="T46" fmla="*/ 2147483647 w 1362"/>
                <a:gd name="T47" fmla="*/ 2147483647 h 1500"/>
                <a:gd name="T48" fmla="*/ 2147483647 w 1362"/>
                <a:gd name="T49" fmla="*/ 2147483647 h 1500"/>
                <a:gd name="T50" fmla="*/ 2147483647 w 1362"/>
                <a:gd name="T51" fmla="*/ 2147483647 h 1500"/>
                <a:gd name="T52" fmla="*/ 2147483647 w 1362"/>
                <a:gd name="T53" fmla="*/ 2147483647 h 1500"/>
                <a:gd name="T54" fmla="*/ 2147483647 w 1362"/>
                <a:gd name="T55" fmla="*/ 2147483647 h 1500"/>
                <a:gd name="T56" fmla="*/ 2147483647 w 1362"/>
                <a:gd name="T57" fmla="*/ 2147483647 h 1500"/>
                <a:gd name="T58" fmla="*/ 2147483647 w 1362"/>
                <a:gd name="T59" fmla="*/ 2147483647 h 1500"/>
                <a:gd name="T60" fmla="*/ 2147483647 w 1362"/>
                <a:gd name="T61" fmla="*/ 2147483647 h 1500"/>
                <a:gd name="T62" fmla="*/ 2147483647 w 1362"/>
                <a:gd name="T63" fmla="*/ 2147483647 h 1500"/>
                <a:gd name="T64" fmla="*/ 2147483647 w 1362"/>
                <a:gd name="T65" fmla="*/ 2147483647 h 1500"/>
                <a:gd name="T66" fmla="*/ 2147483647 w 1362"/>
                <a:gd name="T67" fmla="*/ 2147483647 h 1500"/>
                <a:gd name="T68" fmla="*/ 2147483647 w 1362"/>
                <a:gd name="T69" fmla="*/ 2147483647 h 1500"/>
                <a:gd name="T70" fmla="*/ 2147483647 w 1362"/>
                <a:gd name="T71" fmla="*/ 2147483647 h 1500"/>
                <a:gd name="T72" fmla="*/ 2147483647 w 1362"/>
                <a:gd name="T73" fmla="*/ 2147483647 h 1500"/>
                <a:gd name="T74" fmla="*/ 2147483647 w 1362"/>
                <a:gd name="T75" fmla="*/ 2147483647 h 1500"/>
                <a:gd name="T76" fmla="*/ 2147483647 w 1362"/>
                <a:gd name="T77" fmla="*/ 2147483647 h 1500"/>
                <a:gd name="T78" fmla="*/ 2147483647 w 1362"/>
                <a:gd name="T79" fmla="*/ 2147483647 h 1500"/>
                <a:gd name="T80" fmla="*/ 2147483647 w 1362"/>
                <a:gd name="T81" fmla="*/ 2147483647 h 1500"/>
                <a:gd name="T82" fmla="*/ 2147483647 w 1362"/>
                <a:gd name="T83" fmla="*/ 2147483647 h 1500"/>
                <a:gd name="T84" fmla="*/ 2147483647 w 1362"/>
                <a:gd name="T85" fmla="*/ 2147483647 h 1500"/>
                <a:gd name="T86" fmla="*/ 2147483647 w 1362"/>
                <a:gd name="T87" fmla="*/ 2147483647 h 1500"/>
                <a:gd name="T88" fmla="*/ 2147483647 w 1362"/>
                <a:gd name="T89" fmla="*/ 2147483647 h 1500"/>
                <a:gd name="T90" fmla="*/ 2147483647 w 1362"/>
                <a:gd name="T91" fmla="*/ 2147483647 h 1500"/>
                <a:gd name="T92" fmla="*/ 2147483647 w 1362"/>
                <a:gd name="T93" fmla="*/ 2147483647 h 1500"/>
                <a:gd name="T94" fmla="*/ 2147483647 w 1362"/>
                <a:gd name="T95" fmla="*/ 2147483647 h 1500"/>
                <a:gd name="T96" fmla="*/ 2147483647 w 1362"/>
                <a:gd name="T97" fmla="*/ 2147483647 h 1500"/>
                <a:gd name="T98" fmla="*/ 2147483647 w 1362"/>
                <a:gd name="T99" fmla="*/ 2147483647 h 1500"/>
                <a:gd name="T100" fmla="*/ 2147483647 w 1362"/>
                <a:gd name="T101" fmla="*/ 2147483647 h 1500"/>
                <a:gd name="T102" fmla="*/ 2147483647 w 1362"/>
                <a:gd name="T103" fmla="*/ 2147483647 h 1500"/>
                <a:gd name="T104" fmla="*/ 2147483647 w 1362"/>
                <a:gd name="T105" fmla="*/ 2147483647 h 1500"/>
                <a:gd name="T106" fmla="*/ 2147483647 w 1362"/>
                <a:gd name="T107" fmla="*/ 2147483647 h 1500"/>
                <a:gd name="T108" fmla="*/ 2147483647 w 1362"/>
                <a:gd name="T109" fmla="*/ 2147483647 h 1500"/>
                <a:gd name="T110" fmla="*/ 2147483647 w 1362"/>
                <a:gd name="T111" fmla="*/ 2147483647 h 1500"/>
                <a:gd name="T112" fmla="*/ 2147483647 w 1362"/>
                <a:gd name="T113" fmla="*/ 2147483647 h 1500"/>
                <a:gd name="T114" fmla="*/ 2147483647 w 1362"/>
                <a:gd name="T115" fmla="*/ 2147483647 h 150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62"/>
                <a:gd name="T175" fmla="*/ 0 h 1500"/>
                <a:gd name="T176" fmla="*/ 1362 w 1362"/>
                <a:gd name="T177" fmla="*/ 1500 h 150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62" h="1500">
                  <a:moveTo>
                    <a:pt x="324" y="120"/>
                  </a:moveTo>
                  <a:lnTo>
                    <a:pt x="336" y="126"/>
                  </a:lnTo>
                  <a:lnTo>
                    <a:pt x="354" y="132"/>
                  </a:lnTo>
                  <a:lnTo>
                    <a:pt x="378" y="132"/>
                  </a:lnTo>
                  <a:lnTo>
                    <a:pt x="294" y="90"/>
                  </a:lnTo>
                  <a:lnTo>
                    <a:pt x="294" y="102"/>
                  </a:lnTo>
                  <a:lnTo>
                    <a:pt x="306" y="108"/>
                  </a:lnTo>
                  <a:lnTo>
                    <a:pt x="312" y="114"/>
                  </a:lnTo>
                  <a:lnTo>
                    <a:pt x="324" y="120"/>
                  </a:lnTo>
                  <a:close/>
                  <a:moveTo>
                    <a:pt x="684" y="48"/>
                  </a:moveTo>
                  <a:lnTo>
                    <a:pt x="732" y="48"/>
                  </a:lnTo>
                  <a:lnTo>
                    <a:pt x="738" y="54"/>
                  </a:lnTo>
                  <a:lnTo>
                    <a:pt x="750" y="54"/>
                  </a:lnTo>
                  <a:lnTo>
                    <a:pt x="774" y="66"/>
                  </a:lnTo>
                  <a:lnTo>
                    <a:pt x="786" y="66"/>
                  </a:lnTo>
                  <a:lnTo>
                    <a:pt x="798" y="60"/>
                  </a:lnTo>
                  <a:lnTo>
                    <a:pt x="804" y="60"/>
                  </a:lnTo>
                  <a:lnTo>
                    <a:pt x="816" y="54"/>
                  </a:lnTo>
                  <a:lnTo>
                    <a:pt x="828" y="54"/>
                  </a:lnTo>
                  <a:lnTo>
                    <a:pt x="840" y="60"/>
                  </a:lnTo>
                  <a:lnTo>
                    <a:pt x="876" y="72"/>
                  </a:lnTo>
                  <a:lnTo>
                    <a:pt x="888" y="78"/>
                  </a:lnTo>
                  <a:lnTo>
                    <a:pt x="894" y="84"/>
                  </a:lnTo>
                  <a:lnTo>
                    <a:pt x="900" y="84"/>
                  </a:lnTo>
                  <a:lnTo>
                    <a:pt x="924" y="60"/>
                  </a:lnTo>
                  <a:lnTo>
                    <a:pt x="984" y="66"/>
                  </a:lnTo>
                  <a:lnTo>
                    <a:pt x="984" y="42"/>
                  </a:lnTo>
                  <a:lnTo>
                    <a:pt x="1014" y="42"/>
                  </a:lnTo>
                  <a:lnTo>
                    <a:pt x="1026" y="36"/>
                  </a:lnTo>
                  <a:lnTo>
                    <a:pt x="1032" y="24"/>
                  </a:lnTo>
                  <a:lnTo>
                    <a:pt x="1038" y="18"/>
                  </a:lnTo>
                  <a:lnTo>
                    <a:pt x="1032" y="12"/>
                  </a:lnTo>
                  <a:lnTo>
                    <a:pt x="1002" y="12"/>
                  </a:lnTo>
                  <a:lnTo>
                    <a:pt x="990" y="18"/>
                  </a:lnTo>
                  <a:lnTo>
                    <a:pt x="984" y="18"/>
                  </a:lnTo>
                  <a:lnTo>
                    <a:pt x="972" y="6"/>
                  </a:lnTo>
                  <a:lnTo>
                    <a:pt x="960" y="0"/>
                  </a:lnTo>
                  <a:lnTo>
                    <a:pt x="918" y="0"/>
                  </a:lnTo>
                  <a:lnTo>
                    <a:pt x="900" y="6"/>
                  </a:lnTo>
                  <a:lnTo>
                    <a:pt x="882" y="18"/>
                  </a:lnTo>
                  <a:lnTo>
                    <a:pt x="870" y="18"/>
                  </a:lnTo>
                  <a:lnTo>
                    <a:pt x="864" y="12"/>
                  </a:lnTo>
                  <a:lnTo>
                    <a:pt x="864" y="6"/>
                  </a:lnTo>
                  <a:lnTo>
                    <a:pt x="858" y="6"/>
                  </a:lnTo>
                  <a:lnTo>
                    <a:pt x="852" y="0"/>
                  </a:lnTo>
                  <a:lnTo>
                    <a:pt x="822" y="0"/>
                  </a:lnTo>
                  <a:lnTo>
                    <a:pt x="804" y="18"/>
                  </a:lnTo>
                  <a:lnTo>
                    <a:pt x="738" y="0"/>
                  </a:lnTo>
                  <a:lnTo>
                    <a:pt x="726" y="0"/>
                  </a:lnTo>
                  <a:lnTo>
                    <a:pt x="708" y="6"/>
                  </a:lnTo>
                  <a:lnTo>
                    <a:pt x="690" y="6"/>
                  </a:lnTo>
                  <a:lnTo>
                    <a:pt x="672" y="12"/>
                  </a:lnTo>
                  <a:lnTo>
                    <a:pt x="660" y="12"/>
                  </a:lnTo>
                  <a:lnTo>
                    <a:pt x="660" y="6"/>
                  </a:lnTo>
                  <a:lnTo>
                    <a:pt x="666" y="0"/>
                  </a:lnTo>
                  <a:lnTo>
                    <a:pt x="630" y="12"/>
                  </a:lnTo>
                  <a:lnTo>
                    <a:pt x="648" y="36"/>
                  </a:lnTo>
                  <a:lnTo>
                    <a:pt x="684" y="48"/>
                  </a:lnTo>
                  <a:close/>
                  <a:moveTo>
                    <a:pt x="324" y="66"/>
                  </a:moveTo>
                  <a:lnTo>
                    <a:pt x="342" y="66"/>
                  </a:lnTo>
                  <a:lnTo>
                    <a:pt x="348" y="72"/>
                  </a:lnTo>
                  <a:lnTo>
                    <a:pt x="360" y="72"/>
                  </a:lnTo>
                  <a:lnTo>
                    <a:pt x="360" y="78"/>
                  </a:lnTo>
                  <a:lnTo>
                    <a:pt x="342" y="96"/>
                  </a:lnTo>
                  <a:lnTo>
                    <a:pt x="336" y="96"/>
                  </a:lnTo>
                  <a:lnTo>
                    <a:pt x="378" y="114"/>
                  </a:lnTo>
                  <a:lnTo>
                    <a:pt x="390" y="120"/>
                  </a:lnTo>
                  <a:lnTo>
                    <a:pt x="396" y="126"/>
                  </a:lnTo>
                  <a:lnTo>
                    <a:pt x="414" y="126"/>
                  </a:lnTo>
                  <a:lnTo>
                    <a:pt x="426" y="132"/>
                  </a:lnTo>
                  <a:lnTo>
                    <a:pt x="438" y="132"/>
                  </a:lnTo>
                  <a:lnTo>
                    <a:pt x="462" y="108"/>
                  </a:lnTo>
                  <a:lnTo>
                    <a:pt x="504" y="96"/>
                  </a:lnTo>
                  <a:lnTo>
                    <a:pt x="534" y="120"/>
                  </a:lnTo>
                  <a:lnTo>
                    <a:pt x="528" y="120"/>
                  </a:lnTo>
                  <a:lnTo>
                    <a:pt x="516" y="126"/>
                  </a:lnTo>
                  <a:lnTo>
                    <a:pt x="504" y="126"/>
                  </a:lnTo>
                  <a:lnTo>
                    <a:pt x="480" y="132"/>
                  </a:lnTo>
                  <a:lnTo>
                    <a:pt x="468" y="138"/>
                  </a:lnTo>
                  <a:lnTo>
                    <a:pt x="456" y="150"/>
                  </a:lnTo>
                  <a:lnTo>
                    <a:pt x="486" y="150"/>
                  </a:lnTo>
                  <a:lnTo>
                    <a:pt x="498" y="156"/>
                  </a:lnTo>
                  <a:lnTo>
                    <a:pt x="522" y="156"/>
                  </a:lnTo>
                  <a:lnTo>
                    <a:pt x="516" y="162"/>
                  </a:lnTo>
                  <a:lnTo>
                    <a:pt x="504" y="162"/>
                  </a:lnTo>
                  <a:lnTo>
                    <a:pt x="486" y="168"/>
                  </a:lnTo>
                  <a:lnTo>
                    <a:pt x="474" y="174"/>
                  </a:lnTo>
                  <a:lnTo>
                    <a:pt x="468" y="180"/>
                  </a:lnTo>
                  <a:lnTo>
                    <a:pt x="462" y="180"/>
                  </a:lnTo>
                  <a:lnTo>
                    <a:pt x="516" y="198"/>
                  </a:lnTo>
                  <a:lnTo>
                    <a:pt x="522" y="198"/>
                  </a:lnTo>
                  <a:lnTo>
                    <a:pt x="528" y="204"/>
                  </a:lnTo>
                  <a:lnTo>
                    <a:pt x="540" y="210"/>
                  </a:lnTo>
                  <a:lnTo>
                    <a:pt x="558" y="210"/>
                  </a:lnTo>
                  <a:lnTo>
                    <a:pt x="576" y="216"/>
                  </a:lnTo>
                  <a:lnTo>
                    <a:pt x="594" y="210"/>
                  </a:lnTo>
                  <a:lnTo>
                    <a:pt x="606" y="204"/>
                  </a:lnTo>
                  <a:lnTo>
                    <a:pt x="612" y="204"/>
                  </a:lnTo>
                  <a:lnTo>
                    <a:pt x="618" y="198"/>
                  </a:lnTo>
                  <a:lnTo>
                    <a:pt x="612" y="192"/>
                  </a:lnTo>
                  <a:lnTo>
                    <a:pt x="612" y="186"/>
                  </a:lnTo>
                  <a:lnTo>
                    <a:pt x="606" y="180"/>
                  </a:lnTo>
                  <a:lnTo>
                    <a:pt x="606" y="174"/>
                  </a:lnTo>
                  <a:lnTo>
                    <a:pt x="612" y="168"/>
                  </a:lnTo>
                  <a:lnTo>
                    <a:pt x="618" y="168"/>
                  </a:lnTo>
                  <a:lnTo>
                    <a:pt x="630" y="162"/>
                  </a:lnTo>
                  <a:lnTo>
                    <a:pt x="648" y="162"/>
                  </a:lnTo>
                  <a:lnTo>
                    <a:pt x="648" y="144"/>
                  </a:lnTo>
                  <a:lnTo>
                    <a:pt x="678" y="132"/>
                  </a:lnTo>
                  <a:lnTo>
                    <a:pt x="690" y="102"/>
                  </a:lnTo>
                  <a:lnTo>
                    <a:pt x="714" y="114"/>
                  </a:lnTo>
                  <a:lnTo>
                    <a:pt x="738" y="102"/>
                  </a:lnTo>
                  <a:lnTo>
                    <a:pt x="750" y="114"/>
                  </a:lnTo>
                  <a:lnTo>
                    <a:pt x="762" y="120"/>
                  </a:lnTo>
                  <a:lnTo>
                    <a:pt x="780" y="126"/>
                  </a:lnTo>
                  <a:lnTo>
                    <a:pt x="792" y="138"/>
                  </a:lnTo>
                  <a:lnTo>
                    <a:pt x="792" y="144"/>
                  </a:lnTo>
                  <a:lnTo>
                    <a:pt x="786" y="150"/>
                  </a:lnTo>
                  <a:lnTo>
                    <a:pt x="786" y="162"/>
                  </a:lnTo>
                  <a:lnTo>
                    <a:pt x="774" y="174"/>
                  </a:lnTo>
                  <a:lnTo>
                    <a:pt x="828" y="174"/>
                  </a:lnTo>
                  <a:lnTo>
                    <a:pt x="834" y="180"/>
                  </a:lnTo>
                  <a:lnTo>
                    <a:pt x="846" y="186"/>
                  </a:lnTo>
                  <a:lnTo>
                    <a:pt x="852" y="192"/>
                  </a:lnTo>
                  <a:lnTo>
                    <a:pt x="858" y="192"/>
                  </a:lnTo>
                  <a:lnTo>
                    <a:pt x="864" y="186"/>
                  </a:lnTo>
                  <a:lnTo>
                    <a:pt x="876" y="186"/>
                  </a:lnTo>
                  <a:lnTo>
                    <a:pt x="894" y="174"/>
                  </a:lnTo>
                  <a:lnTo>
                    <a:pt x="906" y="168"/>
                  </a:lnTo>
                  <a:lnTo>
                    <a:pt x="924" y="162"/>
                  </a:lnTo>
                  <a:lnTo>
                    <a:pt x="936" y="156"/>
                  </a:lnTo>
                  <a:lnTo>
                    <a:pt x="942" y="150"/>
                  </a:lnTo>
                  <a:lnTo>
                    <a:pt x="942" y="144"/>
                  </a:lnTo>
                  <a:lnTo>
                    <a:pt x="936" y="144"/>
                  </a:lnTo>
                  <a:lnTo>
                    <a:pt x="924" y="138"/>
                  </a:lnTo>
                  <a:lnTo>
                    <a:pt x="888" y="138"/>
                  </a:lnTo>
                  <a:lnTo>
                    <a:pt x="882" y="120"/>
                  </a:lnTo>
                  <a:lnTo>
                    <a:pt x="828" y="114"/>
                  </a:lnTo>
                  <a:lnTo>
                    <a:pt x="828" y="96"/>
                  </a:lnTo>
                  <a:lnTo>
                    <a:pt x="798" y="102"/>
                  </a:lnTo>
                  <a:lnTo>
                    <a:pt x="798" y="84"/>
                  </a:lnTo>
                  <a:lnTo>
                    <a:pt x="726" y="84"/>
                  </a:lnTo>
                  <a:lnTo>
                    <a:pt x="720" y="72"/>
                  </a:lnTo>
                  <a:lnTo>
                    <a:pt x="684" y="72"/>
                  </a:lnTo>
                  <a:lnTo>
                    <a:pt x="678" y="60"/>
                  </a:lnTo>
                  <a:lnTo>
                    <a:pt x="654" y="48"/>
                  </a:lnTo>
                  <a:lnTo>
                    <a:pt x="624" y="48"/>
                  </a:lnTo>
                  <a:lnTo>
                    <a:pt x="624" y="30"/>
                  </a:lnTo>
                  <a:lnTo>
                    <a:pt x="618" y="30"/>
                  </a:lnTo>
                  <a:lnTo>
                    <a:pt x="612" y="24"/>
                  </a:lnTo>
                  <a:lnTo>
                    <a:pt x="540" y="24"/>
                  </a:lnTo>
                  <a:lnTo>
                    <a:pt x="534" y="30"/>
                  </a:lnTo>
                  <a:lnTo>
                    <a:pt x="534" y="36"/>
                  </a:lnTo>
                  <a:lnTo>
                    <a:pt x="540" y="42"/>
                  </a:lnTo>
                  <a:lnTo>
                    <a:pt x="546" y="54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6" y="60"/>
                  </a:lnTo>
                  <a:lnTo>
                    <a:pt x="528" y="48"/>
                  </a:lnTo>
                  <a:lnTo>
                    <a:pt x="492" y="30"/>
                  </a:lnTo>
                  <a:lnTo>
                    <a:pt x="480" y="30"/>
                  </a:lnTo>
                  <a:lnTo>
                    <a:pt x="474" y="36"/>
                  </a:lnTo>
                  <a:lnTo>
                    <a:pt x="468" y="48"/>
                  </a:lnTo>
                  <a:lnTo>
                    <a:pt x="462" y="54"/>
                  </a:lnTo>
                  <a:lnTo>
                    <a:pt x="450" y="54"/>
                  </a:lnTo>
                  <a:lnTo>
                    <a:pt x="438" y="48"/>
                  </a:lnTo>
                  <a:lnTo>
                    <a:pt x="420" y="48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8" y="30"/>
                  </a:lnTo>
                  <a:lnTo>
                    <a:pt x="384" y="30"/>
                  </a:lnTo>
                  <a:lnTo>
                    <a:pt x="372" y="42"/>
                  </a:lnTo>
                  <a:lnTo>
                    <a:pt x="366" y="30"/>
                  </a:lnTo>
                  <a:lnTo>
                    <a:pt x="354" y="30"/>
                  </a:lnTo>
                  <a:lnTo>
                    <a:pt x="318" y="48"/>
                  </a:lnTo>
                  <a:lnTo>
                    <a:pt x="318" y="60"/>
                  </a:lnTo>
                  <a:lnTo>
                    <a:pt x="324" y="66"/>
                  </a:lnTo>
                  <a:close/>
                  <a:moveTo>
                    <a:pt x="642" y="708"/>
                  </a:moveTo>
                  <a:lnTo>
                    <a:pt x="666" y="696"/>
                  </a:lnTo>
                  <a:lnTo>
                    <a:pt x="666" y="690"/>
                  </a:lnTo>
                  <a:lnTo>
                    <a:pt x="678" y="690"/>
                  </a:lnTo>
                  <a:lnTo>
                    <a:pt x="678" y="678"/>
                  </a:lnTo>
                  <a:lnTo>
                    <a:pt x="672" y="672"/>
                  </a:lnTo>
                  <a:lnTo>
                    <a:pt x="630" y="690"/>
                  </a:lnTo>
                  <a:lnTo>
                    <a:pt x="642" y="708"/>
                  </a:lnTo>
                  <a:close/>
                  <a:moveTo>
                    <a:pt x="774" y="648"/>
                  </a:moveTo>
                  <a:lnTo>
                    <a:pt x="780" y="642"/>
                  </a:lnTo>
                  <a:lnTo>
                    <a:pt x="786" y="642"/>
                  </a:lnTo>
                  <a:lnTo>
                    <a:pt x="792" y="636"/>
                  </a:lnTo>
                  <a:lnTo>
                    <a:pt x="792" y="630"/>
                  </a:lnTo>
                  <a:lnTo>
                    <a:pt x="786" y="624"/>
                  </a:lnTo>
                  <a:lnTo>
                    <a:pt x="774" y="624"/>
                  </a:lnTo>
                  <a:lnTo>
                    <a:pt x="768" y="630"/>
                  </a:lnTo>
                  <a:lnTo>
                    <a:pt x="768" y="642"/>
                  </a:lnTo>
                  <a:lnTo>
                    <a:pt x="774" y="648"/>
                  </a:lnTo>
                  <a:close/>
                  <a:moveTo>
                    <a:pt x="594" y="696"/>
                  </a:moveTo>
                  <a:lnTo>
                    <a:pt x="576" y="696"/>
                  </a:lnTo>
                  <a:lnTo>
                    <a:pt x="552" y="708"/>
                  </a:lnTo>
                  <a:lnTo>
                    <a:pt x="546" y="714"/>
                  </a:lnTo>
                  <a:lnTo>
                    <a:pt x="570" y="720"/>
                  </a:lnTo>
                  <a:lnTo>
                    <a:pt x="576" y="714"/>
                  </a:lnTo>
                  <a:lnTo>
                    <a:pt x="588" y="714"/>
                  </a:lnTo>
                  <a:lnTo>
                    <a:pt x="600" y="702"/>
                  </a:lnTo>
                  <a:lnTo>
                    <a:pt x="594" y="696"/>
                  </a:lnTo>
                  <a:close/>
                  <a:moveTo>
                    <a:pt x="918" y="612"/>
                  </a:moveTo>
                  <a:lnTo>
                    <a:pt x="936" y="618"/>
                  </a:lnTo>
                  <a:lnTo>
                    <a:pt x="942" y="606"/>
                  </a:lnTo>
                  <a:lnTo>
                    <a:pt x="948" y="600"/>
                  </a:lnTo>
                  <a:lnTo>
                    <a:pt x="948" y="594"/>
                  </a:lnTo>
                  <a:lnTo>
                    <a:pt x="918" y="594"/>
                  </a:lnTo>
                  <a:lnTo>
                    <a:pt x="918" y="612"/>
                  </a:lnTo>
                  <a:close/>
                  <a:moveTo>
                    <a:pt x="486" y="756"/>
                  </a:moveTo>
                  <a:lnTo>
                    <a:pt x="474" y="756"/>
                  </a:lnTo>
                  <a:lnTo>
                    <a:pt x="438" y="774"/>
                  </a:lnTo>
                  <a:lnTo>
                    <a:pt x="432" y="780"/>
                  </a:lnTo>
                  <a:lnTo>
                    <a:pt x="432" y="786"/>
                  </a:lnTo>
                  <a:lnTo>
                    <a:pt x="444" y="786"/>
                  </a:lnTo>
                  <a:lnTo>
                    <a:pt x="456" y="780"/>
                  </a:lnTo>
                  <a:lnTo>
                    <a:pt x="462" y="774"/>
                  </a:lnTo>
                  <a:lnTo>
                    <a:pt x="474" y="768"/>
                  </a:lnTo>
                  <a:lnTo>
                    <a:pt x="510" y="768"/>
                  </a:lnTo>
                  <a:lnTo>
                    <a:pt x="510" y="762"/>
                  </a:lnTo>
                  <a:lnTo>
                    <a:pt x="504" y="762"/>
                  </a:lnTo>
                  <a:lnTo>
                    <a:pt x="504" y="756"/>
                  </a:lnTo>
                  <a:lnTo>
                    <a:pt x="486" y="756"/>
                  </a:lnTo>
                  <a:close/>
                  <a:moveTo>
                    <a:pt x="1356" y="660"/>
                  </a:moveTo>
                  <a:lnTo>
                    <a:pt x="1326" y="666"/>
                  </a:lnTo>
                  <a:lnTo>
                    <a:pt x="1290" y="654"/>
                  </a:lnTo>
                  <a:lnTo>
                    <a:pt x="1260" y="642"/>
                  </a:lnTo>
                  <a:lnTo>
                    <a:pt x="1302" y="642"/>
                  </a:lnTo>
                  <a:lnTo>
                    <a:pt x="1326" y="630"/>
                  </a:lnTo>
                  <a:lnTo>
                    <a:pt x="1344" y="630"/>
                  </a:lnTo>
                  <a:lnTo>
                    <a:pt x="1350" y="624"/>
                  </a:lnTo>
                  <a:lnTo>
                    <a:pt x="1356" y="624"/>
                  </a:lnTo>
                  <a:lnTo>
                    <a:pt x="1344" y="618"/>
                  </a:lnTo>
                  <a:lnTo>
                    <a:pt x="1338" y="612"/>
                  </a:lnTo>
                  <a:lnTo>
                    <a:pt x="1320" y="606"/>
                  </a:lnTo>
                  <a:lnTo>
                    <a:pt x="1308" y="600"/>
                  </a:lnTo>
                  <a:lnTo>
                    <a:pt x="1284" y="600"/>
                  </a:lnTo>
                  <a:lnTo>
                    <a:pt x="1260" y="588"/>
                  </a:lnTo>
                  <a:lnTo>
                    <a:pt x="1254" y="588"/>
                  </a:lnTo>
                  <a:lnTo>
                    <a:pt x="1242" y="582"/>
                  </a:lnTo>
                  <a:lnTo>
                    <a:pt x="1242" y="588"/>
                  </a:lnTo>
                  <a:lnTo>
                    <a:pt x="1236" y="594"/>
                  </a:lnTo>
                  <a:lnTo>
                    <a:pt x="1236" y="600"/>
                  </a:lnTo>
                  <a:lnTo>
                    <a:pt x="1218" y="618"/>
                  </a:lnTo>
                  <a:lnTo>
                    <a:pt x="1206" y="618"/>
                  </a:lnTo>
                  <a:lnTo>
                    <a:pt x="1200" y="612"/>
                  </a:lnTo>
                  <a:lnTo>
                    <a:pt x="1224" y="588"/>
                  </a:lnTo>
                  <a:lnTo>
                    <a:pt x="1158" y="564"/>
                  </a:lnTo>
                  <a:lnTo>
                    <a:pt x="1158" y="576"/>
                  </a:lnTo>
                  <a:lnTo>
                    <a:pt x="1152" y="594"/>
                  </a:lnTo>
                  <a:lnTo>
                    <a:pt x="1134" y="630"/>
                  </a:lnTo>
                  <a:lnTo>
                    <a:pt x="1128" y="630"/>
                  </a:lnTo>
                  <a:lnTo>
                    <a:pt x="1122" y="624"/>
                  </a:lnTo>
                  <a:lnTo>
                    <a:pt x="1116" y="612"/>
                  </a:lnTo>
                  <a:lnTo>
                    <a:pt x="1116" y="594"/>
                  </a:lnTo>
                  <a:lnTo>
                    <a:pt x="1122" y="582"/>
                  </a:lnTo>
                  <a:lnTo>
                    <a:pt x="1116" y="594"/>
                  </a:lnTo>
                  <a:lnTo>
                    <a:pt x="1104" y="600"/>
                  </a:lnTo>
                  <a:lnTo>
                    <a:pt x="1080" y="624"/>
                  </a:lnTo>
                  <a:lnTo>
                    <a:pt x="1056" y="636"/>
                  </a:lnTo>
                  <a:lnTo>
                    <a:pt x="1050" y="636"/>
                  </a:lnTo>
                  <a:lnTo>
                    <a:pt x="1050" y="630"/>
                  </a:lnTo>
                  <a:lnTo>
                    <a:pt x="1056" y="618"/>
                  </a:lnTo>
                  <a:lnTo>
                    <a:pt x="1086" y="588"/>
                  </a:lnTo>
                  <a:lnTo>
                    <a:pt x="1092" y="576"/>
                  </a:lnTo>
                  <a:lnTo>
                    <a:pt x="1104" y="570"/>
                  </a:lnTo>
                  <a:lnTo>
                    <a:pt x="1068" y="570"/>
                  </a:lnTo>
                  <a:lnTo>
                    <a:pt x="1050" y="582"/>
                  </a:lnTo>
                  <a:lnTo>
                    <a:pt x="1026" y="582"/>
                  </a:lnTo>
                  <a:lnTo>
                    <a:pt x="984" y="606"/>
                  </a:lnTo>
                  <a:lnTo>
                    <a:pt x="960" y="606"/>
                  </a:lnTo>
                  <a:lnTo>
                    <a:pt x="954" y="636"/>
                  </a:lnTo>
                  <a:lnTo>
                    <a:pt x="918" y="624"/>
                  </a:lnTo>
                  <a:lnTo>
                    <a:pt x="882" y="630"/>
                  </a:lnTo>
                  <a:lnTo>
                    <a:pt x="894" y="660"/>
                  </a:lnTo>
                  <a:lnTo>
                    <a:pt x="846" y="648"/>
                  </a:lnTo>
                  <a:lnTo>
                    <a:pt x="828" y="654"/>
                  </a:lnTo>
                  <a:lnTo>
                    <a:pt x="834" y="678"/>
                  </a:lnTo>
                  <a:lnTo>
                    <a:pt x="792" y="690"/>
                  </a:lnTo>
                  <a:lnTo>
                    <a:pt x="792" y="654"/>
                  </a:lnTo>
                  <a:lnTo>
                    <a:pt x="762" y="654"/>
                  </a:lnTo>
                  <a:lnTo>
                    <a:pt x="774" y="678"/>
                  </a:lnTo>
                  <a:lnTo>
                    <a:pt x="750" y="660"/>
                  </a:lnTo>
                  <a:lnTo>
                    <a:pt x="750" y="690"/>
                  </a:lnTo>
                  <a:lnTo>
                    <a:pt x="726" y="690"/>
                  </a:lnTo>
                  <a:lnTo>
                    <a:pt x="726" y="660"/>
                  </a:lnTo>
                  <a:lnTo>
                    <a:pt x="738" y="654"/>
                  </a:lnTo>
                  <a:lnTo>
                    <a:pt x="744" y="648"/>
                  </a:lnTo>
                  <a:lnTo>
                    <a:pt x="708" y="642"/>
                  </a:lnTo>
                  <a:lnTo>
                    <a:pt x="708" y="684"/>
                  </a:lnTo>
                  <a:lnTo>
                    <a:pt x="678" y="696"/>
                  </a:lnTo>
                  <a:lnTo>
                    <a:pt x="696" y="708"/>
                  </a:lnTo>
                  <a:lnTo>
                    <a:pt x="660" y="714"/>
                  </a:lnTo>
                  <a:lnTo>
                    <a:pt x="672" y="726"/>
                  </a:lnTo>
                  <a:lnTo>
                    <a:pt x="630" y="726"/>
                  </a:lnTo>
                  <a:lnTo>
                    <a:pt x="630" y="738"/>
                  </a:lnTo>
                  <a:lnTo>
                    <a:pt x="660" y="750"/>
                  </a:lnTo>
                  <a:lnTo>
                    <a:pt x="654" y="762"/>
                  </a:lnTo>
                  <a:lnTo>
                    <a:pt x="618" y="744"/>
                  </a:lnTo>
                  <a:lnTo>
                    <a:pt x="600" y="750"/>
                  </a:lnTo>
                  <a:lnTo>
                    <a:pt x="624" y="762"/>
                  </a:lnTo>
                  <a:lnTo>
                    <a:pt x="606" y="780"/>
                  </a:lnTo>
                  <a:lnTo>
                    <a:pt x="594" y="762"/>
                  </a:lnTo>
                  <a:lnTo>
                    <a:pt x="576" y="768"/>
                  </a:lnTo>
                  <a:lnTo>
                    <a:pt x="576" y="780"/>
                  </a:lnTo>
                  <a:lnTo>
                    <a:pt x="546" y="780"/>
                  </a:lnTo>
                  <a:lnTo>
                    <a:pt x="540" y="792"/>
                  </a:lnTo>
                  <a:lnTo>
                    <a:pt x="564" y="804"/>
                  </a:lnTo>
                  <a:lnTo>
                    <a:pt x="564" y="822"/>
                  </a:lnTo>
                  <a:lnTo>
                    <a:pt x="528" y="810"/>
                  </a:lnTo>
                  <a:lnTo>
                    <a:pt x="522" y="822"/>
                  </a:lnTo>
                  <a:lnTo>
                    <a:pt x="552" y="834"/>
                  </a:lnTo>
                  <a:lnTo>
                    <a:pt x="504" y="834"/>
                  </a:lnTo>
                  <a:lnTo>
                    <a:pt x="504" y="852"/>
                  </a:lnTo>
                  <a:lnTo>
                    <a:pt x="492" y="846"/>
                  </a:lnTo>
                  <a:lnTo>
                    <a:pt x="486" y="846"/>
                  </a:lnTo>
                  <a:lnTo>
                    <a:pt x="474" y="852"/>
                  </a:lnTo>
                  <a:lnTo>
                    <a:pt x="468" y="858"/>
                  </a:lnTo>
                  <a:lnTo>
                    <a:pt x="456" y="858"/>
                  </a:lnTo>
                  <a:lnTo>
                    <a:pt x="456" y="870"/>
                  </a:lnTo>
                  <a:lnTo>
                    <a:pt x="462" y="876"/>
                  </a:lnTo>
                  <a:lnTo>
                    <a:pt x="456" y="876"/>
                  </a:lnTo>
                  <a:lnTo>
                    <a:pt x="450" y="882"/>
                  </a:lnTo>
                  <a:lnTo>
                    <a:pt x="444" y="882"/>
                  </a:lnTo>
                  <a:lnTo>
                    <a:pt x="444" y="900"/>
                  </a:lnTo>
                  <a:lnTo>
                    <a:pt x="480" y="900"/>
                  </a:lnTo>
                  <a:lnTo>
                    <a:pt x="468" y="912"/>
                  </a:lnTo>
                  <a:lnTo>
                    <a:pt x="432" y="906"/>
                  </a:lnTo>
                  <a:lnTo>
                    <a:pt x="420" y="912"/>
                  </a:lnTo>
                  <a:lnTo>
                    <a:pt x="414" y="918"/>
                  </a:lnTo>
                  <a:lnTo>
                    <a:pt x="414" y="930"/>
                  </a:lnTo>
                  <a:lnTo>
                    <a:pt x="420" y="936"/>
                  </a:lnTo>
                  <a:lnTo>
                    <a:pt x="420" y="948"/>
                  </a:lnTo>
                  <a:lnTo>
                    <a:pt x="408" y="954"/>
                  </a:lnTo>
                  <a:lnTo>
                    <a:pt x="390" y="954"/>
                  </a:lnTo>
                  <a:lnTo>
                    <a:pt x="390" y="972"/>
                  </a:lnTo>
                  <a:lnTo>
                    <a:pt x="408" y="990"/>
                  </a:lnTo>
                  <a:lnTo>
                    <a:pt x="408" y="996"/>
                  </a:lnTo>
                  <a:lnTo>
                    <a:pt x="402" y="1002"/>
                  </a:lnTo>
                  <a:lnTo>
                    <a:pt x="366" y="1002"/>
                  </a:lnTo>
                  <a:lnTo>
                    <a:pt x="360" y="1008"/>
                  </a:lnTo>
                  <a:lnTo>
                    <a:pt x="360" y="1026"/>
                  </a:lnTo>
                  <a:lnTo>
                    <a:pt x="354" y="1032"/>
                  </a:lnTo>
                  <a:lnTo>
                    <a:pt x="342" y="1032"/>
                  </a:lnTo>
                  <a:lnTo>
                    <a:pt x="336" y="1026"/>
                  </a:lnTo>
                  <a:lnTo>
                    <a:pt x="318" y="1026"/>
                  </a:lnTo>
                  <a:lnTo>
                    <a:pt x="294" y="1050"/>
                  </a:lnTo>
                  <a:lnTo>
                    <a:pt x="282" y="1050"/>
                  </a:lnTo>
                  <a:lnTo>
                    <a:pt x="270" y="1062"/>
                  </a:lnTo>
                  <a:lnTo>
                    <a:pt x="270" y="1068"/>
                  </a:lnTo>
                  <a:lnTo>
                    <a:pt x="276" y="1074"/>
                  </a:lnTo>
                  <a:lnTo>
                    <a:pt x="276" y="1080"/>
                  </a:lnTo>
                  <a:lnTo>
                    <a:pt x="264" y="1092"/>
                  </a:lnTo>
                  <a:lnTo>
                    <a:pt x="252" y="1092"/>
                  </a:lnTo>
                  <a:lnTo>
                    <a:pt x="246" y="1086"/>
                  </a:lnTo>
                  <a:lnTo>
                    <a:pt x="234" y="1080"/>
                  </a:lnTo>
                  <a:lnTo>
                    <a:pt x="234" y="1074"/>
                  </a:lnTo>
                  <a:lnTo>
                    <a:pt x="228" y="1074"/>
                  </a:lnTo>
                  <a:lnTo>
                    <a:pt x="204" y="1086"/>
                  </a:lnTo>
                  <a:lnTo>
                    <a:pt x="198" y="1092"/>
                  </a:lnTo>
                  <a:lnTo>
                    <a:pt x="180" y="1092"/>
                  </a:lnTo>
                  <a:lnTo>
                    <a:pt x="180" y="1110"/>
                  </a:lnTo>
                  <a:lnTo>
                    <a:pt x="186" y="1116"/>
                  </a:lnTo>
                  <a:lnTo>
                    <a:pt x="192" y="1116"/>
                  </a:lnTo>
                  <a:lnTo>
                    <a:pt x="192" y="1128"/>
                  </a:lnTo>
                  <a:lnTo>
                    <a:pt x="186" y="1128"/>
                  </a:lnTo>
                  <a:lnTo>
                    <a:pt x="174" y="1116"/>
                  </a:lnTo>
                  <a:lnTo>
                    <a:pt x="162" y="1116"/>
                  </a:lnTo>
                  <a:lnTo>
                    <a:pt x="156" y="1122"/>
                  </a:lnTo>
                  <a:lnTo>
                    <a:pt x="156" y="1134"/>
                  </a:lnTo>
                  <a:lnTo>
                    <a:pt x="168" y="1134"/>
                  </a:lnTo>
                  <a:lnTo>
                    <a:pt x="174" y="1140"/>
                  </a:lnTo>
                  <a:lnTo>
                    <a:pt x="180" y="1140"/>
                  </a:lnTo>
                  <a:lnTo>
                    <a:pt x="180" y="1152"/>
                  </a:lnTo>
                  <a:lnTo>
                    <a:pt x="138" y="1152"/>
                  </a:lnTo>
                  <a:lnTo>
                    <a:pt x="138" y="1146"/>
                  </a:lnTo>
                  <a:lnTo>
                    <a:pt x="132" y="1146"/>
                  </a:lnTo>
                  <a:lnTo>
                    <a:pt x="126" y="1158"/>
                  </a:lnTo>
                  <a:lnTo>
                    <a:pt x="126" y="1170"/>
                  </a:lnTo>
                  <a:lnTo>
                    <a:pt x="120" y="1164"/>
                  </a:lnTo>
                  <a:lnTo>
                    <a:pt x="102" y="1164"/>
                  </a:lnTo>
                  <a:lnTo>
                    <a:pt x="96" y="1158"/>
                  </a:lnTo>
                  <a:lnTo>
                    <a:pt x="90" y="1158"/>
                  </a:lnTo>
                  <a:lnTo>
                    <a:pt x="90" y="1164"/>
                  </a:lnTo>
                  <a:lnTo>
                    <a:pt x="96" y="1170"/>
                  </a:lnTo>
                  <a:lnTo>
                    <a:pt x="120" y="1182"/>
                  </a:lnTo>
                  <a:lnTo>
                    <a:pt x="132" y="1182"/>
                  </a:lnTo>
                  <a:lnTo>
                    <a:pt x="108" y="1200"/>
                  </a:lnTo>
                  <a:lnTo>
                    <a:pt x="108" y="1188"/>
                  </a:lnTo>
                  <a:lnTo>
                    <a:pt x="90" y="1188"/>
                  </a:lnTo>
                  <a:lnTo>
                    <a:pt x="84" y="1194"/>
                  </a:lnTo>
                  <a:lnTo>
                    <a:pt x="60" y="1182"/>
                  </a:lnTo>
                  <a:lnTo>
                    <a:pt x="54" y="1194"/>
                  </a:lnTo>
                  <a:lnTo>
                    <a:pt x="66" y="1200"/>
                  </a:lnTo>
                  <a:lnTo>
                    <a:pt x="30" y="1194"/>
                  </a:lnTo>
                  <a:lnTo>
                    <a:pt x="30" y="1212"/>
                  </a:lnTo>
                  <a:lnTo>
                    <a:pt x="78" y="1212"/>
                  </a:lnTo>
                  <a:lnTo>
                    <a:pt x="54" y="1218"/>
                  </a:lnTo>
                  <a:lnTo>
                    <a:pt x="18" y="1212"/>
                  </a:lnTo>
                  <a:lnTo>
                    <a:pt x="6" y="1224"/>
                  </a:lnTo>
                  <a:lnTo>
                    <a:pt x="6" y="1230"/>
                  </a:lnTo>
                  <a:lnTo>
                    <a:pt x="18" y="1242"/>
                  </a:lnTo>
                  <a:lnTo>
                    <a:pt x="36" y="1242"/>
                  </a:lnTo>
                  <a:lnTo>
                    <a:pt x="18" y="1248"/>
                  </a:lnTo>
                  <a:lnTo>
                    <a:pt x="12" y="1254"/>
                  </a:lnTo>
                  <a:lnTo>
                    <a:pt x="12" y="1260"/>
                  </a:lnTo>
                  <a:lnTo>
                    <a:pt x="66" y="1260"/>
                  </a:lnTo>
                  <a:lnTo>
                    <a:pt x="78" y="1272"/>
                  </a:lnTo>
                  <a:lnTo>
                    <a:pt x="96" y="1260"/>
                  </a:lnTo>
                  <a:lnTo>
                    <a:pt x="108" y="1272"/>
                  </a:lnTo>
                  <a:lnTo>
                    <a:pt x="138" y="1260"/>
                  </a:lnTo>
                  <a:lnTo>
                    <a:pt x="132" y="1266"/>
                  </a:lnTo>
                  <a:lnTo>
                    <a:pt x="126" y="1278"/>
                  </a:lnTo>
                  <a:lnTo>
                    <a:pt x="60" y="1278"/>
                  </a:lnTo>
                  <a:lnTo>
                    <a:pt x="54" y="1272"/>
                  </a:lnTo>
                  <a:lnTo>
                    <a:pt x="24" y="1272"/>
                  </a:lnTo>
                  <a:lnTo>
                    <a:pt x="12" y="1278"/>
                  </a:lnTo>
                  <a:lnTo>
                    <a:pt x="0" y="1278"/>
                  </a:lnTo>
                  <a:lnTo>
                    <a:pt x="6" y="1284"/>
                  </a:lnTo>
                  <a:lnTo>
                    <a:pt x="6" y="1296"/>
                  </a:lnTo>
                  <a:lnTo>
                    <a:pt x="12" y="1296"/>
                  </a:lnTo>
                  <a:lnTo>
                    <a:pt x="18" y="1302"/>
                  </a:lnTo>
                  <a:lnTo>
                    <a:pt x="30" y="1302"/>
                  </a:lnTo>
                  <a:lnTo>
                    <a:pt x="24" y="1308"/>
                  </a:lnTo>
                  <a:lnTo>
                    <a:pt x="18" y="1320"/>
                  </a:lnTo>
                  <a:lnTo>
                    <a:pt x="36" y="1338"/>
                  </a:lnTo>
                  <a:lnTo>
                    <a:pt x="48" y="1338"/>
                  </a:lnTo>
                  <a:lnTo>
                    <a:pt x="72" y="1320"/>
                  </a:lnTo>
                  <a:lnTo>
                    <a:pt x="102" y="1314"/>
                  </a:lnTo>
                  <a:lnTo>
                    <a:pt x="90" y="1338"/>
                  </a:lnTo>
                  <a:lnTo>
                    <a:pt x="78" y="1332"/>
                  </a:lnTo>
                  <a:lnTo>
                    <a:pt x="66" y="1350"/>
                  </a:lnTo>
                  <a:lnTo>
                    <a:pt x="30" y="1350"/>
                  </a:lnTo>
                  <a:lnTo>
                    <a:pt x="48" y="1368"/>
                  </a:lnTo>
                  <a:lnTo>
                    <a:pt x="24" y="1380"/>
                  </a:lnTo>
                  <a:lnTo>
                    <a:pt x="6" y="1380"/>
                  </a:lnTo>
                  <a:lnTo>
                    <a:pt x="6" y="1398"/>
                  </a:lnTo>
                  <a:lnTo>
                    <a:pt x="66" y="1398"/>
                  </a:lnTo>
                  <a:lnTo>
                    <a:pt x="54" y="1422"/>
                  </a:lnTo>
                  <a:lnTo>
                    <a:pt x="66" y="1422"/>
                  </a:lnTo>
                  <a:lnTo>
                    <a:pt x="54" y="1440"/>
                  </a:lnTo>
                  <a:lnTo>
                    <a:pt x="42" y="1434"/>
                  </a:lnTo>
                  <a:lnTo>
                    <a:pt x="36" y="1434"/>
                  </a:lnTo>
                  <a:lnTo>
                    <a:pt x="30" y="1428"/>
                  </a:lnTo>
                  <a:lnTo>
                    <a:pt x="18" y="1428"/>
                  </a:lnTo>
                  <a:lnTo>
                    <a:pt x="18" y="1440"/>
                  </a:lnTo>
                  <a:lnTo>
                    <a:pt x="24" y="1452"/>
                  </a:lnTo>
                  <a:lnTo>
                    <a:pt x="36" y="1464"/>
                  </a:lnTo>
                  <a:lnTo>
                    <a:pt x="84" y="1482"/>
                  </a:lnTo>
                  <a:lnTo>
                    <a:pt x="78" y="1488"/>
                  </a:lnTo>
                  <a:lnTo>
                    <a:pt x="84" y="1494"/>
                  </a:lnTo>
                  <a:lnTo>
                    <a:pt x="126" y="1494"/>
                  </a:lnTo>
                  <a:lnTo>
                    <a:pt x="132" y="1500"/>
                  </a:lnTo>
                  <a:lnTo>
                    <a:pt x="144" y="1500"/>
                  </a:lnTo>
                  <a:lnTo>
                    <a:pt x="192" y="1476"/>
                  </a:lnTo>
                  <a:lnTo>
                    <a:pt x="204" y="1464"/>
                  </a:lnTo>
                  <a:lnTo>
                    <a:pt x="216" y="1458"/>
                  </a:lnTo>
                  <a:lnTo>
                    <a:pt x="222" y="1452"/>
                  </a:lnTo>
                  <a:lnTo>
                    <a:pt x="258" y="1422"/>
                  </a:lnTo>
                  <a:lnTo>
                    <a:pt x="282" y="1422"/>
                  </a:lnTo>
                  <a:lnTo>
                    <a:pt x="294" y="1416"/>
                  </a:lnTo>
                  <a:lnTo>
                    <a:pt x="300" y="1410"/>
                  </a:lnTo>
                  <a:lnTo>
                    <a:pt x="300" y="1386"/>
                  </a:lnTo>
                  <a:lnTo>
                    <a:pt x="294" y="1380"/>
                  </a:lnTo>
                  <a:lnTo>
                    <a:pt x="294" y="1374"/>
                  </a:lnTo>
                  <a:lnTo>
                    <a:pt x="312" y="1368"/>
                  </a:lnTo>
                  <a:lnTo>
                    <a:pt x="306" y="1374"/>
                  </a:lnTo>
                  <a:lnTo>
                    <a:pt x="306" y="1380"/>
                  </a:lnTo>
                  <a:lnTo>
                    <a:pt x="300" y="1386"/>
                  </a:lnTo>
                  <a:lnTo>
                    <a:pt x="300" y="1392"/>
                  </a:lnTo>
                  <a:lnTo>
                    <a:pt x="312" y="1404"/>
                  </a:lnTo>
                  <a:lnTo>
                    <a:pt x="330" y="1410"/>
                  </a:lnTo>
                  <a:lnTo>
                    <a:pt x="342" y="1410"/>
                  </a:lnTo>
                  <a:lnTo>
                    <a:pt x="348" y="1416"/>
                  </a:lnTo>
                  <a:lnTo>
                    <a:pt x="354" y="1416"/>
                  </a:lnTo>
                  <a:lnTo>
                    <a:pt x="372" y="1434"/>
                  </a:lnTo>
                  <a:lnTo>
                    <a:pt x="378" y="1422"/>
                  </a:lnTo>
                  <a:lnTo>
                    <a:pt x="384" y="1416"/>
                  </a:lnTo>
                  <a:lnTo>
                    <a:pt x="384" y="1398"/>
                  </a:lnTo>
                  <a:lnTo>
                    <a:pt x="372" y="1386"/>
                  </a:lnTo>
                  <a:lnTo>
                    <a:pt x="372" y="1380"/>
                  </a:lnTo>
                  <a:lnTo>
                    <a:pt x="378" y="1374"/>
                  </a:lnTo>
                  <a:lnTo>
                    <a:pt x="384" y="1374"/>
                  </a:lnTo>
                  <a:lnTo>
                    <a:pt x="384" y="1368"/>
                  </a:lnTo>
                  <a:lnTo>
                    <a:pt x="378" y="1356"/>
                  </a:lnTo>
                  <a:lnTo>
                    <a:pt x="414" y="1356"/>
                  </a:lnTo>
                  <a:lnTo>
                    <a:pt x="420" y="1350"/>
                  </a:lnTo>
                  <a:lnTo>
                    <a:pt x="420" y="1326"/>
                  </a:lnTo>
                  <a:lnTo>
                    <a:pt x="426" y="1326"/>
                  </a:lnTo>
                  <a:lnTo>
                    <a:pt x="420" y="1314"/>
                  </a:lnTo>
                  <a:lnTo>
                    <a:pt x="420" y="1308"/>
                  </a:lnTo>
                  <a:lnTo>
                    <a:pt x="414" y="1302"/>
                  </a:lnTo>
                  <a:lnTo>
                    <a:pt x="414" y="1296"/>
                  </a:lnTo>
                  <a:lnTo>
                    <a:pt x="408" y="1284"/>
                  </a:lnTo>
                  <a:lnTo>
                    <a:pt x="402" y="1278"/>
                  </a:lnTo>
                  <a:lnTo>
                    <a:pt x="426" y="1272"/>
                  </a:lnTo>
                  <a:lnTo>
                    <a:pt x="438" y="1260"/>
                  </a:lnTo>
                  <a:lnTo>
                    <a:pt x="438" y="1248"/>
                  </a:lnTo>
                  <a:lnTo>
                    <a:pt x="420" y="1230"/>
                  </a:lnTo>
                  <a:lnTo>
                    <a:pt x="414" y="1230"/>
                  </a:lnTo>
                  <a:lnTo>
                    <a:pt x="402" y="1218"/>
                  </a:lnTo>
                  <a:lnTo>
                    <a:pt x="402" y="1200"/>
                  </a:lnTo>
                  <a:lnTo>
                    <a:pt x="408" y="1188"/>
                  </a:lnTo>
                  <a:lnTo>
                    <a:pt x="408" y="1176"/>
                  </a:lnTo>
                  <a:lnTo>
                    <a:pt x="384" y="1152"/>
                  </a:lnTo>
                  <a:lnTo>
                    <a:pt x="384" y="1140"/>
                  </a:lnTo>
                  <a:lnTo>
                    <a:pt x="390" y="1134"/>
                  </a:lnTo>
                  <a:lnTo>
                    <a:pt x="396" y="1134"/>
                  </a:lnTo>
                  <a:lnTo>
                    <a:pt x="402" y="1128"/>
                  </a:lnTo>
                  <a:lnTo>
                    <a:pt x="402" y="1122"/>
                  </a:lnTo>
                  <a:lnTo>
                    <a:pt x="396" y="1116"/>
                  </a:lnTo>
                  <a:lnTo>
                    <a:pt x="390" y="1116"/>
                  </a:lnTo>
                  <a:lnTo>
                    <a:pt x="384" y="1110"/>
                  </a:lnTo>
                  <a:lnTo>
                    <a:pt x="426" y="1068"/>
                  </a:lnTo>
                  <a:lnTo>
                    <a:pt x="438" y="1062"/>
                  </a:lnTo>
                  <a:lnTo>
                    <a:pt x="444" y="1056"/>
                  </a:lnTo>
                  <a:lnTo>
                    <a:pt x="456" y="1050"/>
                  </a:lnTo>
                  <a:lnTo>
                    <a:pt x="498" y="1050"/>
                  </a:lnTo>
                  <a:lnTo>
                    <a:pt x="504" y="1044"/>
                  </a:lnTo>
                  <a:lnTo>
                    <a:pt x="504" y="1038"/>
                  </a:lnTo>
                  <a:lnTo>
                    <a:pt x="486" y="1020"/>
                  </a:lnTo>
                  <a:lnTo>
                    <a:pt x="474" y="1014"/>
                  </a:lnTo>
                  <a:lnTo>
                    <a:pt x="486" y="1008"/>
                  </a:lnTo>
                  <a:lnTo>
                    <a:pt x="492" y="1008"/>
                  </a:lnTo>
                  <a:lnTo>
                    <a:pt x="522" y="978"/>
                  </a:lnTo>
                  <a:lnTo>
                    <a:pt x="528" y="936"/>
                  </a:lnTo>
                  <a:lnTo>
                    <a:pt x="528" y="900"/>
                  </a:lnTo>
                  <a:lnTo>
                    <a:pt x="546" y="912"/>
                  </a:lnTo>
                  <a:lnTo>
                    <a:pt x="558" y="906"/>
                  </a:lnTo>
                  <a:lnTo>
                    <a:pt x="564" y="906"/>
                  </a:lnTo>
                  <a:lnTo>
                    <a:pt x="570" y="900"/>
                  </a:lnTo>
                  <a:lnTo>
                    <a:pt x="576" y="900"/>
                  </a:lnTo>
                  <a:lnTo>
                    <a:pt x="576" y="894"/>
                  </a:lnTo>
                  <a:lnTo>
                    <a:pt x="570" y="888"/>
                  </a:lnTo>
                  <a:lnTo>
                    <a:pt x="570" y="882"/>
                  </a:lnTo>
                  <a:lnTo>
                    <a:pt x="564" y="876"/>
                  </a:lnTo>
                  <a:lnTo>
                    <a:pt x="582" y="876"/>
                  </a:lnTo>
                  <a:lnTo>
                    <a:pt x="588" y="870"/>
                  </a:lnTo>
                  <a:lnTo>
                    <a:pt x="588" y="864"/>
                  </a:lnTo>
                  <a:lnTo>
                    <a:pt x="594" y="858"/>
                  </a:lnTo>
                  <a:lnTo>
                    <a:pt x="606" y="852"/>
                  </a:lnTo>
                  <a:lnTo>
                    <a:pt x="612" y="852"/>
                  </a:lnTo>
                  <a:lnTo>
                    <a:pt x="618" y="834"/>
                  </a:lnTo>
                  <a:lnTo>
                    <a:pt x="612" y="828"/>
                  </a:lnTo>
                  <a:lnTo>
                    <a:pt x="600" y="822"/>
                  </a:lnTo>
                  <a:lnTo>
                    <a:pt x="600" y="810"/>
                  </a:lnTo>
                  <a:lnTo>
                    <a:pt x="606" y="810"/>
                  </a:lnTo>
                  <a:lnTo>
                    <a:pt x="618" y="804"/>
                  </a:lnTo>
                  <a:lnTo>
                    <a:pt x="636" y="786"/>
                  </a:lnTo>
                  <a:lnTo>
                    <a:pt x="678" y="780"/>
                  </a:lnTo>
                  <a:lnTo>
                    <a:pt x="696" y="780"/>
                  </a:lnTo>
                  <a:lnTo>
                    <a:pt x="702" y="774"/>
                  </a:lnTo>
                  <a:lnTo>
                    <a:pt x="702" y="744"/>
                  </a:lnTo>
                  <a:lnTo>
                    <a:pt x="714" y="732"/>
                  </a:lnTo>
                  <a:lnTo>
                    <a:pt x="720" y="738"/>
                  </a:lnTo>
                  <a:lnTo>
                    <a:pt x="720" y="750"/>
                  </a:lnTo>
                  <a:lnTo>
                    <a:pt x="744" y="744"/>
                  </a:lnTo>
                  <a:lnTo>
                    <a:pt x="768" y="750"/>
                  </a:lnTo>
                  <a:lnTo>
                    <a:pt x="792" y="750"/>
                  </a:lnTo>
                  <a:lnTo>
                    <a:pt x="798" y="756"/>
                  </a:lnTo>
                  <a:lnTo>
                    <a:pt x="810" y="756"/>
                  </a:lnTo>
                  <a:lnTo>
                    <a:pt x="816" y="750"/>
                  </a:lnTo>
                  <a:lnTo>
                    <a:pt x="810" y="750"/>
                  </a:lnTo>
                  <a:lnTo>
                    <a:pt x="798" y="738"/>
                  </a:lnTo>
                  <a:lnTo>
                    <a:pt x="798" y="732"/>
                  </a:lnTo>
                  <a:lnTo>
                    <a:pt x="810" y="732"/>
                  </a:lnTo>
                  <a:lnTo>
                    <a:pt x="810" y="708"/>
                  </a:lnTo>
                  <a:lnTo>
                    <a:pt x="840" y="714"/>
                  </a:lnTo>
                  <a:lnTo>
                    <a:pt x="834" y="708"/>
                  </a:lnTo>
                  <a:lnTo>
                    <a:pt x="840" y="702"/>
                  </a:lnTo>
                  <a:lnTo>
                    <a:pt x="858" y="708"/>
                  </a:lnTo>
                  <a:lnTo>
                    <a:pt x="858" y="696"/>
                  </a:lnTo>
                  <a:lnTo>
                    <a:pt x="864" y="690"/>
                  </a:lnTo>
                  <a:lnTo>
                    <a:pt x="882" y="690"/>
                  </a:lnTo>
                  <a:lnTo>
                    <a:pt x="888" y="696"/>
                  </a:lnTo>
                  <a:lnTo>
                    <a:pt x="894" y="708"/>
                  </a:lnTo>
                  <a:lnTo>
                    <a:pt x="906" y="714"/>
                  </a:lnTo>
                  <a:lnTo>
                    <a:pt x="918" y="726"/>
                  </a:lnTo>
                  <a:lnTo>
                    <a:pt x="930" y="726"/>
                  </a:lnTo>
                  <a:lnTo>
                    <a:pt x="942" y="732"/>
                  </a:lnTo>
                  <a:lnTo>
                    <a:pt x="960" y="732"/>
                  </a:lnTo>
                  <a:lnTo>
                    <a:pt x="966" y="738"/>
                  </a:lnTo>
                  <a:lnTo>
                    <a:pt x="978" y="738"/>
                  </a:lnTo>
                  <a:lnTo>
                    <a:pt x="990" y="732"/>
                  </a:lnTo>
                  <a:lnTo>
                    <a:pt x="996" y="726"/>
                  </a:lnTo>
                  <a:lnTo>
                    <a:pt x="1026" y="726"/>
                  </a:lnTo>
                  <a:lnTo>
                    <a:pt x="1038" y="732"/>
                  </a:lnTo>
                  <a:lnTo>
                    <a:pt x="1044" y="738"/>
                  </a:lnTo>
                  <a:lnTo>
                    <a:pt x="1062" y="738"/>
                  </a:lnTo>
                  <a:lnTo>
                    <a:pt x="1062" y="726"/>
                  </a:lnTo>
                  <a:lnTo>
                    <a:pt x="1068" y="720"/>
                  </a:lnTo>
                  <a:lnTo>
                    <a:pt x="1068" y="714"/>
                  </a:lnTo>
                  <a:lnTo>
                    <a:pt x="1092" y="714"/>
                  </a:lnTo>
                  <a:lnTo>
                    <a:pt x="1092" y="678"/>
                  </a:lnTo>
                  <a:lnTo>
                    <a:pt x="1098" y="672"/>
                  </a:lnTo>
                  <a:lnTo>
                    <a:pt x="1098" y="660"/>
                  </a:lnTo>
                  <a:lnTo>
                    <a:pt x="1110" y="654"/>
                  </a:lnTo>
                  <a:lnTo>
                    <a:pt x="1116" y="654"/>
                  </a:lnTo>
                  <a:lnTo>
                    <a:pt x="1128" y="648"/>
                  </a:lnTo>
                  <a:lnTo>
                    <a:pt x="1158" y="648"/>
                  </a:lnTo>
                  <a:lnTo>
                    <a:pt x="1170" y="642"/>
                  </a:lnTo>
                  <a:lnTo>
                    <a:pt x="1206" y="642"/>
                  </a:lnTo>
                  <a:lnTo>
                    <a:pt x="1206" y="654"/>
                  </a:lnTo>
                  <a:lnTo>
                    <a:pt x="1242" y="660"/>
                  </a:lnTo>
                  <a:lnTo>
                    <a:pt x="1248" y="660"/>
                  </a:lnTo>
                  <a:lnTo>
                    <a:pt x="1260" y="672"/>
                  </a:lnTo>
                  <a:lnTo>
                    <a:pt x="1266" y="684"/>
                  </a:lnTo>
                  <a:lnTo>
                    <a:pt x="1266" y="702"/>
                  </a:lnTo>
                  <a:lnTo>
                    <a:pt x="1260" y="702"/>
                  </a:lnTo>
                  <a:lnTo>
                    <a:pt x="1260" y="696"/>
                  </a:lnTo>
                  <a:lnTo>
                    <a:pt x="1254" y="696"/>
                  </a:lnTo>
                  <a:lnTo>
                    <a:pt x="1254" y="708"/>
                  </a:lnTo>
                  <a:lnTo>
                    <a:pt x="1278" y="708"/>
                  </a:lnTo>
                  <a:lnTo>
                    <a:pt x="1284" y="696"/>
                  </a:lnTo>
                  <a:lnTo>
                    <a:pt x="1284" y="690"/>
                  </a:lnTo>
                  <a:lnTo>
                    <a:pt x="1308" y="684"/>
                  </a:lnTo>
                  <a:lnTo>
                    <a:pt x="1314" y="672"/>
                  </a:lnTo>
                  <a:lnTo>
                    <a:pt x="1350" y="672"/>
                  </a:lnTo>
                  <a:lnTo>
                    <a:pt x="1362" y="660"/>
                  </a:lnTo>
                  <a:lnTo>
                    <a:pt x="1356" y="660"/>
                  </a:lnTo>
                  <a:close/>
                  <a:moveTo>
                    <a:pt x="564" y="726"/>
                  </a:moveTo>
                  <a:lnTo>
                    <a:pt x="540" y="738"/>
                  </a:lnTo>
                  <a:lnTo>
                    <a:pt x="546" y="756"/>
                  </a:lnTo>
                  <a:lnTo>
                    <a:pt x="576" y="756"/>
                  </a:lnTo>
                  <a:lnTo>
                    <a:pt x="570" y="738"/>
                  </a:lnTo>
                  <a:lnTo>
                    <a:pt x="564" y="726"/>
                  </a:lnTo>
                  <a:close/>
                  <a:moveTo>
                    <a:pt x="522" y="714"/>
                  </a:moveTo>
                  <a:lnTo>
                    <a:pt x="516" y="720"/>
                  </a:lnTo>
                  <a:lnTo>
                    <a:pt x="510" y="732"/>
                  </a:lnTo>
                  <a:lnTo>
                    <a:pt x="510" y="750"/>
                  </a:lnTo>
                  <a:lnTo>
                    <a:pt x="528" y="768"/>
                  </a:lnTo>
                  <a:lnTo>
                    <a:pt x="528" y="756"/>
                  </a:lnTo>
                  <a:lnTo>
                    <a:pt x="534" y="744"/>
                  </a:lnTo>
                  <a:lnTo>
                    <a:pt x="534" y="720"/>
                  </a:lnTo>
                  <a:lnTo>
                    <a:pt x="528" y="714"/>
                  </a:lnTo>
                  <a:lnTo>
                    <a:pt x="522" y="714"/>
                  </a:lnTo>
                  <a:close/>
                  <a:moveTo>
                    <a:pt x="606" y="738"/>
                  </a:moveTo>
                  <a:lnTo>
                    <a:pt x="618" y="732"/>
                  </a:lnTo>
                  <a:lnTo>
                    <a:pt x="624" y="732"/>
                  </a:lnTo>
                  <a:lnTo>
                    <a:pt x="630" y="726"/>
                  </a:lnTo>
                  <a:lnTo>
                    <a:pt x="618" y="720"/>
                  </a:lnTo>
                  <a:lnTo>
                    <a:pt x="588" y="720"/>
                  </a:lnTo>
                  <a:lnTo>
                    <a:pt x="576" y="732"/>
                  </a:lnTo>
                  <a:lnTo>
                    <a:pt x="582" y="744"/>
                  </a:lnTo>
                  <a:lnTo>
                    <a:pt x="606" y="7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6" name="Ni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CBA06FBF-B1A8-083F-E37C-577BF4AD1792}"/>
                </a:ext>
              </a:extLst>
            </p:cNvPr>
            <p:cNvSpPr>
              <a:spLocks/>
            </p:cNvSpPr>
            <p:nvPr/>
          </p:nvSpPr>
          <p:spPr bwMode="gray">
            <a:xfrm>
              <a:off x="4309510" y="2794518"/>
              <a:ext cx="317228" cy="292029"/>
            </a:xfrm>
            <a:custGeom>
              <a:avLst/>
              <a:gdLst>
                <a:gd name="T0" fmla="*/ 2147483647 w 840"/>
                <a:gd name="T1" fmla="*/ 2147483647 h 768"/>
                <a:gd name="T2" fmla="*/ 2147483647 w 840"/>
                <a:gd name="T3" fmla="*/ 2147483647 h 768"/>
                <a:gd name="T4" fmla="*/ 2147483647 w 840"/>
                <a:gd name="T5" fmla="*/ 2147483647 h 768"/>
                <a:gd name="T6" fmla="*/ 2147483647 w 840"/>
                <a:gd name="T7" fmla="*/ 2147483647 h 768"/>
                <a:gd name="T8" fmla="*/ 2147483647 w 840"/>
                <a:gd name="T9" fmla="*/ 2147483647 h 768"/>
                <a:gd name="T10" fmla="*/ 2147483647 w 840"/>
                <a:gd name="T11" fmla="*/ 2147483647 h 768"/>
                <a:gd name="T12" fmla="*/ 2147483647 w 840"/>
                <a:gd name="T13" fmla="*/ 2147483647 h 768"/>
                <a:gd name="T14" fmla="*/ 2147483647 w 840"/>
                <a:gd name="T15" fmla="*/ 2147483647 h 768"/>
                <a:gd name="T16" fmla="*/ 2147483647 w 840"/>
                <a:gd name="T17" fmla="*/ 2147483647 h 768"/>
                <a:gd name="T18" fmla="*/ 2147483647 w 840"/>
                <a:gd name="T19" fmla="*/ 2147483647 h 768"/>
                <a:gd name="T20" fmla="*/ 2147483647 w 840"/>
                <a:gd name="T21" fmla="*/ 2147483647 h 768"/>
                <a:gd name="T22" fmla="*/ 2147483647 w 840"/>
                <a:gd name="T23" fmla="*/ 2147483647 h 768"/>
                <a:gd name="T24" fmla="*/ 2147483647 w 840"/>
                <a:gd name="T25" fmla="*/ 2147483647 h 768"/>
                <a:gd name="T26" fmla="*/ 2147483647 w 840"/>
                <a:gd name="T27" fmla="*/ 2147483647 h 768"/>
                <a:gd name="T28" fmla="*/ 2147483647 w 840"/>
                <a:gd name="T29" fmla="*/ 2147483647 h 768"/>
                <a:gd name="T30" fmla="*/ 2147483647 w 840"/>
                <a:gd name="T31" fmla="*/ 2147483647 h 768"/>
                <a:gd name="T32" fmla="*/ 2147483647 w 840"/>
                <a:gd name="T33" fmla="*/ 2147483647 h 768"/>
                <a:gd name="T34" fmla="*/ 2147483647 w 840"/>
                <a:gd name="T35" fmla="*/ 2147483647 h 768"/>
                <a:gd name="T36" fmla="*/ 2147483647 w 840"/>
                <a:gd name="T37" fmla="*/ 2147483647 h 768"/>
                <a:gd name="T38" fmla="*/ 2147483647 w 840"/>
                <a:gd name="T39" fmla="*/ 2147483647 h 768"/>
                <a:gd name="T40" fmla="*/ 2147483647 w 840"/>
                <a:gd name="T41" fmla="*/ 2147483647 h 768"/>
                <a:gd name="T42" fmla="*/ 2147483647 w 840"/>
                <a:gd name="T43" fmla="*/ 2147483647 h 768"/>
                <a:gd name="T44" fmla="*/ 2147483647 w 840"/>
                <a:gd name="T45" fmla="*/ 2147483647 h 768"/>
                <a:gd name="T46" fmla="*/ 2147483647 w 840"/>
                <a:gd name="T47" fmla="*/ 2147483647 h 768"/>
                <a:gd name="T48" fmla="*/ 2147483647 w 840"/>
                <a:gd name="T49" fmla="*/ 2147483647 h 768"/>
                <a:gd name="T50" fmla="*/ 2147483647 w 840"/>
                <a:gd name="T51" fmla="*/ 2147483647 h 768"/>
                <a:gd name="T52" fmla="*/ 2147483647 w 840"/>
                <a:gd name="T53" fmla="*/ 2147483647 h 768"/>
                <a:gd name="T54" fmla="*/ 2147483647 w 840"/>
                <a:gd name="T55" fmla="*/ 2147483647 h 768"/>
                <a:gd name="T56" fmla="*/ 2147483647 w 840"/>
                <a:gd name="T57" fmla="*/ 2147483647 h 768"/>
                <a:gd name="T58" fmla="*/ 2147483647 w 840"/>
                <a:gd name="T59" fmla="*/ 2147483647 h 768"/>
                <a:gd name="T60" fmla="*/ 2147483647 w 840"/>
                <a:gd name="T61" fmla="*/ 2147483647 h 768"/>
                <a:gd name="T62" fmla="*/ 2147483647 w 840"/>
                <a:gd name="T63" fmla="*/ 2147483647 h 768"/>
                <a:gd name="T64" fmla="*/ 2147483647 w 840"/>
                <a:gd name="T65" fmla="*/ 2147483647 h 768"/>
                <a:gd name="T66" fmla="*/ 2147483647 w 840"/>
                <a:gd name="T67" fmla="*/ 2147483647 h 768"/>
                <a:gd name="T68" fmla="*/ 2147483647 w 840"/>
                <a:gd name="T69" fmla="*/ 2147483647 h 768"/>
                <a:gd name="T70" fmla="*/ 2147483647 w 840"/>
                <a:gd name="T71" fmla="*/ 2147483647 h 768"/>
                <a:gd name="T72" fmla="*/ 2147483647 w 840"/>
                <a:gd name="T73" fmla="*/ 2147483647 h 768"/>
                <a:gd name="T74" fmla="*/ 2147483647 w 840"/>
                <a:gd name="T75" fmla="*/ 2147483647 h 768"/>
                <a:gd name="T76" fmla="*/ 2147483647 w 840"/>
                <a:gd name="T77" fmla="*/ 2147483647 h 768"/>
                <a:gd name="T78" fmla="*/ 2147483647 w 840"/>
                <a:gd name="T79" fmla="*/ 2147483647 h 768"/>
                <a:gd name="T80" fmla="*/ 2147483647 w 840"/>
                <a:gd name="T81" fmla="*/ 2147483647 h 768"/>
                <a:gd name="T82" fmla="*/ 2147483647 w 840"/>
                <a:gd name="T83" fmla="*/ 2147483647 h 768"/>
                <a:gd name="T84" fmla="*/ 2147483647 w 840"/>
                <a:gd name="T85" fmla="*/ 2147483647 h 768"/>
                <a:gd name="T86" fmla="*/ 2147483647 w 840"/>
                <a:gd name="T87" fmla="*/ 2147483647 h 768"/>
                <a:gd name="T88" fmla="*/ 2147483647 w 840"/>
                <a:gd name="T89" fmla="*/ 2147483647 h 768"/>
                <a:gd name="T90" fmla="*/ 2147483647 w 840"/>
                <a:gd name="T91" fmla="*/ 2147483647 h 768"/>
                <a:gd name="T92" fmla="*/ 2147483647 w 840"/>
                <a:gd name="T93" fmla="*/ 2147483647 h 768"/>
                <a:gd name="T94" fmla="*/ 2147483647 w 840"/>
                <a:gd name="T95" fmla="*/ 2147483647 h 768"/>
                <a:gd name="T96" fmla="*/ 2147483647 w 840"/>
                <a:gd name="T97" fmla="*/ 2147483647 h 768"/>
                <a:gd name="T98" fmla="*/ 2147483647 w 840"/>
                <a:gd name="T99" fmla="*/ 2147483647 h 768"/>
                <a:gd name="T100" fmla="*/ 2147483647 w 840"/>
                <a:gd name="T101" fmla="*/ 2147483647 h 768"/>
                <a:gd name="T102" fmla="*/ 2147483647 w 840"/>
                <a:gd name="T103" fmla="*/ 2147483647 h 768"/>
                <a:gd name="T104" fmla="*/ 2147483647 w 840"/>
                <a:gd name="T105" fmla="*/ 2147483647 h 768"/>
                <a:gd name="T106" fmla="*/ 2147483647 w 840"/>
                <a:gd name="T107" fmla="*/ 2147483647 h 768"/>
                <a:gd name="T108" fmla="*/ 2147483647 w 840"/>
                <a:gd name="T109" fmla="*/ 2147483647 h 768"/>
                <a:gd name="T110" fmla="*/ 2147483647 w 840"/>
                <a:gd name="T111" fmla="*/ 2147483647 h 768"/>
                <a:gd name="T112" fmla="*/ 2147483647 w 840"/>
                <a:gd name="T113" fmla="*/ 2147483647 h 768"/>
                <a:gd name="T114" fmla="*/ 2147483647 w 840"/>
                <a:gd name="T115" fmla="*/ 2147483647 h 768"/>
                <a:gd name="T116" fmla="*/ 2147483647 w 840"/>
                <a:gd name="T117" fmla="*/ 2147483647 h 768"/>
                <a:gd name="T118" fmla="*/ 2147483647 w 840"/>
                <a:gd name="T119" fmla="*/ 2147483647 h 7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40"/>
                <a:gd name="T181" fmla="*/ 0 h 768"/>
                <a:gd name="T182" fmla="*/ 840 w 840"/>
                <a:gd name="T183" fmla="*/ 768 h 7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40" h="768">
                  <a:moveTo>
                    <a:pt x="420" y="738"/>
                  </a:moveTo>
                  <a:lnTo>
                    <a:pt x="420" y="732"/>
                  </a:lnTo>
                  <a:lnTo>
                    <a:pt x="426" y="726"/>
                  </a:lnTo>
                  <a:lnTo>
                    <a:pt x="426" y="714"/>
                  </a:lnTo>
                  <a:lnTo>
                    <a:pt x="432" y="702"/>
                  </a:lnTo>
                  <a:lnTo>
                    <a:pt x="432" y="648"/>
                  </a:lnTo>
                  <a:lnTo>
                    <a:pt x="498" y="594"/>
                  </a:lnTo>
                  <a:lnTo>
                    <a:pt x="498" y="588"/>
                  </a:lnTo>
                  <a:lnTo>
                    <a:pt x="504" y="582"/>
                  </a:lnTo>
                  <a:lnTo>
                    <a:pt x="516" y="558"/>
                  </a:lnTo>
                  <a:lnTo>
                    <a:pt x="522" y="552"/>
                  </a:lnTo>
                  <a:lnTo>
                    <a:pt x="528" y="552"/>
                  </a:lnTo>
                  <a:lnTo>
                    <a:pt x="534" y="558"/>
                  </a:lnTo>
                  <a:lnTo>
                    <a:pt x="546" y="564"/>
                  </a:lnTo>
                  <a:lnTo>
                    <a:pt x="552" y="564"/>
                  </a:lnTo>
                  <a:lnTo>
                    <a:pt x="558" y="558"/>
                  </a:lnTo>
                  <a:lnTo>
                    <a:pt x="558" y="546"/>
                  </a:lnTo>
                  <a:lnTo>
                    <a:pt x="552" y="540"/>
                  </a:lnTo>
                  <a:lnTo>
                    <a:pt x="564" y="540"/>
                  </a:lnTo>
                  <a:lnTo>
                    <a:pt x="570" y="552"/>
                  </a:lnTo>
                  <a:lnTo>
                    <a:pt x="582" y="564"/>
                  </a:lnTo>
                  <a:lnTo>
                    <a:pt x="588" y="576"/>
                  </a:lnTo>
                  <a:lnTo>
                    <a:pt x="588" y="582"/>
                  </a:lnTo>
                  <a:lnTo>
                    <a:pt x="594" y="594"/>
                  </a:lnTo>
                  <a:lnTo>
                    <a:pt x="600" y="600"/>
                  </a:lnTo>
                  <a:lnTo>
                    <a:pt x="606" y="600"/>
                  </a:lnTo>
                  <a:lnTo>
                    <a:pt x="624" y="582"/>
                  </a:lnTo>
                  <a:lnTo>
                    <a:pt x="624" y="570"/>
                  </a:lnTo>
                  <a:lnTo>
                    <a:pt x="630" y="558"/>
                  </a:lnTo>
                  <a:lnTo>
                    <a:pt x="642" y="552"/>
                  </a:lnTo>
                  <a:lnTo>
                    <a:pt x="648" y="546"/>
                  </a:lnTo>
                  <a:lnTo>
                    <a:pt x="648" y="516"/>
                  </a:lnTo>
                  <a:lnTo>
                    <a:pt x="672" y="486"/>
                  </a:lnTo>
                  <a:lnTo>
                    <a:pt x="684" y="438"/>
                  </a:lnTo>
                  <a:lnTo>
                    <a:pt x="696" y="432"/>
                  </a:lnTo>
                  <a:lnTo>
                    <a:pt x="702" y="426"/>
                  </a:lnTo>
                  <a:lnTo>
                    <a:pt x="714" y="420"/>
                  </a:lnTo>
                  <a:lnTo>
                    <a:pt x="720" y="414"/>
                  </a:lnTo>
                  <a:lnTo>
                    <a:pt x="720" y="402"/>
                  </a:lnTo>
                  <a:lnTo>
                    <a:pt x="726" y="384"/>
                  </a:lnTo>
                  <a:lnTo>
                    <a:pt x="726" y="354"/>
                  </a:lnTo>
                  <a:lnTo>
                    <a:pt x="744" y="354"/>
                  </a:lnTo>
                  <a:lnTo>
                    <a:pt x="750" y="348"/>
                  </a:lnTo>
                  <a:lnTo>
                    <a:pt x="756" y="330"/>
                  </a:lnTo>
                  <a:lnTo>
                    <a:pt x="756" y="300"/>
                  </a:lnTo>
                  <a:lnTo>
                    <a:pt x="762" y="294"/>
                  </a:lnTo>
                  <a:lnTo>
                    <a:pt x="768" y="264"/>
                  </a:lnTo>
                  <a:lnTo>
                    <a:pt x="774" y="252"/>
                  </a:lnTo>
                  <a:lnTo>
                    <a:pt x="786" y="240"/>
                  </a:lnTo>
                  <a:lnTo>
                    <a:pt x="786" y="234"/>
                  </a:lnTo>
                  <a:lnTo>
                    <a:pt x="792" y="228"/>
                  </a:lnTo>
                  <a:lnTo>
                    <a:pt x="792" y="222"/>
                  </a:lnTo>
                  <a:lnTo>
                    <a:pt x="798" y="216"/>
                  </a:lnTo>
                  <a:lnTo>
                    <a:pt x="798" y="210"/>
                  </a:lnTo>
                  <a:lnTo>
                    <a:pt x="810" y="210"/>
                  </a:lnTo>
                  <a:lnTo>
                    <a:pt x="822" y="204"/>
                  </a:lnTo>
                  <a:lnTo>
                    <a:pt x="840" y="186"/>
                  </a:lnTo>
                  <a:lnTo>
                    <a:pt x="840" y="174"/>
                  </a:lnTo>
                  <a:lnTo>
                    <a:pt x="834" y="168"/>
                  </a:lnTo>
                  <a:lnTo>
                    <a:pt x="834" y="162"/>
                  </a:lnTo>
                  <a:lnTo>
                    <a:pt x="840" y="156"/>
                  </a:lnTo>
                  <a:lnTo>
                    <a:pt x="840" y="126"/>
                  </a:lnTo>
                  <a:lnTo>
                    <a:pt x="810" y="126"/>
                  </a:lnTo>
                  <a:lnTo>
                    <a:pt x="810" y="120"/>
                  </a:lnTo>
                  <a:lnTo>
                    <a:pt x="804" y="108"/>
                  </a:lnTo>
                  <a:lnTo>
                    <a:pt x="804" y="60"/>
                  </a:lnTo>
                  <a:lnTo>
                    <a:pt x="774" y="12"/>
                  </a:lnTo>
                  <a:lnTo>
                    <a:pt x="756" y="12"/>
                  </a:lnTo>
                  <a:lnTo>
                    <a:pt x="750" y="18"/>
                  </a:lnTo>
                  <a:lnTo>
                    <a:pt x="750" y="24"/>
                  </a:lnTo>
                  <a:lnTo>
                    <a:pt x="744" y="30"/>
                  </a:lnTo>
                  <a:lnTo>
                    <a:pt x="744" y="36"/>
                  </a:lnTo>
                  <a:lnTo>
                    <a:pt x="720" y="36"/>
                  </a:lnTo>
                  <a:lnTo>
                    <a:pt x="714" y="42"/>
                  </a:lnTo>
                  <a:lnTo>
                    <a:pt x="702" y="48"/>
                  </a:lnTo>
                  <a:lnTo>
                    <a:pt x="696" y="54"/>
                  </a:lnTo>
                  <a:lnTo>
                    <a:pt x="684" y="60"/>
                  </a:lnTo>
                  <a:lnTo>
                    <a:pt x="654" y="60"/>
                  </a:lnTo>
                  <a:lnTo>
                    <a:pt x="648" y="54"/>
                  </a:lnTo>
                  <a:lnTo>
                    <a:pt x="636" y="48"/>
                  </a:lnTo>
                  <a:lnTo>
                    <a:pt x="600" y="36"/>
                  </a:lnTo>
                  <a:lnTo>
                    <a:pt x="546" y="36"/>
                  </a:lnTo>
                  <a:lnTo>
                    <a:pt x="528" y="42"/>
                  </a:lnTo>
                  <a:lnTo>
                    <a:pt x="516" y="54"/>
                  </a:lnTo>
                  <a:lnTo>
                    <a:pt x="504" y="60"/>
                  </a:lnTo>
                  <a:lnTo>
                    <a:pt x="492" y="84"/>
                  </a:lnTo>
                  <a:lnTo>
                    <a:pt x="486" y="90"/>
                  </a:lnTo>
                  <a:lnTo>
                    <a:pt x="480" y="90"/>
                  </a:lnTo>
                  <a:lnTo>
                    <a:pt x="468" y="84"/>
                  </a:lnTo>
                  <a:lnTo>
                    <a:pt x="438" y="84"/>
                  </a:lnTo>
                  <a:lnTo>
                    <a:pt x="414" y="72"/>
                  </a:lnTo>
                  <a:lnTo>
                    <a:pt x="402" y="60"/>
                  </a:lnTo>
                  <a:lnTo>
                    <a:pt x="390" y="54"/>
                  </a:lnTo>
                  <a:lnTo>
                    <a:pt x="384" y="48"/>
                  </a:lnTo>
                  <a:lnTo>
                    <a:pt x="372" y="42"/>
                  </a:lnTo>
                  <a:lnTo>
                    <a:pt x="360" y="42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12" y="72"/>
                  </a:lnTo>
                  <a:lnTo>
                    <a:pt x="306" y="72"/>
                  </a:lnTo>
                  <a:lnTo>
                    <a:pt x="294" y="66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82" y="42"/>
                  </a:lnTo>
                  <a:lnTo>
                    <a:pt x="258" y="18"/>
                  </a:lnTo>
                  <a:lnTo>
                    <a:pt x="222" y="18"/>
                  </a:lnTo>
                  <a:lnTo>
                    <a:pt x="222" y="12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86" y="6"/>
                  </a:lnTo>
                  <a:lnTo>
                    <a:pt x="180" y="6"/>
                  </a:lnTo>
                  <a:lnTo>
                    <a:pt x="180" y="12"/>
                  </a:lnTo>
                  <a:lnTo>
                    <a:pt x="126" y="12"/>
                  </a:lnTo>
                  <a:lnTo>
                    <a:pt x="102" y="36"/>
                  </a:lnTo>
                  <a:lnTo>
                    <a:pt x="102" y="60"/>
                  </a:lnTo>
                  <a:lnTo>
                    <a:pt x="96" y="78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8" y="108"/>
                  </a:lnTo>
                  <a:lnTo>
                    <a:pt x="72" y="114"/>
                  </a:lnTo>
                  <a:lnTo>
                    <a:pt x="66" y="114"/>
                  </a:lnTo>
                  <a:lnTo>
                    <a:pt x="66" y="168"/>
                  </a:lnTo>
                  <a:lnTo>
                    <a:pt x="60" y="180"/>
                  </a:lnTo>
                  <a:lnTo>
                    <a:pt x="60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84" y="252"/>
                  </a:lnTo>
                  <a:lnTo>
                    <a:pt x="84" y="264"/>
                  </a:lnTo>
                  <a:lnTo>
                    <a:pt x="78" y="270"/>
                  </a:lnTo>
                  <a:lnTo>
                    <a:pt x="72" y="270"/>
                  </a:lnTo>
                  <a:lnTo>
                    <a:pt x="60" y="276"/>
                  </a:lnTo>
                  <a:lnTo>
                    <a:pt x="60" y="318"/>
                  </a:lnTo>
                  <a:lnTo>
                    <a:pt x="48" y="324"/>
                  </a:lnTo>
                  <a:lnTo>
                    <a:pt x="42" y="336"/>
                  </a:lnTo>
                  <a:lnTo>
                    <a:pt x="36" y="342"/>
                  </a:lnTo>
                  <a:lnTo>
                    <a:pt x="36" y="372"/>
                  </a:lnTo>
                  <a:lnTo>
                    <a:pt x="24" y="396"/>
                  </a:lnTo>
                  <a:lnTo>
                    <a:pt x="6" y="39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0" y="492"/>
                  </a:lnTo>
                  <a:lnTo>
                    <a:pt x="0" y="606"/>
                  </a:lnTo>
                  <a:lnTo>
                    <a:pt x="6" y="612"/>
                  </a:lnTo>
                  <a:lnTo>
                    <a:pt x="30" y="612"/>
                  </a:lnTo>
                  <a:lnTo>
                    <a:pt x="54" y="600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108" y="600"/>
                  </a:lnTo>
                  <a:lnTo>
                    <a:pt x="126" y="606"/>
                  </a:lnTo>
                  <a:lnTo>
                    <a:pt x="138" y="618"/>
                  </a:lnTo>
                  <a:lnTo>
                    <a:pt x="150" y="636"/>
                  </a:lnTo>
                  <a:lnTo>
                    <a:pt x="156" y="648"/>
                  </a:lnTo>
                  <a:lnTo>
                    <a:pt x="168" y="660"/>
                  </a:lnTo>
                  <a:lnTo>
                    <a:pt x="186" y="660"/>
                  </a:lnTo>
                  <a:lnTo>
                    <a:pt x="180" y="666"/>
                  </a:lnTo>
                  <a:lnTo>
                    <a:pt x="180" y="678"/>
                  </a:lnTo>
                  <a:lnTo>
                    <a:pt x="174" y="684"/>
                  </a:lnTo>
                  <a:lnTo>
                    <a:pt x="186" y="684"/>
                  </a:lnTo>
                  <a:lnTo>
                    <a:pt x="198" y="678"/>
                  </a:lnTo>
                  <a:lnTo>
                    <a:pt x="198" y="684"/>
                  </a:lnTo>
                  <a:lnTo>
                    <a:pt x="192" y="690"/>
                  </a:lnTo>
                  <a:lnTo>
                    <a:pt x="186" y="702"/>
                  </a:lnTo>
                  <a:lnTo>
                    <a:pt x="186" y="714"/>
                  </a:lnTo>
                  <a:lnTo>
                    <a:pt x="204" y="750"/>
                  </a:lnTo>
                  <a:lnTo>
                    <a:pt x="216" y="762"/>
                  </a:lnTo>
                  <a:lnTo>
                    <a:pt x="234" y="768"/>
                  </a:lnTo>
                  <a:lnTo>
                    <a:pt x="270" y="768"/>
                  </a:lnTo>
                  <a:lnTo>
                    <a:pt x="276" y="762"/>
                  </a:lnTo>
                  <a:lnTo>
                    <a:pt x="282" y="762"/>
                  </a:lnTo>
                  <a:lnTo>
                    <a:pt x="288" y="738"/>
                  </a:lnTo>
                  <a:lnTo>
                    <a:pt x="312" y="750"/>
                  </a:lnTo>
                  <a:lnTo>
                    <a:pt x="336" y="744"/>
                  </a:lnTo>
                  <a:lnTo>
                    <a:pt x="354" y="756"/>
                  </a:lnTo>
                  <a:lnTo>
                    <a:pt x="396" y="756"/>
                  </a:lnTo>
                  <a:lnTo>
                    <a:pt x="396" y="732"/>
                  </a:lnTo>
                  <a:lnTo>
                    <a:pt x="420" y="732"/>
                  </a:lnTo>
                  <a:lnTo>
                    <a:pt x="420" y="7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7" name="Niger" descr="© INSCALE GmbH, 05.05.2010&#10;http://www.presentationload.com/">
              <a:extLst>
                <a:ext uri="{FF2B5EF4-FFF2-40B4-BE49-F238E27FC236}">
                  <a16:creationId xmlns:a16="http://schemas.microsoft.com/office/drawing/2014/main" id="{616B6DF9-F71E-DF8D-933A-0889040C503F}"/>
                </a:ext>
              </a:extLst>
            </p:cNvPr>
            <p:cNvSpPr>
              <a:spLocks/>
            </p:cNvSpPr>
            <p:nvPr/>
          </p:nvSpPr>
          <p:spPr bwMode="gray">
            <a:xfrm>
              <a:off x="4242803" y="2501007"/>
              <a:ext cx="420993" cy="357254"/>
            </a:xfrm>
            <a:custGeom>
              <a:avLst/>
              <a:gdLst>
                <a:gd name="T0" fmla="*/ 2147483647 w 1110"/>
                <a:gd name="T1" fmla="*/ 2147483647 h 942"/>
                <a:gd name="T2" fmla="*/ 2147483647 w 1110"/>
                <a:gd name="T3" fmla="*/ 2147483647 h 942"/>
                <a:gd name="T4" fmla="*/ 2147483647 w 1110"/>
                <a:gd name="T5" fmla="*/ 2147483647 h 942"/>
                <a:gd name="T6" fmla="*/ 2147483647 w 1110"/>
                <a:gd name="T7" fmla="*/ 2147483647 h 942"/>
                <a:gd name="T8" fmla="*/ 2147483647 w 1110"/>
                <a:gd name="T9" fmla="*/ 2147483647 h 942"/>
                <a:gd name="T10" fmla="*/ 2147483647 w 1110"/>
                <a:gd name="T11" fmla="*/ 2147483647 h 942"/>
                <a:gd name="T12" fmla="*/ 2147483647 w 1110"/>
                <a:gd name="T13" fmla="*/ 2147483647 h 942"/>
                <a:gd name="T14" fmla="*/ 2147483647 w 1110"/>
                <a:gd name="T15" fmla="*/ 2147483647 h 942"/>
                <a:gd name="T16" fmla="*/ 2147483647 w 1110"/>
                <a:gd name="T17" fmla="*/ 2147483647 h 942"/>
                <a:gd name="T18" fmla="*/ 2147483647 w 1110"/>
                <a:gd name="T19" fmla="*/ 2147483647 h 942"/>
                <a:gd name="T20" fmla="*/ 2147483647 w 1110"/>
                <a:gd name="T21" fmla="*/ 2147483647 h 942"/>
                <a:gd name="T22" fmla="*/ 2147483647 w 1110"/>
                <a:gd name="T23" fmla="*/ 2147483647 h 942"/>
                <a:gd name="T24" fmla="*/ 2147483647 w 1110"/>
                <a:gd name="T25" fmla="*/ 2147483647 h 942"/>
                <a:gd name="T26" fmla="*/ 2147483647 w 1110"/>
                <a:gd name="T27" fmla="*/ 2147483647 h 942"/>
                <a:gd name="T28" fmla="*/ 2147483647 w 1110"/>
                <a:gd name="T29" fmla="*/ 2147483647 h 942"/>
                <a:gd name="T30" fmla="*/ 2147483647 w 1110"/>
                <a:gd name="T31" fmla="*/ 2147483647 h 942"/>
                <a:gd name="T32" fmla="*/ 2147483647 w 1110"/>
                <a:gd name="T33" fmla="*/ 2147483647 h 942"/>
                <a:gd name="T34" fmla="*/ 2147483647 w 1110"/>
                <a:gd name="T35" fmla="*/ 2147483647 h 942"/>
                <a:gd name="T36" fmla="*/ 2147483647 w 1110"/>
                <a:gd name="T37" fmla="*/ 2147483647 h 942"/>
                <a:gd name="T38" fmla="*/ 2147483647 w 1110"/>
                <a:gd name="T39" fmla="*/ 2147483647 h 942"/>
                <a:gd name="T40" fmla="*/ 2147483647 w 1110"/>
                <a:gd name="T41" fmla="*/ 2147483647 h 942"/>
                <a:gd name="T42" fmla="*/ 2147483647 w 1110"/>
                <a:gd name="T43" fmla="*/ 2147483647 h 942"/>
                <a:gd name="T44" fmla="*/ 2147483647 w 1110"/>
                <a:gd name="T45" fmla="*/ 2147483647 h 942"/>
                <a:gd name="T46" fmla="*/ 2147483647 w 1110"/>
                <a:gd name="T47" fmla="*/ 2147483647 h 942"/>
                <a:gd name="T48" fmla="*/ 2147483647 w 1110"/>
                <a:gd name="T49" fmla="*/ 2147483647 h 942"/>
                <a:gd name="T50" fmla="*/ 2147483647 w 1110"/>
                <a:gd name="T51" fmla="*/ 2147483647 h 942"/>
                <a:gd name="T52" fmla="*/ 2147483647 w 1110"/>
                <a:gd name="T53" fmla="*/ 2147483647 h 942"/>
                <a:gd name="T54" fmla="*/ 2147483647 w 1110"/>
                <a:gd name="T55" fmla="*/ 2147483647 h 942"/>
                <a:gd name="T56" fmla="*/ 2147483647 w 1110"/>
                <a:gd name="T57" fmla="*/ 2147483647 h 942"/>
                <a:gd name="T58" fmla="*/ 2147483647 w 1110"/>
                <a:gd name="T59" fmla="*/ 2147483647 h 942"/>
                <a:gd name="T60" fmla="*/ 2147483647 w 1110"/>
                <a:gd name="T61" fmla="*/ 2147483647 h 942"/>
                <a:gd name="T62" fmla="*/ 2147483647 w 1110"/>
                <a:gd name="T63" fmla="*/ 2147483647 h 942"/>
                <a:gd name="T64" fmla="*/ 2147483647 w 1110"/>
                <a:gd name="T65" fmla="*/ 2147483647 h 942"/>
                <a:gd name="T66" fmla="*/ 2147483647 w 1110"/>
                <a:gd name="T67" fmla="*/ 2147483647 h 942"/>
                <a:gd name="T68" fmla="*/ 2147483647 w 1110"/>
                <a:gd name="T69" fmla="*/ 2147483647 h 942"/>
                <a:gd name="T70" fmla="*/ 2147483647 w 1110"/>
                <a:gd name="T71" fmla="*/ 2147483647 h 942"/>
                <a:gd name="T72" fmla="*/ 2147483647 w 1110"/>
                <a:gd name="T73" fmla="*/ 2147483647 h 942"/>
                <a:gd name="T74" fmla="*/ 2147483647 w 1110"/>
                <a:gd name="T75" fmla="*/ 2147483647 h 942"/>
                <a:gd name="T76" fmla="*/ 2147483647 w 1110"/>
                <a:gd name="T77" fmla="*/ 2147483647 h 942"/>
                <a:gd name="T78" fmla="*/ 2147483647 w 1110"/>
                <a:gd name="T79" fmla="*/ 2147483647 h 942"/>
                <a:gd name="T80" fmla="*/ 2147483647 w 1110"/>
                <a:gd name="T81" fmla="*/ 2147483647 h 942"/>
                <a:gd name="T82" fmla="*/ 2147483647 w 1110"/>
                <a:gd name="T83" fmla="*/ 2147483647 h 942"/>
                <a:gd name="T84" fmla="*/ 2147483647 w 1110"/>
                <a:gd name="T85" fmla="*/ 2147483647 h 942"/>
                <a:gd name="T86" fmla="*/ 2147483647 w 1110"/>
                <a:gd name="T87" fmla="*/ 2147483647 h 942"/>
                <a:gd name="T88" fmla="*/ 2147483647 w 1110"/>
                <a:gd name="T89" fmla="*/ 2147483647 h 942"/>
                <a:gd name="T90" fmla="*/ 2147483647 w 1110"/>
                <a:gd name="T91" fmla="*/ 2147483647 h 942"/>
                <a:gd name="T92" fmla="*/ 2147483647 w 1110"/>
                <a:gd name="T93" fmla="*/ 2147483647 h 942"/>
                <a:gd name="T94" fmla="*/ 2147483647 w 1110"/>
                <a:gd name="T95" fmla="*/ 2147483647 h 942"/>
                <a:gd name="T96" fmla="*/ 2147483647 w 1110"/>
                <a:gd name="T97" fmla="*/ 2147483647 h 942"/>
                <a:gd name="T98" fmla="*/ 0 w 1110"/>
                <a:gd name="T99" fmla="*/ 2147483647 h 942"/>
                <a:gd name="T100" fmla="*/ 2147483647 w 1110"/>
                <a:gd name="T101" fmla="*/ 2147483647 h 94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10"/>
                <a:gd name="T154" fmla="*/ 0 h 942"/>
                <a:gd name="T155" fmla="*/ 1110 w 1110"/>
                <a:gd name="T156" fmla="*/ 942 h 94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10" h="942">
                  <a:moveTo>
                    <a:pt x="54" y="792"/>
                  </a:moveTo>
                  <a:lnTo>
                    <a:pt x="54" y="810"/>
                  </a:lnTo>
                  <a:lnTo>
                    <a:pt x="66" y="810"/>
                  </a:lnTo>
                  <a:lnTo>
                    <a:pt x="48" y="828"/>
                  </a:lnTo>
                  <a:lnTo>
                    <a:pt x="48" y="834"/>
                  </a:lnTo>
                  <a:lnTo>
                    <a:pt x="72" y="858"/>
                  </a:lnTo>
                  <a:lnTo>
                    <a:pt x="84" y="864"/>
                  </a:lnTo>
                  <a:lnTo>
                    <a:pt x="90" y="876"/>
                  </a:lnTo>
                  <a:lnTo>
                    <a:pt x="108" y="876"/>
                  </a:lnTo>
                  <a:lnTo>
                    <a:pt x="120" y="864"/>
                  </a:lnTo>
                  <a:lnTo>
                    <a:pt x="132" y="864"/>
                  </a:lnTo>
                  <a:lnTo>
                    <a:pt x="144" y="876"/>
                  </a:lnTo>
                  <a:lnTo>
                    <a:pt x="150" y="888"/>
                  </a:lnTo>
                  <a:lnTo>
                    <a:pt x="126" y="894"/>
                  </a:lnTo>
                  <a:lnTo>
                    <a:pt x="150" y="930"/>
                  </a:lnTo>
                  <a:lnTo>
                    <a:pt x="150" y="906"/>
                  </a:lnTo>
                  <a:lnTo>
                    <a:pt x="180" y="894"/>
                  </a:lnTo>
                  <a:lnTo>
                    <a:pt x="192" y="906"/>
                  </a:lnTo>
                  <a:lnTo>
                    <a:pt x="198" y="918"/>
                  </a:lnTo>
                  <a:lnTo>
                    <a:pt x="204" y="924"/>
                  </a:lnTo>
                  <a:lnTo>
                    <a:pt x="210" y="924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40" y="942"/>
                  </a:lnTo>
                  <a:lnTo>
                    <a:pt x="240" y="888"/>
                  </a:lnTo>
                  <a:lnTo>
                    <a:pt x="246" y="888"/>
                  </a:lnTo>
                  <a:lnTo>
                    <a:pt x="252" y="882"/>
                  </a:lnTo>
                  <a:lnTo>
                    <a:pt x="258" y="870"/>
                  </a:lnTo>
                  <a:lnTo>
                    <a:pt x="264" y="864"/>
                  </a:lnTo>
                  <a:lnTo>
                    <a:pt x="270" y="852"/>
                  </a:lnTo>
                  <a:lnTo>
                    <a:pt x="276" y="834"/>
                  </a:lnTo>
                  <a:lnTo>
                    <a:pt x="276" y="810"/>
                  </a:lnTo>
                  <a:lnTo>
                    <a:pt x="300" y="786"/>
                  </a:lnTo>
                  <a:lnTo>
                    <a:pt x="354" y="786"/>
                  </a:lnTo>
                  <a:lnTo>
                    <a:pt x="354" y="780"/>
                  </a:lnTo>
                  <a:lnTo>
                    <a:pt x="360" y="780"/>
                  </a:lnTo>
                  <a:lnTo>
                    <a:pt x="372" y="774"/>
                  </a:lnTo>
                  <a:lnTo>
                    <a:pt x="384" y="774"/>
                  </a:lnTo>
                  <a:lnTo>
                    <a:pt x="396" y="786"/>
                  </a:lnTo>
                  <a:lnTo>
                    <a:pt x="396" y="792"/>
                  </a:lnTo>
                  <a:lnTo>
                    <a:pt x="432" y="792"/>
                  </a:lnTo>
                  <a:lnTo>
                    <a:pt x="456" y="816"/>
                  </a:lnTo>
                  <a:lnTo>
                    <a:pt x="456" y="822"/>
                  </a:lnTo>
                  <a:lnTo>
                    <a:pt x="462" y="828"/>
                  </a:lnTo>
                  <a:lnTo>
                    <a:pt x="462" y="834"/>
                  </a:lnTo>
                  <a:lnTo>
                    <a:pt x="468" y="840"/>
                  </a:lnTo>
                  <a:lnTo>
                    <a:pt x="480" y="846"/>
                  </a:lnTo>
                  <a:lnTo>
                    <a:pt x="486" y="846"/>
                  </a:lnTo>
                  <a:lnTo>
                    <a:pt x="498" y="840"/>
                  </a:lnTo>
                  <a:lnTo>
                    <a:pt x="510" y="828"/>
                  </a:lnTo>
                  <a:lnTo>
                    <a:pt x="534" y="816"/>
                  </a:lnTo>
                  <a:lnTo>
                    <a:pt x="546" y="816"/>
                  </a:lnTo>
                  <a:lnTo>
                    <a:pt x="558" y="822"/>
                  </a:lnTo>
                  <a:lnTo>
                    <a:pt x="564" y="828"/>
                  </a:lnTo>
                  <a:lnTo>
                    <a:pt x="576" y="834"/>
                  </a:lnTo>
                  <a:lnTo>
                    <a:pt x="588" y="846"/>
                  </a:lnTo>
                  <a:lnTo>
                    <a:pt x="612" y="858"/>
                  </a:lnTo>
                  <a:lnTo>
                    <a:pt x="642" y="858"/>
                  </a:lnTo>
                  <a:lnTo>
                    <a:pt x="654" y="864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78" y="834"/>
                  </a:lnTo>
                  <a:lnTo>
                    <a:pt x="690" y="828"/>
                  </a:lnTo>
                  <a:lnTo>
                    <a:pt x="702" y="816"/>
                  </a:lnTo>
                  <a:lnTo>
                    <a:pt x="720" y="810"/>
                  </a:lnTo>
                  <a:lnTo>
                    <a:pt x="774" y="810"/>
                  </a:lnTo>
                  <a:lnTo>
                    <a:pt x="810" y="822"/>
                  </a:lnTo>
                  <a:lnTo>
                    <a:pt x="822" y="828"/>
                  </a:lnTo>
                  <a:lnTo>
                    <a:pt x="828" y="834"/>
                  </a:lnTo>
                  <a:lnTo>
                    <a:pt x="858" y="834"/>
                  </a:lnTo>
                  <a:lnTo>
                    <a:pt x="870" y="828"/>
                  </a:lnTo>
                  <a:lnTo>
                    <a:pt x="876" y="822"/>
                  </a:lnTo>
                  <a:lnTo>
                    <a:pt x="888" y="816"/>
                  </a:lnTo>
                  <a:lnTo>
                    <a:pt x="894" y="810"/>
                  </a:lnTo>
                  <a:lnTo>
                    <a:pt x="918" y="810"/>
                  </a:lnTo>
                  <a:lnTo>
                    <a:pt x="918" y="804"/>
                  </a:lnTo>
                  <a:lnTo>
                    <a:pt x="924" y="798"/>
                  </a:lnTo>
                  <a:lnTo>
                    <a:pt x="924" y="792"/>
                  </a:lnTo>
                  <a:lnTo>
                    <a:pt x="930" y="786"/>
                  </a:lnTo>
                  <a:lnTo>
                    <a:pt x="936" y="786"/>
                  </a:lnTo>
                  <a:lnTo>
                    <a:pt x="930" y="726"/>
                  </a:lnTo>
                  <a:lnTo>
                    <a:pt x="948" y="720"/>
                  </a:lnTo>
                  <a:lnTo>
                    <a:pt x="948" y="714"/>
                  </a:lnTo>
                  <a:lnTo>
                    <a:pt x="954" y="708"/>
                  </a:lnTo>
                  <a:lnTo>
                    <a:pt x="954" y="696"/>
                  </a:lnTo>
                  <a:lnTo>
                    <a:pt x="960" y="678"/>
                  </a:lnTo>
                  <a:lnTo>
                    <a:pt x="966" y="666"/>
                  </a:lnTo>
                  <a:lnTo>
                    <a:pt x="978" y="648"/>
                  </a:lnTo>
                  <a:lnTo>
                    <a:pt x="984" y="636"/>
                  </a:lnTo>
                  <a:lnTo>
                    <a:pt x="1002" y="618"/>
                  </a:lnTo>
                  <a:lnTo>
                    <a:pt x="1026" y="588"/>
                  </a:lnTo>
                  <a:lnTo>
                    <a:pt x="1050" y="564"/>
                  </a:lnTo>
                  <a:lnTo>
                    <a:pt x="1068" y="540"/>
                  </a:lnTo>
                  <a:lnTo>
                    <a:pt x="1074" y="534"/>
                  </a:lnTo>
                  <a:lnTo>
                    <a:pt x="1092" y="288"/>
                  </a:lnTo>
                  <a:lnTo>
                    <a:pt x="1110" y="252"/>
                  </a:lnTo>
                  <a:lnTo>
                    <a:pt x="1080" y="216"/>
                  </a:lnTo>
                  <a:lnTo>
                    <a:pt x="1074" y="192"/>
                  </a:lnTo>
                  <a:lnTo>
                    <a:pt x="1044" y="156"/>
                  </a:lnTo>
                  <a:lnTo>
                    <a:pt x="1056" y="108"/>
                  </a:lnTo>
                  <a:lnTo>
                    <a:pt x="1038" y="42"/>
                  </a:lnTo>
                  <a:lnTo>
                    <a:pt x="1020" y="48"/>
                  </a:lnTo>
                  <a:lnTo>
                    <a:pt x="1002" y="60"/>
                  </a:lnTo>
                  <a:lnTo>
                    <a:pt x="990" y="66"/>
                  </a:lnTo>
                  <a:lnTo>
                    <a:pt x="984" y="66"/>
                  </a:lnTo>
                  <a:lnTo>
                    <a:pt x="978" y="60"/>
                  </a:lnTo>
                  <a:lnTo>
                    <a:pt x="966" y="54"/>
                  </a:lnTo>
                  <a:lnTo>
                    <a:pt x="960" y="42"/>
                  </a:lnTo>
                  <a:lnTo>
                    <a:pt x="954" y="36"/>
                  </a:lnTo>
                  <a:lnTo>
                    <a:pt x="942" y="30"/>
                  </a:lnTo>
                  <a:lnTo>
                    <a:pt x="936" y="24"/>
                  </a:lnTo>
                  <a:lnTo>
                    <a:pt x="930" y="24"/>
                  </a:lnTo>
                  <a:lnTo>
                    <a:pt x="918" y="18"/>
                  </a:lnTo>
                  <a:lnTo>
                    <a:pt x="900" y="12"/>
                  </a:lnTo>
                  <a:lnTo>
                    <a:pt x="888" y="12"/>
                  </a:lnTo>
                  <a:lnTo>
                    <a:pt x="876" y="6"/>
                  </a:lnTo>
                  <a:lnTo>
                    <a:pt x="864" y="6"/>
                  </a:lnTo>
                  <a:lnTo>
                    <a:pt x="828" y="0"/>
                  </a:lnTo>
                  <a:lnTo>
                    <a:pt x="816" y="6"/>
                  </a:lnTo>
                  <a:lnTo>
                    <a:pt x="786" y="30"/>
                  </a:lnTo>
                  <a:lnTo>
                    <a:pt x="738" y="66"/>
                  </a:lnTo>
                  <a:lnTo>
                    <a:pt x="684" y="102"/>
                  </a:lnTo>
                  <a:lnTo>
                    <a:pt x="624" y="144"/>
                  </a:lnTo>
                  <a:lnTo>
                    <a:pt x="576" y="180"/>
                  </a:lnTo>
                  <a:lnTo>
                    <a:pt x="534" y="210"/>
                  </a:lnTo>
                  <a:lnTo>
                    <a:pt x="510" y="222"/>
                  </a:lnTo>
                  <a:lnTo>
                    <a:pt x="480" y="246"/>
                  </a:lnTo>
                  <a:lnTo>
                    <a:pt x="450" y="282"/>
                  </a:lnTo>
                  <a:lnTo>
                    <a:pt x="414" y="312"/>
                  </a:lnTo>
                  <a:lnTo>
                    <a:pt x="390" y="330"/>
                  </a:lnTo>
                  <a:lnTo>
                    <a:pt x="366" y="336"/>
                  </a:lnTo>
                  <a:lnTo>
                    <a:pt x="324" y="342"/>
                  </a:lnTo>
                  <a:lnTo>
                    <a:pt x="282" y="354"/>
                  </a:lnTo>
                  <a:lnTo>
                    <a:pt x="282" y="558"/>
                  </a:lnTo>
                  <a:lnTo>
                    <a:pt x="264" y="582"/>
                  </a:lnTo>
                  <a:lnTo>
                    <a:pt x="264" y="594"/>
                  </a:lnTo>
                  <a:lnTo>
                    <a:pt x="258" y="606"/>
                  </a:lnTo>
                  <a:lnTo>
                    <a:pt x="258" y="624"/>
                  </a:lnTo>
                  <a:lnTo>
                    <a:pt x="252" y="636"/>
                  </a:lnTo>
                  <a:lnTo>
                    <a:pt x="240" y="642"/>
                  </a:lnTo>
                  <a:lnTo>
                    <a:pt x="222" y="648"/>
                  </a:lnTo>
                  <a:lnTo>
                    <a:pt x="198" y="648"/>
                  </a:lnTo>
                  <a:lnTo>
                    <a:pt x="186" y="654"/>
                  </a:lnTo>
                  <a:lnTo>
                    <a:pt x="138" y="648"/>
                  </a:lnTo>
                  <a:lnTo>
                    <a:pt x="138" y="666"/>
                  </a:lnTo>
                  <a:lnTo>
                    <a:pt x="72" y="660"/>
                  </a:lnTo>
                  <a:lnTo>
                    <a:pt x="48" y="678"/>
                  </a:lnTo>
                  <a:lnTo>
                    <a:pt x="0" y="690"/>
                  </a:lnTo>
                  <a:lnTo>
                    <a:pt x="0" y="726"/>
                  </a:lnTo>
                  <a:lnTo>
                    <a:pt x="6" y="738"/>
                  </a:lnTo>
                  <a:lnTo>
                    <a:pt x="6" y="762"/>
                  </a:lnTo>
                  <a:lnTo>
                    <a:pt x="18" y="786"/>
                  </a:lnTo>
                  <a:lnTo>
                    <a:pt x="30" y="792"/>
                  </a:lnTo>
                  <a:lnTo>
                    <a:pt x="54" y="79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8" name="Nicaragua" descr="© INSCALE GmbH, 05.05.2010&#10;http://www.presentationload.com/">
              <a:extLst>
                <a:ext uri="{FF2B5EF4-FFF2-40B4-BE49-F238E27FC236}">
                  <a16:creationId xmlns:a16="http://schemas.microsoft.com/office/drawing/2014/main" id="{6DBB2D58-6A11-55A3-C134-B02E756DF157}"/>
                </a:ext>
              </a:extLst>
            </p:cNvPr>
            <p:cNvSpPr>
              <a:spLocks/>
            </p:cNvSpPr>
            <p:nvPr/>
          </p:nvSpPr>
          <p:spPr bwMode="gray">
            <a:xfrm>
              <a:off x="1888796" y="2764871"/>
              <a:ext cx="123038" cy="126003"/>
            </a:xfrm>
            <a:custGeom>
              <a:avLst/>
              <a:gdLst>
                <a:gd name="T0" fmla="*/ 2147483647 w 324"/>
                <a:gd name="T1" fmla="*/ 2147483647 h 330"/>
                <a:gd name="T2" fmla="*/ 2147483647 w 324"/>
                <a:gd name="T3" fmla="*/ 0 h 330"/>
                <a:gd name="T4" fmla="*/ 2147483647 w 324"/>
                <a:gd name="T5" fmla="*/ 2147483647 h 330"/>
                <a:gd name="T6" fmla="*/ 2147483647 w 324"/>
                <a:gd name="T7" fmla="*/ 2147483647 h 330"/>
                <a:gd name="T8" fmla="*/ 2147483647 w 324"/>
                <a:gd name="T9" fmla="*/ 0 h 330"/>
                <a:gd name="T10" fmla="*/ 2147483647 w 324"/>
                <a:gd name="T11" fmla="*/ 2147483647 h 330"/>
                <a:gd name="T12" fmla="*/ 2147483647 w 324"/>
                <a:gd name="T13" fmla="*/ 2147483647 h 330"/>
                <a:gd name="T14" fmla="*/ 2147483647 w 324"/>
                <a:gd name="T15" fmla="*/ 2147483647 h 330"/>
                <a:gd name="T16" fmla="*/ 2147483647 w 324"/>
                <a:gd name="T17" fmla="*/ 2147483647 h 330"/>
                <a:gd name="T18" fmla="*/ 2147483647 w 324"/>
                <a:gd name="T19" fmla="*/ 2147483647 h 330"/>
                <a:gd name="T20" fmla="*/ 2147483647 w 324"/>
                <a:gd name="T21" fmla="*/ 2147483647 h 330"/>
                <a:gd name="T22" fmla="*/ 2147483647 w 324"/>
                <a:gd name="T23" fmla="*/ 2147483647 h 330"/>
                <a:gd name="T24" fmla="*/ 2147483647 w 324"/>
                <a:gd name="T25" fmla="*/ 2147483647 h 330"/>
                <a:gd name="T26" fmla="*/ 2147483647 w 324"/>
                <a:gd name="T27" fmla="*/ 2147483647 h 330"/>
                <a:gd name="T28" fmla="*/ 2147483647 w 324"/>
                <a:gd name="T29" fmla="*/ 2147483647 h 330"/>
                <a:gd name="T30" fmla="*/ 2147483647 w 324"/>
                <a:gd name="T31" fmla="*/ 2147483647 h 330"/>
                <a:gd name="T32" fmla="*/ 2147483647 w 324"/>
                <a:gd name="T33" fmla="*/ 2147483647 h 330"/>
                <a:gd name="T34" fmla="*/ 2147483647 w 324"/>
                <a:gd name="T35" fmla="*/ 2147483647 h 330"/>
                <a:gd name="T36" fmla="*/ 2147483647 w 324"/>
                <a:gd name="T37" fmla="*/ 2147483647 h 330"/>
                <a:gd name="T38" fmla="*/ 2147483647 w 324"/>
                <a:gd name="T39" fmla="*/ 2147483647 h 330"/>
                <a:gd name="T40" fmla="*/ 2147483647 w 324"/>
                <a:gd name="T41" fmla="*/ 2147483647 h 330"/>
                <a:gd name="T42" fmla="*/ 2147483647 w 324"/>
                <a:gd name="T43" fmla="*/ 2147483647 h 330"/>
                <a:gd name="T44" fmla="*/ 2147483647 w 324"/>
                <a:gd name="T45" fmla="*/ 2147483647 h 330"/>
                <a:gd name="T46" fmla="*/ 2147483647 w 324"/>
                <a:gd name="T47" fmla="*/ 2147483647 h 330"/>
                <a:gd name="T48" fmla="*/ 2147483647 w 324"/>
                <a:gd name="T49" fmla="*/ 2147483647 h 330"/>
                <a:gd name="T50" fmla="*/ 2147483647 w 324"/>
                <a:gd name="T51" fmla="*/ 2147483647 h 330"/>
                <a:gd name="T52" fmla="*/ 2147483647 w 324"/>
                <a:gd name="T53" fmla="*/ 2147483647 h 330"/>
                <a:gd name="T54" fmla="*/ 2147483647 w 324"/>
                <a:gd name="T55" fmla="*/ 2147483647 h 330"/>
                <a:gd name="T56" fmla="*/ 2147483647 w 324"/>
                <a:gd name="T57" fmla="*/ 2147483647 h 330"/>
                <a:gd name="T58" fmla="*/ 2147483647 w 324"/>
                <a:gd name="T59" fmla="*/ 2147483647 h 330"/>
                <a:gd name="T60" fmla="*/ 2147483647 w 324"/>
                <a:gd name="T61" fmla="*/ 2147483647 h 330"/>
                <a:gd name="T62" fmla="*/ 2147483647 w 324"/>
                <a:gd name="T63" fmla="*/ 2147483647 h 330"/>
                <a:gd name="T64" fmla="*/ 2147483647 w 324"/>
                <a:gd name="T65" fmla="*/ 2147483647 h 330"/>
                <a:gd name="T66" fmla="*/ 2147483647 w 324"/>
                <a:gd name="T67" fmla="*/ 2147483647 h 330"/>
                <a:gd name="T68" fmla="*/ 2147483647 w 324"/>
                <a:gd name="T69" fmla="*/ 2147483647 h 330"/>
                <a:gd name="T70" fmla="*/ 2147483647 w 324"/>
                <a:gd name="T71" fmla="*/ 2147483647 h 330"/>
                <a:gd name="T72" fmla="*/ 2147483647 w 324"/>
                <a:gd name="T73" fmla="*/ 2147483647 h 330"/>
                <a:gd name="T74" fmla="*/ 2147483647 w 324"/>
                <a:gd name="T75" fmla="*/ 2147483647 h 330"/>
                <a:gd name="T76" fmla="*/ 2147483647 w 324"/>
                <a:gd name="T77" fmla="*/ 2147483647 h 330"/>
                <a:gd name="T78" fmla="*/ 2147483647 w 324"/>
                <a:gd name="T79" fmla="*/ 2147483647 h 330"/>
                <a:gd name="T80" fmla="*/ 2147483647 w 324"/>
                <a:gd name="T81" fmla="*/ 2147483647 h 3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24"/>
                <a:gd name="T124" fmla="*/ 0 h 330"/>
                <a:gd name="T125" fmla="*/ 324 w 324"/>
                <a:gd name="T126" fmla="*/ 330 h 33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24" h="330">
                  <a:moveTo>
                    <a:pt x="324" y="18"/>
                  </a:moveTo>
                  <a:lnTo>
                    <a:pt x="318" y="12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264" y="0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40" y="18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12"/>
                  </a:lnTo>
                  <a:lnTo>
                    <a:pt x="198" y="30"/>
                  </a:lnTo>
                  <a:lnTo>
                    <a:pt x="180" y="30"/>
                  </a:lnTo>
                  <a:lnTo>
                    <a:pt x="168" y="54"/>
                  </a:lnTo>
                  <a:lnTo>
                    <a:pt x="144" y="78"/>
                  </a:lnTo>
                  <a:lnTo>
                    <a:pt x="126" y="78"/>
                  </a:lnTo>
                  <a:lnTo>
                    <a:pt x="120" y="72"/>
                  </a:lnTo>
                  <a:lnTo>
                    <a:pt x="120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6" y="84"/>
                  </a:lnTo>
                  <a:lnTo>
                    <a:pt x="60" y="84"/>
                  </a:lnTo>
                  <a:lnTo>
                    <a:pt x="54" y="90"/>
                  </a:lnTo>
                  <a:lnTo>
                    <a:pt x="54" y="102"/>
                  </a:lnTo>
                  <a:lnTo>
                    <a:pt x="60" y="108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48" y="126"/>
                  </a:lnTo>
                  <a:lnTo>
                    <a:pt x="48" y="144"/>
                  </a:lnTo>
                  <a:lnTo>
                    <a:pt x="36" y="150"/>
                  </a:lnTo>
                  <a:lnTo>
                    <a:pt x="0" y="150"/>
                  </a:lnTo>
                  <a:lnTo>
                    <a:pt x="48" y="204"/>
                  </a:lnTo>
                  <a:lnTo>
                    <a:pt x="48" y="210"/>
                  </a:lnTo>
                  <a:lnTo>
                    <a:pt x="54" y="216"/>
                  </a:lnTo>
                  <a:lnTo>
                    <a:pt x="54" y="228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96" y="270"/>
                  </a:lnTo>
                  <a:lnTo>
                    <a:pt x="108" y="282"/>
                  </a:lnTo>
                  <a:lnTo>
                    <a:pt x="114" y="294"/>
                  </a:lnTo>
                  <a:lnTo>
                    <a:pt x="138" y="294"/>
                  </a:lnTo>
                  <a:lnTo>
                    <a:pt x="132" y="294"/>
                  </a:lnTo>
                  <a:lnTo>
                    <a:pt x="120" y="282"/>
                  </a:lnTo>
                  <a:lnTo>
                    <a:pt x="120" y="276"/>
                  </a:lnTo>
                  <a:lnTo>
                    <a:pt x="126" y="270"/>
                  </a:lnTo>
                  <a:lnTo>
                    <a:pt x="138" y="270"/>
                  </a:lnTo>
                  <a:lnTo>
                    <a:pt x="138" y="264"/>
                  </a:lnTo>
                  <a:lnTo>
                    <a:pt x="132" y="258"/>
                  </a:lnTo>
                  <a:lnTo>
                    <a:pt x="126" y="258"/>
                  </a:lnTo>
                  <a:lnTo>
                    <a:pt x="120" y="264"/>
                  </a:lnTo>
                  <a:lnTo>
                    <a:pt x="114" y="264"/>
                  </a:lnTo>
                  <a:lnTo>
                    <a:pt x="114" y="222"/>
                  </a:lnTo>
                  <a:lnTo>
                    <a:pt x="120" y="222"/>
                  </a:lnTo>
                  <a:lnTo>
                    <a:pt x="132" y="228"/>
                  </a:lnTo>
                  <a:lnTo>
                    <a:pt x="144" y="240"/>
                  </a:lnTo>
                  <a:lnTo>
                    <a:pt x="156" y="246"/>
                  </a:lnTo>
                  <a:lnTo>
                    <a:pt x="180" y="270"/>
                  </a:lnTo>
                  <a:lnTo>
                    <a:pt x="192" y="306"/>
                  </a:lnTo>
                  <a:lnTo>
                    <a:pt x="210" y="306"/>
                  </a:lnTo>
                  <a:lnTo>
                    <a:pt x="216" y="312"/>
                  </a:lnTo>
                  <a:lnTo>
                    <a:pt x="222" y="312"/>
                  </a:lnTo>
                  <a:lnTo>
                    <a:pt x="222" y="318"/>
                  </a:lnTo>
                  <a:lnTo>
                    <a:pt x="234" y="330"/>
                  </a:lnTo>
                  <a:lnTo>
                    <a:pt x="270" y="330"/>
                  </a:lnTo>
                  <a:lnTo>
                    <a:pt x="270" y="324"/>
                  </a:lnTo>
                  <a:lnTo>
                    <a:pt x="258" y="312"/>
                  </a:lnTo>
                  <a:lnTo>
                    <a:pt x="252" y="300"/>
                  </a:lnTo>
                  <a:lnTo>
                    <a:pt x="252" y="276"/>
                  </a:lnTo>
                  <a:lnTo>
                    <a:pt x="264" y="264"/>
                  </a:lnTo>
                  <a:lnTo>
                    <a:pt x="270" y="264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64" y="222"/>
                  </a:lnTo>
                  <a:lnTo>
                    <a:pt x="270" y="174"/>
                  </a:lnTo>
                  <a:lnTo>
                    <a:pt x="282" y="192"/>
                  </a:lnTo>
                  <a:lnTo>
                    <a:pt x="288" y="108"/>
                  </a:lnTo>
                  <a:lnTo>
                    <a:pt x="288" y="102"/>
                  </a:lnTo>
                  <a:lnTo>
                    <a:pt x="294" y="96"/>
                  </a:lnTo>
                  <a:lnTo>
                    <a:pt x="306" y="72"/>
                  </a:lnTo>
                  <a:lnTo>
                    <a:pt x="312" y="66"/>
                  </a:lnTo>
                  <a:lnTo>
                    <a:pt x="324" y="42"/>
                  </a:lnTo>
                  <a:lnTo>
                    <a:pt x="324" y="1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9" name="New Zealand" descr="© INSCALE GmbH, 05.05.2010&#10;http://www.presentationload.com/">
              <a:extLst>
                <a:ext uri="{FF2B5EF4-FFF2-40B4-BE49-F238E27FC236}">
                  <a16:creationId xmlns:a16="http://schemas.microsoft.com/office/drawing/2014/main" id="{7AACBBBB-E2F4-12DB-FA82-310003BECE7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260033" y="4266520"/>
              <a:ext cx="481772" cy="372078"/>
            </a:xfrm>
            <a:custGeom>
              <a:avLst/>
              <a:gdLst>
                <a:gd name="T0" fmla="*/ 2147483647 w 1272"/>
                <a:gd name="T1" fmla="*/ 2147483647 h 984"/>
                <a:gd name="T2" fmla="*/ 2147483647 w 1272"/>
                <a:gd name="T3" fmla="*/ 2147483647 h 984"/>
                <a:gd name="T4" fmla="*/ 2147483647 w 1272"/>
                <a:gd name="T5" fmla="*/ 2147483647 h 984"/>
                <a:gd name="T6" fmla="*/ 2147483647 w 1272"/>
                <a:gd name="T7" fmla="*/ 2147483647 h 984"/>
                <a:gd name="T8" fmla="*/ 2147483647 w 1272"/>
                <a:gd name="T9" fmla="*/ 2147483647 h 984"/>
                <a:gd name="T10" fmla="*/ 2147483647 w 1272"/>
                <a:gd name="T11" fmla="*/ 2147483647 h 984"/>
                <a:gd name="T12" fmla="*/ 2147483647 w 1272"/>
                <a:gd name="T13" fmla="*/ 2147483647 h 984"/>
                <a:gd name="T14" fmla="*/ 2147483647 w 1272"/>
                <a:gd name="T15" fmla="*/ 2147483647 h 984"/>
                <a:gd name="T16" fmla="*/ 2147483647 w 1272"/>
                <a:gd name="T17" fmla="*/ 2147483647 h 984"/>
                <a:gd name="T18" fmla="*/ 2147483647 w 1272"/>
                <a:gd name="T19" fmla="*/ 2147483647 h 984"/>
                <a:gd name="T20" fmla="*/ 2147483647 w 1272"/>
                <a:gd name="T21" fmla="*/ 2147483647 h 984"/>
                <a:gd name="T22" fmla="*/ 2147483647 w 1272"/>
                <a:gd name="T23" fmla="*/ 2147483647 h 984"/>
                <a:gd name="T24" fmla="*/ 2147483647 w 1272"/>
                <a:gd name="T25" fmla="*/ 2147483647 h 984"/>
                <a:gd name="T26" fmla="*/ 2147483647 w 1272"/>
                <a:gd name="T27" fmla="*/ 2147483647 h 984"/>
                <a:gd name="T28" fmla="*/ 2147483647 w 1272"/>
                <a:gd name="T29" fmla="*/ 2147483647 h 984"/>
                <a:gd name="T30" fmla="*/ 2147483647 w 1272"/>
                <a:gd name="T31" fmla="*/ 2147483647 h 984"/>
                <a:gd name="T32" fmla="*/ 2147483647 w 1272"/>
                <a:gd name="T33" fmla="*/ 2147483647 h 984"/>
                <a:gd name="T34" fmla="*/ 2147483647 w 1272"/>
                <a:gd name="T35" fmla="*/ 2147483647 h 984"/>
                <a:gd name="T36" fmla="*/ 2147483647 w 1272"/>
                <a:gd name="T37" fmla="*/ 2147483647 h 984"/>
                <a:gd name="T38" fmla="*/ 2147483647 w 1272"/>
                <a:gd name="T39" fmla="*/ 2147483647 h 984"/>
                <a:gd name="T40" fmla="*/ 2147483647 w 1272"/>
                <a:gd name="T41" fmla="*/ 2147483647 h 984"/>
                <a:gd name="T42" fmla="*/ 2147483647 w 1272"/>
                <a:gd name="T43" fmla="*/ 2147483647 h 984"/>
                <a:gd name="T44" fmla="*/ 2147483647 w 1272"/>
                <a:gd name="T45" fmla="*/ 2147483647 h 984"/>
                <a:gd name="T46" fmla="*/ 2147483647 w 1272"/>
                <a:gd name="T47" fmla="*/ 2147483647 h 984"/>
                <a:gd name="T48" fmla="*/ 2147483647 w 1272"/>
                <a:gd name="T49" fmla="*/ 2147483647 h 984"/>
                <a:gd name="T50" fmla="*/ 2147483647 w 1272"/>
                <a:gd name="T51" fmla="*/ 2147483647 h 984"/>
                <a:gd name="T52" fmla="*/ 2147483647 w 1272"/>
                <a:gd name="T53" fmla="*/ 2147483647 h 984"/>
                <a:gd name="T54" fmla="*/ 2147483647 w 1272"/>
                <a:gd name="T55" fmla="*/ 2147483647 h 984"/>
                <a:gd name="T56" fmla="*/ 2147483647 w 1272"/>
                <a:gd name="T57" fmla="*/ 2147483647 h 984"/>
                <a:gd name="T58" fmla="*/ 2147483647 w 1272"/>
                <a:gd name="T59" fmla="*/ 2147483647 h 984"/>
                <a:gd name="T60" fmla="*/ 2147483647 w 1272"/>
                <a:gd name="T61" fmla="*/ 2147483647 h 984"/>
                <a:gd name="T62" fmla="*/ 2147483647 w 1272"/>
                <a:gd name="T63" fmla="*/ 2147483647 h 984"/>
                <a:gd name="T64" fmla="*/ 2147483647 w 1272"/>
                <a:gd name="T65" fmla="*/ 2147483647 h 984"/>
                <a:gd name="T66" fmla="*/ 2147483647 w 1272"/>
                <a:gd name="T67" fmla="*/ 2147483647 h 984"/>
                <a:gd name="T68" fmla="*/ 2147483647 w 1272"/>
                <a:gd name="T69" fmla="*/ 2147483647 h 984"/>
                <a:gd name="T70" fmla="*/ 2147483647 w 1272"/>
                <a:gd name="T71" fmla="*/ 2147483647 h 984"/>
                <a:gd name="T72" fmla="*/ 2147483647 w 1272"/>
                <a:gd name="T73" fmla="*/ 2147483647 h 984"/>
                <a:gd name="T74" fmla="*/ 2147483647 w 1272"/>
                <a:gd name="T75" fmla="*/ 2147483647 h 984"/>
                <a:gd name="T76" fmla="*/ 2147483647 w 1272"/>
                <a:gd name="T77" fmla="*/ 2147483647 h 984"/>
                <a:gd name="T78" fmla="*/ 2147483647 w 1272"/>
                <a:gd name="T79" fmla="*/ 2147483647 h 984"/>
                <a:gd name="T80" fmla="*/ 2147483647 w 1272"/>
                <a:gd name="T81" fmla="*/ 2147483647 h 984"/>
                <a:gd name="T82" fmla="*/ 2147483647 w 1272"/>
                <a:gd name="T83" fmla="*/ 2147483647 h 984"/>
                <a:gd name="T84" fmla="*/ 2147483647 w 1272"/>
                <a:gd name="T85" fmla="*/ 2147483647 h 984"/>
                <a:gd name="T86" fmla="*/ 2147483647 w 1272"/>
                <a:gd name="T87" fmla="*/ 2147483647 h 984"/>
                <a:gd name="T88" fmla="*/ 2147483647 w 1272"/>
                <a:gd name="T89" fmla="*/ 2147483647 h 984"/>
                <a:gd name="T90" fmla="*/ 2147483647 w 1272"/>
                <a:gd name="T91" fmla="*/ 2147483647 h 984"/>
                <a:gd name="T92" fmla="*/ 2147483647 w 1272"/>
                <a:gd name="T93" fmla="*/ 2147483647 h 984"/>
                <a:gd name="T94" fmla="*/ 2147483647 w 1272"/>
                <a:gd name="T95" fmla="*/ 2147483647 h 984"/>
                <a:gd name="T96" fmla="*/ 2147483647 w 1272"/>
                <a:gd name="T97" fmla="*/ 2147483647 h 984"/>
                <a:gd name="T98" fmla="*/ 2147483647 w 1272"/>
                <a:gd name="T99" fmla="*/ 2147483647 h 984"/>
                <a:gd name="T100" fmla="*/ 2147483647 w 1272"/>
                <a:gd name="T101" fmla="*/ 2147483647 h 984"/>
                <a:gd name="T102" fmla="*/ 2147483647 w 1272"/>
                <a:gd name="T103" fmla="*/ 2147483647 h 984"/>
                <a:gd name="T104" fmla="*/ 2147483647 w 1272"/>
                <a:gd name="T105" fmla="*/ 2147483647 h 984"/>
                <a:gd name="T106" fmla="*/ 2147483647 w 1272"/>
                <a:gd name="T107" fmla="*/ 2147483647 h 984"/>
                <a:gd name="T108" fmla="*/ 2147483647 w 1272"/>
                <a:gd name="T109" fmla="*/ 2147483647 h 984"/>
                <a:gd name="T110" fmla="*/ 2147483647 w 1272"/>
                <a:gd name="T111" fmla="*/ 2147483647 h 984"/>
                <a:gd name="T112" fmla="*/ 2147483647 w 1272"/>
                <a:gd name="T113" fmla="*/ 2147483647 h 984"/>
                <a:gd name="T114" fmla="*/ 2147483647 w 1272"/>
                <a:gd name="T115" fmla="*/ 2147483647 h 984"/>
                <a:gd name="T116" fmla="*/ 2147483647 w 1272"/>
                <a:gd name="T117" fmla="*/ 2147483647 h 984"/>
                <a:gd name="T118" fmla="*/ 2147483647 w 1272"/>
                <a:gd name="T119" fmla="*/ 2147483647 h 984"/>
                <a:gd name="T120" fmla="*/ 2147483647 w 1272"/>
                <a:gd name="T121" fmla="*/ 2147483647 h 9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72"/>
                <a:gd name="T184" fmla="*/ 0 h 984"/>
                <a:gd name="T185" fmla="*/ 1272 w 1272"/>
                <a:gd name="T186" fmla="*/ 984 h 9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72" h="984">
                  <a:moveTo>
                    <a:pt x="750" y="564"/>
                  </a:moveTo>
                  <a:lnTo>
                    <a:pt x="738" y="564"/>
                  </a:lnTo>
                  <a:lnTo>
                    <a:pt x="744" y="528"/>
                  </a:lnTo>
                  <a:lnTo>
                    <a:pt x="720" y="546"/>
                  </a:lnTo>
                  <a:lnTo>
                    <a:pt x="726" y="540"/>
                  </a:lnTo>
                  <a:lnTo>
                    <a:pt x="726" y="504"/>
                  </a:lnTo>
                  <a:lnTo>
                    <a:pt x="708" y="504"/>
                  </a:lnTo>
                  <a:lnTo>
                    <a:pt x="702" y="510"/>
                  </a:lnTo>
                  <a:lnTo>
                    <a:pt x="696" y="522"/>
                  </a:lnTo>
                  <a:lnTo>
                    <a:pt x="690" y="528"/>
                  </a:lnTo>
                  <a:lnTo>
                    <a:pt x="672" y="540"/>
                  </a:lnTo>
                  <a:lnTo>
                    <a:pt x="660" y="546"/>
                  </a:lnTo>
                  <a:lnTo>
                    <a:pt x="654" y="558"/>
                  </a:lnTo>
                  <a:lnTo>
                    <a:pt x="642" y="570"/>
                  </a:lnTo>
                  <a:lnTo>
                    <a:pt x="630" y="576"/>
                  </a:lnTo>
                  <a:lnTo>
                    <a:pt x="618" y="588"/>
                  </a:lnTo>
                  <a:lnTo>
                    <a:pt x="606" y="588"/>
                  </a:lnTo>
                  <a:lnTo>
                    <a:pt x="588" y="600"/>
                  </a:lnTo>
                  <a:lnTo>
                    <a:pt x="576" y="606"/>
                  </a:lnTo>
                  <a:lnTo>
                    <a:pt x="546" y="636"/>
                  </a:lnTo>
                  <a:lnTo>
                    <a:pt x="540" y="648"/>
                  </a:lnTo>
                  <a:lnTo>
                    <a:pt x="534" y="648"/>
                  </a:lnTo>
                  <a:lnTo>
                    <a:pt x="528" y="654"/>
                  </a:lnTo>
                  <a:lnTo>
                    <a:pt x="510" y="660"/>
                  </a:lnTo>
                  <a:lnTo>
                    <a:pt x="498" y="666"/>
                  </a:lnTo>
                  <a:lnTo>
                    <a:pt x="462" y="678"/>
                  </a:lnTo>
                  <a:lnTo>
                    <a:pt x="438" y="690"/>
                  </a:lnTo>
                  <a:lnTo>
                    <a:pt x="426" y="702"/>
                  </a:lnTo>
                  <a:lnTo>
                    <a:pt x="414" y="708"/>
                  </a:lnTo>
                  <a:lnTo>
                    <a:pt x="408" y="720"/>
                  </a:lnTo>
                  <a:lnTo>
                    <a:pt x="396" y="726"/>
                  </a:lnTo>
                  <a:lnTo>
                    <a:pt x="378" y="726"/>
                  </a:lnTo>
                  <a:lnTo>
                    <a:pt x="366" y="732"/>
                  </a:lnTo>
                  <a:lnTo>
                    <a:pt x="312" y="750"/>
                  </a:lnTo>
                  <a:lnTo>
                    <a:pt x="288" y="762"/>
                  </a:lnTo>
                  <a:lnTo>
                    <a:pt x="270" y="774"/>
                  </a:lnTo>
                  <a:lnTo>
                    <a:pt x="246" y="786"/>
                  </a:lnTo>
                  <a:lnTo>
                    <a:pt x="222" y="792"/>
                  </a:lnTo>
                  <a:lnTo>
                    <a:pt x="198" y="804"/>
                  </a:lnTo>
                  <a:lnTo>
                    <a:pt x="180" y="810"/>
                  </a:lnTo>
                  <a:lnTo>
                    <a:pt x="174" y="816"/>
                  </a:lnTo>
                  <a:lnTo>
                    <a:pt x="168" y="828"/>
                  </a:lnTo>
                  <a:lnTo>
                    <a:pt x="168" y="846"/>
                  </a:lnTo>
                  <a:lnTo>
                    <a:pt x="156" y="834"/>
                  </a:lnTo>
                  <a:lnTo>
                    <a:pt x="150" y="834"/>
                  </a:lnTo>
                  <a:lnTo>
                    <a:pt x="144" y="840"/>
                  </a:lnTo>
                  <a:lnTo>
                    <a:pt x="120" y="852"/>
                  </a:lnTo>
                  <a:lnTo>
                    <a:pt x="108" y="864"/>
                  </a:lnTo>
                  <a:lnTo>
                    <a:pt x="72" y="882"/>
                  </a:lnTo>
                  <a:lnTo>
                    <a:pt x="66" y="882"/>
                  </a:lnTo>
                  <a:lnTo>
                    <a:pt x="54" y="888"/>
                  </a:lnTo>
                  <a:lnTo>
                    <a:pt x="36" y="888"/>
                  </a:lnTo>
                  <a:lnTo>
                    <a:pt x="18" y="894"/>
                  </a:lnTo>
                  <a:lnTo>
                    <a:pt x="12" y="906"/>
                  </a:lnTo>
                  <a:lnTo>
                    <a:pt x="0" y="912"/>
                  </a:lnTo>
                  <a:lnTo>
                    <a:pt x="18" y="912"/>
                  </a:lnTo>
                  <a:lnTo>
                    <a:pt x="24" y="918"/>
                  </a:lnTo>
                  <a:lnTo>
                    <a:pt x="30" y="918"/>
                  </a:lnTo>
                  <a:lnTo>
                    <a:pt x="24" y="924"/>
                  </a:lnTo>
                  <a:lnTo>
                    <a:pt x="24" y="942"/>
                  </a:lnTo>
                  <a:lnTo>
                    <a:pt x="30" y="948"/>
                  </a:lnTo>
                  <a:lnTo>
                    <a:pt x="42" y="948"/>
                  </a:lnTo>
                  <a:lnTo>
                    <a:pt x="54" y="942"/>
                  </a:lnTo>
                  <a:lnTo>
                    <a:pt x="60" y="936"/>
                  </a:lnTo>
                  <a:lnTo>
                    <a:pt x="72" y="948"/>
                  </a:lnTo>
                  <a:lnTo>
                    <a:pt x="96" y="948"/>
                  </a:lnTo>
                  <a:lnTo>
                    <a:pt x="102" y="954"/>
                  </a:lnTo>
                  <a:lnTo>
                    <a:pt x="132" y="954"/>
                  </a:lnTo>
                  <a:lnTo>
                    <a:pt x="150" y="972"/>
                  </a:lnTo>
                  <a:lnTo>
                    <a:pt x="180" y="966"/>
                  </a:lnTo>
                  <a:lnTo>
                    <a:pt x="192" y="972"/>
                  </a:lnTo>
                  <a:lnTo>
                    <a:pt x="198" y="978"/>
                  </a:lnTo>
                  <a:lnTo>
                    <a:pt x="216" y="984"/>
                  </a:lnTo>
                  <a:lnTo>
                    <a:pt x="228" y="984"/>
                  </a:lnTo>
                  <a:lnTo>
                    <a:pt x="252" y="972"/>
                  </a:lnTo>
                  <a:lnTo>
                    <a:pt x="264" y="948"/>
                  </a:lnTo>
                  <a:lnTo>
                    <a:pt x="288" y="936"/>
                  </a:lnTo>
                  <a:lnTo>
                    <a:pt x="312" y="936"/>
                  </a:lnTo>
                  <a:lnTo>
                    <a:pt x="336" y="924"/>
                  </a:lnTo>
                  <a:lnTo>
                    <a:pt x="342" y="912"/>
                  </a:lnTo>
                  <a:lnTo>
                    <a:pt x="342" y="894"/>
                  </a:lnTo>
                  <a:lnTo>
                    <a:pt x="348" y="882"/>
                  </a:lnTo>
                  <a:lnTo>
                    <a:pt x="372" y="870"/>
                  </a:lnTo>
                  <a:lnTo>
                    <a:pt x="396" y="870"/>
                  </a:lnTo>
                  <a:lnTo>
                    <a:pt x="408" y="858"/>
                  </a:lnTo>
                  <a:lnTo>
                    <a:pt x="408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80" y="792"/>
                  </a:lnTo>
                  <a:lnTo>
                    <a:pt x="462" y="774"/>
                  </a:lnTo>
                  <a:lnTo>
                    <a:pt x="504" y="792"/>
                  </a:lnTo>
                  <a:lnTo>
                    <a:pt x="504" y="774"/>
                  </a:lnTo>
                  <a:lnTo>
                    <a:pt x="510" y="768"/>
                  </a:lnTo>
                  <a:lnTo>
                    <a:pt x="540" y="768"/>
                  </a:lnTo>
                  <a:lnTo>
                    <a:pt x="546" y="774"/>
                  </a:lnTo>
                  <a:lnTo>
                    <a:pt x="558" y="780"/>
                  </a:lnTo>
                  <a:lnTo>
                    <a:pt x="570" y="780"/>
                  </a:lnTo>
                  <a:lnTo>
                    <a:pt x="576" y="774"/>
                  </a:lnTo>
                  <a:lnTo>
                    <a:pt x="576" y="768"/>
                  </a:lnTo>
                  <a:lnTo>
                    <a:pt x="582" y="762"/>
                  </a:lnTo>
                  <a:lnTo>
                    <a:pt x="582" y="756"/>
                  </a:lnTo>
                  <a:lnTo>
                    <a:pt x="570" y="744"/>
                  </a:lnTo>
                  <a:lnTo>
                    <a:pt x="612" y="702"/>
                  </a:lnTo>
                  <a:lnTo>
                    <a:pt x="618" y="702"/>
                  </a:lnTo>
                  <a:lnTo>
                    <a:pt x="624" y="696"/>
                  </a:lnTo>
                  <a:lnTo>
                    <a:pt x="660" y="678"/>
                  </a:lnTo>
                  <a:lnTo>
                    <a:pt x="666" y="666"/>
                  </a:lnTo>
                  <a:lnTo>
                    <a:pt x="672" y="660"/>
                  </a:lnTo>
                  <a:lnTo>
                    <a:pt x="672" y="654"/>
                  </a:lnTo>
                  <a:lnTo>
                    <a:pt x="696" y="654"/>
                  </a:lnTo>
                  <a:lnTo>
                    <a:pt x="708" y="648"/>
                  </a:lnTo>
                  <a:lnTo>
                    <a:pt x="738" y="618"/>
                  </a:lnTo>
                  <a:lnTo>
                    <a:pt x="738" y="612"/>
                  </a:lnTo>
                  <a:lnTo>
                    <a:pt x="744" y="612"/>
                  </a:lnTo>
                  <a:lnTo>
                    <a:pt x="750" y="606"/>
                  </a:lnTo>
                  <a:lnTo>
                    <a:pt x="768" y="594"/>
                  </a:lnTo>
                  <a:lnTo>
                    <a:pt x="780" y="582"/>
                  </a:lnTo>
                  <a:lnTo>
                    <a:pt x="786" y="570"/>
                  </a:lnTo>
                  <a:lnTo>
                    <a:pt x="786" y="546"/>
                  </a:lnTo>
                  <a:lnTo>
                    <a:pt x="780" y="540"/>
                  </a:lnTo>
                  <a:lnTo>
                    <a:pt x="780" y="534"/>
                  </a:lnTo>
                  <a:lnTo>
                    <a:pt x="750" y="564"/>
                  </a:lnTo>
                  <a:close/>
                  <a:moveTo>
                    <a:pt x="1224" y="324"/>
                  </a:moveTo>
                  <a:lnTo>
                    <a:pt x="1236" y="318"/>
                  </a:lnTo>
                  <a:lnTo>
                    <a:pt x="1242" y="318"/>
                  </a:lnTo>
                  <a:lnTo>
                    <a:pt x="1266" y="306"/>
                  </a:lnTo>
                  <a:lnTo>
                    <a:pt x="1272" y="300"/>
                  </a:lnTo>
                  <a:lnTo>
                    <a:pt x="1272" y="282"/>
                  </a:lnTo>
                  <a:lnTo>
                    <a:pt x="1266" y="270"/>
                  </a:lnTo>
                  <a:lnTo>
                    <a:pt x="1260" y="264"/>
                  </a:lnTo>
                  <a:lnTo>
                    <a:pt x="1248" y="264"/>
                  </a:lnTo>
                  <a:lnTo>
                    <a:pt x="1236" y="276"/>
                  </a:lnTo>
                  <a:lnTo>
                    <a:pt x="1236" y="282"/>
                  </a:lnTo>
                  <a:lnTo>
                    <a:pt x="1224" y="282"/>
                  </a:lnTo>
                  <a:lnTo>
                    <a:pt x="1212" y="276"/>
                  </a:lnTo>
                  <a:lnTo>
                    <a:pt x="1200" y="276"/>
                  </a:lnTo>
                  <a:lnTo>
                    <a:pt x="1194" y="282"/>
                  </a:lnTo>
                  <a:lnTo>
                    <a:pt x="1176" y="288"/>
                  </a:lnTo>
                  <a:lnTo>
                    <a:pt x="1158" y="288"/>
                  </a:lnTo>
                  <a:lnTo>
                    <a:pt x="1146" y="276"/>
                  </a:lnTo>
                  <a:lnTo>
                    <a:pt x="1146" y="222"/>
                  </a:lnTo>
                  <a:lnTo>
                    <a:pt x="1170" y="180"/>
                  </a:lnTo>
                  <a:lnTo>
                    <a:pt x="1170" y="174"/>
                  </a:lnTo>
                  <a:lnTo>
                    <a:pt x="1164" y="162"/>
                  </a:lnTo>
                  <a:lnTo>
                    <a:pt x="1158" y="156"/>
                  </a:lnTo>
                  <a:lnTo>
                    <a:pt x="1146" y="156"/>
                  </a:lnTo>
                  <a:lnTo>
                    <a:pt x="1140" y="168"/>
                  </a:lnTo>
                  <a:lnTo>
                    <a:pt x="1134" y="174"/>
                  </a:lnTo>
                  <a:lnTo>
                    <a:pt x="1134" y="204"/>
                  </a:lnTo>
                  <a:lnTo>
                    <a:pt x="1128" y="216"/>
                  </a:lnTo>
                  <a:lnTo>
                    <a:pt x="1116" y="222"/>
                  </a:lnTo>
                  <a:lnTo>
                    <a:pt x="1116" y="192"/>
                  </a:lnTo>
                  <a:lnTo>
                    <a:pt x="1092" y="174"/>
                  </a:lnTo>
                  <a:lnTo>
                    <a:pt x="1104" y="150"/>
                  </a:lnTo>
                  <a:lnTo>
                    <a:pt x="1116" y="138"/>
                  </a:lnTo>
                  <a:lnTo>
                    <a:pt x="1122" y="126"/>
                  </a:lnTo>
                  <a:lnTo>
                    <a:pt x="1128" y="108"/>
                  </a:lnTo>
                  <a:lnTo>
                    <a:pt x="1128" y="84"/>
                  </a:lnTo>
                  <a:lnTo>
                    <a:pt x="1116" y="78"/>
                  </a:lnTo>
                  <a:lnTo>
                    <a:pt x="1110" y="72"/>
                  </a:lnTo>
                  <a:lnTo>
                    <a:pt x="1098" y="66"/>
                  </a:lnTo>
                  <a:lnTo>
                    <a:pt x="1092" y="60"/>
                  </a:lnTo>
                  <a:lnTo>
                    <a:pt x="1080" y="60"/>
                  </a:lnTo>
                  <a:lnTo>
                    <a:pt x="1086" y="42"/>
                  </a:lnTo>
                  <a:lnTo>
                    <a:pt x="1062" y="42"/>
                  </a:lnTo>
                  <a:lnTo>
                    <a:pt x="1044" y="18"/>
                  </a:lnTo>
                  <a:lnTo>
                    <a:pt x="1050" y="0"/>
                  </a:lnTo>
                  <a:lnTo>
                    <a:pt x="1020" y="18"/>
                  </a:lnTo>
                  <a:lnTo>
                    <a:pt x="1044" y="54"/>
                  </a:lnTo>
                  <a:lnTo>
                    <a:pt x="1032" y="90"/>
                  </a:lnTo>
                  <a:lnTo>
                    <a:pt x="1056" y="102"/>
                  </a:lnTo>
                  <a:lnTo>
                    <a:pt x="1044" y="108"/>
                  </a:lnTo>
                  <a:lnTo>
                    <a:pt x="1044" y="126"/>
                  </a:lnTo>
                  <a:lnTo>
                    <a:pt x="1068" y="132"/>
                  </a:lnTo>
                  <a:lnTo>
                    <a:pt x="1044" y="150"/>
                  </a:lnTo>
                  <a:lnTo>
                    <a:pt x="1062" y="156"/>
                  </a:lnTo>
                  <a:lnTo>
                    <a:pt x="1062" y="168"/>
                  </a:lnTo>
                  <a:lnTo>
                    <a:pt x="1056" y="174"/>
                  </a:lnTo>
                  <a:lnTo>
                    <a:pt x="1056" y="192"/>
                  </a:lnTo>
                  <a:lnTo>
                    <a:pt x="1068" y="198"/>
                  </a:lnTo>
                  <a:lnTo>
                    <a:pt x="1074" y="204"/>
                  </a:lnTo>
                  <a:lnTo>
                    <a:pt x="1056" y="210"/>
                  </a:lnTo>
                  <a:lnTo>
                    <a:pt x="1044" y="222"/>
                  </a:lnTo>
                  <a:lnTo>
                    <a:pt x="1062" y="234"/>
                  </a:lnTo>
                  <a:lnTo>
                    <a:pt x="1038" y="258"/>
                  </a:lnTo>
                  <a:lnTo>
                    <a:pt x="1032" y="270"/>
                  </a:lnTo>
                  <a:lnTo>
                    <a:pt x="1026" y="276"/>
                  </a:lnTo>
                  <a:lnTo>
                    <a:pt x="1026" y="288"/>
                  </a:lnTo>
                  <a:lnTo>
                    <a:pt x="1038" y="300"/>
                  </a:lnTo>
                  <a:lnTo>
                    <a:pt x="1026" y="300"/>
                  </a:lnTo>
                  <a:lnTo>
                    <a:pt x="1014" y="306"/>
                  </a:lnTo>
                  <a:lnTo>
                    <a:pt x="1002" y="306"/>
                  </a:lnTo>
                  <a:lnTo>
                    <a:pt x="978" y="318"/>
                  </a:lnTo>
                  <a:lnTo>
                    <a:pt x="948" y="348"/>
                  </a:lnTo>
                  <a:lnTo>
                    <a:pt x="930" y="360"/>
                  </a:lnTo>
                  <a:lnTo>
                    <a:pt x="894" y="372"/>
                  </a:lnTo>
                  <a:lnTo>
                    <a:pt x="870" y="384"/>
                  </a:lnTo>
                  <a:lnTo>
                    <a:pt x="858" y="396"/>
                  </a:lnTo>
                  <a:lnTo>
                    <a:pt x="858" y="432"/>
                  </a:lnTo>
                  <a:lnTo>
                    <a:pt x="864" y="444"/>
                  </a:lnTo>
                  <a:lnTo>
                    <a:pt x="870" y="450"/>
                  </a:lnTo>
                  <a:lnTo>
                    <a:pt x="870" y="456"/>
                  </a:lnTo>
                  <a:lnTo>
                    <a:pt x="924" y="456"/>
                  </a:lnTo>
                  <a:lnTo>
                    <a:pt x="924" y="474"/>
                  </a:lnTo>
                  <a:lnTo>
                    <a:pt x="918" y="486"/>
                  </a:lnTo>
                  <a:lnTo>
                    <a:pt x="918" y="522"/>
                  </a:lnTo>
                  <a:lnTo>
                    <a:pt x="894" y="534"/>
                  </a:lnTo>
                  <a:lnTo>
                    <a:pt x="882" y="534"/>
                  </a:lnTo>
                  <a:lnTo>
                    <a:pt x="864" y="540"/>
                  </a:lnTo>
                  <a:lnTo>
                    <a:pt x="852" y="546"/>
                  </a:lnTo>
                  <a:lnTo>
                    <a:pt x="852" y="558"/>
                  </a:lnTo>
                  <a:lnTo>
                    <a:pt x="840" y="570"/>
                  </a:lnTo>
                  <a:lnTo>
                    <a:pt x="852" y="576"/>
                  </a:lnTo>
                  <a:lnTo>
                    <a:pt x="858" y="582"/>
                  </a:lnTo>
                  <a:lnTo>
                    <a:pt x="876" y="588"/>
                  </a:lnTo>
                  <a:lnTo>
                    <a:pt x="888" y="588"/>
                  </a:lnTo>
                  <a:lnTo>
                    <a:pt x="912" y="576"/>
                  </a:lnTo>
                  <a:lnTo>
                    <a:pt x="924" y="558"/>
                  </a:lnTo>
                  <a:lnTo>
                    <a:pt x="972" y="510"/>
                  </a:lnTo>
                  <a:lnTo>
                    <a:pt x="996" y="498"/>
                  </a:lnTo>
                  <a:lnTo>
                    <a:pt x="1014" y="492"/>
                  </a:lnTo>
                  <a:lnTo>
                    <a:pt x="1026" y="486"/>
                  </a:lnTo>
                  <a:lnTo>
                    <a:pt x="1032" y="480"/>
                  </a:lnTo>
                  <a:lnTo>
                    <a:pt x="1038" y="480"/>
                  </a:lnTo>
                  <a:lnTo>
                    <a:pt x="1044" y="474"/>
                  </a:lnTo>
                  <a:lnTo>
                    <a:pt x="1050" y="462"/>
                  </a:lnTo>
                  <a:lnTo>
                    <a:pt x="1056" y="462"/>
                  </a:lnTo>
                  <a:lnTo>
                    <a:pt x="1062" y="456"/>
                  </a:lnTo>
                  <a:lnTo>
                    <a:pt x="1074" y="450"/>
                  </a:lnTo>
                  <a:lnTo>
                    <a:pt x="1080" y="444"/>
                  </a:lnTo>
                  <a:lnTo>
                    <a:pt x="1080" y="420"/>
                  </a:lnTo>
                  <a:lnTo>
                    <a:pt x="1074" y="414"/>
                  </a:lnTo>
                  <a:lnTo>
                    <a:pt x="1080" y="414"/>
                  </a:lnTo>
                  <a:lnTo>
                    <a:pt x="1086" y="408"/>
                  </a:lnTo>
                  <a:lnTo>
                    <a:pt x="1110" y="396"/>
                  </a:lnTo>
                  <a:lnTo>
                    <a:pt x="1140" y="396"/>
                  </a:lnTo>
                  <a:lnTo>
                    <a:pt x="1152" y="402"/>
                  </a:lnTo>
                  <a:lnTo>
                    <a:pt x="1164" y="402"/>
                  </a:lnTo>
                  <a:lnTo>
                    <a:pt x="1176" y="390"/>
                  </a:lnTo>
                  <a:lnTo>
                    <a:pt x="1176" y="360"/>
                  </a:lnTo>
                  <a:lnTo>
                    <a:pt x="1200" y="360"/>
                  </a:lnTo>
                  <a:lnTo>
                    <a:pt x="1212" y="354"/>
                  </a:lnTo>
                  <a:lnTo>
                    <a:pt x="1218" y="354"/>
                  </a:lnTo>
                  <a:lnTo>
                    <a:pt x="1224" y="348"/>
                  </a:lnTo>
                  <a:lnTo>
                    <a:pt x="1224" y="3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90" name="Newfoundland" descr="© INSCALE GmbH, 05.05.2010&#10;http://www.presentationload.com/">
              <a:extLst>
                <a:ext uri="{FF2B5EF4-FFF2-40B4-BE49-F238E27FC236}">
                  <a16:creationId xmlns:a16="http://schemas.microsoft.com/office/drawing/2014/main" id="{32F7A061-0577-D792-B69B-36C8E705B5B2}"/>
                </a:ext>
              </a:extLst>
            </p:cNvPr>
            <p:cNvSpPr>
              <a:spLocks/>
            </p:cNvSpPr>
            <p:nvPr/>
          </p:nvSpPr>
          <p:spPr bwMode="gray">
            <a:xfrm>
              <a:off x="2855303" y="1653087"/>
              <a:ext cx="161579" cy="145273"/>
            </a:xfrm>
            <a:custGeom>
              <a:avLst/>
              <a:gdLst>
                <a:gd name="T0" fmla="*/ 2147483647 w 426"/>
                <a:gd name="T1" fmla="*/ 2147483647 h 384"/>
                <a:gd name="T2" fmla="*/ 2147483647 w 426"/>
                <a:gd name="T3" fmla="*/ 2147483647 h 384"/>
                <a:gd name="T4" fmla="*/ 2147483647 w 426"/>
                <a:gd name="T5" fmla="*/ 0 h 384"/>
                <a:gd name="T6" fmla="*/ 2147483647 w 426"/>
                <a:gd name="T7" fmla="*/ 2147483647 h 384"/>
                <a:gd name="T8" fmla="*/ 2147483647 w 426"/>
                <a:gd name="T9" fmla="*/ 2147483647 h 384"/>
                <a:gd name="T10" fmla="*/ 2147483647 w 426"/>
                <a:gd name="T11" fmla="*/ 2147483647 h 384"/>
                <a:gd name="T12" fmla="*/ 2147483647 w 426"/>
                <a:gd name="T13" fmla="*/ 2147483647 h 384"/>
                <a:gd name="T14" fmla="*/ 2147483647 w 426"/>
                <a:gd name="T15" fmla="*/ 2147483647 h 384"/>
                <a:gd name="T16" fmla="*/ 2147483647 w 426"/>
                <a:gd name="T17" fmla="*/ 2147483647 h 384"/>
                <a:gd name="T18" fmla="*/ 2147483647 w 426"/>
                <a:gd name="T19" fmla="*/ 2147483647 h 384"/>
                <a:gd name="T20" fmla="*/ 2147483647 w 426"/>
                <a:gd name="T21" fmla="*/ 2147483647 h 384"/>
                <a:gd name="T22" fmla="*/ 2147483647 w 426"/>
                <a:gd name="T23" fmla="*/ 2147483647 h 384"/>
                <a:gd name="T24" fmla="*/ 2147483647 w 426"/>
                <a:gd name="T25" fmla="*/ 2147483647 h 384"/>
                <a:gd name="T26" fmla="*/ 2147483647 w 426"/>
                <a:gd name="T27" fmla="*/ 2147483647 h 384"/>
                <a:gd name="T28" fmla="*/ 2147483647 w 426"/>
                <a:gd name="T29" fmla="*/ 2147483647 h 384"/>
                <a:gd name="T30" fmla="*/ 2147483647 w 426"/>
                <a:gd name="T31" fmla="*/ 2147483647 h 384"/>
                <a:gd name="T32" fmla="*/ 2147483647 w 426"/>
                <a:gd name="T33" fmla="*/ 2147483647 h 384"/>
                <a:gd name="T34" fmla="*/ 2147483647 w 426"/>
                <a:gd name="T35" fmla="*/ 2147483647 h 384"/>
                <a:gd name="T36" fmla="*/ 2147483647 w 426"/>
                <a:gd name="T37" fmla="*/ 2147483647 h 384"/>
                <a:gd name="T38" fmla="*/ 2147483647 w 426"/>
                <a:gd name="T39" fmla="*/ 2147483647 h 384"/>
                <a:gd name="T40" fmla="*/ 2147483647 w 426"/>
                <a:gd name="T41" fmla="*/ 2147483647 h 384"/>
                <a:gd name="T42" fmla="*/ 2147483647 w 426"/>
                <a:gd name="T43" fmla="*/ 2147483647 h 384"/>
                <a:gd name="T44" fmla="*/ 2147483647 w 426"/>
                <a:gd name="T45" fmla="*/ 2147483647 h 384"/>
                <a:gd name="T46" fmla="*/ 2147483647 w 426"/>
                <a:gd name="T47" fmla="*/ 2147483647 h 384"/>
                <a:gd name="T48" fmla="*/ 2147483647 w 426"/>
                <a:gd name="T49" fmla="*/ 2147483647 h 384"/>
                <a:gd name="T50" fmla="*/ 2147483647 w 426"/>
                <a:gd name="T51" fmla="*/ 2147483647 h 384"/>
                <a:gd name="T52" fmla="*/ 2147483647 w 426"/>
                <a:gd name="T53" fmla="*/ 2147483647 h 384"/>
                <a:gd name="T54" fmla="*/ 2147483647 w 426"/>
                <a:gd name="T55" fmla="*/ 2147483647 h 384"/>
                <a:gd name="T56" fmla="*/ 2147483647 w 426"/>
                <a:gd name="T57" fmla="*/ 2147483647 h 384"/>
                <a:gd name="T58" fmla="*/ 2147483647 w 426"/>
                <a:gd name="T59" fmla="*/ 2147483647 h 384"/>
                <a:gd name="T60" fmla="*/ 2147483647 w 426"/>
                <a:gd name="T61" fmla="*/ 2147483647 h 384"/>
                <a:gd name="T62" fmla="*/ 2147483647 w 426"/>
                <a:gd name="T63" fmla="*/ 2147483647 h 384"/>
                <a:gd name="T64" fmla="*/ 2147483647 w 426"/>
                <a:gd name="T65" fmla="*/ 2147483647 h 384"/>
                <a:gd name="T66" fmla="*/ 2147483647 w 426"/>
                <a:gd name="T67" fmla="*/ 2147483647 h 384"/>
                <a:gd name="T68" fmla="*/ 2147483647 w 426"/>
                <a:gd name="T69" fmla="*/ 2147483647 h 384"/>
                <a:gd name="T70" fmla="*/ 2147483647 w 426"/>
                <a:gd name="T71" fmla="*/ 2147483647 h 384"/>
                <a:gd name="T72" fmla="*/ 2147483647 w 426"/>
                <a:gd name="T73" fmla="*/ 2147483647 h 384"/>
                <a:gd name="T74" fmla="*/ 2147483647 w 426"/>
                <a:gd name="T75" fmla="*/ 2147483647 h 384"/>
                <a:gd name="T76" fmla="*/ 2147483647 w 426"/>
                <a:gd name="T77" fmla="*/ 2147483647 h 384"/>
                <a:gd name="T78" fmla="*/ 2147483647 w 426"/>
                <a:gd name="T79" fmla="*/ 2147483647 h 384"/>
                <a:gd name="T80" fmla="*/ 2147483647 w 426"/>
                <a:gd name="T81" fmla="*/ 2147483647 h 384"/>
                <a:gd name="T82" fmla="*/ 2147483647 w 426"/>
                <a:gd name="T83" fmla="*/ 2147483647 h 38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384"/>
                <a:gd name="T128" fmla="*/ 426 w 426"/>
                <a:gd name="T129" fmla="*/ 384 h 38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384">
                  <a:moveTo>
                    <a:pt x="258" y="18"/>
                  </a:moveTo>
                  <a:lnTo>
                    <a:pt x="270" y="12"/>
                  </a:lnTo>
                  <a:lnTo>
                    <a:pt x="276" y="12"/>
                  </a:lnTo>
                  <a:lnTo>
                    <a:pt x="294" y="6"/>
                  </a:lnTo>
                  <a:lnTo>
                    <a:pt x="306" y="0"/>
                  </a:lnTo>
                  <a:lnTo>
                    <a:pt x="330" y="0"/>
                  </a:lnTo>
                  <a:lnTo>
                    <a:pt x="342" y="6"/>
                  </a:lnTo>
                  <a:lnTo>
                    <a:pt x="342" y="18"/>
                  </a:lnTo>
                  <a:lnTo>
                    <a:pt x="336" y="24"/>
                  </a:lnTo>
                  <a:lnTo>
                    <a:pt x="312" y="42"/>
                  </a:lnTo>
                  <a:lnTo>
                    <a:pt x="312" y="48"/>
                  </a:lnTo>
                  <a:lnTo>
                    <a:pt x="306" y="54"/>
                  </a:lnTo>
                  <a:lnTo>
                    <a:pt x="300" y="72"/>
                  </a:lnTo>
                  <a:lnTo>
                    <a:pt x="276" y="96"/>
                  </a:lnTo>
                  <a:lnTo>
                    <a:pt x="258" y="102"/>
                  </a:lnTo>
                  <a:lnTo>
                    <a:pt x="246" y="102"/>
                  </a:lnTo>
                  <a:lnTo>
                    <a:pt x="210" y="150"/>
                  </a:lnTo>
                  <a:lnTo>
                    <a:pt x="210" y="174"/>
                  </a:lnTo>
                  <a:lnTo>
                    <a:pt x="234" y="156"/>
                  </a:lnTo>
                  <a:lnTo>
                    <a:pt x="264" y="108"/>
                  </a:lnTo>
                  <a:lnTo>
                    <a:pt x="282" y="126"/>
                  </a:lnTo>
                  <a:lnTo>
                    <a:pt x="306" y="138"/>
                  </a:lnTo>
                  <a:lnTo>
                    <a:pt x="294" y="168"/>
                  </a:lnTo>
                  <a:lnTo>
                    <a:pt x="324" y="168"/>
                  </a:lnTo>
                  <a:lnTo>
                    <a:pt x="330" y="192"/>
                  </a:lnTo>
                  <a:lnTo>
                    <a:pt x="384" y="162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90" y="192"/>
                  </a:lnTo>
                  <a:lnTo>
                    <a:pt x="378" y="204"/>
                  </a:lnTo>
                  <a:lnTo>
                    <a:pt x="372" y="204"/>
                  </a:lnTo>
                  <a:lnTo>
                    <a:pt x="384" y="204"/>
                  </a:lnTo>
                  <a:lnTo>
                    <a:pt x="396" y="210"/>
                  </a:lnTo>
                  <a:lnTo>
                    <a:pt x="408" y="210"/>
                  </a:lnTo>
                  <a:lnTo>
                    <a:pt x="408" y="216"/>
                  </a:lnTo>
                  <a:lnTo>
                    <a:pt x="396" y="240"/>
                  </a:lnTo>
                  <a:lnTo>
                    <a:pt x="384" y="252"/>
                  </a:lnTo>
                  <a:lnTo>
                    <a:pt x="378" y="264"/>
                  </a:lnTo>
                  <a:lnTo>
                    <a:pt x="366" y="276"/>
                  </a:lnTo>
                  <a:lnTo>
                    <a:pt x="360" y="288"/>
                  </a:lnTo>
                  <a:lnTo>
                    <a:pt x="354" y="294"/>
                  </a:lnTo>
                  <a:lnTo>
                    <a:pt x="390" y="294"/>
                  </a:lnTo>
                  <a:lnTo>
                    <a:pt x="354" y="312"/>
                  </a:lnTo>
                  <a:lnTo>
                    <a:pt x="384" y="312"/>
                  </a:lnTo>
                  <a:lnTo>
                    <a:pt x="420" y="300"/>
                  </a:lnTo>
                  <a:lnTo>
                    <a:pt x="426" y="324"/>
                  </a:lnTo>
                  <a:lnTo>
                    <a:pt x="360" y="384"/>
                  </a:lnTo>
                  <a:lnTo>
                    <a:pt x="318" y="378"/>
                  </a:lnTo>
                  <a:lnTo>
                    <a:pt x="336" y="354"/>
                  </a:lnTo>
                  <a:lnTo>
                    <a:pt x="306" y="360"/>
                  </a:lnTo>
                  <a:lnTo>
                    <a:pt x="300" y="348"/>
                  </a:lnTo>
                  <a:lnTo>
                    <a:pt x="228" y="360"/>
                  </a:lnTo>
                  <a:lnTo>
                    <a:pt x="192" y="354"/>
                  </a:lnTo>
                  <a:lnTo>
                    <a:pt x="186" y="348"/>
                  </a:lnTo>
                  <a:lnTo>
                    <a:pt x="228" y="336"/>
                  </a:lnTo>
                  <a:lnTo>
                    <a:pt x="234" y="330"/>
                  </a:lnTo>
                  <a:lnTo>
                    <a:pt x="234" y="324"/>
                  </a:lnTo>
                  <a:lnTo>
                    <a:pt x="228" y="324"/>
                  </a:lnTo>
                  <a:lnTo>
                    <a:pt x="222" y="318"/>
                  </a:lnTo>
                  <a:lnTo>
                    <a:pt x="198" y="318"/>
                  </a:lnTo>
                  <a:lnTo>
                    <a:pt x="162" y="312"/>
                  </a:lnTo>
                  <a:lnTo>
                    <a:pt x="126" y="300"/>
                  </a:lnTo>
                  <a:lnTo>
                    <a:pt x="96" y="294"/>
                  </a:lnTo>
                  <a:lnTo>
                    <a:pt x="78" y="294"/>
                  </a:lnTo>
                  <a:lnTo>
                    <a:pt x="72" y="300"/>
                  </a:lnTo>
                  <a:lnTo>
                    <a:pt x="48" y="300"/>
                  </a:lnTo>
                  <a:lnTo>
                    <a:pt x="36" y="306"/>
                  </a:lnTo>
                  <a:lnTo>
                    <a:pt x="24" y="306"/>
                  </a:lnTo>
                  <a:lnTo>
                    <a:pt x="12" y="300"/>
                  </a:lnTo>
                  <a:lnTo>
                    <a:pt x="6" y="294"/>
                  </a:lnTo>
                  <a:lnTo>
                    <a:pt x="18" y="282"/>
                  </a:lnTo>
                  <a:lnTo>
                    <a:pt x="24" y="282"/>
                  </a:lnTo>
                  <a:lnTo>
                    <a:pt x="30" y="276"/>
                  </a:lnTo>
                  <a:lnTo>
                    <a:pt x="42" y="276"/>
                  </a:lnTo>
                  <a:lnTo>
                    <a:pt x="30" y="276"/>
                  </a:lnTo>
                  <a:lnTo>
                    <a:pt x="12" y="270"/>
                  </a:lnTo>
                  <a:lnTo>
                    <a:pt x="0" y="258"/>
                  </a:lnTo>
                  <a:lnTo>
                    <a:pt x="6" y="252"/>
                  </a:lnTo>
                  <a:lnTo>
                    <a:pt x="18" y="252"/>
                  </a:lnTo>
                  <a:lnTo>
                    <a:pt x="54" y="234"/>
                  </a:lnTo>
                  <a:lnTo>
                    <a:pt x="60" y="228"/>
                  </a:lnTo>
                  <a:lnTo>
                    <a:pt x="66" y="228"/>
                  </a:lnTo>
                  <a:lnTo>
                    <a:pt x="204" y="90"/>
                  </a:lnTo>
                  <a:lnTo>
                    <a:pt x="258" y="1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91" name="Nether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B5C39B75-6D1F-C47C-A825-6B8464905246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0640" y="1595275"/>
              <a:ext cx="102284" cy="80048"/>
            </a:xfrm>
            <a:custGeom>
              <a:avLst/>
              <a:gdLst>
                <a:gd name="T0" fmla="*/ 0 w 270"/>
                <a:gd name="T1" fmla="*/ 2147483647 h 210"/>
                <a:gd name="T2" fmla="*/ 2147483647 w 270"/>
                <a:gd name="T3" fmla="*/ 2147483647 h 210"/>
                <a:gd name="T4" fmla="*/ 2147483647 w 270"/>
                <a:gd name="T5" fmla="*/ 2147483647 h 210"/>
                <a:gd name="T6" fmla="*/ 2147483647 w 270"/>
                <a:gd name="T7" fmla="*/ 2147483647 h 210"/>
                <a:gd name="T8" fmla="*/ 2147483647 w 270"/>
                <a:gd name="T9" fmla="*/ 2147483647 h 210"/>
                <a:gd name="T10" fmla="*/ 2147483647 w 270"/>
                <a:gd name="T11" fmla="*/ 2147483647 h 210"/>
                <a:gd name="T12" fmla="*/ 2147483647 w 270"/>
                <a:gd name="T13" fmla="*/ 2147483647 h 210"/>
                <a:gd name="T14" fmla="*/ 2147483647 w 270"/>
                <a:gd name="T15" fmla="*/ 2147483647 h 210"/>
                <a:gd name="T16" fmla="*/ 2147483647 w 270"/>
                <a:gd name="T17" fmla="*/ 2147483647 h 210"/>
                <a:gd name="T18" fmla="*/ 2147483647 w 270"/>
                <a:gd name="T19" fmla="*/ 2147483647 h 210"/>
                <a:gd name="T20" fmla="*/ 2147483647 w 270"/>
                <a:gd name="T21" fmla="*/ 2147483647 h 210"/>
                <a:gd name="T22" fmla="*/ 2147483647 w 270"/>
                <a:gd name="T23" fmla="*/ 2147483647 h 210"/>
                <a:gd name="T24" fmla="*/ 2147483647 w 270"/>
                <a:gd name="T25" fmla="*/ 2147483647 h 210"/>
                <a:gd name="T26" fmla="*/ 2147483647 w 270"/>
                <a:gd name="T27" fmla="*/ 2147483647 h 210"/>
                <a:gd name="T28" fmla="*/ 2147483647 w 270"/>
                <a:gd name="T29" fmla="*/ 2147483647 h 210"/>
                <a:gd name="T30" fmla="*/ 2147483647 w 270"/>
                <a:gd name="T31" fmla="*/ 2147483647 h 210"/>
                <a:gd name="T32" fmla="*/ 2147483647 w 270"/>
                <a:gd name="T33" fmla="*/ 2147483647 h 210"/>
                <a:gd name="T34" fmla="*/ 2147483647 w 270"/>
                <a:gd name="T35" fmla="*/ 2147483647 h 210"/>
                <a:gd name="T36" fmla="*/ 2147483647 w 270"/>
                <a:gd name="T37" fmla="*/ 2147483647 h 210"/>
                <a:gd name="T38" fmla="*/ 2147483647 w 270"/>
                <a:gd name="T39" fmla="*/ 2147483647 h 210"/>
                <a:gd name="T40" fmla="*/ 2147483647 w 270"/>
                <a:gd name="T41" fmla="*/ 2147483647 h 210"/>
                <a:gd name="T42" fmla="*/ 2147483647 w 270"/>
                <a:gd name="T43" fmla="*/ 2147483647 h 210"/>
                <a:gd name="T44" fmla="*/ 2147483647 w 270"/>
                <a:gd name="T45" fmla="*/ 2147483647 h 210"/>
                <a:gd name="T46" fmla="*/ 2147483647 w 270"/>
                <a:gd name="T47" fmla="*/ 2147483647 h 210"/>
                <a:gd name="T48" fmla="*/ 2147483647 w 270"/>
                <a:gd name="T49" fmla="*/ 2147483647 h 210"/>
                <a:gd name="T50" fmla="*/ 2147483647 w 270"/>
                <a:gd name="T51" fmla="*/ 2147483647 h 210"/>
                <a:gd name="T52" fmla="*/ 2147483647 w 270"/>
                <a:gd name="T53" fmla="*/ 2147483647 h 210"/>
                <a:gd name="T54" fmla="*/ 2147483647 w 270"/>
                <a:gd name="T55" fmla="*/ 2147483647 h 210"/>
                <a:gd name="T56" fmla="*/ 2147483647 w 270"/>
                <a:gd name="T57" fmla="*/ 2147483647 h 210"/>
                <a:gd name="T58" fmla="*/ 2147483647 w 270"/>
                <a:gd name="T59" fmla="*/ 0 h 210"/>
                <a:gd name="T60" fmla="*/ 2147483647 w 270"/>
                <a:gd name="T61" fmla="*/ 2147483647 h 210"/>
                <a:gd name="T62" fmla="*/ 2147483647 w 270"/>
                <a:gd name="T63" fmla="*/ 2147483647 h 210"/>
                <a:gd name="T64" fmla="*/ 2147483647 w 270"/>
                <a:gd name="T65" fmla="*/ 2147483647 h 210"/>
                <a:gd name="T66" fmla="*/ 2147483647 w 270"/>
                <a:gd name="T67" fmla="*/ 2147483647 h 210"/>
                <a:gd name="T68" fmla="*/ 2147483647 w 270"/>
                <a:gd name="T69" fmla="*/ 2147483647 h 210"/>
                <a:gd name="T70" fmla="*/ 2147483647 w 270"/>
                <a:gd name="T71" fmla="*/ 2147483647 h 210"/>
                <a:gd name="T72" fmla="*/ 2147483647 w 270"/>
                <a:gd name="T73" fmla="*/ 2147483647 h 210"/>
                <a:gd name="T74" fmla="*/ 2147483647 w 270"/>
                <a:gd name="T75" fmla="*/ 2147483647 h 210"/>
                <a:gd name="T76" fmla="*/ 2147483647 w 270"/>
                <a:gd name="T77" fmla="*/ 2147483647 h 210"/>
                <a:gd name="T78" fmla="*/ 2147483647 w 270"/>
                <a:gd name="T79" fmla="*/ 2147483647 h 210"/>
                <a:gd name="T80" fmla="*/ 2147483647 w 270"/>
                <a:gd name="T81" fmla="*/ 2147483647 h 210"/>
                <a:gd name="T82" fmla="*/ 2147483647 w 270"/>
                <a:gd name="T83" fmla="*/ 2147483647 h 210"/>
                <a:gd name="T84" fmla="*/ 2147483647 w 270"/>
                <a:gd name="T85" fmla="*/ 2147483647 h 210"/>
                <a:gd name="T86" fmla="*/ 2147483647 w 270"/>
                <a:gd name="T87" fmla="*/ 2147483647 h 210"/>
                <a:gd name="T88" fmla="*/ 2147483647 w 270"/>
                <a:gd name="T89" fmla="*/ 2147483647 h 21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70"/>
                <a:gd name="T136" fmla="*/ 0 h 210"/>
                <a:gd name="T137" fmla="*/ 270 w 270"/>
                <a:gd name="T138" fmla="*/ 210 h 21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70" h="210">
                  <a:moveTo>
                    <a:pt x="18" y="156"/>
                  </a:moveTo>
                  <a:lnTo>
                    <a:pt x="0" y="174"/>
                  </a:lnTo>
                  <a:lnTo>
                    <a:pt x="12" y="162"/>
                  </a:lnTo>
                  <a:lnTo>
                    <a:pt x="24" y="162"/>
                  </a:lnTo>
                  <a:lnTo>
                    <a:pt x="30" y="168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62"/>
                  </a:lnTo>
                  <a:lnTo>
                    <a:pt x="84" y="168"/>
                  </a:lnTo>
                  <a:lnTo>
                    <a:pt x="84" y="156"/>
                  </a:lnTo>
                  <a:lnTo>
                    <a:pt x="96" y="162"/>
                  </a:lnTo>
                  <a:lnTo>
                    <a:pt x="96" y="156"/>
                  </a:lnTo>
                  <a:lnTo>
                    <a:pt x="132" y="156"/>
                  </a:lnTo>
                  <a:lnTo>
                    <a:pt x="132" y="168"/>
                  </a:lnTo>
                  <a:lnTo>
                    <a:pt x="138" y="174"/>
                  </a:lnTo>
                  <a:lnTo>
                    <a:pt x="150" y="174"/>
                  </a:lnTo>
                  <a:lnTo>
                    <a:pt x="162" y="168"/>
                  </a:lnTo>
                  <a:lnTo>
                    <a:pt x="168" y="168"/>
                  </a:lnTo>
                  <a:lnTo>
                    <a:pt x="174" y="174"/>
                  </a:lnTo>
                  <a:lnTo>
                    <a:pt x="174" y="192"/>
                  </a:lnTo>
                  <a:lnTo>
                    <a:pt x="168" y="198"/>
                  </a:lnTo>
                  <a:lnTo>
                    <a:pt x="168" y="210"/>
                  </a:lnTo>
                  <a:lnTo>
                    <a:pt x="180" y="210"/>
                  </a:lnTo>
                  <a:lnTo>
                    <a:pt x="180" y="198"/>
                  </a:lnTo>
                  <a:lnTo>
                    <a:pt x="186" y="192"/>
                  </a:lnTo>
                  <a:lnTo>
                    <a:pt x="186" y="180"/>
                  </a:lnTo>
                  <a:lnTo>
                    <a:pt x="180" y="174"/>
                  </a:lnTo>
                  <a:lnTo>
                    <a:pt x="186" y="168"/>
                  </a:lnTo>
                  <a:lnTo>
                    <a:pt x="198" y="162"/>
                  </a:lnTo>
                  <a:lnTo>
                    <a:pt x="198" y="156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22" y="126"/>
                  </a:lnTo>
                  <a:lnTo>
                    <a:pt x="222" y="120"/>
                  </a:lnTo>
                  <a:lnTo>
                    <a:pt x="228" y="114"/>
                  </a:lnTo>
                  <a:lnTo>
                    <a:pt x="234" y="114"/>
                  </a:lnTo>
                  <a:lnTo>
                    <a:pt x="240" y="102"/>
                  </a:lnTo>
                  <a:lnTo>
                    <a:pt x="246" y="96"/>
                  </a:lnTo>
                  <a:lnTo>
                    <a:pt x="252" y="96"/>
                  </a:lnTo>
                  <a:lnTo>
                    <a:pt x="252" y="90"/>
                  </a:lnTo>
                  <a:lnTo>
                    <a:pt x="240" y="78"/>
                  </a:lnTo>
                  <a:lnTo>
                    <a:pt x="234" y="78"/>
                  </a:lnTo>
                  <a:lnTo>
                    <a:pt x="228" y="72"/>
                  </a:lnTo>
                  <a:lnTo>
                    <a:pt x="228" y="66"/>
                  </a:lnTo>
                  <a:lnTo>
                    <a:pt x="234" y="66"/>
                  </a:lnTo>
                  <a:lnTo>
                    <a:pt x="246" y="60"/>
                  </a:lnTo>
                  <a:lnTo>
                    <a:pt x="258" y="60"/>
                  </a:lnTo>
                  <a:lnTo>
                    <a:pt x="252" y="54"/>
                  </a:lnTo>
                  <a:lnTo>
                    <a:pt x="252" y="36"/>
                  </a:lnTo>
                  <a:lnTo>
                    <a:pt x="258" y="36"/>
                  </a:lnTo>
                  <a:lnTo>
                    <a:pt x="270" y="30"/>
                  </a:lnTo>
                  <a:lnTo>
                    <a:pt x="264" y="18"/>
                  </a:lnTo>
                  <a:lnTo>
                    <a:pt x="270" y="12"/>
                  </a:lnTo>
                  <a:lnTo>
                    <a:pt x="264" y="12"/>
                  </a:lnTo>
                  <a:lnTo>
                    <a:pt x="252" y="6"/>
                  </a:lnTo>
                  <a:lnTo>
                    <a:pt x="246" y="6"/>
                  </a:lnTo>
                  <a:lnTo>
                    <a:pt x="234" y="0"/>
                  </a:lnTo>
                  <a:lnTo>
                    <a:pt x="180" y="0"/>
                  </a:lnTo>
                  <a:lnTo>
                    <a:pt x="168" y="1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54"/>
                  </a:lnTo>
                  <a:lnTo>
                    <a:pt x="168" y="60"/>
                  </a:lnTo>
                  <a:lnTo>
                    <a:pt x="174" y="6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68" y="84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84"/>
                  </a:lnTo>
                  <a:lnTo>
                    <a:pt x="138" y="66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44" y="30"/>
                  </a:lnTo>
                  <a:lnTo>
                    <a:pt x="144" y="24"/>
                  </a:lnTo>
                  <a:lnTo>
                    <a:pt x="132" y="36"/>
                  </a:lnTo>
                  <a:lnTo>
                    <a:pt x="120" y="42"/>
                  </a:lnTo>
                  <a:lnTo>
                    <a:pt x="114" y="48"/>
                  </a:lnTo>
                  <a:lnTo>
                    <a:pt x="102" y="54"/>
                  </a:lnTo>
                  <a:lnTo>
                    <a:pt x="96" y="6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90" y="102"/>
                  </a:lnTo>
                  <a:lnTo>
                    <a:pt x="60" y="132"/>
                  </a:lnTo>
                  <a:lnTo>
                    <a:pt x="72" y="144"/>
                  </a:lnTo>
                  <a:lnTo>
                    <a:pt x="42" y="144"/>
                  </a:lnTo>
                  <a:lnTo>
                    <a:pt x="18" y="15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92" name="Nepal" descr="© INSCALE GmbH, 05.05.2010&#10;http://www.presentationload.com/">
              <a:extLst>
                <a:ext uri="{FF2B5EF4-FFF2-40B4-BE49-F238E27FC236}">
                  <a16:creationId xmlns:a16="http://schemas.microsoft.com/office/drawing/2014/main" id="{3336B582-9F43-BF41-7945-4C44E7C172EA}"/>
                </a:ext>
              </a:extLst>
            </p:cNvPr>
            <p:cNvSpPr>
              <a:spLocks/>
            </p:cNvSpPr>
            <p:nvPr/>
          </p:nvSpPr>
          <p:spPr bwMode="gray">
            <a:xfrm>
              <a:off x="6327019" y="2287544"/>
              <a:ext cx="222356" cy="124520"/>
            </a:xfrm>
            <a:custGeom>
              <a:avLst/>
              <a:gdLst>
                <a:gd name="T0" fmla="*/ 2147483647 w 588"/>
                <a:gd name="T1" fmla="*/ 2147483647 h 330"/>
                <a:gd name="T2" fmla="*/ 2147483647 w 588"/>
                <a:gd name="T3" fmla="*/ 2147483647 h 330"/>
                <a:gd name="T4" fmla="*/ 2147483647 w 588"/>
                <a:gd name="T5" fmla="*/ 2147483647 h 330"/>
                <a:gd name="T6" fmla="*/ 2147483647 w 588"/>
                <a:gd name="T7" fmla="*/ 2147483647 h 330"/>
                <a:gd name="T8" fmla="*/ 2147483647 w 588"/>
                <a:gd name="T9" fmla="*/ 2147483647 h 330"/>
                <a:gd name="T10" fmla="*/ 2147483647 w 588"/>
                <a:gd name="T11" fmla="*/ 2147483647 h 330"/>
                <a:gd name="T12" fmla="*/ 2147483647 w 588"/>
                <a:gd name="T13" fmla="*/ 2147483647 h 330"/>
                <a:gd name="T14" fmla="*/ 2147483647 w 588"/>
                <a:gd name="T15" fmla="*/ 2147483647 h 330"/>
                <a:gd name="T16" fmla="*/ 2147483647 w 588"/>
                <a:gd name="T17" fmla="*/ 2147483647 h 330"/>
                <a:gd name="T18" fmla="*/ 2147483647 w 588"/>
                <a:gd name="T19" fmla="*/ 2147483647 h 330"/>
                <a:gd name="T20" fmla="*/ 2147483647 w 588"/>
                <a:gd name="T21" fmla="*/ 2147483647 h 330"/>
                <a:gd name="T22" fmla="*/ 2147483647 w 588"/>
                <a:gd name="T23" fmla="*/ 2147483647 h 330"/>
                <a:gd name="T24" fmla="*/ 2147483647 w 588"/>
                <a:gd name="T25" fmla="*/ 2147483647 h 330"/>
                <a:gd name="T26" fmla="*/ 2147483647 w 588"/>
                <a:gd name="T27" fmla="*/ 2147483647 h 330"/>
                <a:gd name="T28" fmla="*/ 2147483647 w 588"/>
                <a:gd name="T29" fmla="*/ 2147483647 h 330"/>
                <a:gd name="T30" fmla="*/ 2147483647 w 588"/>
                <a:gd name="T31" fmla="*/ 2147483647 h 330"/>
                <a:gd name="T32" fmla="*/ 2147483647 w 588"/>
                <a:gd name="T33" fmla="*/ 2147483647 h 330"/>
                <a:gd name="T34" fmla="*/ 2147483647 w 588"/>
                <a:gd name="T35" fmla="*/ 2147483647 h 330"/>
                <a:gd name="T36" fmla="*/ 2147483647 w 588"/>
                <a:gd name="T37" fmla="*/ 2147483647 h 330"/>
                <a:gd name="T38" fmla="*/ 2147483647 w 588"/>
                <a:gd name="T39" fmla="*/ 2147483647 h 330"/>
                <a:gd name="T40" fmla="*/ 2147483647 w 588"/>
                <a:gd name="T41" fmla="*/ 2147483647 h 330"/>
                <a:gd name="T42" fmla="*/ 2147483647 w 588"/>
                <a:gd name="T43" fmla="*/ 2147483647 h 330"/>
                <a:gd name="T44" fmla="*/ 2147483647 w 588"/>
                <a:gd name="T45" fmla="*/ 2147483647 h 330"/>
                <a:gd name="T46" fmla="*/ 2147483647 w 588"/>
                <a:gd name="T47" fmla="*/ 2147483647 h 330"/>
                <a:gd name="T48" fmla="*/ 2147483647 w 588"/>
                <a:gd name="T49" fmla="*/ 2147483647 h 330"/>
                <a:gd name="T50" fmla="*/ 2147483647 w 588"/>
                <a:gd name="T51" fmla="*/ 2147483647 h 330"/>
                <a:gd name="T52" fmla="*/ 2147483647 w 588"/>
                <a:gd name="T53" fmla="*/ 2147483647 h 330"/>
                <a:gd name="T54" fmla="*/ 2147483647 w 588"/>
                <a:gd name="T55" fmla="*/ 2147483647 h 330"/>
                <a:gd name="T56" fmla="*/ 2147483647 w 588"/>
                <a:gd name="T57" fmla="*/ 2147483647 h 330"/>
                <a:gd name="T58" fmla="*/ 2147483647 w 588"/>
                <a:gd name="T59" fmla="*/ 2147483647 h 330"/>
                <a:gd name="T60" fmla="*/ 2147483647 w 588"/>
                <a:gd name="T61" fmla="*/ 2147483647 h 330"/>
                <a:gd name="T62" fmla="*/ 2147483647 w 588"/>
                <a:gd name="T63" fmla="*/ 2147483647 h 330"/>
                <a:gd name="T64" fmla="*/ 2147483647 w 588"/>
                <a:gd name="T65" fmla="*/ 2147483647 h 330"/>
                <a:gd name="T66" fmla="*/ 2147483647 w 588"/>
                <a:gd name="T67" fmla="*/ 2147483647 h 330"/>
                <a:gd name="T68" fmla="*/ 2147483647 w 588"/>
                <a:gd name="T69" fmla="*/ 2147483647 h 330"/>
                <a:gd name="T70" fmla="*/ 2147483647 w 588"/>
                <a:gd name="T71" fmla="*/ 0 h 330"/>
                <a:gd name="T72" fmla="*/ 2147483647 w 588"/>
                <a:gd name="T73" fmla="*/ 2147483647 h 330"/>
                <a:gd name="T74" fmla="*/ 2147483647 w 588"/>
                <a:gd name="T75" fmla="*/ 2147483647 h 330"/>
                <a:gd name="T76" fmla="*/ 2147483647 w 588"/>
                <a:gd name="T77" fmla="*/ 2147483647 h 330"/>
                <a:gd name="T78" fmla="*/ 2147483647 w 588"/>
                <a:gd name="T79" fmla="*/ 2147483647 h 330"/>
                <a:gd name="T80" fmla="*/ 2147483647 w 588"/>
                <a:gd name="T81" fmla="*/ 2147483647 h 330"/>
                <a:gd name="T82" fmla="*/ 2147483647 w 588"/>
                <a:gd name="T83" fmla="*/ 2147483647 h 330"/>
                <a:gd name="T84" fmla="*/ 0 w 588"/>
                <a:gd name="T85" fmla="*/ 2147483647 h 330"/>
                <a:gd name="T86" fmla="*/ 2147483647 w 588"/>
                <a:gd name="T87" fmla="*/ 2147483647 h 330"/>
                <a:gd name="T88" fmla="*/ 2147483647 w 588"/>
                <a:gd name="T89" fmla="*/ 2147483647 h 330"/>
                <a:gd name="T90" fmla="*/ 2147483647 w 588"/>
                <a:gd name="T91" fmla="*/ 2147483647 h 330"/>
                <a:gd name="T92" fmla="*/ 2147483647 w 588"/>
                <a:gd name="T93" fmla="*/ 2147483647 h 330"/>
                <a:gd name="T94" fmla="*/ 2147483647 w 588"/>
                <a:gd name="T95" fmla="*/ 2147483647 h 330"/>
                <a:gd name="T96" fmla="*/ 2147483647 w 588"/>
                <a:gd name="T97" fmla="*/ 2147483647 h 330"/>
                <a:gd name="T98" fmla="*/ 2147483647 w 588"/>
                <a:gd name="T99" fmla="*/ 2147483647 h 330"/>
                <a:gd name="T100" fmla="*/ 2147483647 w 588"/>
                <a:gd name="T101" fmla="*/ 2147483647 h 330"/>
                <a:gd name="T102" fmla="*/ 2147483647 w 588"/>
                <a:gd name="T103" fmla="*/ 2147483647 h 330"/>
                <a:gd name="T104" fmla="*/ 2147483647 w 588"/>
                <a:gd name="T105" fmla="*/ 2147483647 h 330"/>
                <a:gd name="T106" fmla="*/ 2147483647 w 588"/>
                <a:gd name="T107" fmla="*/ 2147483647 h 330"/>
                <a:gd name="T108" fmla="*/ 2147483647 w 588"/>
                <a:gd name="T109" fmla="*/ 2147483647 h 3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330"/>
                <a:gd name="T167" fmla="*/ 588 w 588"/>
                <a:gd name="T168" fmla="*/ 330 h 33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330">
                  <a:moveTo>
                    <a:pt x="294" y="234"/>
                  </a:moveTo>
                  <a:lnTo>
                    <a:pt x="306" y="246"/>
                  </a:lnTo>
                  <a:lnTo>
                    <a:pt x="306" y="252"/>
                  </a:lnTo>
                  <a:lnTo>
                    <a:pt x="330" y="252"/>
                  </a:lnTo>
                  <a:lnTo>
                    <a:pt x="384" y="306"/>
                  </a:lnTo>
                  <a:lnTo>
                    <a:pt x="402" y="294"/>
                  </a:lnTo>
                  <a:lnTo>
                    <a:pt x="432" y="312"/>
                  </a:lnTo>
                  <a:lnTo>
                    <a:pt x="438" y="306"/>
                  </a:lnTo>
                  <a:lnTo>
                    <a:pt x="456" y="306"/>
                  </a:lnTo>
                  <a:lnTo>
                    <a:pt x="474" y="312"/>
                  </a:lnTo>
                  <a:lnTo>
                    <a:pt x="486" y="318"/>
                  </a:lnTo>
                  <a:lnTo>
                    <a:pt x="492" y="330"/>
                  </a:lnTo>
                  <a:lnTo>
                    <a:pt x="498" y="318"/>
                  </a:lnTo>
                  <a:lnTo>
                    <a:pt x="510" y="312"/>
                  </a:lnTo>
                  <a:lnTo>
                    <a:pt x="516" y="312"/>
                  </a:lnTo>
                  <a:lnTo>
                    <a:pt x="522" y="318"/>
                  </a:lnTo>
                  <a:lnTo>
                    <a:pt x="522" y="330"/>
                  </a:lnTo>
                  <a:lnTo>
                    <a:pt x="588" y="330"/>
                  </a:lnTo>
                  <a:lnTo>
                    <a:pt x="588" y="294"/>
                  </a:lnTo>
                  <a:lnTo>
                    <a:pt x="576" y="270"/>
                  </a:lnTo>
                  <a:lnTo>
                    <a:pt x="576" y="222"/>
                  </a:lnTo>
                  <a:lnTo>
                    <a:pt x="564" y="204"/>
                  </a:lnTo>
                  <a:lnTo>
                    <a:pt x="540" y="216"/>
                  </a:lnTo>
                  <a:lnTo>
                    <a:pt x="522" y="216"/>
                  </a:lnTo>
                  <a:lnTo>
                    <a:pt x="498" y="204"/>
                  </a:lnTo>
                  <a:lnTo>
                    <a:pt x="480" y="198"/>
                  </a:lnTo>
                  <a:lnTo>
                    <a:pt x="474" y="192"/>
                  </a:lnTo>
                  <a:lnTo>
                    <a:pt x="462" y="186"/>
                  </a:lnTo>
                  <a:lnTo>
                    <a:pt x="462" y="192"/>
                  </a:lnTo>
                  <a:lnTo>
                    <a:pt x="456" y="198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0"/>
                  </a:lnTo>
                  <a:lnTo>
                    <a:pt x="432" y="186"/>
                  </a:lnTo>
                  <a:lnTo>
                    <a:pt x="420" y="198"/>
                  </a:lnTo>
                  <a:lnTo>
                    <a:pt x="408" y="198"/>
                  </a:lnTo>
                  <a:lnTo>
                    <a:pt x="402" y="192"/>
                  </a:lnTo>
                  <a:lnTo>
                    <a:pt x="402" y="174"/>
                  </a:lnTo>
                  <a:lnTo>
                    <a:pt x="396" y="174"/>
                  </a:lnTo>
                  <a:lnTo>
                    <a:pt x="390" y="180"/>
                  </a:lnTo>
                  <a:lnTo>
                    <a:pt x="378" y="180"/>
                  </a:lnTo>
                  <a:lnTo>
                    <a:pt x="360" y="174"/>
                  </a:lnTo>
                  <a:lnTo>
                    <a:pt x="354" y="168"/>
                  </a:lnTo>
                  <a:lnTo>
                    <a:pt x="348" y="168"/>
                  </a:lnTo>
                  <a:lnTo>
                    <a:pt x="348" y="162"/>
                  </a:lnTo>
                  <a:lnTo>
                    <a:pt x="354" y="156"/>
                  </a:lnTo>
                  <a:lnTo>
                    <a:pt x="354" y="150"/>
                  </a:lnTo>
                  <a:lnTo>
                    <a:pt x="348" y="144"/>
                  </a:lnTo>
                  <a:lnTo>
                    <a:pt x="342" y="144"/>
                  </a:lnTo>
                  <a:lnTo>
                    <a:pt x="330" y="150"/>
                  </a:lnTo>
                  <a:lnTo>
                    <a:pt x="324" y="156"/>
                  </a:lnTo>
                  <a:lnTo>
                    <a:pt x="312" y="150"/>
                  </a:lnTo>
                  <a:lnTo>
                    <a:pt x="282" y="120"/>
                  </a:lnTo>
                  <a:lnTo>
                    <a:pt x="282" y="102"/>
                  </a:lnTo>
                  <a:lnTo>
                    <a:pt x="276" y="90"/>
                  </a:lnTo>
                  <a:lnTo>
                    <a:pt x="270" y="84"/>
                  </a:lnTo>
                  <a:lnTo>
                    <a:pt x="258" y="84"/>
                  </a:lnTo>
                  <a:lnTo>
                    <a:pt x="252" y="96"/>
                  </a:lnTo>
                  <a:lnTo>
                    <a:pt x="246" y="102"/>
                  </a:lnTo>
                  <a:lnTo>
                    <a:pt x="246" y="108"/>
                  </a:lnTo>
                  <a:lnTo>
                    <a:pt x="234" y="108"/>
                  </a:lnTo>
                  <a:lnTo>
                    <a:pt x="234" y="96"/>
                  </a:lnTo>
                  <a:lnTo>
                    <a:pt x="228" y="90"/>
                  </a:lnTo>
                  <a:lnTo>
                    <a:pt x="222" y="78"/>
                  </a:lnTo>
                  <a:lnTo>
                    <a:pt x="216" y="72"/>
                  </a:lnTo>
                  <a:lnTo>
                    <a:pt x="210" y="60"/>
                  </a:lnTo>
                  <a:lnTo>
                    <a:pt x="168" y="54"/>
                  </a:lnTo>
                  <a:lnTo>
                    <a:pt x="150" y="36"/>
                  </a:lnTo>
                  <a:lnTo>
                    <a:pt x="138" y="30"/>
                  </a:lnTo>
                  <a:lnTo>
                    <a:pt x="132" y="18"/>
                  </a:lnTo>
                  <a:lnTo>
                    <a:pt x="120" y="6"/>
                  </a:lnTo>
                  <a:lnTo>
                    <a:pt x="108" y="0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8" y="12"/>
                  </a:lnTo>
                  <a:lnTo>
                    <a:pt x="54" y="30"/>
                  </a:lnTo>
                  <a:lnTo>
                    <a:pt x="36" y="12"/>
                  </a:lnTo>
                  <a:lnTo>
                    <a:pt x="30" y="36"/>
                  </a:lnTo>
                  <a:lnTo>
                    <a:pt x="6" y="60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6" y="84"/>
                  </a:lnTo>
                  <a:lnTo>
                    <a:pt x="18" y="96"/>
                  </a:lnTo>
                  <a:lnTo>
                    <a:pt x="1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30" y="150"/>
                  </a:lnTo>
                  <a:lnTo>
                    <a:pt x="42" y="144"/>
                  </a:lnTo>
                  <a:lnTo>
                    <a:pt x="60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138" y="204"/>
                  </a:lnTo>
                  <a:lnTo>
                    <a:pt x="150" y="204"/>
                  </a:lnTo>
                  <a:lnTo>
                    <a:pt x="156" y="210"/>
                  </a:lnTo>
                  <a:lnTo>
                    <a:pt x="162" y="222"/>
                  </a:lnTo>
                  <a:lnTo>
                    <a:pt x="168" y="228"/>
                  </a:lnTo>
                  <a:lnTo>
                    <a:pt x="186" y="228"/>
                  </a:lnTo>
                  <a:lnTo>
                    <a:pt x="192" y="222"/>
                  </a:lnTo>
                  <a:lnTo>
                    <a:pt x="204" y="222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34" y="240"/>
                  </a:lnTo>
                  <a:lnTo>
                    <a:pt x="240" y="246"/>
                  </a:lnTo>
                  <a:lnTo>
                    <a:pt x="246" y="258"/>
                  </a:lnTo>
                  <a:lnTo>
                    <a:pt x="258" y="246"/>
                  </a:lnTo>
                  <a:lnTo>
                    <a:pt x="276" y="246"/>
                  </a:lnTo>
                  <a:lnTo>
                    <a:pt x="282" y="252"/>
                  </a:lnTo>
                  <a:lnTo>
                    <a:pt x="282" y="258"/>
                  </a:lnTo>
                  <a:lnTo>
                    <a:pt x="282" y="240"/>
                  </a:lnTo>
                  <a:lnTo>
                    <a:pt x="288" y="234"/>
                  </a:lnTo>
                  <a:lnTo>
                    <a:pt x="294" y="23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93" name="Namibia" descr="© INSCALE GmbH, 05.05.2010&#10;http://www.presentationload.com/">
              <a:extLst>
                <a:ext uri="{FF2B5EF4-FFF2-40B4-BE49-F238E27FC236}">
                  <a16:creationId xmlns:a16="http://schemas.microsoft.com/office/drawing/2014/main" id="{9F2996B0-F9BD-0ADE-8225-B8DF4CECD265}"/>
                </a:ext>
              </a:extLst>
            </p:cNvPr>
            <p:cNvSpPr>
              <a:spLocks/>
            </p:cNvSpPr>
            <p:nvPr/>
          </p:nvSpPr>
          <p:spPr bwMode="gray">
            <a:xfrm>
              <a:off x="4548172" y="3735829"/>
              <a:ext cx="361698" cy="369113"/>
            </a:xfrm>
            <a:custGeom>
              <a:avLst/>
              <a:gdLst>
                <a:gd name="T0" fmla="*/ 2147483647 w 954"/>
                <a:gd name="T1" fmla="*/ 2147483647 h 972"/>
                <a:gd name="T2" fmla="*/ 2147483647 w 954"/>
                <a:gd name="T3" fmla="*/ 2147483647 h 972"/>
                <a:gd name="T4" fmla="*/ 2147483647 w 954"/>
                <a:gd name="T5" fmla="*/ 2147483647 h 972"/>
                <a:gd name="T6" fmla="*/ 2147483647 w 954"/>
                <a:gd name="T7" fmla="*/ 2147483647 h 972"/>
                <a:gd name="T8" fmla="*/ 2147483647 w 954"/>
                <a:gd name="T9" fmla="*/ 2147483647 h 972"/>
                <a:gd name="T10" fmla="*/ 2147483647 w 954"/>
                <a:gd name="T11" fmla="*/ 2147483647 h 972"/>
                <a:gd name="T12" fmla="*/ 2147483647 w 954"/>
                <a:gd name="T13" fmla="*/ 2147483647 h 972"/>
                <a:gd name="T14" fmla="*/ 2147483647 w 954"/>
                <a:gd name="T15" fmla="*/ 2147483647 h 972"/>
                <a:gd name="T16" fmla="*/ 2147483647 w 954"/>
                <a:gd name="T17" fmla="*/ 2147483647 h 972"/>
                <a:gd name="T18" fmla="*/ 2147483647 w 954"/>
                <a:gd name="T19" fmla="*/ 2147483647 h 972"/>
                <a:gd name="T20" fmla="*/ 2147483647 w 954"/>
                <a:gd name="T21" fmla="*/ 2147483647 h 972"/>
                <a:gd name="T22" fmla="*/ 2147483647 w 954"/>
                <a:gd name="T23" fmla="*/ 2147483647 h 972"/>
                <a:gd name="T24" fmla="*/ 2147483647 w 954"/>
                <a:gd name="T25" fmla="*/ 2147483647 h 972"/>
                <a:gd name="T26" fmla="*/ 2147483647 w 954"/>
                <a:gd name="T27" fmla="*/ 2147483647 h 972"/>
                <a:gd name="T28" fmla="*/ 2147483647 w 954"/>
                <a:gd name="T29" fmla="*/ 2147483647 h 972"/>
                <a:gd name="T30" fmla="*/ 2147483647 w 954"/>
                <a:gd name="T31" fmla="*/ 2147483647 h 972"/>
                <a:gd name="T32" fmla="*/ 2147483647 w 954"/>
                <a:gd name="T33" fmla="*/ 2147483647 h 972"/>
                <a:gd name="T34" fmla="*/ 2147483647 w 954"/>
                <a:gd name="T35" fmla="*/ 2147483647 h 972"/>
                <a:gd name="T36" fmla="*/ 2147483647 w 954"/>
                <a:gd name="T37" fmla="*/ 2147483647 h 972"/>
                <a:gd name="T38" fmla="*/ 2147483647 w 954"/>
                <a:gd name="T39" fmla="*/ 2147483647 h 972"/>
                <a:gd name="T40" fmla="*/ 2147483647 w 954"/>
                <a:gd name="T41" fmla="*/ 2147483647 h 972"/>
                <a:gd name="T42" fmla="*/ 2147483647 w 954"/>
                <a:gd name="T43" fmla="*/ 2147483647 h 972"/>
                <a:gd name="T44" fmla="*/ 2147483647 w 954"/>
                <a:gd name="T45" fmla="*/ 2147483647 h 972"/>
                <a:gd name="T46" fmla="*/ 2147483647 w 954"/>
                <a:gd name="T47" fmla="*/ 2147483647 h 972"/>
                <a:gd name="T48" fmla="*/ 2147483647 w 954"/>
                <a:gd name="T49" fmla="*/ 2147483647 h 972"/>
                <a:gd name="T50" fmla="*/ 2147483647 w 954"/>
                <a:gd name="T51" fmla="*/ 2147483647 h 972"/>
                <a:gd name="T52" fmla="*/ 2147483647 w 954"/>
                <a:gd name="T53" fmla="*/ 2147483647 h 972"/>
                <a:gd name="T54" fmla="*/ 2147483647 w 954"/>
                <a:gd name="T55" fmla="*/ 2147483647 h 972"/>
                <a:gd name="T56" fmla="*/ 2147483647 w 954"/>
                <a:gd name="T57" fmla="*/ 2147483647 h 972"/>
                <a:gd name="T58" fmla="*/ 2147483647 w 954"/>
                <a:gd name="T59" fmla="*/ 2147483647 h 972"/>
                <a:gd name="T60" fmla="*/ 2147483647 w 954"/>
                <a:gd name="T61" fmla="*/ 2147483647 h 972"/>
                <a:gd name="T62" fmla="*/ 2147483647 w 954"/>
                <a:gd name="T63" fmla="*/ 2147483647 h 972"/>
                <a:gd name="T64" fmla="*/ 2147483647 w 954"/>
                <a:gd name="T65" fmla="*/ 2147483647 h 972"/>
                <a:gd name="T66" fmla="*/ 2147483647 w 954"/>
                <a:gd name="T67" fmla="*/ 0 h 972"/>
                <a:gd name="T68" fmla="*/ 2147483647 w 954"/>
                <a:gd name="T69" fmla="*/ 2147483647 h 972"/>
                <a:gd name="T70" fmla="*/ 2147483647 w 954"/>
                <a:gd name="T71" fmla="*/ 2147483647 h 972"/>
                <a:gd name="T72" fmla="*/ 0 w 954"/>
                <a:gd name="T73" fmla="*/ 2147483647 h 972"/>
                <a:gd name="T74" fmla="*/ 2147483647 w 954"/>
                <a:gd name="T75" fmla="*/ 2147483647 h 972"/>
                <a:gd name="T76" fmla="*/ 2147483647 w 954"/>
                <a:gd name="T77" fmla="*/ 2147483647 h 972"/>
                <a:gd name="T78" fmla="*/ 2147483647 w 954"/>
                <a:gd name="T79" fmla="*/ 2147483647 h 972"/>
                <a:gd name="T80" fmla="*/ 2147483647 w 954"/>
                <a:gd name="T81" fmla="*/ 2147483647 h 972"/>
                <a:gd name="T82" fmla="*/ 2147483647 w 954"/>
                <a:gd name="T83" fmla="*/ 2147483647 h 972"/>
                <a:gd name="T84" fmla="*/ 2147483647 w 954"/>
                <a:gd name="T85" fmla="*/ 2147483647 h 972"/>
                <a:gd name="T86" fmla="*/ 2147483647 w 954"/>
                <a:gd name="T87" fmla="*/ 2147483647 h 972"/>
                <a:gd name="T88" fmla="*/ 2147483647 w 954"/>
                <a:gd name="T89" fmla="*/ 2147483647 h 972"/>
                <a:gd name="T90" fmla="*/ 2147483647 w 954"/>
                <a:gd name="T91" fmla="*/ 2147483647 h 972"/>
                <a:gd name="T92" fmla="*/ 2147483647 w 954"/>
                <a:gd name="T93" fmla="*/ 2147483647 h 972"/>
                <a:gd name="T94" fmla="*/ 2147483647 w 954"/>
                <a:gd name="T95" fmla="*/ 2147483647 h 972"/>
                <a:gd name="T96" fmla="*/ 2147483647 w 954"/>
                <a:gd name="T97" fmla="*/ 2147483647 h 972"/>
                <a:gd name="T98" fmla="*/ 2147483647 w 954"/>
                <a:gd name="T99" fmla="*/ 2147483647 h 972"/>
                <a:gd name="T100" fmla="*/ 2147483647 w 954"/>
                <a:gd name="T101" fmla="*/ 2147483647 h 972"/>
                <a:gd name="T102" fmla="*/ 2147483647 w 954"/>
                <a:gd name="T103" fmla="*/ 2147483647 h 972"/>
                <a:gd name="T104" fmla="*/ 2147483647 w 954"/>
                <a:gd name="T105" fmla="*/ 2147483647 h 972"/>
                <a:gd name="T106" fmla="*/ 2147483647 w 954"/>
                <a:gd name="T107" fmla="*/ 2147483647 h 972"/>
                <a:gd name="T108" fmla="*/ 2147483647 w 954"/>
                <a:gd name="T109" fmla="*/ 2147483647 h 972"/>
                <a:gd name="T110" fmla="*/ 2147483647 w 954"/>
                <a:gd name="T111" fmla="*/ 2147483647 h 972"/>
                <a:gd name="T112" fmla="*/ 2147483647 w 954"/>
                <a:gd name="T113" fmla="*/ 2147483647 h 972"/>
                <a:gd name="T114" fmla="*/ 2147483647 w 954"/>
                <a:gd name="T115" fmla="*/ 2147483647 h 972"/>
                <a:gd name="T116" fmla="*/ 2147483647 w 954"/>
                <a:gd name="T117" fmla="*/ 2147483647 h 972"/>
                <a:gd name="T118" fmla="*/ 2147483647 w 954"/>
                <a:gd name="T119" fmla="*/ 2147483647 h 9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72"/>
                <a:gd name="T182" fmla="*/ 954 w 954"/>
                <a:gd name="T183" fmla="*/ 972 h 97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72">
                  <a:moveTo>
                    <a:pt x="366" y="894"/>
                  </a:moveTo>
                  <a:lnTo>
                    <a:pt x="372" y="894"/>
                  </a:lnTo>
                  <a:lnTo>
                    <a:pt x="390" y="912"/>
                  </a:lnTo>
                  <a:lnTo>
                    <a:pt x="390" y="936"/>
                  </a:lnTo>
                  <a:lnTo>
                    <a:pt x="396" y="948"/>
                  </a:lnTo>
                  <a:lnTo>
                    <a:pt x="402" y="954"/>
                  </a:lnTo>
                  <a:lnTo>
                    <a:pt x="426" y="954"/>
                  </a:lnTo>
                  <a:lnTo>
                    <a:pt x="432" y="960"/>
                  </a:lnTo>
                  <a:lnTo>
                    <a:pt x="432" y="966"/>
                  </a:lnTo>
                  <a:lnTo>
                    <a:pt x="438" y="972"/>
                  </a:lnTo>
                  <a:lnTo>
                    <a:pt x="462" y="972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8" y="972"/>
                  </a:lnTo>
                  <a:lnTo>
                    <a:pt x="522" y="972"/>
                  </a:lnTo>
                  <a:lnTo>
                    <a:pt x="522" y="948"/>
                  </a:lnTo>
                  <a:lnTo>
                    <a:pt x="534" y="948"/>
                  </a:lnTo>
                  <a:lnTo>
                    <a:pt x="534" y="942"/>
                  </a:lnTo>
                  <a:lnTo>
                    <a:pt x="540" y="936"/>
                  </a:lnTo>
                  <a:lnTo>
                    <a:pt x="552" y="930"/>
                  </a:lnTo>
                  <a:lnTo>
                    <a:pt x="570" y="930"/>
                  </a:lnTo>
                  <a:lnTo>
                    <a:pt x="582" y="414"/>
                  </a:lnTo>
                  <a:lnTo>
                    <a:pt x="654" y="414"/>
                  </a:lnTo>
                  <a:lnTo>
                    <a:pt x="648" y="288"/>
                  </a:lnTo>
                  <a:lnTo>
                    <a:pt x="654" y="282"/>
                  </a:lnTo>
                  <a:lnTo>
                    <a:pt x="654" y="108"/>
                  </a:lnTo>
                  <a:lnTo>
                    <a:pt x="690" y="108"/>
                  </a:lnTo>
                  <a:lnTo>
                    <a:pt x="708" y="102"/>
                  </a:lnTo>
                  <a:lnTo>
                    <a:pt x="744" y="102"/>
                  </a:lnTo>
                  <a:lnTo>
                    <a:pt x="792" y="90"/>
                  </a:lnTo>
                  <a:lnTo>
                    <a:pt x="804" y="84"/>
                  </a:lnTo>
                  <a:lnTo>
                    <a:pt x="822" y="84"/>
                  </a:lnTo>
                  <a:lnTo>
                    <a:pt x="828" y="90"/>
                  </a:lnTo>
                  <a:lnTo>
                    <a:pt x="828" y="108"/>
                  </a:lnTo>
                  <a:lnTo>
                    <a:pt x="834" y="108"/>
                  </a:lnTo>
                  <a:lnTo>
                    <a:pt x="834" y="126"/>
                  </a:lnTo>
                  <a:lnTo>
                    <a:pt x="840" y="126"/>
                  </a:lnTo>
                  <a:lnTo>
                    <a:pt x="882" y="84"/>
                  </a:lnTo>
                  <a:lnTo>
                    <a:pt x="906" y="84"/>
                  </a:lnTo>
                  <a:lnTo>
                    <a:pt x="918" y="72"/>
                  </a:lnTo>
                  <a:lnTo>
                    <a:pt x="954" y="66"/>
                  </a:lnTo>
                  <a:lnTo>
                    <a:pt x="936" y="48"/>
                  </a:lnTo>
                  <a:lnTo>
                    <a:pt x="906" y="54"/>
                  </a:lnTo>
                  <a:lnTo>
                    <a:pt x="906" y="48"/>
                  </a:lnTo>
                  <a:lnTo>
                    <a:pt x="900" y="42"/>
                  </a:lnTo>
                  <a:lnTo>
                    <a:pt x="882" y="42"/>
                  </a:lnTo>
                  <a:lnTo>
                    <a:pt x="876" y="48"/>
                  </a:lnTo>
                  <a:lnTo>
                    <a:pt x="870" y="48"/>
                  </a:lnTo>
                  <a:lnTo>
                    <a:pt x="846" y="60"/>
                  </a:lnTo>
                  <a:lnTo>
                    <a:pt x="828" y="54"/>
                  </a:lnTo>
                  <a:lnTo>
                    <a:pt x="816" y="60"/>
                  </a:lnTo>
                  <a:lnTo>
                    <a:pt x="780" y="72"/>
                  </a:lnTo>
                  <a:lnTo>
                    <a:pt x="732" y="78"/>
                  </a:lnTo>
                  <a:lnTo>
                    <a:pt x="696" y="84"/>
                  </a:lnTo>
                  <a:lnTo>
                    <a:pt x="624" y="84"/>
                  </a:lnTo>
                  <a:lnTo>
                    <a:pt x="618" y="72"/>
                  </a:lnTo>
                  <a:lnTo>
                    <a:pt x="546" y="78"/>
                  </a:lnTo>
                  <a:lnTo>
                    <a:pt x="540" y="66"/>
                  </a:lnTo>
                  <a:lnTo>
                    <a:pt x="504" y="66"/>
                  </a:lnTo>
                  <a:lnTo>
                    <a:pt x="480" y="42"/>
                  </a:lnTo>
                  <a:lnTo>
                    <a:pt x="480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56" y="30"/>
                  </a:lnTo>
                  <a:lnTo>
                    <a:pt x="132" y="18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90" y="0"/>
                  </a:lnTo>
                  <a:lnTo>
                    <a:pt x="90" y="6"/>
                  </a:lnTo>
                  <a:lnTo>
                    <a:pt x="72" y="24"/>
                  </a:lnTo>
                  <a:lnTo>
                    <a:pt x="42" y="24"/>
                  </a:lnTo>
                  <a:lnTo>
                    <a:pt x="36" y="18"/>
                  </a:lnTo>
                  <a:lnTo>
                    <a:pt x="18" y="24"/>
                  </a:lnTo>
                  <a:lnTo>
                    <a:pt x="0" y="24"/>
                  </a:lnTo>
                  <a:lnTo>
                    <a:pt x="6" y="96"/>
                  </a:lnTo>
                  <a:lnTo>
                    <a:pt x="12" y="108"/>
                  </a:lnTo>
                  <a:lnTo>
                    <a:pt x="30" y="126"/>
                  </a:lnTo>
                  <a:lnTo>
                    <a:pt x="36" y="138"/>
                  </a:lnTo>
                  <a:lnTo>
                    <a:pt x="54" y="162"/>
                  </a:lnTo>
                  <a:lnTo>
                    <a:pt x="72" y="192"/>
                  </a:lnTo>
                  <a:lnTo>
                    <a:pt x="96" y="228"/>
                  </a:lnTo>
                  <a:lnTo>
                    <a:pt x="102" y="258"/>
                  </a:lnTo>
                  <a:lnTo>
                    <a:pt x="102" y="276"/>
                  </a:lnTo>
                  <a:lnTo>
                    <a:pt x="114" y="294"/>
                  </a:lnTo>
                  <a:lnTo>
                    <a:pt x="120" y="312"/>
                  </a:lnTo>
                  <a:lnTo>
                    <a:pt x="138" y="348"/>
                  </a:lnTo>
                  <a:lnTo>
                    <a:pt x="156" y="366"/>
                  </a:lnTo>
                  <a:lnTo>
                    <a:pt x="156" y="390"/>
                  </a:lnTo>
                  <a:lnTo>
                    <a:pt x="162" y="396"/>
                  </a:lnTo>
                  <a:lnTo>
                    <a:pt x="174" y="402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32"/>
                  </a:lnTo>
                  <a:lnTo>
                    <a:pt x="198" y="582"/>
                  </a:lnTo>
                  <a:lnTo>
                    <a:pt x="222" y="630"/>
                  </a:lnTo>
                  <a:lnTo>
                    <a:pt x="222" y="678"/>
                  </a:lnTo>
                  <a:lnTo>
                    <a:pt x="216" y="678"/>
                  </a:lnTo>
                  <a:lnTo>
                    <a:pt x="228" y="726"/>
                  </a:lnTo>
                  <a:lnTo>
                    <a:pt x="228" y="762"/>
                  </a:lnTo>
                  <a:lnTo>
                    <a:pt x="240" y="762"/>
                  </a:lnTo>
                  <a:lnTo>
                    <a:pt x="240" y="804"/>
                  </a:lnTo>
                  <a:lnTo>
                    <a:pt x="252" y="810"/>
                  </a:lnTo>
                  <a:lnTo>
                    <a:pt x="258" y="816"/>
                  </a:lnTo>
                  <a:lnTo>
                    <a:pt x="258" y="846"/>
                  </a:lnTo>
                  <a:lnTo>
                    <a:pt x="264" y="858"/>
                  </a:lnTo>
                  <a:lnTo>
                    <a:pt x="270" y="864"/>
                  </a:lnTo>
                  <a:lnTo>
                    <a:pt x="276" y="876"/>
                  </a:lnTo>
                  <a:lnTo>
                    <a:pt x="282" y="894"/>
                  </a:lnTo>
                  <a:lnTo>
                    <a:pt x="282" y="900"/>
                  </a:lnTo>
                  <a:lnTo>
                    <a:pt x="288" y="912"/>
                  </a:lnTo>
                  <a:lnTo>
                    <a:pt x="294" y="918"/>
                  </a:lnTo>
                  <a:lnTo>
                    <a:pt x="318" y="930"/>
                  </a:lnTo>
                  <a:lnTo>
                    <a:pt x="324" y="936"/>
                  </a:lnTo>
                  <a:lnTo>
                    <a:pt x="330" y="936"/>
                  </a:lnTo>
                  <a:lnTo>
                    <a:pt x="330" y="942"/>
                  </a:lnTo>
                  <a:lnTo>
                    <a:pt x="348" y="930"/>
                  </a:lnTo>
                  <a:lnTo>
                    <a:pt x="348" y="924"/>
                  </a:lnTo>
                  <a:lnTo>
                    <a:pt x="354" y="918"/>
                  </a:lnTo>
                  <a:lnTo>
                    <a:pt x="360" y="906"/>
                  </a:lnTo>
                  <a:lnTo>
                    <a:pt x="360" y="900"/>
                  </a:lnTo>
                  <a:lnTo>
                    <a:pt x="366" y="8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94" name="Myanmar" descr="© INSCALE GmbH, 05.05.2010&#10;http://www.presentationload.com/">
              <a:extLst>
                <a:ext uri="{FF2B5EF4-FFF2-40B4-BE49-F238E27FC236}">
                  <a16:creationId xmlns:a16="http://schemas.microsoft.com/office/drawing/2014/main" id="{012ED3CD-5B21-613A-24CE-DDE52BE59BBE}"/>
                </a:ext>
              </a:extLst>
            </p:cNvPr>
            <p:cNvSpPr>
              <a:spLocks/>
            </p:cNvSpPr>
            <p:nvPr/>
          </p:nvSpPr>
          <p:spPr bwMode="gray">
            <a:xfrm>
              <a:off x="6676859" y="2346840"/>
              <a:ext cx="241627" cy="567751"/>
            </a:xfrm>
            <a:custGeom>
              <a:avLst/>
              <a:gdLst>
                <a:gd name="T0" fmla="*/ 2147483647 w 636"/>
                <a:gd name="T1" fmla="*/ 2147483647 h 1500"/>
                <a:gd name="T2" fmla="*/ 2147483647 w 636"/>
                <a:gd name="T3" fmla="*/ 2147483647 h 1500"/>
                <a:gd name="T4" fmla="*/ 2147483647 w 636"/>
                <a:gd name="T5" fmla="*/ 2147483647 h 1500"/>
                <a:gd name="T6" fmla="*/ 2147483647 w 636"/>
                <a:gd name="T7" fmla="*/ 2147483647 h 1500"/>
                <a:gd name="T8" fmla="*/ 2147483647 w 636"/>
                <a:gd name="T9" fmla="*/ 2147483647 h 1500"/>
                <a:gd name="T10" fmla="*/ 2147483647 w 636"/>
                <a:gd name="T11" fmla="*/ 2147483647 h 1500"/>
                <a:gd name="T12" fmla="*/ 2147483647 w 636"/>
                <a:gd name="T13" fmla="*/ 2147483647 h 1500"/>
                <a:gd name="T14" fmla="*/ 2147483647 w 636"/>
                <a:gd name="T15" fmla="*/ 2147483647 h 1500"/>
                <a:gd name="T16" fmla="*/ 2147483647 w 636"/>
                <a:gd name="T17" fmla="*/ 2147483647 h 1500"/>
                <a:gd name="T18" fmla="*/ 2147483647 w 636"/>
                <a:gd name="T19" fmla="*/ 2147483647 h 1500"/>
                <a:gd name="T20" fmla="*/ 2147483647 w 636"/>
                <a:gd name="T21" fmla="*/ 2147483647 h 1500"/>
                <a:gd name="T22" fmla="*/ 2147483647 w 636"/>
                <a:gd name="T23" fmla="*/ 2147483647 h 1500"/>
                <a:gd name="T24" fmla="*/ 2147483647 w 636"/>
                <a:gd name="T25" fmla="*/ 2147483647 h 1500"/>
                <a:gd name="T26" fmla="*/ 2147483647 w 636"/>
                <a:gd name="T27" fmla="*/ 2147483647 h 1500"/>
                <a:gd name="T28" fmla="*/ 2147483647 w 636"/>
                <a:gd name="T29" fmla="*/ 2147483647 h 1500"/>
                <a:gd name="T30" fmla="*/ 2147483647 w 636"/>
                <a:gd name="T31" fmla="*/ 2147483647 h 1500"/>
                <a:gd name="T32" fmla="*/ 2147483647 w 636"/>
                <a:gd name="T33" fmla="*/ 2147483647 h 1500"/>
                <a:gd name="T34" fmla="*/ 2147483647 w 636"/>
                <a:gd name="T35" fmla="*/ 2147483647 h 1500"/>
                <a:gd name="T36" fmla="*/ 2147483647 w 636"/>
                <a:gd name="T37" fmla="*/ 2147483647 h 1500"/>
                <a:gd name="T38" fmla="*/ 2147483647 w 636"/>
                <a:gd name="T39" fmla="*/ 2147483647 h 1500"/>
                <a:gd name="T40" fmla="*/ 2147483647 w 636"/>
                <a:gd name="T41" fmla="*/ 2147483647 h 1500"/>
                <a:gd name="T42" fmla="*/ 2147483647 w 636"/>
                <a:gd name="T43" fmla="*/ 2147483647 h 1500"/>
                <a:gd name="T44" fmla="*/ 2147483647 w 636"/>
                <a:gd name="T45" fmla="*/ 2147483647 h 1500"/>
                <a:gd name="T46" fmla="*/ 2147483647 w 636"/>
                <a:gd name="T47" fmla="*/ 2147483647 h 1500"/>
                <a:gd name="T48" fmla="*/ 2147483647 w 636"/>
                <a:gd name="T49" fmla="*/ 2147483647 h 1500"/>
                <a:gd name="T50" fmla="*/ 2147483647 w 636"/>
                <a:gd name="T51" fmla="*/ 2147483647 h 1500"/>
                <a:gd name="T52" fmla="*/ 2147483647 w 636"/>
                <a:gd name="T53" fmla="*/ 2147483647 h 1500"/>
                <a:gd name="T54" fmla="*/ 2147483647 w 636"/>
                <a:gd name="T55" fmla="*/ 2147483647 h 1500"/>
                <a:gd name="T56" fmla="*/ 2147483647 w 636"/>
                <a:gd name="T57" fmla="*/ 2147483647 h 1500"/>
                <a:gd name="T58" fmla="*/ 2147483647 w 636"/>
                <a:gd name="T59" fmla="*/ 2147483647 h 1500"/>
                <a:gd name="T60" fmla="*/ 2147483647 w 636"/>
                <a:gd name="T61" fmla="*/ 2147483647 h 1500"/>
                <a:gd name="T62" fmla="*/ 2147483647 w 636"/>
                <a:gd name="T63" fmla="*/ 2147483647 h 1500"/>
                <a:gd name="T64" fmla="*/ 2147483647 w 636"/>
                <a:gd name="T65" fmla="*/ 2147483647 h 1500"/>
                <a:gd name="T66" fmla="*/ 2147483647 w 636"/>
                <a:gd name="T67" fmla="*/ 2147483647 h 1500"/>
                <a:gd name="T68" fmla="*/ 2147483647 w 636"/>
                <a:gd name="T69" fmla="*/ 2147483647 h 1500"/>
                <a:gd name="T70" fmla="*/ 2147483647 w 636"/>
                <a:gd name="T71" fmla="*/ 2147483647 h 1500"/>
                <a:gd name="T72" fmla="*/ 2147483647 w 636"/>
                <a:gd name="T73" fmla="*/ 2147483647 h 1500"/>
                <a:gd name="T74" fmla="*/ 2147483647 w 636"/>
                <a:gd name="T75" fmla="*/ 2147483647 h 1500"/>
                <a:gd name="T76" fmla="*/ 2147483647 w 636"/>
                <a:gd name="T77" fmla="*/ 2147483647 h 1500"/>
                <a:gd name="T78" fmla="*/ 2147483647 w 636"/>
                <a:gd name="T79" fmla="*/ 2147483647 h 1500"/>
                <a:gd name="T80" fmla="*/ 2147483647 w 636"/>
                <a:gd name="T81" fmla="*/ 2147483647 h 1500"/>
                <a:gd name="T82" fmla="*/ 2147483647 w 636"/>
                <a:gd name="T83" fmla="*/ 2147483647 h 1500"/>
                <a:gd name="T84" fmla="*/ 2147483647 w 636"/>
                <a:gd name="T85" fmla="*/ 2147483647 h 1500"/>
                <a:gd name="T86" fmla="*/ 2147483647 w 636"/>
                <a:gd name="T87" fmla="*/ 0 h 1500"/>
                <a:gd name="T88" fmla="*/ 2147483647 w 636"/>
                <a:gd name="T89" fmla="*/ 2147483647 h 1500"/>
                <a:gd name="T90" fmla="*/ 2147483647 w 636"/>
                <a:gd name="T91" fmla="*/ 2147483647 h 1500"/>
                <a:gd name="T92" fmla="*/ 2147483647 w 636"/>
                <a:gd name="T93" fmla="*/ 2147483647 h 1500"/>
                <a:gd name="T94" fmla="*/ 2147483647 w 636"/>
                <a:gd name="T95" fmla="*/ 2147483647 h 1500"/>
                <a:gd name="T96" fmla="*/ 2147483647 w 636"/>
                <a:gd name="T97" fmla="*/ 2147483647 h 1500"/>
                <a:gd name="T98" fmla="*/ 2147483647 w 636"/>
                <a:gd name="T99" fmla="*/ 2147483647 h 1500"/>
                <a:gd name="T100" fmla="*/ 2147483647 w 636"/>
                <a:gd name="T101" fmla="*/ 2147483647 h 1500"/>
                <a:gd name="T102" fmla="*/ 2147483647 w 636"/>
                <a:gd name="T103" fmla="*/ 2147483647 h 1500"/>
                <a:gd name="T104" fmla="*/ 2147483647 w 636"/>
                <a:gd name="T105" fmla="*/ 2147483647 h 1500"/>
                <a:gd name="T106" fmla="*/ 2147483647 w 636"/>
                <a:gd name="T107" fmla="*/ 2147483647 h 1500"/>
                <a:gd name="T108" fmla="*/ 2147483647 w 636"/>
                <a:gd name="T109" fmla="*/ 2147483647 h 15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36"/>
                <a:gd name="T166" fmla="*/ 0 h 1500"/>
                <a:gd name="T167" fmla="*/ 636 w 636"/>
                <a:gd name="T168" fmla="*/ 1500 h 15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36" h="1500">
                  <a:moveTo>
                    <a:pt x="0" y="588"/>
                  </a:moveTo>
                  <a:lnTo>
                    <a:pt x="18" y="588"/>
                  </a:lnTo>
                  <a:lnTo>
                    <a:pt x="12" y="630"/>
                  </a:lnTo>
                  <a:lnTo>
                    <a:pt x="18" y="630"/>
                  </a:lnTo>
                  <a:lnTo>
                    <a:pt x="24" y="636"/>
                  </a:lnTo>
                  <a:lnTo>
                    <a:pt x="42" y="642"/>
                  </a:lnTo>
                  <a:lnTo>
                    <a:pt x="54" y="648"/>
                  </a:lnTo>
                  <a:lnTo>
                    <a:pt x="72" y="666"/>
                  </a:lnTo>
                  <a:lnTo>
                    <a:pt x="84" y="690"/>
                  </a:lnTo>
                  <a:lnTo>
                    <a:pt x="90" y="696"/>
                  </a:lnTo>
                  <a:lnTo>
                    <a:pt x="90" y="702"/>
                  </a:lnTo>
                  <a:lnTo>
                    <a:pt x="126" y="696"/>
                  </a:lnTo>
                  <a:lnTo>
                    <a:pt x="102" y="738"/>
                  </a:lnTo>
                  <a:lnTo>
                    <a:pt x="108" y="738"/>
                  </a:lnTo>
                  <a:lnTo>
                    <a:pt x="114" y="744"/>
                  </a:lnTo>
                  <a:lnTo>
                    <a:pt x="126" y="744"/>
                  </a:lnTo>
                  <a:lnTo>
                    <a:pt x="144" y="750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74" y="780"/>
                  </a:lnTo>
                  <a:lnTo>
                    <a:pt x="186" y="792"/>
                  </a:lnTo>
                  <a:lnTo>
                    <a:pt x="192" y="804"/>
                  </a:lnTo>
                  <a:lnTo>
                    <a:pt x="192" y="822"/>
                  </a:lnTo>
                  <a:lnTo>
                    <a:pt x="198" y="834"/>
                  </a:lnTo>
                  <a:lnTo>
                    <a:pt x="198" y="840"/>
                  </a:lnTo>
                  <a:lnTo>
                    <a:pt x="204" y="846"/>
                  </a:lnTo>
                  <a:lnTo>
                    <a:pt x="210" y="858"/>
                  </a:lnTo>
                  <a:lnTo>
                    <a:pt x="222" y="870"/>
                  </a:lnTo>
                  <a:lnTo>
                    <a:pt x="210" y="888"/>
                  </a:lnTo>
                  <a:lnTo>
                    <a:pt x="216" y="978"/>
                  </a:lnTo>
                  <a:lnTo>
                    <a:pt x="204" y="990"/>
                  </a:lnTo>
                  <a:lnTo>
                    <a:pt x="204" y="1002"/>
                  </a:lnTo>
                  <a:lnTo>
                    <a:pt x="222" y="1020"/>
                  </a:lnTo>
                  <a:lnTo>
                    <a:pt x="234" y="1020"/>
                  </a:lnTo>
                  <a:lnTo>
                    <a:pt x="246" y="1014"/>
                  </a:lnTo>
                  <a:lnTo>
                    <a:pt x="252" y="1008"/>
                  </a:lnTo>
                  <a:lnTo>
                    <a:pt x="258" y="1014"/>
                  </a:lnTo>
                  <a:lnTo>
                    <a:pt x="258" y="1020"/>
                  </a:lnTo>
                  <a:lnTo>
                    <a:pt x="276" y="1020"/>
                  </a:lnTo>
                  <a:lnTo>
                    <a:pt x="282" y="1014"/>
                  </a:lnTo>
                  <a:lnTo>
                    <a:pt x="294" y="1008"/>
                  </a:lnTo>
                  <a:lnTo>
                    <a:pt x="300" y="996"/>
                  </a:lnTo>
                  <a:lnTo>
                    <a:pt x="306" y="990"/>
                  </a:lnTo>
                  <a:lnTo>
                    <a:pt x="312" y="978"/>
                  </a:lnTo>
                  <a:lnTo>
                    <a:pt x="324" y="978"/>
                  </a:lnTo>
                  <a:lnTo>
                    <a:pt x="360" y="960"/>
                  </a:lnTo>
                  <a:lnTo>
                    <a:pt x="366" y="954"/>
                  </a:lnTo>
                  <a:lnTo>
                    <a:pt x="366" y="900"/>
                  </a:lnTo>
                  <a:lnTo>
                    <a:pt x="372" y="894"/>
                  </a:lnTo>
                  <a:lnTo>
                    <a:pt x="378" y="894"/>
                  </a:lnTo>
                  <a:lnTo>
                    <a:pt x="396" y="912"/>
                  </a:lnTo>
                  <a:lnTo>
                    <a:pt x="402" y="924"/>
                  </a:lnTo>
                  <a:lnTo>
                    <a:pt x="402" y="954"/>
                  </a:lnTo>
                  <a:lnTo>
                    <a:pt x="408" y="954"/>
                  </a:lnTo>
                  <a:lnTo>
                    <a:pt x="426" y="972"/>
                  </a:lnTo>
                  <a:lnTo>
                    <a:pt x="432" y="984"/>
                  </a:lnTo>
                  <a:lnTo>
                    <a:pt x="444" y="1014"/>
                  </a:lnTo>
                  <a:lnTo>
                    <a:pt x="450" y="1050"/>
                  </a:lnTo>
                  <a:lnTo>
                    <a:pt x="450" y="1074"/>
                  </a:lnTo>
                  <a:lnTo>
                    <a:pt x="456" y="1092"/>
                  </a:lnTo>
                  <a:lnTo>
                    <a:pt x="456" y="1128"/>
                  </a:lnTo>
                  <a:lnTo>
                    <a:pt x="462" y="1134"/>
                  </a:lnTo>
                  <a:lnTo>
                    <a:pt x="480" y="1170"/>
                  </a:lnTo>
                  <a:lnTo>
                    <a:pt x="486" y="1176"/>
                  </a:lnTo>
                  <a:lnTo>
                    <a:pt x="486" y="1182"/>
                  </a:lnTo>
                  <a:lnTo>
                    <a:pt x="528" y="1272"/>
                  </a:lnTo>
                  <a:lnTo>
                    <a:pt x="540" y="1320"/>
                  </a:lnTo>
                  <a:lnTo>
                    <a:pt x="522" y="1320"/>
                  </a:lnTo>
                  <a:lnTo>
                    <a:pt x="516" y="1326"/>
                  </a:lnTo>
                  <a:lnTo>
                    <a:pt x="516" y="1350"/>
                  </a:lnTo>
                  <a:lnTo>
                    <a:pt x="510" y="1362"/>
                  </a:lnTo>
                  <a:lnTo>
                    <a:pt x="510" y="1374"/>
                  </a:lnTo>
                  <a:lnTo>
                    <a:pt x="552" y="1362"/>
                  </a:lnTo>
                  <a:lnTo>
                    <a:pt x="540" y="1416"/>
                  </a:lnTo>
                  <a:lnTo>
                    <a:pt x="540" y="1428"/>
                  </a:lnTo>
                  <a:lnTo>
                    <a:pt x="534" y="1440"/>
                  </a:lnTo>
                  <a:lnTo>
                    <a:pt x="534" y="1464"/>
                  </a:lnTo>
                  <a:lnTo>
                    <a:pt x="540" y="1482"/>
                  </a:lnTo>
                  <a:lnTo>
                    <a:pt x="540" y="1488"/>
                  </a:lnTo>
                  <a:lnTo>
                    <a:pt x="546" y="1500"/>
                  </a:lnTo>
                  <a:lnTo>
                    <a:pt x="552" y="1488"/>
                  </a:lnTo>
                  <a:lnTo>
                    <a:pt x="558" y="1482"/>
                  </a:lnTo>
                  <a:lnTo>
                    <a:pt x="564" y="1470"/>
                  </a:lnTo>
                  <a:lnTo>
                    <a:pt x="564" y="1458"/>
                  </a:lnTo>
                  <a:lnTo>
                    <a:pt x="558" y="1452"/>
                  </a:lnTo>
                  <a:lnTo>
                    <a:pt x="558" y="1440"/>
                  </a:lnTo>
                  <a:lnTo>
                    <a:pt x="576" y="1422"/>
                  </a:lnTo>
                  <a:lnTo>
                    <a:pt x="594" y="1386"/>
                  </a:lnTo>
                  <a:lnTo>
                    <a:pt x="594" y="1368"/>
                  </a:lnTo>
                  <a:lnTo>
                    <a:pt x="600" y="1356"/>
                  </a:lnTo>
                  <a:lnTo>
                    <a:pt x="600" y="1326"/>
                  </a:lnTo>
                  <a:lnTo>
                    <a:pt x="594" y="1314"/>
                  </a:lnTo>
                  <a:lnTo>
                    <a:pt x="594" y="1290"/>
                  </a:lnTo>
                  <a:lnTo>
                    <a:pt x="570" y="1266"/>
                  </a:lnTo>
                  <a:lnTo>
                    <a:pt x="570" y="1242"/>
                  </a:lnTo>
                  <a:lnTo>
                    <a:pt x="564" y="1224"/>
                  </a:lnTo>
                  <a:lnTo>
                    <a:pt x="564" y="1194"/>
                  </a:lnTo>
                  <a:lnTo>
                    <a:pt x="558" y="1182"/>
                  </a:lnTo>
                  <a:lnTo>
                    <a:pt x="516" y="1140"/>
                  </a:lnTo>
                  <a:lnTo>
                    <a:pt x="510" y="1128"/>
                  </a:lnTo>
                  <a:lnTo>
                    <a:pt x="504" y="1122"/>
                  </a:lnTo>
                  <a:lnTo>
                    <a:pt x="498" y="1110"/>
                  </a:lnTo>
                  <a:lnTo>
                    <a:pt x="492" y="1104"/>
                  </a:lnTo>
                  <a:lnTo>
                    <a:pt x="492" y="1098"/>
                  </a:lnTo>
                  <a:lnTo>
                    <a:pt x="486" y="1092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6" y="1038"/>
                  </a:lnTo>
                  <a:lnTo>
                    <a:pt x="516" y="1014"/>
                  </a:lnTo>
                  <a:lnTo>
                    <a:pt x="510" y="1002"/>
                  </a:lnTo>
                  <a:lnTo>
                    <a:pt x="522" y="1002"/>
                  </a:lnTo>
                  <a:lnTo>
                    <a:pt x="528" y="996"/>
                  </a:lnTo>
                  <a:lnTo>
                    <a:pt x="528" y="978"/>
                  </a:lnTo>
                  <a:lnTo>
                    <a:pt x="522" y="972"/>
                  </a:lnTo>
                  <a:lnTo>
                    <a:pt x="516" y="978"/>
                  </a:lnTo>
                  <a:lnTo>
                    <a:pt x="510" y="978"/>
                  </a:lnTo>
                  <a:lnTo>
                    <a:pt x="504" y="972"/>
                  </a:lnTo>
                  <a:lnTo>
                    <a:pt x="498" y="960"/>
                  </a:lnTo>
                  <a:lnTo>
                    <a:pt x="498" y="942"/>
                  </a:lnTo>
                  <a:lnTo>
                    <a:pt x="504" y="942"/>
                  </a:lnTo>
                  <a:lnTo>
                    <a:pt x="504" y="936"/>
                  </a:lnTo>
                  <a:lnTo>
                    <a:pt x="498" y="930"/>
                  </a:lnTo>
                  <a:lnTo>
                    <a:pt x="486" y="924"/>
                  </a:lnTo>
                  <a:lnTo>
                    <a:pt x="474" y="912"/>
                  </a:lnTo>
                  <a:lnTo>
                    <a:pt x="462" y="906"/>
                  </a:lnTo>
                  <a:lnTo>
                    <a:pt x="444" y="888"/>
                  </a:lnTo>
                  <a:lnTo>
                    <a:pt x="438" y="876"/>
                  </a:lnTo>
                  <a:lnTo>
                    <a:pt x="438" y="870"/>
                  </a:lnTo>
                  <a:lnTo>
                    <a:pt x="432" y="870"/>
                  </a:lnTo>
                  <a:lnTo>
                    <a:pt x="438" y="846"/>
                  </a:lnTo>
                  <a:lnTo>
                    <a:pt x="426" y="840"/>
                  </a:lnTo>
                  <a:lnTo>
                    <a:pt x="402" y="816"/>
                  </a:lnTo>
                  <a:lnTo>
                    <a:pt x="402" y="810"/>
                  </a:lnTo>
                  <a:lnTo>
                    <a:pt x="426" y="810"/>
                  </a:lnTo>
                  <a:lnTo>
                    <a:pt x="426" y="792"/>
                  </a:lnTo>
                  <a:lnTo>
                    <a:pt x="408" y="774"/>
                  </a:lnTo>
                  <a:lnTo>
                    <a:pt x="408" y="768"/>
                  </a:lnTo>
                  <a:lnTo>
                    <a:pt x="414" y="762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26" y="708"/>
                  </a:lnTo>
                  <a:lnTo>
                    <a:pt x="456" y="708"/>
                  </a:lnTo>
                  <a:lnTo>
                    <a:pt x="468" y="714"/>
                  </a:lnTo>
                  <a:lnTo>
                    <a:pt x="480" y="714"/>
                  </a:lnTo>
                  <a:lnTo>
                    <a:pt x="486" y="708"/>
                  </a:lnTo>
                  <a:lnTo>
                    <a:pt x="492" y="696"/>
                  </a:lnTo>
                  <a:lnTo>
                    <a:pt x="498" y="690"/>
                  </a:lnTo>
                  <a:lnTo>
                    <a:pt x="498" y="684"/>
                  </a:lnTo>
                  <a:lnTo>
                    <a:pt x="522" y="684"/>
                  </a:lnTo>
                  <a:lnTo>
                    <a:pt x="528" y="660"/>
                  </a:lnTo>
                  <a:lnTo>
                    <a:pt x="534" y="660"/>
                  </a:lnTo>
                  <a:lnTo>
                    <a:pt x="540" y="654"/>
                  </a:lnTo>
                  <a:lnTo>
                    <a:pt x="564" y="654"/>
                  </a:lnTo>
                  <a:lnTo>
                    <a:pt x="564" y="642"/>
                  </a:lnTo>
                  <a:lnTo>
                    <a:pt x="582" y="624"/>
                  </a:lnTo>
                  <a:lnTo>
                    <a:pt x="594" y="624"/>
                  </a:lnTo>
                  <a:lnTo>
                    <a:pt x="600" y="618"/>
                  </a:lnTo>
                  <a:lnTo>
                    <a:pt x="594" y="612"/>
                  </a:lnTo>
                  <a:lnTo>
                    <a:pt x="600" y="600"/>
                  </a:lnTo>
                  <a:lnTo>
                    <a:pt x="600" y="588"/>
                  </a:lnTo>
                  <a:lnTo>
                    <a:pt x="636" y="570"/>
                  </a:lnTo>
                  <a:lnTo>
                    <a:pt x="636" y="552"/>
                  </a:lnTo>
                  <a:lnTo>
                    <a:pt x="630" y="546"/>
                  </a:lnTo>
                  <a:lnTo>
                    <a:pt x="618" y="546"/>
                  </a:lnTo>
                  <a:lnTo>
                    <a:pt x="600" y="564"/>
                  </a:lnTo>
                  <a:lnTo>
                    <a:pt x="600" y="570"/>
                  </a:lnTo>
                  <a:lnTo>
                    <a:pt x="558" y="570"/>
                  </a:lnTo>
                  <a:lnTo>
                    <a:pt x="558" y="552"/>
                  </a:lnTo>
                  <a:lnTo>
                    <a:pt x="546" y="552"/>
                  </a:lnTo>
                  <a:lnTo>
                    <a:pt x="534" y="522"/>
                  </a:lnTo>
                  <a:lnTo>
                    <a:pt x="480" y="516"/>
                  </a:lnTo>
                  <a:lnTo>
                    <a:pt x="486" y="504"/>
                  </a:lnTo>
                  <a:lnTo>
                    <a:pt x="486" y="498"/>
                  </a:lnTo>
                  <a:lnTo>
                    <a:pt x="492" y="492"/>
                  </a:lnTo>
                  <a:lnTo>
                    <a:pt x="492" y="480"/>
                  </a:lnTo>
                  <a:lnTo>
                    <a:pt x="480" y="468"/>
                  </a:lnTo>
                  <a:lnTo>
                    <a:pt x="486" y="462"/>
                  </a:lnTo>
                  <a:lnTo>
                    <a:pt x="498" y="462"/>
                  </a:lnTo>
                  <a:lnTo>
                    <a:pt x="504" y="456"/>
                  </a:lnTo>
                  <a:lnTo>
                    <a:pt x="504" y="450"/>
                  </a:lnTo>
                  <a:lnTo>
                    <a:pt x="498" y="444"/>
                  </a:lnTo>
                  <a:lnTo>
                    <a:pt x="486" y="438"/>
                  </a:lnTo>
                  <a:lnTo>
                    <a:pt x="456" y="438"/>
                  </a:lnTo>
                  <a:lnTo>
                    <a:pt x="444" y="396"/>
                  </a:lnTo>
                  <a:lnTo>
                    <a:pt x="420" y="378"/>
                  </a:lnTo>
                  <a:lnTo>
                    <a:pt x="450" y="354"/>
                  </a:lnTo>
                  <a:lnTo>
                    <a:pt x="390" y="354"/>
                  </a:lnTo>
                  <a:lnTo>
                    <a:pt x="384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66" y="354"/>
                  </a:lnTo>
                  <a:lnTo>
                    <a:pt x="360" y="342"/>
                  </a:lnTo>
                  <a:lnTo>
                    <a:pt x="342" y="324"/>
                  </a:lnTo>
                  <a:lnTo>
                    <a:pt x="342" y="306"/>
                  </a:lnTo>
                  <a:lnTo>
                    <a:pt x="354" y="306"/>
                  </a:lnTo>
                  <a:lnTo>
                    <a:pt x="348" y="276"/>
                  </a:lnTo>
                  <a:lnTo>
                    <a:pt x="360" y="276"/>
                  </a:lnTo>
                  <a:lnTo>
                    <a:pt x="366" y="270"/>
                  </a:lnTo>
                  <a:lnTo>
                    <a:pt x="366" y="234"/>
                  </a:lnTo>
                  <a:lnTo>
                    <a:pt x="372" y="240"/>
                  </a:lnTo>
                  <a:lnTo>
                    <a:pt x="384" y="240"/>
                  </a:lnTo>
                  <a:lnTo>
                    <a:pt x="390" y="234"/>
                  </a:lnTo>
                  <a:lnTo>
                    <a:pt x="396" y="222"/>
                  </a:lnTo>
                  <a:lnTo>
                    <a:pt x="396" y="216"/>
                  </a:lnTo>
                  <a:lnTo>
                    <a:pt x="378" y="198"/>
                  </a:lnTo>
                  <a:lnTo>
                    <a:pt x="390" y="198"/>
                  </a:lnTo>
                  <a:lnTo>
                    <a:pt x="396" y="192"/>
                  </a:lnTo>
                  <a:lnTo>
                    <a:pt x="408" y="192"/>
                  </a:lnTo>
                  <a:lnTo>
                    <a:pt x="396" y="132"/>
                  </a:lnTo>
                  <a:lnTo>
                    <a:pt x="384" y="10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42" y="72"/>
                  </a:lnTo>
                  <a:lnTo>
                    <a:pt x="342" y="66"/>
                  </a:lnTo>
                  <a:lnTo>
                    <a:pt x="336" y="60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300" y="6"/>
                  </a:lnTo>
                  <a:lnTo>
                    <a:pt x="294" y="0"/>
                  </a:lnTo>
                  <a:lnTo>
                    <a:pt x="288" y="0"/>
                  </a:lnTo>
                  <a:lnTo>
                    <a:pt x="282" y="18"/>
                  </a:lnTo>
                  <a:lnTo>
                    <a:pt x="282" y="48"/>
                  </a:lnTo>
                  <a:lnTo>
                    <a:pt x="276" y="48"/>
                  </a:lnTo>
                  <a:lnTo>
                    <a:pt x="270" y="54"/>
                  </a:lnTo>
                  <a:lnTo>
                    <a:pt x="258" y="60"/>
                  </a:lnTo>
                  <a:lnTo>
                    <a:pt x="246" y="72"/>
                  </a:lnTo>
                  <a:lnTo>
                    <a:pt x="252" y="84"/>
                  </a:lnTo>
                  <a:lnTo>
                    <a:pt x="258" y="90"/>
                  </a:lnTo>
                  <a:lnTo>
                    <a:pt x="270" y="96"/>
                  </a:lnTo>
                  <a:lnTo>
                    <a:pt x="276" y="102"/>
                  </a:lnTo>
                  <a:lnTo>
                    <a:pt x="276" y="108"/>
                  </a:lnTo>
                  <a:lnTo>
                    <a:pt x="258" y="108"/>
                  </a:lnTo>
                  <a:lnTo>
                    <a:pt x="252" y="102"/>
                  </a:lnTo>
                  <a:lnTo>
                    <a:pt x="216" y="102"/>
                  </a:lnTo>
                  <a:lnTo>
                    <a:pt x="204" y="108"/>
                  </a:lnTo>
                  <a:lnTo>
                    <a:pt x="198" y="108"/>
                  </a:lnTo>
                  <a:lnTo>
                    <a:pt x="198" y="126"/>
                  </a:lnTo>
                  <a:lnTo>
                    <a:pt x="186" y="138"/>
                  </a:lnTo>
                  <a:lnTo>
                    <a:pt x="174" y="144"/>
                  </a:lnTo>
                  <a:lnTo>
                    <a:pt x="162" y="144"/>
                  </a:lnTo>
                  <a:lnTo>
                    <a:pt x="156" y="150"/>
                  </a:lnTo>
                  <a:lnTo>
                    <a:pt x="150" y="150"/>
                  </a:lnTo>
                  <a:lnTo>
                    <a:pt x="150" y="174"/>
                  </a:lnTo>
                  <a:lnTo>
                    <a:pt x="156" y="180"/>
                  </a:lnTo>
                  <a:lnTo>
                    <a:pt x="156" y="186"/>
                  </a:lnTo>
                  <a:lnTo>
                    <a:pt x="162" y="192"/>
                  </a:lnTo>
                  <a:lnTo>
                    <a:pt x="162" y="204"/>
                  </a:lnTo>
                  <a:lnTo>
                    <a:pt x="144" y="234"/>
                  </a:lnTo>
                  <a:lnTo>
                    <a:pt x="138" y="240"/>
                  </a:lnTo>
                  <a:lnTo>
                    <a:pt x="126" y="246"/>
                  </a:lnTo>
                  <a:lnTo>
                    <a:pt x="126" y="264"/>
                  </a:lnTo>
                  <a:lnTo>
                    <a:pt x="132" y="276"/>
                  </a:lnTo>
                  <a:lnTo>
                    <a:pt x="138" y="282"/>
                  </a:lnTo>
                  <a:lnTo>
                    <a:pt x="120" y="336"/>
                  </a:lnTo>
                  <a:lnTo>
                    <a:pt x="120" y="372"/>
                  </a:lnTo>
                  <a:lnTo>
                    <a:pt x="108" y="372"/>
                  </a:lnTo>
                  <a:lnTo>
                    <a:pt x="96" y="366"/>
                  </a:lnTo>
                  <a:lnTo>
                    <a:pt x="42" y="366"/>
                  </a:lnTo>
                  <a:lnTo>
                    <a:pt x="48" y="366"/>
                  </a:lnTo>
                  <a:lnTo>
                    <a:pt x="66" y="384"/>
                  </a:lnTo>
                  <a:lnTo>
                    <a:pt x="72" y="432"/>
                  </a:lnTo>
                  <a:lnTo>
                    <a:pt x="66" y="432"/>
                  </a:lnTo>
                  <a:lnTo>
                    <a:pt x="48" y="450"/>
                  </a:lnTo>
                  <a:lnTo>
                    <a:pt x="54" y="462"/>
                  </a:lnTo>
                  <a:lnTo>
                    <a:pt x="54" y="486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0" y="516"/>
                  </a:lnTo>
                  <a:lnTo>
                    <a:pt x="54" y="510"/>
                  </a:lnTo>
                  <a:lnTo>
                    <a:pt x="48" y="510"/>
                  </a:lnTo>
                  <a:lnTo>
                    <a:pt x="48" y="534"/>
                  </a:lnTo>
                  <a:lnTo>
                    <a:pt x="30" y="516"/>
                  </a:lnTo>
                  <a:lnTo>
                    <a:pt x="42" y="576"/>
                  </a:lnTo>
                  <a:lnTo>
                    <a:pt x="6" y="570"/>
                  </a:lnTo>
                  <a:lnTo>
                    <a:pt x="6" y="576"/>
                  </a:lnTo>
                  <a:lnTo>
                    <a:pt x="0" y="58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95" name="Mozambique" descr="© INSCALE GmbH, 05.05.2010&#10;http://www.presentationload.com/">
              <a:extLst>
                <a:ext uri="{FF2B5EF4-FFF2-40B4-BE49-F238E27FC236}">
                  <a16:creationId xmlns:a16="http://schemas.microsoft.com/office/drawing/2014/main" id="{BA2703FE-5F69-573A-FA4C-AAC9432CF4BE}"/>
                </a:ext>
              </a:extLst>
            </p:cNvPr>
            <p:cNvSpPr>
              <a:spLocks/>
            </p:cNvSpPr>
            <p:nvPr/>
          </p:nvSpPr>
          <p:spPr bwMode="gray">
            <a:xfrm>
              <a:off x="5041802" y="3538673"/>
              <a:ext cx="289063" cy="506974"/>
            </a:xfrm>
            <a:custGeom>
              <a:avLst/>
              <a:gdLst>
                <a:gd name="T0" fmla="*/ 2147483647 w 762"/>
                <a:gd name="T1" fmla="*/ 2147483647 h 1338"/>
                <a:gd name="T2" fmla="*/ 2147483647 w 762"/>
                <a:gd name="T3" fmla="*/ 2147483647 h 1338"/>
                <a:gd name="T4" fmla="*/ 2147483647 w 762"/>
                <a:gd name="T5" fmla="*/ 2147483647 h 1338"/>
                <a:gd name="T6" fmla="*/ 2147483647 w 762"/>
                <a:gd name="T7" fmla="*/ 2147483647 h 1338"/>
                <a:gd name="T8" fmla="*/ 2147483647 w 762"/>
                <a:gd name="T9" fmla="*/ 2147483647 h 1338"/>
                <a:gd name="T10" fmla="*/ 2147483647 w 762"/>
                <a:gd name="T11" fmla="*/ 2147483647 h 1338"/>
                <a:gd name="T12" fmla="*/ 2147483647 w 762"/>
                <a:gd name="T13" fmla="*/ 2147483647 h 1338"/>
                <a:gd name="T14" fmla="*/ 2147483647 w 762"/>
                <a:gd name="T15" fmla="*/ 2147483647 h 1338"/>
                <a:gd name="T16" fmla="*/ 2147483647 w 762"/>
                <a:gd name="T17" fmla="*/ 2147483647 h 1338"/>
                <a:gd name="T18" fmla="*/ 2147483647 w 762"/>
                <a:gd name="T19" fmla="*/ 2147483647 h 1338"/>
                <a:gd name="T20" fmla="*/ 2147483647 w 762"/>
                <a:gd name="T21" fmla="*/ 2147483647 h 1338"/>
                <a:gd name="T22" fmla="*/ 2147483647 w 762"/>
                <a:gd name="T23" fmla="*/ 2147483647 h 1338"/>
                <a:gd name="T24" fmla="*/ 2147483647 w 762"/>
                <a:gd name="T25" fmla="*/ 2147483647 h 1338"/>
                <a:gd name="T26" fmla="*/ 2147483647 w 762"/>
                <a:gd name="T27" fmla="*/ 2147483647 h 1338"/>
                <a:gd name="T28" fmla="*/ 2147483647 w 762"/>
                <a:gd name="T29" fmla="*/ 2147483647 h 1338"/>
                <a:gd name="T30" fmla="*/ 2147483647 w 762"/>
                <a:gd name="T31" fmla="*/ 2147483647 h 1338"/>
                <a:gd name="T32" fmla="*/ 2147483647 w 762"/>
                <a:gd name="T33" fmla="*/ 2147483647 h 1338"/>
                <a:gd name="T34" fmla="*/ 2147483647 w 762"/>
                <a:gd name="T35" fmla="*/ 2147483647 h 1338"/>
                <a:gd name="T36" fmla="*/ 2147483647 w 762"/>
                <a:gd name="T37" fmla="*/ 2147483647 h 1338"/>
                <a:gd name="T38" fmla="*/ 2147483647 w 762"/>
                <a:gd name="T39" fmla="*/ 2147483647 h 1338"/>
                <a:gd name="T40" fmla="*/ 2147483647 w 762"/>
                <a:gd name="T41" fmla="*/ 2147483647 h 1338"/>
                <a:gd name="T42" fmla="*/ 2147483647 w 762"/>
                <a:gd name="T43" fmla="*/ 2147483647 h 1338"/>
                <a:gd name="T44" fmla="*/ 2147483647 w 762"/>
                <a:gd name="T45" fmla="*/ 2147483647 h 1338"/>
                <a:gd name="T46" fmla="*/ 2147483647 w 762"/>
                <a:gd name="T47" fmla="*/ 2147483647 h 1338"/>
                <a:gd name="T48" fmla="*/ 2147483647 w 762"/>
                <a:gd name="T49" fmla="*/ 2147483647 h 1338"/>
                <a:gd name="T50" fmla="*/ 2147483647 w 762"/>
                <a:gd name="T51" fmla="*/ 2147483647 h 1338"/>
                <a:gd name="T52" fmla="*/ 2147483647 w 762"/>
                <a:gd name="T53" fmla="*/ 2147483647 h 1338"/>
                <a:gd name="T54" fmla="*/ 2147483647 w 762"/>
                <a:gd name="T55" fmla="*/ 2147483647 h 1338"/>
                <a:gd name="T56" fmla="*/ 0 w 762"/>
                <a:gd name="T57" fmla="*/ 2147483647 h 1338"/>
                <a:gd name="T58" fmla="*/ 2147483647 w 762"/>
                <a:gd name="T59" fmla="*/ 2147483647 h 1338"/>
                <a:gd name="T60" fmla="*/ 2147483647 w 762"/>
                <a:gd name="T61" fmla="*/ 2147483647 h 1338"/>
                <a:gd name="T62" fmla="*/ 2147483647 w 762"/>
                <a:gd name="T63" fmla="*/ 2147483647 h 1338"/>
                <a:gd name="T64" fmla="*/ 2147483647 w 762"/>
                <a:gd name="T65" fmla="*/ 2147483647 h 1338"/>
                <a:gd name="T66" fmla="*/ 2147483647 w 762"/>
                <a:gd name="T67" fmla="*/ 2147483647 h 1338"/>
                <a:gd name="T68" fmla="*/ 2147483647 w 762"/>
                <a:gd name="T69" fmla="*/ 2147483647 h 1338"/>
                <a:gd name="T70" fmla="*/ 2147483647 w 762"/>
                <a:gd name="T71" fmla="*/ 2147483647 h 1338"/>
                <a:gd name="T72" fmla="*/ 2147483647 w 762"/>
                <a:gd name="T73" fmla="*/ 2147483647 h 1338"/>
                <a:gd name="T74" fmla="*/ 2147483647 w 762"/>
                <a:gd name="T75" fmla="*/ 2147483647 h 1338"/>
                <a:gd name="T76" fmla="*/ 2147483647 w 762"/>
                <a:gd name="T77" fmla="*/ 2147483647 h 1338"/>
                <a:gd name="T78" fmla="*/ 2147483647 w 762"/>
                <a:gd name="T79" fmla="*/ 2147483647 h 1338"/>
                <a:gd name="T80" fmla="*/ 2147483647 w 762"/>
                <a:gd name="T81" fmla="*/ 2147483647 h 1338"/>
                <a:gd name="T82" fmla="*/ 2147483647 w 762"/>
                <a:gd name="T83" fmla="*/ 2147483647 h 1338"/>
                <a:gd name="T84" fmla="*/ 2147483647 w 762"/>
                <a:gd name="T85" fmla="*/ 2147483647 h 1338"/>
                <a:gd name="T86" fmla="*/ 2147483647 w 762"/>
                <a:gd name="T87" fmla="*/ 2147483647 h 1338"/>
                <a:gd name="T88" fmla="*/ 2147483647 w 762"/>
                <a:gd name="T89" fmla="*/ 2147483647 h 1338"/>
                <a:gd name="T90" fmla="*/ 2147483647 w 762"/>
                <a:gd name="T91" fmla="*/ 2147483647 h 1338"/>
                <a:gd name="T92" fmla="*/ 2147483647 w 762"/>
                <a:gd name="T93" fmla="*/ 2147483647 h 1338"/>
                <a:gd name="T94" fmla="*/ 2147483647 w 762"/>
                <a:gd name="T95" fmla="*/ 2147483647 h 1338"/>
                <a:gd name="T96" fmla="*/ 2147483647 w 762"/>
                <a:gd name="T97" fmla="*/ 2147483647 h 1338"/>
                <a:gd name="T98" fmla="*/ 2147483647 w 762"/>
                <a:gd name="T99" fmla="*/ 2147483647 h 1338"/>
                <a:gd name="T100" fmla="*/ 2147483647 w 762"/>
                <a:gd name="T101" fmla="*/ 2147483647 h 1338"/>
                <a:gd name="T102" fmla="*/ 2147483647 w 762"/>
                <a:gd name="T103" fmla="*/ 2147483647 h 1338"/>
                <a:gd name="T104" fmla="*/ 2147483647 w 762"/>
                <a:gd name="T105" fmla="*/ 2147483647 h 1338"/>
                <a:gd name="T106" fmla="*/ 2147483647 w 762"/>
                <a:gd name="T107" fmla="*/ 2147483647 h 1338"/>
                <a:gd name="T108" fmla="*/ 2147483647 w 762"/>
                <a:gd name="T109" fmla="*/ 2147483647 h 1338"/>
                <a:gd name="T110" fmla="*/ 2147483647 w 762"/>
                <a:gd name="T111" fmla="*/ 2147483647 h 1338"/>
                <a:gd name="T112" fmla="*/ 2147483647 w 762"/>
                <a:gd name="T113" fmla="*/ 2147483647 h 1338"/>
                <a:gd name="T114" fmla="*/ 2147483647 w 762"/>
                <a:gd name="T115" fmla="*/ 2147483647 h 1338"/>
                <a:gd name="T116" fmla="*/ 2147483647 w 762"/>
                <a:gd name="T117" fmla="*/ 2147483647 h 1338"/>
                <a:gd name="T118" fmla="*/ 2147483647 w 762"/>
                <a:gd name="T119" fmla="*/ 2147483647 h 1338"/>
                <a:gd name="T120" fmla="*/ 2147483647 w 762"/>
                <a:gd name="T121" fmla="*/ 2147483647 h 1338"/>
                <a:gd name="T122" fmla="*/ 2147483647 w 762"/>
                <a:gd name="T123" fmla="*/ 2147483647 h 13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62"/>
                <a:gd name="T187" fmla="*/ 0 h 1338"/>
                <a:gd name="T188" fmla="*/ 762 w 762"/>
                <a:gd name="T189" fmla="*/ 1338 h 133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62" h="1338">
                  <a:moveTo>
                    <a:pt x="762" y="342"/>
                  </a:moveTo>
                  <a:lnTo>
                    <a:pt x="762" y="324"/>
                  </a:lnTo>
                  <a:lnTo>
                    <a:pt x="756" y="318"/>
                  </a:lnTo>
                  <a:lnTo>
                    <a:pt x="744" y="318"/>
                  </a:lnTo>
                  <a:lnTo>
                    <a:pt x="744" y="258"/>
                  </a:lnTo>
                  <a:lnTo>
                    <a:pt x="732" y="246"/>
                  </a:lnTo>
                  <a:lnTo>
                    <a:pt x="750" y="234"/>
                  </a:lnTo>
                  <a:lnTo>
                    <a:pt x="738" y="186"/>
                  </a:lnTo>
                  <a:lnTo>
                    <a:pt x="750" y="156"/>
                  </a:lnTo>
                  <a:lnTo>
                    <a:pt x="738" y="120"/>
                  </a:lnTo>
                  <a:lnTo>
                    <a:pt x="738" y="108"/>
                  </a:lnTo>
                  <a:lnTo>
                    <a:pt x="750" y="72"/>
                  </a:lnTo>
                  <a:lnTo>
                    <a:pt x="756" y="42"/>
                  </a:lnTo>
                  <a:lnTo>
                    <a:pt x="756" y="12"/>
                  </a:lnTo>
                  <a:lnTo>
                    <a:pt x="744" y="0"/>
                  </a:lnTo>
                  <a:lnTo>
                    <a:pt x="666" y="54"/>
                  </a:lnTo>
                  <a:lnTo>
                    <a:pt x="636" y="60"/>
                  </a:lnTo>
                  <a:lnTo>
                    <a:pt x="630" y="60"/>
                  </a:lnTo>
                  <a:lnTo>
                    <a:pt x="618" y="72"/>
                  </a:lnTo>
                  <a:lnTo>
                    <a:pt x="606" y="78"/>
                  </a:lnTo>
                  <a:lnTo>
                    <a:pt x="594" y="78"/>
                  </a:lnTo>
                  <a:lnTo>
                    <a:pt x="594" y="72"/>
                  </a:lnTo>
                  <a:lnTo>
                    <a:pt x="588" y="66"/>
                  </a:lnTo>
                  <a:lnTo>
                    <a:pt x="564" y="66"/>
                  </a:lnTo>
                  <a:lnTo>
                    <a:pt x="558" y="72"/>
                  </a:lnTo>
                  <a:lnTo>
                    <a:pt x="552" y="84"/>
                  </a:lnTo>
                  <a:lnTo>
                    <a:pt x="540" y="90"/>
                  </a:lnTo>
                  <a:lnTo>
                    <a:pt x="528" y="102"/>
                  </a:lnTo>
                  <a:lnTo>
                    <a:pt x="510" y="102"/>
                  </a:lnTo>
                  <a:lnTo>
                    <a:pt x="498" y="96"/>
                  </a:lnTo>
                  <a:lnTo>
                    <a:pt x="492" y="90"/>
                  </a:lnTo>
                  <a:lnTo>
                    <a:pt x="486" y="90"/>
                  </a:lnTo>
                  <a:lnTo>
                    <a:pt x="468" y="108"/>
                  </a:lnTo>
                  <a:lnTo>
                    <a:pt x="456" y="108"/>
                  </a:lnTo>
                  <a:lnTo>
                    <a:pt x="450" y="102"/>
                  </a:lnTo>
                  <a:lnTo>
                    <a:pt x="438" y="96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8" y="78"/>
                  </a:lnTo>
                  <a:lnTo>
                    <a:pt x="396" y="90"/>
                  </a:lnTo>
                  <a:lnTo>
                    <a:pt x="390" y="90"/>
                  </a:lnTo>
                  <a:lnTo>
                    <a:pt x="384" y="96"/>
                  </a:lnTo>
                  <a:lnTo>
                    <a:pt x="354" y="96"/>
                  </a:lnTo>
                  <a:lnTo>
                    <a:pt x="354" y="114"/>
                  </a:lnTo>
                  <a:lnTo>
                    <a:pt x="330" y="138"/>
                  </a:lnTo>
                  <a:lnTo>
                    <a:pt x="330" y="150"/>
                  </a:lnTo>
                  <a:lnTo>
                    <a:pt x="342" y="162"/>
                  </a:lnTo>
                  <a:lnTo>
                    <a:pt x="348" y="174"/>
                  </a:lnTo>
                  <a:lnTo>
                    <a:pt x="348" y="204"/>
                  </a:lnTo>
                  <a:lnTo>
                    <a:pt x="342" y="216"/>
                  </a:lnTo>
                  <a:lnTo>
                    <a:pt x="336" y="234"/>
                  </a:lnTo>
                  <a:lnTo>
                    <a:pt x="336" y="246"/>
                  </a:lnTo>
                  <a:lnTo>
                    <a:pt x="342" y="246"/>
                  </a:lnTo>
                  <a:lnTo>
                    <a:pt x="342" y="252"/>
                  </a:lnTo>
                  <a:lnTo>
                    <a:pt x="348" y="252"/>
                  </a:lnTo>
                  <a:lnTo>
                    <a:pt x="372" y="276"/>
                  </a:lnTo>
                  <a:lnTo>
                    <a:pt x="384" y="300"/>
                  </a:lnTo>
                  <a:lnTo>
                    <a:pt x="390" y="306"/>
                  </a:lnTo>
                  <a:lnTo>
                    <a:pt x="396" y="318"/>
                  </a:lnTo>
                  <a:lnTo>
                    <a:pt x="408" y="336"/>
                  </a:lnTo>
                  <a:lnTo>
                    <a:pt x="420" y="348"/>
                  </a:lnTo>
                  <a:lnTo>
                    <a:pt x="420" y="366"/>
                  </a:lnTo>
                  <a:lnTo>
                    <a:pt x="414" y="372"/>
                  </a:lnTo>
                  <a:lnTo>
                    <a:pt x="408" y="384"/>
                  </a:lnTo>
                  <a:lnTo>
                    <a:pt x="402" y="390"/>
                  </a:lnTo>
                  <a:lnTo>
                    <a:pt x="402" y="450"/>
                  </a:lnTo>
                  <a:lnTo>
                    <a:pt x="396" y="456"/>
                  </a:lnTo>
                  <a:lnTo>
                    <a:pt x="372" y="456"/>
                  </a:lnTo>
                  <a:lnTo>
                    <a:pt x="360" y="462"/>
                  </a:lnTo>
                  <a:lnTo>
                    <a:pt x="354" y="474"/>
                  </a:lnTo>
                  <a:lnTo>
                    <a:pt x="354" y="492"/>
                  </a:lnTo>
                  <a:lnTo>
                    <a:pt x="360" y="492"/>
                  </a:lnTo>
                  <a:lnTo>
                    <a:pt x="366" y="498"/>
                  </a:lnTo>
                  <a:lnTo>
                    <a:pt x="366" y="528"/>
                  </a:lnTo>
                  <a:lnTo>
                    <a:pt x="354" y="534"/>
                  </a:lnTo>
                  <a:lnTo>
                    <a:pt x="348" y="540"/>
                  </a:lnTo>
                  <a:lnTo>
                    <a:pt x="342" y="534"/>
                  </a:lnTo>
                  <a:lnTo>
                    <a:pt x="342" y="522"/>
                  </a:lnTo>
                  <a:lnTo>
                    <a:pt x="348" y="516"/>
                  </a:lnTo>
                  <a:lnTo>
                    <a:pt x="348" y="504"/>
                  </a:lnTo>
                  <a:lnTo>
                    <a:pt x="336" y="498"/>
                  </a:lnTo>
                  <a:lnTo>
                    <a:pt x="330" y="492"/>
                  </a:lnTo>
                  <a:lnTo>
                    <a:pt x="318" y="486"/>
                  </a:lnTo>
                  <a:lnTo>
                    <a:pt x="312" y="480"/>
                  </a:lnTo>
                  <a:lnTo>
                    <a:pt x="300" y="474"/>
                  </a:lnTo>
                  <a:lnTo>
                    <a:pt x="300" y="444"/>
                  </a:lnTo>
                  <a:lnTo>
                    <a:pt x="288" y="444"/>
                  </a:lnTo>
                  <a:lnTo>
                    <a:pt x="288" y="438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12" y="420"/>
                  </a:lnTo>
                  <a:lnTo>
                    <a:pt x="300" y="402"/>
                  </a:lnTo>
                  <a:lnTo>
                    <a:pt x="312" y="396"/>
                  </a:lnTo>
                  <a:lnTo>
                    <a:pt x="318" y="366"/>
                  </a:lnTo>
                  <a:lnTo>
                    <a:pt x="312" y="366"/>
                  </a:lnTo>
                  <a:lnTo>
                    <a:pt x="312" y="330"/>
                  </a:lnTo>
                  <a:lnTo>
                    <a:pt x="306" y="324"/>
                  </a:lnTo>
                  <a:lnTo>
                    <a:pt x="288" y="324"/>
                  </a:lnTo>
                  <a:lnTo>
                    <a:pt x="282" y="330"/>
                  </a:lnTo>
                  <a:lnTo>
                    <a:pt x="252" y="330"/>
                  </a:lnTo>
                  <a:lnTo>
                    <a:pt x="222" y="282"/>
                  </a:lnTo>
                  <a:lnTo>
                    <a:pt x="216" y="282"/>
                  </a:lnTo>
                  <a:lnTo>
                    <a:pt x="210" y="288"/>
                  </a:lnTo>
                  <a:lnTo>
                    <a:pt x="192" y="294"/>
                  </a:lnTo>
                  <a:lnTo>
                    <a:pt x="180" y="300"/>
                  </a:lnTo>
                  <a:lnTo>
                    <a:pt x="162" y="312"/>
                  </a:lnTo>
                  <a:lnTo>
                    <a:pt x="138" y="324"/>
                  </a:lnTo>
                  <a:lnTo>
                    <a:pt x="132" y="324"/>
                  </a:lnTo>
                  <a:lnTo>
                    <a:pt x="120" y="330"/>
                  </a:lnTo>
                  <a:lnTo>
                    <a:pt x="102" y="336"/>
                  </a:lnTo>
                  <a:lnTo>
                    <a:pt x="84" y="336"/>
                  </a:lnTo>
                  <a:lnTo>
                    <a:pt x="72" y="342"/>
                  </a:lnTo>
                  <a:lnTo>
                    <a:pt x="60" y="342"/>
                  </a:lnTo>
                  <a:lnTo>
                    <a:pt x="42" y="360"/>
                  </a:lnTo>
                  <a:lnTo>
                    <a:pt x="12" y="360"/>
                  </a:lnTo>
                  <a:lnTo>
                    <a:pt x="0" y="372"/>
                  </a:lnTo>
                  <a:lnTo>
                    <a:pt x="18" y="390"/>
                  </a:lnTo>
                  <a:lnTo>
                    <a:pt x="24" y="444"/>
                  </a:lnTo>
                  <a:lnTo>
                    <a:pt x="84" y="444"/>
                  </a:lnTo>
                  <a:lnTo>
                    <a:pt x="96" y="462"/>
                  </a:lnTo>
                  <a:lnTo>
                    <a:pt x="114" y="462"/>
                  </a:lnTo>
                  <a:lnTo>
                    <a:pt x="132" y="486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62" y="480"/>
                  </a:lnTo>
                  <a:lnTo>
                    <a:pt x="180" y="498"/>
                  </a:lnTo>
                  <a:lnTo>
                    <a:pt x="192" y="498"/>
                  </a:lnTo>
                  <a:lnTo>
                    <a:pt x="204" y="510"/>
                  </a:lnTo>
                  <a:lnTo>
                    <a:pt x="204" y="516"/>
                  </a:lnTo>
                  <a:lnTo>
                    <a:pt x="198" y="528"/>
                  </a:lnTo>
                  <a:lnTo>
                    <a:pt x="192" y="534"/>
                  </a:lnTo>
                  <a:lnTo>
                    <a:pt x="204" y="552"/>
                  </a:lnTo>
                  <a:lnTo>
                    <a:pt x="192" y="564"/>
                  </a:lnTo>
                  <a:lnTo>
                    <a:pt x="204" y="576"/>
                  </a:lnTo>
                  <a:lnTo>
                    <a:pt x="198" y="582"/>
                  </a:lnTo>
                  <a:lnTo>
                    <a:pt x="198" y="588"/>
                  </a:lnTo>
                  <a:lnTo>
                    <a:pt x="192" y="594"/>
                  </a:lnTo>
                  <a:lnTo>
                    <a:pt x="192" y="606"/>
                  </a:lnTo>
                  <a:lnTo>
                    <a:pt x="204" y="630"/>
                  </a:lnTo>
                  <a:lnTo>
                    <a:pt x="204" y="642"/>
                  </a:lnTo>
                  <a:lnTo>
                    <a:pt x="198" y="648"/>
                  </a:lnTo>
                  <a:lnTo>
                    <a:pt x="198" y="654"/>
                  </a:lnTo>
                  <a:lnTo>
                    <a:pt x="192" y="654"/>
                  </a:lnTo>
                  <a:lnTo>
                    <a:pt x="192" y="666"/>
                  </a:lnTo>
                  <a:lnTo>
                    <a:pt x="174" y="678"/>
                  </a:lnTo>
                  <a:lnTo>
                    <a:pt x="192" y="702"/>
                  </a:lnTo>
                  <a:lnTo>
                    <a:pt x="174" y="720"/>
                  </a:lnTo>
                  <a:lnTo>
                    <a:pt x="174" y="732"/>
                  </a:lnTo>
                  <a:lnTo>
                    <a:pt x="198" y="756"/>
                  </a:lnTo>
                  <a:lnTo>
                    <a:pt x="198" y="762"/>
                  </a:lnTo>
                  <a:lnTo>
                    <a:pt x="192" y="774"/>
                  </a:lnTo>
                  <a:lnTo>
                    <a:pt x="180" y="786"/>
                  </a:lnTo>
                  <a:lnTo>
                    <a:pt x="180" y="798"/>
                  </a:lnTo>
                  <a:lnTo>
                    <a:pt x="168" y="810"/>
                  </a:lnTo>
                  <a:lnTo>
                    <a:pt x="156" y="816"/>
                  </a:lnTo>
                  <a:lnTo>
                    <a:pt x="156" y="846"/>
                  </a:lnTo>
                  <a:lnTo>
                    <a:pt x="144" y="858"/>
                  </a:lnTo>
                  <a:lnTo>
                    <a:pt x="156" y="876"/>
                  </a:lnTo>
                  <a:lnTo>
                    <a:pt x="138" y="882"/>
                  </a:lnTo>
                  <a:lnTo>
                    <a:pt x="72" y="966"/>
                  </a:lnTo>
                  <a:lnTo>
                    <a:pt x="72" y="996"/>
                  </a:lnTo>
                  <a:lnTo>
                    <a:pt x="78" y="1014"/>
                  </a:lnTo>
                  <a:lnTo>
                    <a:pt x="78" y="1032"/>
                  </a:lnTo>
                  <a:lnTo>
                    <a:pt x="84" y="1044"/>
                  </a:lnTo>
                  <a:lnTo>
                    <a:pt x="84" y="1062"/>
                  </a:lnTo>
                  <a:lnTo>
                    <a:pt x="114" y="1122"/>
                  </a:lnTo>
                  <a:lnTo>
                    <a:pt x="114" y="1212"/>
                  </a:lnTo>
                  <a:lnTo>
                    <a:pt x="90" y="1248"/>
                  </a:lnTo>
                  <a:lnTo>
                    <a:pt x="114" y="1248"/>
                  </a:lnTo>
                  <a:lnTo>
                    <a:pt x="108" y="1260"/>
                  </a:lnTo>
                  <a:lnTo>
                    <a:pt x="108" y="1284"/>
                  </a:lnTo>
                  <a:lnTo>
                    <a:pt x="114" y="1290"/>
                  </a:lnTo>
                  <a:lnTo>
                    <a:pt x="120" y="1290"/>
                  </a:lnTo>
                  <a:lnTo>
                    <a:pt x="126" y="1314"/>
                  </a:lnTo>
                  <a:lnTo>
                    <a:pt x="144" y="1314"/>
                  </a:lnTo>
                  <a:lnTo>
                    <a:pt x="156" y="1326"/>
                  </a:lnTo>
                  <a:lnTo>
                    <a:pt x="162" y="1338"/>
                  </a:lnTo>
                  <a:lnTo>
                    <a:pt x="168" y="1320"/>
                  </a:lnTo>
                  <a:lnTo>
                    <a:pt x="168" y="1284"/>
                  </a:lnTo>
                  <a:lnTo>
                    <a:pt x="162" y="1272"/>
                  </a:lnTo>
                  <a:lnTo>
                    <a:pt x="156" y="1266"/>
                  </a:lnTo>
                  <a:lnTo>
                    <a:pt x="150" y="1266"/>
                  </a:lnTo>
                  <a:lnTo>
                    <a:pt x="150" y="1242"/>
                  </a:lnTo>
                  <a:lnTo>
                    <a:pt x="162" y="1230"/>
                  </a:lnTo>
                  <a:lnTo>
                    <a:pt x="222" y="1188"/>
                  </a:lnTo>
                  <a:lnTo>
                    <a:pt x="276" y="1158"/>
                  </a:lnTo>
                  <a:lnTo>
                    <a:pt x="294" y="1146"/>
                  </a:lnTo>
                  <a:lnTo>
                    <a:pt x="312" y="1140"/>
                  </a:lnTo>
                  <a:lnTo>
                    <a:pt x="330" y="1128"/>
                  </a:lnTo>
                  <a:lnTo>
                    <a:pt x="342" y="1122"/>
                  </a:lnTo>
                  <a:lnTo>
                    <a:pt x="360" y="1104"/>
                  </a:lnTo>
                  <a:lnTo>
                    <a:pt x="360" y="1080"/>
                  </a:lnTo>
                  <a:lnTo>
                    <a:pt x="354" y="1080"/>
                  </a:lnTo>
                  <a:lnTo>
                    <a:pt x="354" y="1086"/>
                  </a:lnTo>
                  <a:lnTo>
                    <a:pt x="348" y="1080"/>
                  </a:lnTo>
                  <a:lnTo>
                    <a:pt x="342" y="1080"/>
                  </a:lnTo>
                  <a:lnTo>
                    <a:pt x="342" y="1068"/>
                  </a:lnTo>
                  <a:lnTo>
                    <a:pt x="366" y="1020"/>
                  </a:lnTo>
                  <a:lnTo>
                    <a:pt x="366" y="990"/>
                  </a:lnTo>
                  <a:lnTo>
                    <a:pt x="360" y="984"/>
                  </a:lnTo>
                  <a:lnTo>
                    <a:pt x="360" y="978"/>
                  </a:lnTo>
                  <a:lnTo>
                    <a:pt x="372" y="948"/>
                  </a:lnTo>
                  <a:lnTo>
                    <a:pt x="366" y="942"/>
                  </a:lnTo>
                  <a:lnTo>
                    <a:pt x="348" y="960"/>
                  </a:lnTo>
                  <a:lnTo>
                    <a:pt x="354" y="918"/>
                  </a:lnTo>
                  <a:lnTo>
                    <a:pt x="348" y="906"/>
                  </a:lnTo>
                  <a:lnTo>
                    <a:pt x="336" y="900"/>
                  </a:lnTo>
                  <a:lnTo>
                    <a:pt x="330" y="888"/>
                  </a:lnTo>
                  <a:lnTo>
                    <a:pt x="330" y="870"/>
                  </a:lnTo>
                  <a:lnTo>
                    <a:pt x="336" y="858"/>
                  </a:lnTo>
                  <a:lnTo>
                    <a:pt x="336" y="834"/>
                  </a:lnTo>
                  <a:lnTo>
                    <a:pt x="324" y="822"/>
                  </a:lnTo>
                  <a:lnTo>
                    <a:pt x="318" y="822"/>
                  </a:lnTo>
                  <a:lnTo>
                    <a:pt x="312" y="816"/>
                  </a:lnTo>
                  <a:lnTo>
                    <a:pt x="312" y="792"/>
                  </a:lnTo>
                  <a:lnTo>
                    <a:pt x="318" y="780"/>
                  </a:lnTo>
                  <a:lnTo>
                    <a:pt x="324" y="762"/>
                  </a:lnTo>
                  <a:lnTo>
                    <a:pt x="336" y="750"/>
                  </a:lnTo>
                  <a:lnTo>
                    <a:pt x="372" y="732"/>
                  </a:lnTo>
                  <a:lnTo>
                    <a:pt x="378" y="726"/>
                  </a:lnTo>
                  <a:lnTo>
                    <a:pt x="378" y="714"/>
                  </a:lnTo>
                  <a:lnTo>
                    <a:pt x="390" y="690"/>
                  </a:lnTo>
                  <a:lnTo>
                    <a:pt x="396" y="684"/>
                  </a:lnTo>
                  <a:lnTo>
                    <a:pt x="402" y="684"/>
                  </a:lnTo>
                  <a:lnTo>
                    <a:pt x="414" y="678"/>
                  </a:lnTo>
                  <a:lnTo>
                    <a:pt x="420" y="678"/>
                  </a:lnTo>
                  <a:lnTo>
                    <a:pt x="426" y="672"/>
                  </a:lnTo>
                  <a:lnTo>
                    <a:pt x="450" y="660"/>
                  </a:lnTo>
                  <a:lnTo>
                    <a:pt x="462" y="648"/>
                  </a:lnTo>
                  <a:lnTo>
                    <a:pt x="474" y="612"/>
                  </a:lnTo>
                  <a:lnTo>
                    <a:pt x="498" y="576"/>
                  </a:lnTo>
                  <a:lnTo>
                    <a:pt x="522" y="564"/>
                  </a:lnTo>
                  <a:lnTo>
                    <a:pt x="558" y="552"/>
                  </a:lnTo>
                  <a:lnTo>
                    <a:pt x="600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66" y="498"/>
                  </a:lnTo>
                  <a:lnTo>
                    <a:pt x="672" y="492"/>
                  </a:lnTo>
                  <a:lnTo>
                    <a:pt x="684" y="486"/>
                  </a:lnTo>
                  <a:lnTo>
                    <a:pt x="684" y="474"/>
                  </a:lnTo>
                  <a:lnTo>
                    <a:pt x="714" y="444"/>
                  </a:lnTo>
                  <a:lnTo>
                    <a:pt x="714" y="432"/>
                  </a:lnTo>
                  <a:lnTo>
                    <a:pt x="720" y="420"/>
                  </a:lnTo>
                  <a:lnTo>
                    <a:pt x="732" y="414"/>
                  </a:lnTo>
                  <a:lnTo>
                    <a:pt x="738" y="402"/>
                  </a:lnTo>
                  <a:lnTo>
                    <a:pt x="744" y="396"/>
                  </a:lnTo>
                  <a:lnTo>
                    <a:pt x="744" y="378"/>
                  </a:lnTo>
                  <a:lnTo>
                    <a:pt x="750" y="372"/>
                  </a:lnTo>
                  <a:lnTo>
                    <a:pt x="762" y="348"/>
                  </a:lnTo>
                  <a:lnTo>
                    <a:pt x="762" y="3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96" name="Morocco" descr="© INSCALE GmbH, 05.05.2010&#10;http://www.presentationload.com/">
              <a:extLst>
                <a:ext uri="{FF2B5EF4-FFF2-40B4-BE49-F238E27FC236}">
                  <a16:creationId xmlns:a16="http://schemas.microsoft.com/office/drawing/2014/main" id="{FE67CA03-8232-DB16-2CF8-6E671A07181A}"/>
                </a:ext>
              </a:extLst>
            </p:cNvPr>
            <p:cNvSpPr>
              <a:spLocks/>
            </p:cNvSpPr>
            <p:nvPr/>
          </p:nvSpPr>
          <p:spPr bwMode="gray">
            <a:xfrm>
              <a:off x="3898892" y="2123001"/>
              <a:ext cx="321676" cy="250522"/>
            </a:xfrm>
            <a:custGeom>
              <a:avLst/>
              <a:gdLst>
                <a:gd name="T0" fmla="*/ 2147483647 w 846"/>
                <a:gd name="T1" fmla="*/ 2147483647 h 660"/>
                <a:gd name="T2" fmla="*/ 2147483647 w 846"/>
                <a:gd name="T3" fmla="*/ 2147483647 h 660"/>
                <a:gd name="T4" fmla="*/ 2147483647 w 846"/>
                <a:gd name="T5" fmla="*/ 2147483647 h 660"/>
                <a:gd name="T6" fmla="*/ 2147483647 w 846"/>
                <a:gd name="T7" fmla="*/ 2147483647 h 660"/>
                <a:gd name="T8" fmla="*/ 2147483647 w 846"/>
                <a:gd name="T9" fmla="*/ 2147483647 h 660"/>
                <a:gd name="T10" fmla="*/ 2147483647 w 846"/>
                <a:gd name="T11" fmla="*/ 2147483647 h 660"/>
                <a:gd name="T12" fmla="*/ 2147483647 w 846"/>
                <a:gd name="T13" fmla="*/ 2147483647 h 660"/>
                <a:gd name="T14" fmla="*/ 2147483647 w 846"/>
                <a:gd name="T15" fmla="*/ 2147483647 h 660"/>
                <a:gd name="T16" fmla="*/ 2147483647 w 846"/>
                <a:gd name="T17" fmla="*/ 2147483647 h 660"/>
                <a:gd name="T18" fmla="*/ 2147483647 w 846"/>
                <a:gd name="T19" fmla="*/ 0 h 660"/>
                <a:gd name="T20" fmla="*/ 2147483647 w 846"/>
                <a:gd name="T21" fmla="*/ 2147483647 h 660"/>
                <a:gd name="T22" fmla="*/ 2147483647 w 846"/>
                <a:gd name="T23" fmla="*/ 2147483647 h 660"/>
                <a:gd name="T24" fmla="*/ 2147483647 w 846"/>
                <a:gd name="T25" fmla="*/ 2147483647 h 660"/>
                <a:gd name="T26" fmla="*/ 2147483647 w 846"/>
                <a:gd name="T27" fmla="*/ 2147483647 h 660"/>
                <a:gd name="T28" fmla="*/ 2147483647 w 846"/>
                <a:gd name="T29" fmla="*/ 2147483647 h 660"/>
                <a:gd name="T30" fmla="*/ 2147483647 w 846"/>
                <a:gd name="T31" fmla="*/ 2147483647 h 660"/>
                <a:gd name="T32" fmla="*/ 2147483647 w 846"/>
                <a:gd name="T33" fmla="*/ 2147483647 h 660"/>
                <a:gd name="T34" fmla="*/ 2147483647 w 846"/>
                <a:gd name="T35" fmla="*/ 2147483647 h 660"/>
                <a:gd name="T36" fmla="*/ 2147483647 w 846"/>
                <a:gd name="T37" fmla="*/ 2147483647 h 660"/>
                <a:gd name="T38" fmla="*/ 2147483647 w 846"/>
                <a:gd name="T39" fmla="*/ 2147483647 h 660"/>
                <a:gd name="T40" fmla="*/ 2147483647 w 846"/>
                <a:gd name="T41" fmla="*/ 2147483647 h 660"/>
                <a:gd name="T42" fmla="*/ 2147483647 w 846"/>
                <a:gd name="T43" fmla="*/ 2147483647 h 660"/>
                <a:gd name="T44" fmla="*/ 2147483647 w 846"/>
                <a:gd name="T45" fmla="*/ 2147483647 h 660"/>
                <a:gd name="T46" fmla="*/ 2147483647 w 846"/>
                <a:gd name="T47" fmla="*/ 2147483647 h 660"/>
                <a:gd name="T48" fmla="*/ 2147483647 w 846"/>
                <a:gd name="T49" fmla="*/ 2147483647 h 660"/>
                <a:gd name="T50" fmla="*/ 2147483647 w 846"/>
                <a:gd name="T51" fmla="*/ 2147483647 h 660"/>
                <a:gd name="T52" fmla="*/ 2147483647 w 846"/>
                <a:gd name="T53" fmla="*/ 2147483647 h 660"/>
                <a:gd name="T54" fmla="*/ 2147483647 w 846"/>
                <a:gd name="T55" fmla="*/ 2147483647 h 660"/>
                <a:gd name="T56" fmla="*/ 2147483647 w 846"/>
                <a:gd name="T57" fmla="*/ 2147483647 h 660"/>
                <a:gd name="T58" fmla="*/ 2147483647 w 846"/>
                <a:gd name="T59" fmla="*/ 2147483647 h 660"/>
                <a:gd name="T60" fmla="*/ 2147483647 w 846"/>
                <a:gd name="T61" fmla="*/ 2147483647 h 660"/>
                <a:gd name="T62" fmla="*/ 2147483647 w 846"/>
                <a:gd name="T63" fmla="*/ 2147483647 h 660"/>
                <a:gd name="T64" fmla="*/ 2147483647 w 846"/>
                <a:gd name="T65" fmla="*/ 2147483647 h 660"/>
                <a:gd name="T66" fmla="*/ 2147483647 w 846"/>
                <a:gd name="T67" fmla="*/ 2147483647 h 660"/>
                <a:gd name="T68" fmla="*/ 2147483647 w 846"/>
                <a:gd name="T69" fmla="*/ 2147483647 h 660"/>
                <a:gd name="T70" fmla="*/ 2147483647 w 846"/>
                <a:gd name="T71" fmla="*/ 2147483647 h 660"/>
                <a:gd name="T72" fmla="*/ 2147483647 w 846"/>
                <a:gd name="T73" fmla="*/ 2147483647 h 660"/>
                <a:gd name="T74" fmla="*/ 2147483647 w 846"/>
                <a:gd name="T75" fmla="*/ 2147483647 h 660"/>
                <a:gd name="T76" fmla="*/ 2147483647 w 846"/>
                <a:gd name="T77" fmla="*/ 2147483647 h 660"/>
                <a:gd name="T78" fmla="*/ 2147483647 w 846"/>
                <a:gd name="T79" fmla="*/ 2147483647 h 660"/>
                <a:gd name="T80" fmla="*/ 2147483647 w 846"/>
                <a:gd name="T81" fmla="*/ 2147483647 h 660"/>
                <a:gd name="T82" fmla="*/ 2147483647 w 846"/>
                <a:gd name="T83" fmla="*/ 2147483647 h 660"/>
                <a:gd name="T84" fmla="*/ 2147483647 w 846"/>
                <a:gd name="T85" fmla="*/ 2147483647 h 660"/>
                <a:gd name="T86" fmla="*/ 2147483647 w 846"/>
                <a:gd name="T87" fmla="*/ 2147483647 h 660"/>
                <a:gd name="T88" fmla="*/ 2147483647 w 846"/>
                <a:gd name="T89" fmla="*/ 2147483647 h 66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46"/>
                <a:gd name="T136" fmla="*/ 0 h 660"/>
                <a:gd name="T137" fmla="*/ 846 w 846"/>
                <a:gd name="T138" fmla="*/ 660 h 66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46" h="660">
                  <a:moveTo>
                    <a:pt x="822" y="246"/>
                  </a:moveTo>
                  <a:lnTo>
                    <a:pt x="822" y="216"/>
                  </a:lnTo>
                  <a:lnTo>
                    <a:pt x="804" y="216"/>
                  </a:lnTo>
                  <a:lnTo>
                    <a:pt x="816" y="186"/>
                  </a:lnTo>
                  <a:lnTo>
                    <a:pt x="804" y="168"/>
                  </a:lnTo>
                  <a:lnTo>
                    <a:pt x="810" y="102"/>
                  </a:lnTo>
                  <a:lnTo>
                    <a:pt x="798" y="102"/>
                  </a:lnTo>
                  <a:lnTo>
                    <a:pt x="798" y="90"/>
                  </a:lnTo>
                  <a:lnTo>
                    <a:pt x="804" y="84"/>
                  </a:lnTo>
                  <a:lnTo>
                    <a:pt x="792" y="78"/>
                  </a:lnTo>
                  <a:lnTo>
                    <a:pt x="786" y="66"/>
                  </a:lnTo>
                  <a:lnTo>
                    <a:pt x="780" y="60"/>
                  </a:lnTo>
                  <a:lnTo>
                    <a:pt x="744" y="42"/>
                  </a:lnTo>
                  <a:lnTo>
                    <a:pt x="720" y="42"/>
                  </a:lnTo>
                  <a:lnTo>
                    <a:pt x="708" y="48"/>
                  </a:lnTo>
                  <a:lnTo>
                    <a:pt x="702" y="54"/>
                  </a:lnTo>
                  <a:lnTo>
                    <a:pt x="696" y="54"/>
                  </a:lnTo>
                  <a:lnTo>
                    <a:pt x="690" y="48"/>
                  </a:lnTo>
                  <a:lnTo>
                    <a:pt x="678" y="48"/>
                  </a:lnTo>
                  <a:lnTo>
                    <a:pt x="666" y="42"/>
                  </a:lnTo>
                  <a:lnTo>
                    <a:pt x="654" y="42"/>
                  </a:lnTo>
                  <a:lnTo>
                    <a:pt x="642" y="48"/>
                  </a:lnTo>
                  <a:lnTo>
                    <a:pt x="636" y="54"/>
                  </a:lnTo>
                  <a:lnTo>
                    <a:pt x="624" y="54"/>
                  </a:lnTo>
                  <a:lnTo>
                    <a:pt x="588" y="36"/>
                  </a:lnTo>
                  <a:lnTo>
                    <a:pt x="570" y="18"/>
                  </a:lnTo>
                  <a:lnTo>
                    <a:pt x="564" y="6"/>
                  </a:lnTo>
                  <a:lnTo>
                    <a:pt x="558" y="6"/>
                  </a:lnTo>
                  <a:lnTo>
                    <a:pt x="552" y="0"/>
                  </a:lnTo>
                  <a:lnTo>
                    <a:pt x="528" y="0"/>
                  </a:lnTo>
                  <a:lnTo>
                    <a:pt x="528" y="6"/>
                  </a:lnTo>
                  <a:lnTo>
                    <a:pt x="522" y="12"/>
                  </a:lnTo>
                  <a:lnTo>
                    <a:pt x="522" y="30"/>
                  </a:lnTo>
                  <a:lnTo>
                    <a:pt x="516" y="48"/>
                  </a:lnTo>
                  <a:lnTo>
                    <a:pt x="498" y="84"/>
                  </a:lnTo>
                  <a:lnTo>
                    <a:pt x="492" y="102"/>
                  </a:lnTo>
                  <a:lnTo>
                    <a:pt x="468" y="138"/>
                  </a:lnTo>
                  <a:lnTo>
                    <a:pt x="462" y="150"/>
                  </a:lnTo>
                  <a:lnTo>
                    <a:pt x="450" y="162"/>
                  </a:lnTo>
                  <a:lnTo>
                    <a:pt x="438" y="168"/>
                  </a:lnTo>
                  <a:lnTo>
                    <a:pt x="420" y="168"/>
                  </a:lnTo>
                  <a:lnTo>
                    <a:pt x="408" y="174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84" y="186"/>
                  </a:lnTo>
                  <a:lnTo>
                    <a:pt x="378" y="198"/>
                  </a:lnTo>
                  <a:lnTo>
                    <a:pt x="360" y="192"/>
                  </a:lnTo>
                  <a:lnTo>
                    <a:pt x="330" y="204"/>
                  </a:lnTo>
                  <a:lnTo>
                    <a:pt x="330" y="210"/>
                  </a:lnTo>
                  <a:lnTo>
                    <a:pt x="324" y="216"/>
                  </a:lnTo>
                  <a:lnTo>
                    <a:pt x="324" y="228"/>
                  </a:lnTo>
                  <a:lnTo>
                    <a:pt x="318" y="240"/>
                  </a:lnTo>
                  <a:lnTo>
                    <a:pt x="312" y="240"/>
                  </a:lnTo>
                  <a:lnTo>
                    <a:pt x="288" y="264"/>
                  </a:lnTo>
                  <a:lnTo>
                    <a:pt x="288" y="288"/>
                  </a:lnTo>
                  <a:lnTo>
                    <a:pt x="276" y="312"/>
                  </a:lnTo>
                  <a:lnTo>
                    <a:pt x="264" y="324"/>
                  </a:lnTo>
                  <a:lnTo>
                    <a:pt x="258" y="336"/>
                  </a:lnTo>
                  <a:lnTo>
                    <a:pt x="246" y="354"/>
                  </a:lnTo>
                  <a:lnTo>
                    <a:pt x="246" y="402"/>
                  </a:lnTo>
                  <a:lnTo>
                    <a:pt x="240" y="408"/>
                  </a:lnTo>
                  <a:lnTo>
                    <a:pt x="234" y="408"/>
                  </a:lnTo>
                  <a:lnTo>
                    <a:pt x="234" y="414"/>
                  </a:lnTo>
                  <a:lnTo>
                    <a:pt x="240" y="420"/>
                  </a:lnTo>
                  <a:lnTo>
                    <a:pt x="252" y="420"/>
                  </a:lnTo>
                  <a:lnTo>
                    <a:pt x="252" y="474"/>
                  </a:lnTo>
                  <a:lnTo>
                    <a:pt x="240" y="474"/>
                  </a:lnTo>
                  <a:lnTo>
                    <a:pt x="228" y="480"/>
                  </a:lnTo>
                  <a:lnTo>
                    <a:pt x="192" y="540"/>
                  </a:lnTo>
                  <a:lnTo>
                    <a:pt x="180" y="552"/>
                  </a:lnTo>
                  <a:lnTo>
                    <a:pt x="168" y="552"/>
                  </a:lnTo>
                  <a:lnTo>
                    <a:pt x="162" y="558"/>
                  </a:lnTo>
                  <a:lnTo>
                    <a:pt x="150" y="564"/>
                  </a:lnTo>
                  <a:lnTo>
                    <a:pt x="144" y="576"/>
                  </a:lnTo>
                  <a:lnTo>
                    <a:pt x="132" y="588"/>
                  </a:lnTo>
                  <a:lnTo>
                    <a:pt x="126" y="600"/>
                  </a:lnTo>
                  <a:lnTo>
                    <a:pt x="120" y="606"/>
                  </a:lnTo>
                  <a:lnTo>
                    <a:pt x="84" y="624"/>
                  </a:lnTo>
                  <a:lnTo>
                    <a:pt x="66" y="624"/>
                  </a:lnTo>
                  <a:lnTo>
                    <a:pt x="54" y="630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12" y="636"/>
                  </a:lnTo>
                  <a:lnTo>
                    <a:pt x="6" y="642"/>
                  </a:lnTo>
                  <a:lnTo>
                    <a:pt x="6" y="654"/>
                  </a:lnTo>
                  <a:lnTo>
                    <a:pt x="0" y="660"/>
                  </a:lnTo>
                  <a:lnTo>
                    <a:pt x="312" y="660"/>
                  </a:lnTo>
                  <a:lnTo>
                    <a:pt x="312" y="600"/>
                  </a:lnTo>
                  <a:lnTo>
                    <a:pt x="318" y="570"/>
                  </a:lnTo>
                  <a:lnTo>
                    <a:pt x="330" y="564"/>
                  </a:lnTo>
                  <a:lnTo>
                    <a:pt x="336" y="558"/>
                  </a:lnTo>
                  <a:lnTo>
                    <a:pt x="348" y="552"/>
                  </a:lnTo>
                  <a:lnTo>
                    <a:pt x="378" y="522"/>
                  </a:lnTo>
                  <a:lnTo>
                    <a:pt x="378" y="516"/>
                  </a:lnTo>
                  <a:lnTo>
                    <a:pt x="396" y="516"/>
                  </a:lnTo>
                  <a:lnTo>
                    <a:pt x="426" y="498"/>
                  </a:lnTo>
                  <a:lnTo>
                    <a:pt x="438" y="504"/>
                  </a:lnTo>
                  <a:lnTo>
                    <a:pt x="444" y="510"/>
                  </a:lnTo>
                  <a:lnTo>
                    <a:pt x="456" y="510"/>
                  </a:lnTo>
                  <a:lnTo>
                    <a:pt x="462" y="498"/>
                  </a:lnTo>
                  <a:lnTo>
                    <a:pt x="462" y="492"/>
                  </a:lnTo>
                  <a:lnTo>
                    <a:pt x="486" y="486"/>
                  </a:lnTo>
                  <a:lnTo>
                    <a:pt x="492" y="474"/>
                  </a:lnTo>
                  <a:lnTo>
                    <a:pt x="504" y="474"/>
                  </a:lnTo>
                  <a:lnTo>
                    <a:pt x="516" y="480"/>
                  </a:lnTo>
                  <a:lnTo>
                    <a:pt x="540" y="480"/>
                  </a:lnTo>
                  <a:lnTo>
                    <a:pt x="552" y="468"/>
                  </a:lnTo>
                  <a:lnTo>
                    <a:pt x="564" y="444"/>
                  </a:lnTo>
                  <a:lnTo>
                    <a:pt x="570" y="438"/>
                  </a:lnTo>
                  <a:lnTo>
                    <a:pt x="576" y="426"/>
                  </a:lnTo>
                  <a:lnTo>
                    <a:pt x="618" y="426"/>
                  </a:lnTo>
                  <a:lnTo>
                    <a:pt x="624" y="420"/>
                  </a:lnTo>
                  <a:lnTo>
                    <a:pt x="636" y="414"/>
                  </a:lnTo>
                  <a:lnTo>
                    <a:pt x="648" y="402"/>
                  </a:lnTo>
                  <a:lnTo>
                    <a:pt x="648" y="396"/>
                  </a:lnTo>
                  <a:lnTo>
                    <a:pt x="672" y="384"/>
                  </a:lnTo>
                  <a:lnTo>
                    <a:pt x="660" y="366"/>
                  </a:lnTo>
                  <a:lnTo>
                    <a:pt x="654" y="354"/>
                  </a:lnTo>
                  <a:lnTo>
                    <a:pt x="648" y="348"/>
                  </a:lnTo>
                  <a:lnTo>
                    <a:pt x="648" y="336"/>
                  </a:lnTo>
                  <a:lnTo>
                    <a:pt x="654" y="330"/>
                  </a:lnTo>
                  <a:lnTo>
                    <a:pt x="678" y="330"/>
                  </a:lnTo>
                  <a:lnTo>
                    <a:pt x="690" y="324"/>
                  </a:lnTo>
                  <a:lnTo>
                    <a:pt x="714" y="324"/>
                  </a:lnTo>
                  <a:lnTo>
                    <a:pt x="714" y="312"/>
                  </a:lnTo>
                  <a:lnTo>
                    <a:pt x="720" y="306"/>
                  </a:lnTo>
                  <a:lnTo>
                    <a:pt x="720" y="300"/>
                  </a:lnTo>
                  <a:lnTo>
                    <a:pt x="732" y="300"/>
                  </a:lnTo>
                  <a:lnTo>
                    <a:pt x="738" y="306"/>
                  </a:lnTo>
                  <a:lnTo>
                    <a:pt x="744" y="300"/>
                  </a:lnTo>
                  <a:lnTo>
                    <a:pt x="744" y="294"/>
                  </a:lnTo>
                  <a:lnTo>
                    <a:pt x="762" y="294"/>
                  </a:lnTo>
                  <a:lnTo>
                    <a:pt x="774" y="300"/>
                  </a:lnTo>
                  <a:lnTo>
                    <a:pt x="828" y="294"/>
                  </a:lnTo>
                  <a:lnTo>
                    <a:pt x="828" y="282"/>
                  </a:lnTo>
                  <a:lnTo>
                    <a:pt x="846" y="264"/>
                  </a:lnTo>
                  <a:lnTo>
                    <a:pt x="822" y="24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97" name="Montenegro" descr="© INSCALE GmbH, 05.05.2010&#10;http://www.presentationload.com/">
              <a:extLst>
                <a:ext uri="{FF2B5EF4-FFF2-40B4-BE49-F238E27FC236}">
                  <a16:creationId xmlns:a16="http://schemas.microsoft.com/office/drawing/2014/main" id="{35BE5628-5B80-501D-2EE9-DEA24CED867F}"/>
                </a:ext>
              </a:extLst>
            </p:cNvPr>
            <p:cNvSpPr>
              <a:spLocks/>
            </p:cNvSpPr>
            <p:nvPr/>
          </p:nvSpPr>
          <p:spPr bwMode="gray">
            <a:xfrm>
              <a:off x="4709750" y="1887303"/>
              <a:ext cx="42989" cy="51884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2147483647 w 114"/>
                <a:gd name="T7" fmla="*/ 2147483647 h 138"/>
                <a:gd name="T8" fmla="*/ 2147483647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0 h 138"/>
                <a:gd name="T14" fmla="*/ 2147483647 w 114"/>
                <a:gd name="T15" fmla="*/ 0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0 w 114"/>
                <a:gd name="T29" fmla="*/ 2147483647 h 138"/>
                <a:gd name="T30" fmla="*/ 0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2147483647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2147483647 w 114"/>
                <a:gd name="T61" fmla="*/ 2147483647 h 138"/>
                <a:gd name="T62" fmla="*/ 2147483647 w 114"/>
                <a:gd name="T63" fmla="*/ 2147483647 h 138"/>
                <a:gd name="T64" fmla="*/ 2147483647 w 114"/>
                <a:gd name="T65" fmla="*/ 2147483647 h 138"/>
                <a:gd name="T66" fmla="*/ 2147483647 w 114"/>
                <a:gd name="T67" fmla="*/ 2147483647 h 138"/>
                <a:gd name="T68" fmla="*/ 2147483647 w 114"/>
                <a:gd name="T69" fmla="*/ 2147483647 h 138"/>
                <a:gd name="T70" fmla="*/ 2147483647 w 114"/>
                <a:gd name="T71" fmla="*/ 2147483647 h 13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38"/>
                <a:gd name="T110" fmla="*/ 114 w 114"/>
                <a:gd name="T111" fmla="*/ 138 h 13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38">
                  <a:moveTo>
                    <a:pt x="114" y="42"/>
                  </a:moveTo>
                  <a:lnTo>
                    <a:pt x="108" y="48"/>
                  </a:lnTo>
                  <a:lnTo>
                    <a:pt x="96" y="30"/>
                  </a:lnTo>
                  <a:lnTo>
                    <a:pt x="84" y="18"/>
                  </a:lnTo>
                  <a:lnTo>
                    <a:pt x="66" y="6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24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8" y="36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72"/>
                  </a:lnTo>
                  <a:lnTo>
                    <a:pt x="6" y="102"/>
                  </a:lnTo>
                  <a:lnTo>
                    <a:pt x="18" y="102"/>
                  </a:lnTo>
                  <a:lnTo>
                    <a:pt x="24" y="96"/>
                  </a:lnTo>
                  <a:lnTo>
                    <a:pt x="36" y="96"/>
                  </a:lnTo>
                  <a:lnTo>
                    <a:pt x="36" y="114"/>
                  </a:lnTo>
                  <a:lnTo>
                    <a:pt x="60" y="138"/>
                  </a:lnTo>
                  <a:lnTo>
                    <a:pt x="72" y="126"/>
                  </a:lnTo>
                  <a:lnTo>
                    <a:pt x="66" y="108"/>
                  </a:lnTo>
                  <a:lnTo>
                    <a:pt x="60" y="114"/>
                  </a:lnTo>
                  <a:lnTo>
                    <a:pt x="42" y="102"/>
                  </a:lnTo>
                  <a:lnTo>
                    <a:pt x="66" y="102"/>
                  </a:lnTo>
                  <a:lnTo>
                    <a:pt x="78" y="96"/>
                  </a:lnTo>
                  <a:lnTo>
                    <a:pt x="78" y="78"/>
                  </a:lnTo>
                  <a:lnTo>
                    <a:pt x="108" y="90"/>
                  </a:lnTo>
                  <a:lnTo>
                    <a:pt x="114" y="84"/>
                  </a:lnTo>
                  <a:lnTo>
                    <a:pt x="114" y="90"/>
                  </a:lnTo>
                  <a:lnTo>
                    <a:pt x="114" y="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98" name="Mongolia" descr="© INSCALE GmbH, 05.05.2010&#10;http://www.presentationload.com/">
              <a:extLst>
                <a:ext uri="{FF2B5EF4-FFF2-40B4-BE49-F238E27FC236}">
                  <a16:creationId xmlns:a16="http://schemas.microsoft.com/office/drawing/2014/main" id="{C328948C-9199-E89D-1575-9195316E309F}"/>
                </a:ext>
              </a:extLst>
            </p:cNvPr>
            <p:cNvSpPr>
              <a:spLocks/>
            </p:cNvSpPr>
            <p:nvPr/>
          </p:nvSpPr>
          <p:spPr bwMode="gray">
            <a:xfrm>
              <a:off x="6340360" y="1632334"/>
              <a:ext cx="796035" cy="315747"/>
            </a:xfrm>
            <a:custGeom>
              <a:avLst/>
              <a:gdLst>
                <a:gd name="T0" fmla="*/ 2147483647 w 2100"/>
                <a:gd name="T1" fmla="*/ 2147483647 h 834"/>
                <a:gd name="T2" fmla="*/ 2147483647 w 2100"/>
                <a:gd name="T3" fmla="*/ 2147483647 h 834"/>
                <a:gd name="T4" fmla="*/ 2147483647 w 2100"/>
                <a:gd name="T5" fmla="*/ 2147483647 h 834"/>
                <a:gd name="T6" fmla="*/ 2147483647 w 2100"/>
                <a:gd name="T7" fmla="*/ 2147483647 h 834"/>
                <a:gd name="T8" fmla="*/ 2147483647 w 2100"/>
                <a:gd name="T9" fmla="*/ 2147483647 h 834"/>
                <a:gd name="T10" fmla="*/ 2147483647 w 2100"/>
                <a:gd name="T11" fmla="*/ 2147483647 h 834"/>
                <a:gd name="T12" fmla="*/ 2147483647 w 2100"/>
                <a:gd name="T13" fmla="*/ 2147483647 h 834"/>
                <a:gd name="T14" fmla="*/ 2147483647 w 2100"/>
                <a:gd name="T15" fmla="*/ 2147483647 h 834"/>
                <a:gd name="T16" fmla="*/ 2147483647 w 2100"/>
                <a:gd name="T17" fmla="*/ 2147483647 h 834"/>
                <a:gd name="T18" fmla="*/ 2147483647 w 2100"/>
                <a:gd name="T19" fmla="*/ 2147483647 h 834"/>
                <a:gd name="T20" fmla="*/ 2147483647 w 2100"/>
                <a:gd name="T21" fmla="*/ 2147483647 h 834"/>
                <a:gd name="T22" fmla="*/ 2147483647 w 2100"/>
                <a:gd name="T23" fmla="*/ 2147483647 h 834"/>
                <a:gd name="T24" fmla="*/ 2147483647 w 2100"/>
                <a:gd name="T25" fmla="*/ 2147483647 h 834"/>
                <a:gd name="T26" fmla="*/ 2147483647 w 2100"/>
                <a:gd name="T27" fmla="*/ 2147483647 h 834"/>
                <a:gd name="T28" fmla="*/ 2147483647 w 2100"/>
                <a:gd name="T29" fmla="*/ 2147483647 h 834"/>
                <a:gd name="T30" fmla="*/ 2147483647 w 2100"/>
                <a:gd name="T31" fmla="*/ 2147483647 h 834"/>
                <a:gd name="T32" fmla="*/ 2147483647 w 2100"/>
                <a:gd name="T33" fmla="*/ 2147483647 h 834"/>
                <a:gd name="T34" fmla="*/ 2147483647 w 2100"/>
                <a:gd name="T35" fmla="*/ 2147483647 h 834"/>
                <a:gd name="T36" fmla="*/ 2147483647 w 2100"/>
                <a:gd name="T37" fmla="*/ 2147483647 h 834"/>
                <a:gd name="T38" fmla="*/ 2147483647 w 2100"/>
                <a:gd name="T39" fmla="*/ 2147483647 h 834"/>
                <a:gd name="T40" fmla="*/ 2147483647 w 2100"/>
                <a:gd name="T41" fmla="*/ 2147483647 h 834"/>
                <a:gd name="T42" fmla="*/ 2147483647 w 2100"/>
                <a:gd name="T43" fmla="*/ 2147483647 h 834"/>
                <a:gd name="T44" fmla="*/ 2147483647 w 2100"/>
                <a:gd name="T45" fmla="*/ 2147483647 h 834"/>
                <a:gd name="T46" fmla="*/ 2147483647 w 2100"/>
                <a:gd name="T47" fmla="*/ 2147483647 h 834"/>
                <a:gd name="T48" fmla="*/ 2147483647 w 2100"/>
                <a:gd name="T49" fmla="*/ 2147483647 h 834"/>
                <a:gd name="T50" fmla="*/ 2147483647 w 2100"/>
                <a:gd name="T51" fmla="*/ 2147483647 h 834"/>
                <a:gd name="T52" fmla="*/ 2147483647 w 2100"/>
                <a:gd name="T53" fmla="*/ 2147483647 h 834"/>
                <a:gd name="T54" fmla="*/ 2147483647 w 2100"/>
                <a:gd name="T55" fmla="*/ 2147483647 h 834"/>
                <a:gd name="T56" fmla="*/ 2147483647 w 2100"/>
                <a:gd name="T57" fmla="*/ 2147483647 h 834"/>
                <a:gd name="T58" fmla="*/ 2147483647 w 2100"/>
                <a:gd name="T59" fmla="*/ 2147483647 h 834"/>
                <a:gd name="T60" fmla="*/ 2147483647 w 2100"/>
                <a:gd name="T61" fmla="*/ 2147483647 h 834"/>
                <a:gd name="T62" fmla="*/ 0 w 2100"/>
                <a:gd name="T63" fmla="*/ 2147483647 h 834"/>
                <a:gd name="T64" fmla="*/ 2147483647 w 2100"/>
                <a:gd name="T65" fmla="*/ 2147483647 h 834"/>
                <a:gd name="T66" fmla="*/ 2147483647 w 2100"/>
                <a:gd name="T67" fmla="*/ 2147483647 h 834"/>
                <a:gd name="T68" fmla="*/ 2147483647 w 2100"/>
                <a:gd name="T69" fmla="*/ 2147483647 h 834"/>
                <a:gd name="T70" fmla="*/ 2147483647 w 2100"/>
                <a:gd name="T71" fmla="*/ 2147483647 h 834"/>
                <a:gd name="T72" fmla="*/ 2147483647 w 2100"/>
                <a:gd name="T73" fmla="*/ 2147483647 h 834"/>
                <a:gd name="T74" fmla="*/ 2147483647 w 2100"/>
                <a:gd name="T75" fmla="*/ 2147483647 h 834"/>
                <a:gd name="T76" fmla="*/ 2147483647 w 2100"/>
                <a:gd name="T77" fmla="*/ 2147483647 h 834"/>
                <a:gd name="T78" fmla="*/ 2147483647 w 2100"/>
                <a:gd name="T79" fmla="*/ 2147483647 h 834"/>
                <a:gd name="T80" fmla="*/ 2147483647 w 2100"/>
                <a:gd name="T81" fmla="*/ 2147483647 h 834"/>
                <a:gd name="T82" fmla="*/ 2147483647 w 2100"/>
                <a:gd name="T83" fmla="*/ 2147483647 h 834"/>
                <a:gd name="T84" fmla="*/ 2147483647 w 2100"/>
                <a:gd name="T85" fmla="*/ 2147483647 h 834"/>
                <a:gd name="T86" fmla="*/ 2147483647 w 2100"/>
                <a:gd name="T87" fmla="*/ 2147483647 h 834"/>
                <a:gd name="T88" fmla="*/ 2147483647 w 2100"/>
                <a:gd name="T89" fmla="*/ 2147483647 h 834"/>
                <a:gd name="T90" fmla="*/ 2147483647 w 2100"/>
                <a:gd name="T91" fmla="*/ 2147483647 h 834"/>
                <a:gd name="T92" fmla="*/ 2147483647 w 2100"/>
                <a:gd name="T93" fmla="*/ 2147483647 h 834"/>
                <a:gd name="T94" fmla="*/ 2147483647 w 2100"/>
                <a:gd name="T95" fmla="*/ 2147483647 h 834"/>
                <a:gd name="T96" fmla="*/ 2147483647 w 2100"/>
                <a:gd name="T97" fmla="*/ 2147483647 h 834"/>
                <a:gd name="T98" fmla="*/ 2147483647 w 2100"/>
                <a:gd name="T99" fmla="*/ 2147483647 h 834"/>
                <a:gd name="T100" fmla="*/ 2147483647 w 2100"/>
                <a:gd name="T101" fmla="*/ 2147483647 h 834"/>
                <a:gd name="T102" fmla="*/ 2147483647 w 2100"/>
                <a:gd name="T103" fmla="*/ 2147483647 h 834"/>
                <a:gd name="T104" fmla="*/ 2147483647 w 2100"/>
                <a:gd name="T105" fmla="*/ 2147483647 h 834"/>
                <a:gd name="T106" fmla="*/ 2147483647 w 2100"/>
                <a:gd name="T107" fmla="*/ 2147483647 h 834"/>
                <a:gd name="T108" fmla="*/ 2147483647 w 2100"/>
                <a:gd name="T109" fmla="*/ 2147483647 h 834"/>
                <a:gd name="T110" fmla="*/ 2147483647 w 2100"/>
                <a:gd name="T111" fmla="*/ 2147483647 h 834"/>
                <a:gd name="T112" fmla="*/ 2147483647 w 2100"/>
                <a:gd name="T113" fmla="*/ 2147483647 h 834"/>
                <a:gd name="T114" fmla="*/ 2147483647 w 2100"/>
                <a:gd name="T115" fmla="*/ 2147483647 h 834"/>
                <a:gd name="T116" fmla="*/ 2147483647 w 2100"/>
                <a:gd name="T117" fmla="*/ 2147483647 h 834"/>
                <a:gd name="T118" fmla="*/ 2147483647 w 2100"/>
                <a:gd name="T119" fmla="*/ 2147483647 h 834"/>
                <a:gd name="T120" fmla="*/ 2147483647 w 2100"/>
                <a:gd name="T121" fmla="*/ 2147483647 h 834"/>
                <a:gd name="T122" fmla="*/ 2147483647 w 2100"/>
                <a:gd name="T123" fmla="*/ 2147483647 h 8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00"/>
                <a:gd name="T187" fmla="*/ 0 h 834"/>
                <a:gd name="T188" fmla="*/ 2100 w 2100"/>
                <a:gd name="T189" fmla="*/ 834 h 83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00" h="834">
                  <a:moveTo>
                    <a:pt x="2088" y="408"/>
                  </a:moveTo>
                  <a:lnTo>
                    <a:pt x="2076" y="396"/>
                  </a:lnTo>
                  <a:lnTo>
                    <a:pt x="2070" y="384"/>
                  </a:lnTo>
                  <a:lnTo>
                    <a:pt x="2058" y="384"/>
                  </a:lnTo>
                  <a:lnTo>
                    <a:pt x="2034" y="372"/>
                  </a:lnTo>
                  <a:lnTo>
                    <a:pt x="2022" y="360"/>
                  </a:lnTo>
                  <a:lnTo>
                    <a:pt x="2010" y="354"/>
                  </a:lnTo>
                  <a:lnTo>
                    <a:pt x="2004" y="348"/>
                  </a:lnTo>
                  <a:lnTo>
                    <a:pt x="1986" y="348"/>
                  </a:lnTo>
                  <a:lnTo>
                    <a:pt x="1974" y="342"/>
                  </a:lnTo>
                  <a:lnTo>
                    <a:pt x="1968" y="336"/>
                  </a:lnTo>
                  <a:lnTo>
                    <a:pt x="1968" y="324"/>
                  </a:lnTo>
                  <a:lnTo>
                    <a:pt x="1902" y="324"/>
                  </a:lnTo>
                  <a:lnTo>
                    <a:pt x="1902" y="348"/>
                  </a:lnTo>
                  <a:lnTo>
                    <a:pt x="1896" y="354"/>
                  </a:lnTo>
                  <a:lnTo>
                    <a:pt x="1890" y="354"/>
                  </a:lnTo>
                  <a:lnTo>
                    <a:pt x="1878" y="348"/>
                  </a:lnTo>
                  <a:lnTo>
                    <a:pt x="1866" y="336"/>
                  </a:lnTo>
                  <a:lnTo>
                    <a:pt x="1812" y="336"/>
                  </a:lnTo>
                  <a:lnTo>
                    <a:pt x="1806" y="342"/>
                  </a:lnTo>
                  <a:lnTo>
                    <a:pt x="1812" y="342"/>
                  </a:lnTo>
                  <a:lnTo>
                    <a:pt x="1812" y="348"/>
                  </a:lnTo>
                  <a:lnTo>
                    <a:pt x="1794" y="348"/>
                  </a:lnTo>
                  <a:lnTo>
                    <a:pt x="1788" y="342"/>
                  </a:lnTo>
                  <a:lnTo>
                    <a:pt x="1776" y="336"/>
                  </a:lnTo>
                  <a:lnTo>
                    <a:pt x="1770" y="324"/>
                  </a:lnTo>
                  <a:lnTo>
                    <a:pt x="1770" y="306"/>
                  </a:lnTo>
                  <a:lnTo>
                    <a:pt x="1776" y="306"/>
                  </a:lnTo>
                  <a:lnTo>
                    <a:pt x="1770" y="294"/>
                  </a:lnTo>
                  <a:lnTo>
                    <a:pt x="1764" y="270"/>
                  </a:lnTo>
                  <a:lnTo>
                    <a:pt x="1758" y="258"/>
                  </a:lnTo>
                  <a:lnTo>
                    <a:pt x="1758" y="174"/>
                  </a:lnTo>
                  <a:lnTo>
                    <a:pt x="1740" y="174"/>
                  </a:lnTo>
                  <a:lnTo>
                    <a:pt x="1716" y="168"/>
                  </a:lnTo>
                  <a:lnTo>
                    <a:pt x="1710" y="174"/>
                  </a:lnTo>
                  <a:lnTo>
                    <a:pt x="1698" y="180"/>
                  </a:lnTo>
                  <a:lnTo>
                    <a:pt x="1674" y="180"/>
                  </a:lnTo>
                  <a:lnTo>
                    <a:pt x="1662" y="174"/>
                  </a:lnTo>
                  <a:lnTo>
                    <a:pt x="1644" y="156"/>
                  </a:lnTo>
                  <a:lnTo>
                    <a:pt x="1608" y="156"/>
                  </a:lnTo>
                  <a:lnTo>
                    <a:pt x="1596" y="150"/>
                  </a:lnTo>
                  <a:lnTo>
                    <a:pt x="1578" y="150"/>
                  </a:lnTo>
                  <a:lnTo>
                    <a:pt x="1548" y="180"/>
                  </a:lnTo>
                  <a:lnTo>
                    <a:pt x="1548" y="192"/>
                  </a:lnTo>
                  <a:lnTo>
                    <a:pt x="1536" y="204"/>
                  </a:lnTo>
                  <a:lnTo>
                    <a:pt x="1500" y="204"/>
                  </a:lnTo>
                  <a:lnTo>
                    <a:pt x="1488" y="216"/>
                  </a:lnTo>
                  <a:lnTo>
                    <a:pt x="1440" y="216"/>
                  </a:lnTo>
                  <a:lnTo>
                    <a:pt x="1440" y="222"/>
                  </a:lnTo>
                  <a:lnTo>
                    <a:pt x="1422" y="240"/>
                  </a:lnTo>
                  <a:lnTo>
                    <a:pt x="1416" y="240"/>
                  </a:lnTo>
                  <a:lnTo>
                    <a:pt x="1416" y="234"/>
                  </a:lnTo>
                  <a:lnTo>
                    <a:pt x="1410" y="228"/>
                  </a:lnTo>
                  <a:lnTo>
                    <a:pt x="1392" y="228"/>
                  </a:lnTo>
                  <a:lnTo>
                    <a:pt x="1380" y="234"/>
                  </a:lnTo>
                  <a:lnTo>
                    <a:pt x="1356" y="234"/>
                  </a:lnTo>
                  <a:lnTo>
                    <a:pt x="1344" y="228"/>
                  </a:lnTo>
                  <a:lnTo>
                    <a:pt x="1338" y="228"/>
                  </a:lnTo>
                  <a:lnTo>
                    <a:pt x="1332" y="222"/>
                  </a:lnTo>
                  <a:lnTo>
                    <a:pt x="1266" y="222"/>
                  </a:lnTo>
                  <a:lnTo>
                    <a:pt x="1260" y="216"/>
                  </a:lnTo>
                  <a:lnTo>
                    <a:pt x="1260" y="204"/>
                  </a:lnTo>
                  <a:lnTo>
                    <a:pt x="1248" y="198"/>
                  </a:lnTo>
                  <a:lnTo>
                    <a:pt x="1230" y="198"/>
                  </a:lnTo>
                  <a:lnTo>
                    <a:pt x="1230" y="192"/>
                  </a:lnTo>
                  <a:lnTo>
                    <a:pt x="1218" y="180"/>
                  </a:lnTo>
                  <a:lnTo>
                    <a:pt x="1218" y="174"/>
                  </a:lnTo>
                  <a:lnTo>
                    <a:pt x="1212" y="168"/>
                  </a:lnTo>
                  <a:lnTo>
                    <a:pt x="1152" y="168"/>
                  </a:lnTo>
                  <a:lnTo>
                    <a:pt x="1128" y="144"/>
                  </a:lnTo>
                  <a:lnTo>
                    <a:pt x="1092" y="144"/>
                  </a:lnTo>
                  <a:lnTo>
                    <a:pt x="1086" y="138"/>
                  </a:lnTo>
                  <a:lnTo>
                    <a:pt x="1080" y="138"/>
                  </a:lnTo>
                  <a:lnTo>
                    <a:pt x="1068" y="132"/>
                  </a:lnTo>
                  <a:lnTo>
                    <a:pt x="1020" y="132"/>
                  </a:lnTo>
                  <a:lnTo>
                    <a:pt x="966" y="150"/>
                  </a:lnTo>
                  <a:lnTo>
                    <a:pt x="954" y="156"/>
                  </a:lnTo>
                  <a:lnTo>
                    <a:pt x="942" y="156"/>
                  </a:lnTo>
                  <a:lnTo>
                    <a:pt x="930" y="150"/>
                  </a:lnTo>
                  <a:lnTo>
                    <a:pt x="918" y="150"/>
                  </a:lnTo>
                  <a:lnTo>
                    <a:pt x="912" y="144"/>
                  </a:lnTo>
                  <a:lnTo>
                    <a:pt x="882" y="144"/>
                  </a:lnTo>
                  <a:lnTo>
                    <a:pt x="864" y="126"/>
                  </a:lnTo>
                  <a:lnTo>
                    <a:pt x="864" y="120"/>
                  </a:lnTo>
                  <a:lnTo>
                    <a:pt x="840" y="126"/>
                  </a:lnTo>
                  <a:lnTo>
                    <a:pt x="840" y="120"/>
                  </a:lnTo>
                  <a:lnTo>
                    <a:pt x="834" y="114"/>
                  </a:lnTo>
                  <a:lnTo>
                    <a:pt x="822" y="90"/>
                  </a:lnTo>
                  <a:lnTo>
                    <a:pt x="810" y="78"/>
                  </a:lnTo>
                  <a:lnTo>
                    <a:pt x="804" y="66"/>
                  </a:lnTo>
                  <a:lnTo>
                    <a:pt x="798" y="60"/>
                  </a:lnTo>
                  <a:lnTo>
                    <a:pt x="786" y="54"/>
                  </a:lnTo>
                  <a:lnTo>
                    <a:pt x="768" y="54"/>
                  </a:lnTo>
                  <a:lnTo>
                    <a:pt x="756" y="60"/>
                  </a:lnTo>
                  <a:lnTo>
                    <a:pt x="750" y="60"/>
                  </a:lnTo>
                  <a:lnTo>
                    <a:pt x="726" y="48"/>
                  </a:lnTo>
                  <a:lnTo>
                    <a:pt x="720" y="42"/>
                  </a:lnTo>
                  <a:lnTo>
                    <a:pt x="708" y="36"/>
                  </a:lnTo>
                  <a:lnTo>
                    <a:pt x="672" y="36"/>
                  </a:lnTo>
                  <a:lnTo>
                    <a:pt x="648" y="30"/>
                  </a:lnTo>
                  <a:lnTo>
                    <a:pt x="636" y="30"/>
                  </a:lnTo>
                  <a:lnTo>
                    <a:pt x="576" y="0"/>
                  </a:lnTo>
                  <a:lnTo>
                    <a:pt x="576" y="18"/>
                  </a:lnTo>
                  <a:lnTo>
                    <a:pt x="570" y="30"/>
                  </a:lnTo>
                  <a:lnTo>
                    <a:pt x="558" y="36"/>
                  </a:lnTo>
                  <a:lnTo>
                    <a:pt x="552" y="36"/>
                  </a:lnTo>
                  <a:lnTo>
                    <a:pt x="558" y="48"/>
                  </a:lnTo>
                  <a:lnTo>
                    <a:pt x="540" y="48"/>
                  </a:lnTo>
                  <a:lnTo>
                    <a:pt x="540" y="60"/>
                  </a:lnTo>
                  <a:lnTo>
                    <a:pt x="552" y="72"/>
                  </a:lnTo>
                  <a:lnTo>
                    <a:pt x="558" y="90"/>
                  </a:lnTo>
                  <a:lnTo>
                    <a:pt x="582" y="126"/>
                  </a:lnTo>
                  <a:lnTo>
                    <a:pt x="588" y="126"/>
                  </a:lnTo>
                  <a:lnTo>
                    <a:pt x="594" y="132"/>
                  </a:lnTo>
                  <a:lnTo>
                    <a:pt x="600" y="144"/>
                  </a:lnTo>
                  <a:lnTo>
                    <a:pt x="600" y="168"/>
                  </a:lnTo>
                  <a:lnTo>
                    <a:pt x="582" y="168"/>
                  </a:lnTo>
                  <a:lnTo>
                    <a:pt x="582" y="174"/>
                  </a:lnTo>
                  <a:lnTo>
                    <a:pt x="576" y="180"/>
                  </a:lnTo>
                  <a:lnTo>
                    <a:pt x="552" y="192"/>
                  </a:lnTo>
                  <a:lnTo>
                    <a:pt x="546" y="186"/>
                  </a:lnTo>
                  <a:lnTo>
                    <a:pt x="546" y="174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456" y="168"/>
                  </a:lnTo>
                  <a:lnTo>
                    <a:pt x="450" y="174"/>
                  </a:lnTo>
                  <a:lnTo>
                    <a:pt x="450" y="180"/>
                  </a:lnTo>
                  <a:lnTo>
                    <a:pt x="444" y="168"/>
                  </a:lnTo>
                  <a:lnTo>
                    <a:pt x="420" y="174"/>
                  </a:lnTo>
                  <a:lnTo>
                    <a:pt x="414" y="162"/>
                  </a:lnTo>
                  <a:lnTo>
                    <a:pt x="384" y="162"/>
                  </a:lnTo>
                  <a:lnTo>
                    <a:pt x="366" y="156"/>
                  </a:lnTo>
                  <a:lnTo>
                    <a:pt x="360" y="150"/>
                  </a:lnTo>
                  <a:lnTo>
                    <a:pt x="360" y="138"/>
                  </a:lnTo>
                  <a:lnTo>
                    <a:pt x="354" y="132"/>
                  </a:lnTo>
                  <a:lnTo>
                    <a:pt x="354" y="126"/>
                  </a:lnTo>
                  <a:lnTo>
                    <a:pt x="312" y="126"/>
                  </a:lnTo>
                  <a:lnTo>
                    <a:pt x="294" y="132"/>
                  </a:lnTo>
                  <a:lnTo>
                    <a:pt x="270" y="132"/>
                  </a:lnTo>
                  <a:lnTo>
                    <a:pt x="264" y="114"/>
                  </a:lnTo>
                  <a:lnTo>
                    <a:pt x="228" y="114"/>
                  </a:lnTo>
                  <a:lnTo>
                    <a:pt x="228" y="108"/>
                  </a:lnTo>
                  <a:lnTo>
                    <a:pt x="210" y="114"/>
                  </a:lnTo>
                  <a:lnTo>
                    <a:pt x="204" y="108"/>
                  </a:lnTo>
                  <a:lnTo>
                    <a:pt x="186" y="108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74" y="126"/>
                  </a:lnTo>
                  <a:lnTo>
                    <a:pt x="174" y="132"/>
                  </a:lnTo>
                  <a:lnTo>
                    <a:pt x="150" y="132"/>
                  </a:lnTo>
                  <a:lnTo>
                    <a:pt x="138" y="150"/>
                  </a:lnTo>
                  <a:lnTo>
                    <a:pt x="120" y="150"/>
                  </a:lnTo>
                  <a:lnTo>
                    <a:pt x="84" y="186"/>
                  </a:lnTo>
                  <a:lnTo>
                    <a:pt x="84" y="192"/>
                  </a:lnTo>
                  <a:lnTo>
                    <a:pt x="90" y="198"/>
                  </a:lnTo>
                  <a:lnTo>
                    <a:pt x="66" y="198"/>
                  </a:lnTo>
                  <a:lnTo>
                    <a:pt x="72" y="210"/>
                  </a:lnTo>
                  <a:lnTo>
                    <a:pt x="12" y="210"/>
                  </a:lnTo>
                  <a:lnTo>
                    <a:pt x="12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58"/>
                  </a:lnTo>
                  <a:lnTo>
                    <a:pt x="0" y="264"/>
                  </a:lnTo>
                  <a:lnTo>
                    <a:pt x="24" y="264"/>
                  </a:lnTo>
                  <a:lnTo>
                    <a:pt x="24" y="282"/>
                  </a:lnTo>
                  <a:lnTo>
                    <a:pt x="36" y="288"/>
                  </a:lnTo>
                  <a:lnTo>
                    <a:pt x="48" y="288"/>
                  </a:lnTo>
                  <a:lnTo>
                    <a:pt x="60" y="294"/>
                  </a:lnTo>
                  <a:lnTo>
                    <a:pt x="72" y="294"/>
                  </a:lnTo>
                  <a:lnTo>
                    <a:pt x="78" y="306"/>
                  </a:lnTo>
                  <a:lnTo>
                    <a:pt x="102" y="330"/>
                  </a:lnTo>
                  <a:lnTo>
                    <a:pt x="138" y="318"/>
                  </a:lnTo>
                  <a:lnTo>
                    <a:pt x="156" y="330"/>
                  </a:lnTo>
                  <a:lnTo>
                    <a:pt x="162" y="336"/>
                  </a:lnTo>
                  <a:lnTo>
                    <a:pt x="174" y="336"/>
                  </a:lnTo>
                  <a:lnTo>
                    <a:pt x="186" y="342"/>
                  </a:lnTo>
                  <a:lnTo>
                    <a:pt x="204" y="348"/>
                  </a:lnTo>
                  <a:lnTo>
                    <a:pt x="222" y="366"/>
                  </a:lnTo>
                  <a:lnTo>
                    <a:pt x="228" y="378"/>
                  </a:lnTo>
                  <a:lnTo>
                    <a:pt x="240" y="396"/>
                  </a:lnTo>
                  <a:lnTo>
                    <a:pt x="264" y="414"/>
                  </a:lnTo>
                  <a:lnTo>
                    <a:pt x="276" y="426"/>
                  </a:lnTo>
                  <a:lnTo>
                    <a:pt x="282" y="438"/>
                  </a:lnTo>
                  <a:lnTo>
                    <a:pt x="282" y="450"/>
                  </a:lnTo>
                  <a:lnTo>
                    <a:pt x="288" y="456"/>
                  </a:lnTo>
                  <a:lnTo>
                    <a:pt x="294" y="468"/>
                  </a:lnTo>
                  <a:lnTo>
                    <a:pt x="300" y="474"/>
                  </a:lnTo>
                  <a:lnTo>
                    <a:pt x="300" y="480"/>
                  </a:lnTo>
                  <a:lnTo>
                    <a:pt x="288" y="492"/>
                  </a:lnTo>
                  <a:lnTo>
                    <a:pt x="288" y="504"/>
                  </a:lnTo>
                  <a:lnTo>
                    <a:pt x="294" y="522"/>
                  </a:lnTo>
                  <a:lnTo>
                    <a:pt x="300" y="534"/>
                  </a:lnTo>
                  <a:lnTo>
                    <a:pt x="306" y="540"/>
                  </a:lnTo>
                  <a:lnTo>
                    <a:pt x="318" y="546"/>
                  </a:lnTo>
                  <a:lnTo>
                    <a:pt x="330" y="546"/>
                  </a:lnTo>
                  <a:lnTo>
                    <a:pt x="342" y="552"/>
                  </a:lnTo>
                  <a:lnTo>
                    <a:pt x="348" y="552"/>
                  </a:lnTo>
                  <a:lnTo>
                    <a:pt x="366" y="558"/>
                  </a:lnTo>
                  <a:lnTo>
                    <a:pt x="390" y="564"/>
                  </a:lnTo>
                  <a:lnTo>
                    <a:pt x="486" y="564"/>
                  </a:lnTo>
                  <a:lnTo>
                    <a:pt x="492" y="570"/>
                  </a:lnTo>
                  <a:lnTo>
                    <a:pt x="498" y="570"/>
                  </a:lnTo>
                  <a:lnTo>
                    <a:pt x="510" y="576"/>
                  </a:lnTo>
                  <a:lnTo>
                    <a:pt x="516" y="576"/>
                  </a:lnTo>
                  <a:lnTo>
                    <a:pt x="528" y="582"/>
                  </a:lnTo>
                  <a:lnTo>
                    <a:pt x="534" y="594"/>
                  </a:lnTo>
                  <a:lnTo>
                    <a:pt x="540" y="594"/>
                  </a:lnTo>
                  <a:lnTo>
                    <a:pt x="546" y="600"/>
                  </a:lnTo>
                  <a:lnTo>
                    <a:pt x="552" y="600"/>
                  </a:lnTo>
                  <a:lnTo>
                    <a:pt x="576" y="612"/>
                  </a:lnTo>
                  <a:lnTo>
                    <a:pt x="588" y="612"/>
                  </a:lnTo>
                  <a:lnTo>
                    <a:pt x="594" y="618"/>
                  </a:lnTo>
                  <a:lnTo>
                    <a:pt x="630" y="618"/>
                  </a:lnTo>
                  <a:lnTo>
                    <a:pt x="642" y="642"/>
                  </a:lnTo>
                  <a:lnTo>
                    <a:pt x="684" y="684"/>
                  </a:lnTo>
                  <a:lnTo>
                    <a:pt x="690" y="696"/>
                  </a:lnTo>
                  <a:lnTo>
                    <a:pt x="720" y="726"/>
                  </a:lnTo>
                  <a:lnTo>
                    <a:pt x="732" y="732"/>
                  </a:lnTo>
                  <a:lnTo>
                    <a:pt x="738" y="744"/>
                  </a:lnTo>
                  <a:lnTo>
                    <a:pt x="750" y="750"/>
                  </a:lnTo>
                  <a:lnTo>
                    <a:pt x="810" y="744"/>
                  </a:lnTo>
                  <a:lnTo>
                    <a:pt x="864" y="750"/>
                  </a:lnTo>
                  <a:lnTo>
                    <a:pt x="912" y="750"/>
                  </a:lnTo>
                  <a:lnTo>
                    <a:pt x="948" y="756"/>
                  </a:lnTo>
                  <a:lnTo>
                    <a:pt x="954" y="750"/>
                  </a:lnTo>
                  <a:lnTo>
                    <a:pt x="966" y="744"/>
                  </a:lnTo>
                  <a:lnTo>
                    <a:pt x="972" y="738"/>
                  </a:lnTo>
                  <a:lnTo>
                    <a:pt x="984" y="738"/>
                  </a:lnTo>
                  <a:lnTo>
                    <a:pt x="996" y="744"/>
                  </a:lnTo>
                  <a:lnTo>
                    <a:pt x="1002" y="744"/>
                  </a:lnTo>
                  <a:lnTo>
                    <a:pt x="1008" y="750"/>
                  </a:lnTo>
                  <a:lnTo>
                    <a:pt x="1062" y="750"/>
                  </a:lnTo>
                  <a:lnTo>
                    <a:pt x="1080" y="756"/>
                  </a:lnTo>
                  <a:lnTo>
                    <a:pt x="1092" y="756"/>
                  </a:lnTo>
                  <a:lnTo>
                    <a:pt x="1110" y="774"/>
                  </a:lnTo>
                  <a:lnTo>
                    <a:pt x="1116" y="786"/>
                  </a:lnTo>
                  <a:lnTo>
                    <a:pt x="1128" y="792"/>
                  </a:lnTo>
                  <a:lnTo>
                    <a:pt x="1152" y="798"/>
                  </a:lnTo>
                  <a:lnTo>
                    <a:pt x="1200" y="798"/>
                  </a:lnTo>
                  <a:lnTo>
                    <a:pt x="1218" y="804"/>
                  </a:lnTo>
                  <a:lnTo>
                    <a:pt x="1242" y="816"/>
                  </a:lnTo>
                  <a:lnTo>
                    <a:pt x="1248" y="822"/>
                  </a:lnTo>
                  <a:lnTo>
                    <a:pt x="1260" y="822"/>
                  </a:lnTo>
                  <a:lnTo>
                    <a:pt x="1266" y="816"/>
                  </a:lnTo>
                  <a:lnTo>
                    <a:pt x="1278" y="816"/>
                  </a:lnTo>
                  <a:lnTo>
                    <a:pt x="1290" y="810"/>
                  </a:lnTo>
                  <a:lnTo>
                    <a:pt x="1302" y="810"/>
                  </a:lnTo>
                  <a:lnTo>
                    <a:pt x="1302" y="816"/>
                  </a:lnTo>
                  <a:lnTo>
                    <a:pt x="1308" y="828"/>
                  </a:lnTo>
                  <a:lnTo>
                    <a:pt x="1314" y="828"/>
                  </a:lnTo>
                  <a:lnTo>
                    <a:pt x="1320" y="834"/>
                  </a:lnTo>
                  <a:lnTo>
                    <a:pt x="1338" y="834"/>
                  </a:lnTo>
                  <a:lnTo>
                    <a:pt x="1344" y="828"/>
                  </a:lnTo>
                  <a:lnTo>
                    <a:pt x="1362" y="816"/>
                  </a:lnTo>
                  <a:lnTo>
                    <a:pt x="1422" y="780"/>
                  </a:lnTo>
                  <a:lnTo>
                    <a:pt x="1440" y="768"/>
                  </a:lnTo>
                  <a:lnTo>
                    <a:pt x="1596" y="768"/>
                  </a:lnTo>
                  <a:lnTo>
                    <a:pt x="1614" y="744"/>
                  </a:lnTo>
                  <a:lnTo>
                    <a:pt x="1638" y="744"/>
                  </a:lnTo>
                  <a:lnTo>
                    <a:pt x="1650" y="738"/>
                  </a:lnTo>
                  <a:lnTo>
                    <a:pt x="1662" y="714"/>
                  </a:lnTo>
                  <a:lnTo>
                    <a:pt x="1662" y="708"/>
                  </a:lnTo>
                  <a:lnTo>
                    <a:pt x="1668" y="696"/>
                  </a:lnTo>
                  <a:lnTo>
                    <a:pt x="1668" y="690"/>
                  </a:lnTo>
                  <a:lnTo>
                    <a:pt x="1692" y="690"/>
                  </a:lnTo>
                  <a:lnTo>
                    <a:pt x="1704" y="678"/>
                  </a:lnTo>
                  <a:lnTo>
                    <a:pt x="1710" y="666"/>
                  </a:lnTo>
                  <a:lnTo>
                    <a:pt x="1716" y="660"/>
                  </a:lnTo>
                  <a:lnTo>
                    <a:pt x="1716" y="654"/>
                  </a:lnTo>
                  <a:lnTo>
                    <a:pt x="1704" y="648"/>
                  </a:lnTo>
                  <a:lnTo>
                    <a:pt x="1686" y="630"/>
                  </a:lnTo>
                  <a:lnTo>
                    <a:pt x="1674" y="624"/>
                  </a:lnTo>
                  <a:lnTo>
                    <a:pt x="1656" y="606"/>
                  </a:lnTo>
                  <a:lnTo>
                    <a:pt x="1650" y="594"/>
                  </a:lnTo>
                  <a:lnTo>
                    <a:pt x="1650" y="582"/>
                  </a:lnTo>
                  <a:lnTo>
                    <a:pt x="1656" y="570"/>
                  </a:lnTo>
                  <a:lnTo>
                    <a:pt x="1656" y="558"/>
                  </a:lnTo>
                  <a:lnTo>
                    <a:pt x="1668" y="552"/>
                  </a:lnTo>
                  <a:lnTo>
                    <a:pt x="1692" y="552"/>
                  </a:lnTo>
                  <a:lnTo>
                    <a:pt x="1698" y="558"/>
                  </a:lnTo>
                  <a:lnTo>
                    <a:pt x="1704" y="558"/>
                  </a:lnTo>
                  <a:lnTo>
                    <a:pt x="1710" y="564"/>
                  </a:lnTo>
                  <a:lnTo>
                    <a:pt x="1722" y="570"/>
                  </a:lnTo>
                  <a:lnTo>
                    <a:pt x="1728" y="576"/>
                  </a:lnTo>
                  <a:lnTo>
                    <a:pt x="1740" y="582"/>
                  </a:lnTo>
                  <a:lnTo>
                    <a:pt x="1764" y="582"/>
                  </a:lnTo>
                  <a:lnTo>
                    <a:pt x="1776" y="576"/>
                  </a:lnTo>
                  <a:lnTo>
                    <a:pt x="1794" y="576"/>
                  </a:lnTo>
                  <a:lnTo>
                    <a:pt x="1806" y="570"/>
                  </a:lnTo>
                  <a:lnTo>
                    <a:pt x="1812" y="558"/>
                  </a:lnTo>
                  <a:lnTo>
                    <a:pt x="1818" y="552"/>
                  </a:lnTo>
                  <a:lnTo>
                    <a:pt x="1818" y="528"/>
                  </a:lnTo>
                  <a:lnTo>
                    <a:pt x="1890" y="528"/>
                  </a:lnTo>
                  <a:lnTo>
                    <a:pt x="1914" y="504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902" y="474"/>
                  </a:lnTo>
                  <a:lnTo>
                    <a:pt x="1938" y="456"/>
                  </a:lnTo>
                  <a:lnTo>
                    <a:pt x="1950" y="456"/>
                  </a:lnTo>
                  <a:lnTo>
                    <a:pt x="1950" y="438"/>
                  </a:lnTo>
                  <a:lnTo>
                    <a:pt x="1980" y="444"/>
                  </a:lnTo>
                  <a:lnTo>
                    <a:pt x="1998" y="426"/>
                  </a:lnTo>
                  <a:lnTo>
                    <a:pt x="2004" y="426"/>
                  </a:lnTo>
                  <a:lnTo>
                    <a:pt x="2010" y="420"/>
                  </a:lnTo>
                  <a:lnTo>
                    <a:pt x="2040" y="420"/>
                  </a:lnTo>
                  <a:lnTo>
                    <a:pt x="2052" y="426"/>
                  </a:lnTo>
                  <a:lnTo>
                    <a:pt x="2058" y="432"/>
                  </a:lnTo>
                  <a:lnTo>
                    <a:pt x="2094" y="432"/>
                  </a:lnTo>
                  <a:lnTo>
                    <a:pt x="2100" y="426"/>
                  </a:lnTo>
                  <a:lnTo>
                    <a:pt x="2100" y="420"/>
                  </a:lnTo>
                  <a:lnTo>
                    <a:pt x="2088" y="4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99" name="Moldova" descr="© INSCALE GmbH, 05.05.2010&#10;http://www.presentationload.com/">
              <a:extLst>
                <a:ext uri="{FF2B5EF4-FFF2-40B4-BE49-F238E27FC236}">
                  <a16:creationId xmlns:a16="http://schemas.microsoft.com/office/drawing/2014/main" id="{A608C5FF-85E8-06AA-94E0-E2C2D25DCEAB}"/>
                </a:ext>
              </a:extLst>
            </p:cNvPr>
            <p:cNvSpPr>
              <a:spLocks/>
            </p:cNvSpPr>
            <p:nvPr/>
          </p:nvSpPr>
          <p:spPr bwMode="gray">
            <a:xfrm>
              <a:off x="4900976" y="1742029"/>
              <a:ext cx="81531" cy="90425"/>
            </a:xfrm>
            <a:custGeom>
              <a:avLst/>
              <a:gdLst>
                <a:gd name="T0" fmla="*/ 2147483647 w 216"/>
                <a:gd name="T1" fmla="*/ 2147483647 h 240"/>
                <a:gd name="T2" fmla="*/ 2147483647 w 216"/>
                <a:gd name="T3" fmla="*/ 2147483647 h 240"/>
                <a:gd name="T4" fmla="*/ 2147483647 w 216"/>
                <a:gd name="T5" fmla="*/ 2147483647 h 240"/>
                <a:gd name="T6" fmla="*/ 2147483647 w 216"/>
                <a:gd name="T7" fmla="*/ 2147483647 h 240"/>
                <a:gd name="T8" fmla="*/ 2147483647 w 216"/>
                <a:gd name="T9" fmla="*/ 2147483647 h 240"/>
                <a:gd name="T10" fmla="*/ 2147483647 w 216"/>
                <a:gd name="T11" fmla="*/ 2147483647 h 240"/>
                <a:gd name="T12" fmla="*/ 2147483647 w 216"/>
                <a:gd name="T13" fmla="*/ 2147483647 h 240"/>
                <a:gd name="T14" fmla="*/ 2147483647 w 216"/>
                <a:gd name="T15" fmla="*/ 2147483647 h 240"/>
                <a:gd name="T16" fmla="*/ 2147483647 w 216"/>
                <a:gd name="T17" fmla="*/ 2147483647 h 240"/>
                <a:gd name="T18" fmla="*/ 2147483647 w 216"/>
                <a:gd name="T19" fmla="*/ 2147483647 h 240"/>
                <a:gd name="T20" fmla="*/ 2147483647 w 216"/>
                <a:gd name="T21" fmla="*/ 2147483647 h 240"/>
                <a:gd name="T22" fmla="*/ 2147483647 w 216"/>
                <a:gd name="T23" fmla="*/ 2147483647 h 240"/>
                <a:gd name="T24" fmla="*/ 2147483647 w 216"/>
                <a:gd name="T25" fmla="*/ 2147483647 h 240"/>
                <a:gd name="T26" fmla="*/ 2147483647 w 216"/>
                <a:gd name="T27" fmla="*/ 2147483647 h 240"/>
                <a:gd name="T28" fmla="*/ 2147483647 w 216"/>
                <a:gd name="T29" fmla="*/ 2147483647 h 240"/>
                <a:gd name="T30" fmla="*/ 2147483647 w 216"/>
                <a:gd name="T31" fmla="*/ 2147483647 h 240"/>
                <a:gd name="T32" fmla="*/ 2147483647 w 216"/>
                <a:gd name="T33" fmla="*/ 2147483647 h 240"/>
                <a:gd name="T34" fmla="*/ 2147483647 w 216"/>
                <a:gd name="T35" fmla="*/ 2147483647 h 240"/>
                <a:gd name="T36" fmla="*/ 2147483647 w 216"/>
                <a:gd name="T37" fmla="*/ 2147483647 h 240"/>
                <a:gd name="T38" fmla="*/ 2147483647 w 216"/>
                <a:gd name="T39" fmla="*/ 2147483647 h 240"/>
                <a:gd name="T40" fmla="*/ 2147483647 w 216"/>
                <a:gd name="T41" fmla="*/ 2147483647 h 240"/>
                <a:gd name="T42" fmla="*/ 2147483647 w 216"/>
                <a:gd name="T43" fmla="*/ 2147483647 h 240"/>
                <a:gd name="T44" fmla="*/ 2147483647 w 216"/>
                <a:gd name="T45" fmla="*/ 2147483647 h 240"/>
                <a:gd name="T46" fmla="*/ 2147483647 w 216"/>
                <a:gd name="T47" fmla="*/ 2147483647 h 240"/>
                <a:gd name="T48" fmla="*/ 2147483647 w 216"/>
                <a:gd name="T49" fmla="*/ 2147483647 h 240"/>
                <a:gd name="T50" fmla="*/ 2147483647 w 216"/>
                <a:gd name="T51" fmla="*/ 2147483647 h 240"/>
                <a:gd name="T52" fmla="*/ 2147483647 w 216"/>
                <a:gd name="T53" fmla="*/ 2147483647 h 240"/>
                <a:gd name="T54" fmla="*/ 2147483647 w 216"/>
                <a:gd name="T55" fmla="*/ 2147483647 h 240"/>
                <a:gd name="T56" fmla="*/ 2147483647 w 216"/>
                <a:gd name="T57" fmla="*/ 2147483647 h 240"/>
                <a:gd name="T58" fmla="*/ 2147483647 w 216"/>
                <a:gd name="T59" fmla="*/ 2147483647 h 240"/>
                <a:gd name="T60" fmla="*/ 2147483647 w 216"/>
                <a:gd name="T61" fmla="*/ 0 h 240"/>
                <a:gd name="T62" fmla="*/ 2147483647 w 216"/>
                <a:gd name="T63" fmla="*/ 2147483647 h 240"/>
                <a:gd name="T64" fmla="*/ 2147483647 w 216"/>
                <a:gd name="T65" fmla="*/ 2147483647 h 240"/>
                <a:gd name="T66" fmla="*/ 2147483647 w 216"/>
                <a:gd name="T67" fmla="*/ 2147483647 h 2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240"/>
                <a:gd name="T104" fmla="*/ 216 w 216"/>
                <a:gd name="T105" fmla="*/ 240 h 2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240">
                  <a:moveTo>
                    <a:pt x="0" y="18"/>
                  </a:moveTo>
                  <a:lnTo>
                    <a:pt x="18" y="24"/>
                  </a:lnTo>
                  <a:lnTo>
                    <a:pt x="24" y="30"/>
                  </a:lnTo>
                  <a:lnTo>
                    <a:pt x="30" y="42"/>
                  </a:lnTo>
                  <a:lnTo>
                    <a:pt x="36" y="48"/>
                  </a:lnTo>
                  <a:lnTo>
                    <a:pt x="36" y="60"/>
                  </a:lnTo>
                  <a:lnTo>
                    <a:pt x="60" y="72"/>
                  </a:lnTo>
                  <a:lnTo>
                    <a:pt x="66" y="96"/>
                  </a:lnTo>
                  <a:lnTo>
                    <a:pt x="78" y="96"/>
                  </a:lnTo>
                  <a:lnTo>
                    <a:pt x="84" y="114"/>
                  </a:lnTo>
                  <a:lnTo>
                    <a:pt x="102" y="114"/>
                  </a:lnTo>
                  <a:lnTo>
                    <a:pt x="108" y="120"/>
                  </a:lnTo>
                  <a:lnTo>
                    <a:pt x="108" y="162"/>
                  </a:lnTo>
                  <a:lnTo>
                    <a:pt x="114" y="162"/>
                  </a:lnTo>
                  <a:lnTo>
                    <a:pt x="108" y="168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102" y="198"/>
                  </a:lnTo>
                  <a:lnTo>
                    <a:pt x="108" y="210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38" y="234"/>
                  </a:lnTo>
                  <a:lnTo>
                    <a:pt x="138" y="222"/>
                  </a:lnTo>
                  <a:lnTo>
                    <a:pt x="132" y="216"/>
                  </a:lnTo>
                  <a:lnTo>
                    <a:pt x="132" y="204"/>
                  </a:lnTo>
                  <a:lnTo>
                    <a:pt x="138" y="204"/>
                  </a:lnTo>
                  <a:lnTo>
                    <a:pt x="150" y="198"/>
                  </a:lnTo>
                  <a:lnTo>
                    <a:pt x="156" y="192"/>
                  </a:lnTo>
                  <a:lnTo>
                    <a:pt x="174" y="180"/>
                  </a:lnTo>
                  <a:lnTo>
                    <a:pt x="168" y="174"/>
                  </a:lnTo>
                  <a:lnTo>
                    <a:pt x="156" y="168"/>
                  </a:lnTo>
                  <a:lnTo>
                    <a:pt x="150" y="168"/>
                  </a:lnTo>
                  <a:lnTo>
                    <a:pt x="150" y="162"/>
                  </a:lnTo>
                  <a:lnTo>
                    <a:pt x="156" y="156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98" y="162"/>
                  </a:lnTo>
                  <a:lnTo>
                    <a:pt x="210" y="156"/>
                  </a:lnTo>
                  <a:lnTo>
                    <a:pt x="216" y="156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20"/>
                  </a:lnTo>
                  <a:lnTo>
                    <a:pt x="192" y="114"/>
                  </a:lnTo>
                  <a:lnTo>
                    <a:pt x="180" y="114"/>
                  </a:lnTo>
                  <a:lnTo>
                    <a:pt x="180" y="96"/>
                  </a:lnTo>
                  <a:lnTo>
                    <a:pt x="186" y="90"/>
                  </a:lnTo>
                  <a:lnTo>
                    <a:pt x="180" y="84"/>
                  </a:lnTo>
                  <a:lnTo>
                    <a:pt x="174" y="84"/>
                  </a:lnTo>
                  <a:lnTo>
                    <a:pt x="162" y="90"/>
                  </a:lnTo>
                  <a:lnTo>
                    <a:pt x="162" y="66"/>
                  </a:lnTo>
                  <a:lnTo>
                    <a:pt x="168" y="60"/>
                  </a:lnTo>
                  <a:lnTo>
                    <a:pt x="162" y="48"/>
                  </a:lnTo>
                  <a:lnTo>
                    <a:pt x="156" y="42"/>
                  </a:lnTo>
                  <a:lnTo>
                    <a:pt x="144" y="36"/>
                  </a:lnTo>
                  <a:lnTo>
                    <a:pt x="126" y="36"/>
                  </a:lnTo>
                  <a:lnTo>
                    <a:pt x="126" y="24"/>
                  </a:lnTo>
                  <a:lnTo>
                    <a:pt x="120" y="18"/>
                  </a:lnTo>
                  <a:lnTo>
                    <a:pt x="78" y="18"/>
                  </a:lnTo>
                  <a:lnTo>
                    <a:pt x="78" y="12"/>
                  </a:lnTo>
                  <a:lnTo>
                    <a:pt x="72" y="12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12"/>
                  </a:lnTo>
                  <a:lnTo>
                    <a:pt x="24" y="12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0" name="Mexico" descr="© INSCALE GmbH, 05.05.2010&#10;http://www.presentationload.com/">
              <a:extLst>
                <a:ext uri="{FF2B5EF4-FFF2-40B4-BE49-F238E27FC236}">
                  <a16:creationId xmlns:a16="http://schemas.microsoft.com/office/drawing/2014/main" id="{E0668A12-8C51-7F22-8FD4-EA883480DBD3}"/>
                </a:ext>
              </a:extLst>
            </p:cNvPr>
            <p:cNvSpPr>
              <a:spLocks/>
            </p:cNvSpPr>
            <p:nvPr/>
          </p:nvSpPr>
          <p:spPr bwMode="gray">
            <a:xfrm>
              <a:off x="1238034" y="2220838"/>
              <a:ext cx="705609" cy="552927"/>
            </a:xfrm>
            <a:custGeom>
              <a:avLst/>
              <a:gdLst>
                <a:gd name="T0" fmla="*/ 2147483647 w 1860"/>
                <a:gd name="T1" fmla="*/ 2147483647 h 1458"/>
                <a:gd name="T2" fmla="*/ 2147483647 w 1860"/>
                <a:gd name="T3" fmla="*/ 2147483647 h 1458"/>
                <a:gd name="T4" fmla="*/ 2147483647 w 1860"/>
                <a:gd name="T5" fmla="*/ 2147483647 h 1458"/>
                <a:gd name="T6" fmla="*/ 2147483647 w 1860"/>
                <a:gd name="T7" fmla="*/ 2147483647 h 1458"/>
                <a:gd name="T8" fmla="*/ 2147483647 w 1860"/>
                <a:gd name="T9" fmla="*/ 2147483647 h 1458"/>
                <a:gd name="T10" fmla="*/ 2147483647 w 1860"/>
                <a:gd name="T11" fmla="*/ 2147483647 h 1458"/>
                <a:gd name="T12" fmla="*/ 2147483647 w 1860"/>
                <a:gd name="T13" fmla="*/ 2147483647 h 1458"/>
                <a:gd name="T14" fmla="*/ 2147483647 w 1860"/>
                <a:gd name="T15" fmla="*/ 2147483647 h 1458"/>
                <a:gd name="T16" fmla="*/ 2147483647 w 1860"/>
                <a:gd name="T17" fmla="*/ 2147483647 h 1458"/>
                <a:gd name="T18" fmla="*/ 2147483647 w 1860"/>
                <a:gd name="T19" fmla="*/ 2147483647 h 1458"/>
                <a:gd name="T20" fmla="*/ 2147483647 w 1860"/>
                <a:gd name="T21" fmla="*/ 2147483647 h 1458"/>
                <a:gd name="T22" fmla="*/ 2147483647 w 1860"/>
                <a:gd name="T23" fmla="*/ 2147483647 h 1458"/>
                <a:gd name="T24" fmla="*/ 2147483647 w 1860"/>
                <a:gd name="T25" fmla="*/ 2147483647 h 1458"/>
                <a:gd name="T26" fmla="*/ 2147483647 w 1860"/>
                <a:gd name="T27" fmla="*/ 2147483647 h 1458"/>
                <a:gd name="T28" fmla="*/ 2147483647 w 1860"/>
                <a:gd name="T29" fmla="*/ 2147483647 h 1458"/>
                <a:gd name="T30" fmla="*/ 2147483647 w 1860"/>
                <a:gd name="T31" fmla="*/ 2147483647 h 1458"/>
                <a:gd name="T32" fmla="*/ 2147483647 w 1860"/>
                <a:gd name="T33" fmla="*/ 2147483647 h 1458"/>
                <a:gd name="T34" fmla="*/ 2147483647 w 1860"/>
                <a:gd name="T35" fmla="*/ 2147483647 h 1458"/>
                <a:gd name="T36" fmla="*/ 2147483647 w 1860"/>
                <a:gd name="T37" fmla="*/ 2147483647 h 1458"/>
                <a:gd name="T38" fmla="*/ 2147483647 w 1860"/>
                <a:gd name="T39" fmla="*/ 2147483647 h 1458"/>
                <a:gd name="T40" fmla="*/ 2147483647 w 1860"/>
                <a:gd name="T41" fmla="*/ 2147483647 h 1458"/>
                <a:gd name="T42" fmla="*/ 2147483647 w 1860"/>
                <a:gd name="T43" fmla="*/ 2147483647 h 1458"/>
                <a:gd name="T44" fmla="*/ 2147483647 w 1860"/>
                <a:gd name="T45" fmla="*/ 2147483647 h 1458"/>
                <a:gd name="T46" fmla="*/ 2147483647 w 1860"/>
                <a:gd name="T47" fmla="*/ 2147483647 h 1458"/>
                <a:gd name="T48" fmla="*/ 2147483647 w 1860"/>
                <a:gd name="T49" fmla="*/ 2147483647 h 1458"/>
                <a:gd name="T50" fmla="*/ 2147483647 w 1860"/>
                <a:gd name="T51" fmla="*/ 2147483647 h 1458"/>
                <a:gd name="T52" fmla="*/ 2147483647 w 1860"/>
                <a:gd name="T53" fmla="*/ 2147483647 h 1458"/>
                <a:gd name="T54" fmla="*/ 2147483647 w 1860"/>
                <a:gd name="T55" fmla="*/ 2147483647 h 1458"/>
                <a:gd name="T56" fmla="*/ 0 w 1860"/>
                <a:gd name="T57" fmla="*/ 2147483647 h 1458"/>
                <a:gd name="T58" fmla="*/ 2147483647 w 1860"/>
                <a:gd name="T59" fmla="*/ 2147483647 h 1458"/>
                <a:gd name="T60" fmla="*/ 2147483647 w 1860"/>
                <a:gd name="T61" fmla="*/ 2147483647 h 1458"/>
                <a:gd name="T62" fmla="*/ 2147483647 w 1860"/>
                <a:gd name="T63" fmla="*/ 2147483647 h 1458"/>
                <a:gd name="T64" fmla="*/ 2147483647 w 1860"/>
                <a:gd name="T65" fmla="*/ 2147483647 h 1458"/>
                <a:gd name="T66" fmla="*/ 2147483647 w 1860"/>
                <a:gd name="T67" fmla="*/ 2147483647 h 1458"/>
                <a:gd name="T68" fmla="*/ 2147483647 w 1860"/>
                <a:gd name="T69" fmla="*/ 2147483647 h 1458"/>
                <a:gd name="T70" fmla="*/ 2147483647 w 1860"/>
                <a:gd name="T71" fmla="*/ 2147483647 h 1458"/>
                <a:gd name="T72" fmla="*/ 2147483647 w 1860"/>
                <a:gd name="T73" fmla="*/ 2147483647 h 1458"/>
                <a:gd name="T74" fmla="*/ 2147483647 w 1860"/>
                <a:gd name="T75" fmla="*/ 2147483647 h 1458"/>
                <a:gd name="T76" fmla="*/ 2147483647 w 1860"/>
                <a:gd name="T77" fmla="*/ 2147483647 h 1458"/>
                <a:gd name="T78" fmla="*/ 2147483647 w 1860"/>
                <a:gd name="T79" fmla="*/ 2147483647 h 1458"/>
                <a:gd name="T80" fmla="*/ 2147483647 w 1860"/>
                <a:gd name="T81" fmla="*/ 2147483647 h 1458"/>
                <a:gd name="T82" fmla="*/ 2147483647 w 1860"/>
                <a:gd name="T83" fmla="*/ 2147483647 h 1458"/>
                <a:gd name="T84" fmla="*/ 2147483647 w 1860"/>
                <a:gd name="T85" fmla="*/ 2147483647 h 1458"/>
                <a:gd name="T86" fmla="*/ 2147483647 w 1860"/>
                <a:gd name="T87" fmla="*/ 2147483647 h 1458"/>
                <a:gd name="T88" fmla="*/ 2147483647 w 1860"/>
                <a:gd name="T89" fmla="*/ 2147483647 h 1458"/>
                <a:gd name="T90" fmla="*/ 2147483647 w 1860"/>
                <a:gd name="T91" fmla="*/ 2147483647 h 1458"/>
                <a:gd name="T92" fmla="*/ 2147483647 w 1860"/>
                <a:gd name="T93" fmla="*/ 2147483647 h 1458"/>
                <a:gd name="T94" fmla="*/ 2147483647 w 1860"/>
                <a:gd name="T95" fmla="*/ 2147483647 h 1458"/>
                <a:gd name="T96" fmla="*/ 2147483647 w 1860"/>
                <a:gd name="T97" fmla="*/ 2147483647 h 1458"/>
                <a:gd name="T98" fmla="*/ 2147483647 w 1860"/>
                <a:gd name="T99" fmla="*/ 2147483647 h 1458"/>
                <a:gd name="T100" fmla="*/ 2147483647 w 1860"/>
                <a:gd name="T101" fmla="*/ 2147483647 h 1458"/>
                <a:gd name="T102" fmla="*/ 2147483647 w 1860"/>
                <a:gd name="T103" fmla="*/ 2147483647 h 1458"/>
                <a:gd name="T104" fmla="*/ 2147483647 w 1860"/>
                <a:gd name="T105" fmla="*/ 2147483647 h 1458"/>
                <a:gd name="T106" fmla="*/ 2147483647 w 1860"/>
                <a:gd name="T107" fmla="*/ 2147483647 h 1458"/>
                <a:gd name="T108" fmla="*/ 2147483647 w 1860"/>
                <a:gd name="T109" fmla="*/ 2147483647 h 1458"/>
                <a:gd name="T110" fmla="*/ 2147483647 w 1860"/>
                <a:gd name="T111" fmla="*/ 2147483647 h 1458"/>
                <a:gd name="T112" fmla="*/ 2147483647 w 1860"/>
                <a:gd name="T113" fmla="*/ 2147483647 h 1458"/>
                <a:gd name="T114" fmla="*/ 2147483647 w 1860"/>
                <a:gd name="T115" fmla="*/ 2147483647 h 1458"/>
                <a:gd name="T116" fmla="*/ 2147483647 w 1860"/>
                <a:gd name="T117" fmla="*/ 2147483647 h 1458"/>
                <a:gd name="T118" fmla="*/ 2147483647 w 1860"/>
                <a:gd name="T119" fmla="*/ 2147483647 h 1458"/>
                <a:gd name="T120" fmla="*/ 2147483647 w 1860"/>
                <a:gd name="T121" fmla="*/ 2147483647 h 145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60"/>
                <a:gd name="T184" fmla="*/ 0 h 1458"/>
                <a:gd name="T185" fmla="*/ 1860 w 1860"/>
                <a:gd name="T186" fmla="*/ 1458 h 145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60" h="1458">
                  <a:moveTo>
                    <a:pt x="1422" y="1440"/>
                  </a:moveTo>
                  <a:lnTo>
                    <a:pt x="1422" y="1380"/>
                  </a:lnTo>
                  <a:lnTo>
                    <a:pt x="1452" y="1332"/>
                  </a:lnTo>
                  <a:lnTo>
                    <a:pt x="1542" y="1338"/>
                  </a:lnTo>
                  <a:lnTo>
                    <a:pt x="1542" y="1320"/>
                  </a:lnTo>
                  <a:lnTo>
                    <a:pt x="1548" y="1320"/>
                  </a:lnTo>
                  <a:lnTo>
                    <a:pt x="1554" y="1314"/>
                  </a:lnTo>
                  <a:lnTo>
                    <a:pt x="1554" y="1302"/>
                  </a:lnTo>
                  <a:lnTo>
                    <a:pt x="1536" y="1302"/>
                  </a:lnTo>
                  <a:lnTo>
                    <a:pt x="1530" y="1278"/>
                  </a:lnTo>
                  <a:lnTo>
                    <a:pt x="1524" y="1278"/>
                  </a:lnTo>
                  <a:lnTo>
                    <a:pt x="1512" y="1272"/>
                  </a:lnTo>
                  <a:lnTo>
                    <a:pt x="1506" y="1272"/>
                  </a:lnTo>
                  <a:lnTo>
                    <a:pt x="1500" y="1266"/>
                  </a:lnTo>
                  <a:lnTo>
                    <a:pt x="1494" y="1254"/>
                  </a:lnTo>
                  <a:lnTo>
                    <a:pt x="1494" y="1248"/>
                  </a:lnTo>
                  <a:lnTo>
                    <a:pt x="1482" y="1242"/>
                  </a:lnTo>
                  <a:lnTo>
                    <a:pt x="1506" y="1242"/>
                  </a:lnTo>
                  <a:lnTo>
                    <a:pt x="1518" y="1236"/>
                  </a:lnTo>
                  <a:lnTo>
                    <a:pt x="1524" y="1236"/>
                  </a:lnTo>
                  <a:lnTo>
                    <a:pt x="1524" y="1212"/>
                  </a:lnTo>
                  <a:lnTo>
                    <a:pt x="1518" y="1200"/>
                  </a:lnTo>
                  <a:lnTo>
                    <a:pt x="1518" y="1188"/>
                  </a:lnTo>
                  <a:lnTo>
                    <a:pt x="1650" y="1194"/>
                  </a:lnTo>
                  <a:lnTo>
                    <a:pt x="1656" y="1182"/>
                  </a:lnTo>
                  <a:lnTo>
                    <a:pt x="1656" y="1176"/>
                  </a:lnTo>
                  <a:lnTo>
                    <a:pt x="1662" y="1176"/>
                  </a:lnTo>
                  <a:lnTo>
                    <a:pt x="1668" y="1182"/>
                  </a:lnTo>
                  <a:lnTo>
                    <a:pt x="1668" y="1188"/>
                  </a:lnTo>
                  <a:lnTo>
                    <a:pt x="1674" y="1188"/>
                  </a:lnTo>
                  <a:lnTo>
                    <a:pt x="1680" y="1182"/>
                  </a:lnTo>
                  <a:lnTo>
                    <a:pt x="1692" y="1176"/>
                  </a:lnTo>
                  <a:lnTo>
                    <a:pt x="1698" y="1164"/>
                  </a:lnTo>
                  <a:lnTo>
                    <a:pt x="1698" y="1152"/>
                  </a:lnTo>
                  <a:lnTo>
                    <a:pt x="1704" y="1146"/>
                  </a:lnTo>
                  <a:lnTo>
                    <a:pt x="1704" y="1140"/>
                  </a:lnTo>
                  <a:lnTo>
                    <a:pt x="1710" y="1152"/>
                  </a:lnTo>
                  <a:lnTo>
                    <a:pt x="1746" y="1116"/>
                  </a:lnTo>
                  <a:lnTo>
                    <a:pt x="1746" y="1122"/>
                  </a:lnTo>
                  <a:lnTo>
                    <a:pt x="1740" y="1128"/>
                  </a:lnTo>
                  <a:lnTo>
                    <a:pt x="1740" y="1146"/>
                  </a:lnTo>
                  <a:lnTo>
                    <a:pt x="1746" y="1152"/>
                  </a:lnTo>
                  <a:lnTo>
                    <a:pt x="1758" y="1152"/>
                  </a:lnTo>
                  <a:lnTo>
                    <a:pt x="1782" y="1086"/>
                  </a:lnTo>
                  <a:lnTo>
                    <a:pt x="1770" y="1074"/>
                  </a:lnTo>
                  <a:lnTo>
                    <a:pt x="1794" y="1068"/>
                  </a:lnTo>
                  <a:lnTo>
                    <a:pt x="1794" y="1056"/>
                  </a:lnTo>
                  <a:lnTo>
                    <a:pt x="1776" y="1050"/>
                  </a:lnTo>
                  <a:lnTo>
                    <a:pt x="1794" y="1032"/>
                  </a:lnTo>
                  <a:lnTo>
                    <a:pt x="1800" y="1008"/>
                  </a:lnTo>
                  <a:lnTo>
                    <a:pt x="1806" y="996"/>
                  </a:lnTo>
                  <a:lnTo>
                    <a:pt x="1818" y="990"/>
                  </a:lnTo>
                  <a:lnTo>
                    <a:pt x="1824" y="978"/>
                  </a:lnTo>
                  <a:lnTo>
                    <a:pt x="1836" y="966"/>
                  </a:lnTo>
                  <a:lnTo>
                    <a:pt x="1842" y="954"/>
                  </a:lnTo>
                  <a:lnTo>
                    <a:pt x="1848" y="948"/>
                  </a:lnTo>
                  <a:lnTo>
                    <a:pt x="1854" y="936"/>
                  </a:lnTo>
                  <a:lnTo>
                    <a:pt x="1854" y="930"/>
                  </a:lnTo>
                  <a:lnTo>
                    <a:pt x="1860" y="918"/>
                  </a:lnTo>
                  <a:lnTo>
                    <a:pt x="1860" y="900"/>
                  </a:lnTo>
                  <a:lnTo>
                    <a:pt x="1854" y="894"/>
                  </a:lnTo>
                  <a:lnTo>
                    <a:pt x="1818" y="894"/>
                  </a:lnTo>
                  <a:lnTo>
                    <a:pt x="1812" y="900"/>
                  </a:lnTo>
                  <a:lnTo>
                    <a:pt x="1800" y="900"/>
                  </a:lnTo>
                  <a:lnTo>
                    <a:pt x="1794" y="894"/>
                  </a:lnTo>
                  <a:lnTo>
                    <a:pt x="1782" y="894"/>
                  </a:lnTo>
                  <a:lnTo>
                    <a:pt x="1770" y="888"/>
                  </a:lnTo>
                  <a:lnTo>
                    <a:pt x="1746" y="888"/>
                  </a:lnTo>
                  <a:lnTo>
                    <a:pt x="1734" y="894"/>
                  </a:lnTo>
                  <a:lnTo>
                    <a:pt x="1716" y="900"/>
                  </a:lnTo>
                  <a:lnTo>
                    <a:pt x="1698" y="900"/>
                  </a:lnTo>
                  <a:lnTo>
                    <a:pt x="1686" y="906"/>
                  </a:lnTo>
                  <a:lnTo>
                    <a:pt x="1668" y="906"/>
                  </a:lnTo>
                  <a:lnTo>
                    <a:pt x="1656" y="912"/>
                  </a:lnTo>
                  <a:lnTo>
                    <a:pt x="1626" y="912"/>
                  </a:lnTo>
                  <a:lnTo>
                    <a:pt x="1614" y="918"/>
                  </a:lnTo>
                  <a:lnTo>
                    <a:pt x="1608" y="924"/>
                  </a:lnTo>
                  <a:lnTo>
                    <a:pt x="1596" y="948"/>
                  </a:lnTo>
                  <a:lnTo>
                    <a:pt x="1590" y="966"/>
                  </a:lnTo>
                  <a:lnTo>
                    <a:pt x="1590" y="1026"/>
                  </a:lnTo>
                  <a:lnTo>
                    <a:pt x="1572" y="1032"/>
                  </a:lnTo>
                  <a:lnTo>
                    <a:pt x="1572" y="1062"/>
                  </a:lnTo>
                  <a:lnTo>
                    <a:pt x="1566" y="1074"/>
                  </a:lnTo>
                  <a:lnTo>
                    <a:pt x="1542" y="1086"/>
                  </a:lnTo>
                  <a:lnTo>
                    <a:pt x="1524" y="1098"/>
                  </a:lnTo>
                  <a:lnTo>
                    <a:pt x="1512" y="1110"/>
                  </a:lnTo>
                  <a:lnTo>
                    <a:pt x="1512" y="1122"/>
                  </a:lnTo>
                  <a:lnTo>
                    <a:pt x="1506" y="1128"/>
                  </a:lnTo>
                  <a:lnTo>
                    <a:pt x="1506" y="1140"/>
                  </a:lnTo>
                  <a:lnTo>
                    <a:pt x="1500" y="1146"/>
                  </a:lnTo>
                  <a:lnTo>
                    <a:pt x="1488" y="1146"/>
                  </a:lnTo>
                  <a:lnTo>
                    <a:pt x="1476" y="1134"/>
                  </a:lnTo>
                  <a:lnTo>
                    <a:pt x="1476" y="1128"/>
                  </a:lnTo>
                  <a:lnTo>
                    <a:pt x="1470" y="1122"/>
                  </a:lnTo>
                  <a:lnTo>
                    <a:pt x="1440" y="1122"/>
                  </a:lnTo>
                  <a:lnTo>
                    <a:pt x="1416" y="1128"/>
                  </a:lnTo>
                  <a:lnTo>
                    <a:pt x="1392" y="1140"/>
                  </a:lnTo>
                  <a:lnTo>
                    <a:pt x="1356" y="1140"/>
                  </a:lnTo>
                  <a:lnTo>
                    <a:pt x="1338" y="1146"/>
                  </a:lnTo>
                  <a:lnTo>
                    <a:pt x="1290" y="1170"/>
                  </a:lnTo>
                  <a:lnTo>
                    <a:pt x="1284" y="1170"/>
                  </a:lnTo>
                  <a:lnTo>
                    <a:pt x="1272" y="1158"/>
                  </a:lnTo>
                  <a:lnTo>
                    <a:pt x="1266" y="1146"/>
                  </a:lnTo>
                  <a:lnTo>
                    <a:pt x="1266" y="1140"/>
                  </a:lnTo>
                  <a:lnTo>
                    <a:pt x="1260" y="1128"/>
                  </a:lnTo>
                  <a:lnTo>
                    <a:pt x="1242" y="1128"/>
                  </a:lnTo>
                  <a:lnTo>
                    <a:pt x="1224" y="1122"/>
                  </a:lnTo>
                  <a:lnTo>
                    <a:pt x="1194" y="1122"/>
                  </a:lnTo>
                  <a:lnTo>
                    <a:pt x="1194" y="1104"/>
                  </a:lnTo>
                  <a:lnTo>
                    <a:pt x="1188" y="1092"/>
                  </a:lnTo>
                  <a:lnTo>
                    <a:pt x="1176" y="1080"/>
                  </a:lnTo>
                  <a:lnTo>
                    <a:pt x="1170" y="1068"/>
                  </a:lnTo>
                  <a:lnTo>
                    <a:pt x="1164" y="1062"/>
                  </a:lnTo>
                  <a:lnTo>
                    <a:pt x="1164" y="1026"/>
                  </a:lnTo>
                  <a:lnTo>
                    <a:pt x="1128" y="966"/>
                  </a:lnTo>
                  <a:lnTo>
                    <a:pt x="1122" y="924"/>
                  </a:lnTo>
                  <a:lnTo>
                    <a:pt x="1110" y="894"/>
                  </a:lnTo>
                  <a:lnTo>
                    <a:pt x="1104" y="804"/>
                  </a:lnTo>
                  <a:lnTo>
                    <a:pt x="1110" y="798"/>
                  </a:lnTo>
                  <a:lnTo>
                    <a:pt x="1122" y="774"/>
                  </a:lnTo>
                  <a:lnTo>
                    <a:pt x="1128" y="768"/>
                  </a:lnTo>
                  <a:lnTo>
                    <a:pt x="1128" y="654"/>
                  </a:lnTo>
                  <a:lnTo>
                    <a:pt x="1152" y="648"/>
                  </a:lnTo>
                  <a:lnTo>
                    <a:pt x="1152" y="612"/>
                  </a:lnTo>
                  <a:lnTo>
                    <a:pt x="1158" y="600"/>
                  </a:lnTo>
                  <a:lnTo>
                    <a:pt x="1158" y="594"/>
                  </a:lnTo>
                  <a:lnTo>
                    <a:pt x="1164" y="588"/>
                  </a:lnTo>
                  <a:lnTo>
                    <a:pt x="1176" y="588"/>
                  </a:lnTo>
                  <a:lnTo>
                    <a:pt x="1182" y="594"/>
                  </a:lnTo>
                  <a:lnTo>
                    <a:pt x="1188" y="594"/>
                  </a:lnTo>
                  <a:lnTo>
                    <a:pt x="1188" y="588"/>
                  </a:lnTo>
                  <a:lnTo>
                    <a:pt x="1194" y="576"/>
                  </a:lnTo>
                  <a:lnTo>
                    <a:pt x="1194" y="564"/>
                  </a:lnTo>
                  <a:lnTo>
                    <a:pt x="1200" y="558"/>
                  </a:lnTo>
                  <a:lnTo>
                    <a:pt x="1206" y="546"/>
                  </a:lnTo>
                  <a:lnTo>
                    <a:pt x="1206" y="540"/>
                  </a:lnTo>
                  <a:lnTo>
                    <a:pt x="1206" y="546"/>
                  </a:lnTo>
                  <a:lnTo>
                    <a:pt x="1182" y="546"/>
                  </a:lnTo>
                  <a:lnTo>
                    <a:pt x="1176" y="534"/>
                  </a:lnTo>
                  <a:lnTo>
                    <a:pt x="1176" y="528"/>
                  </a:lnTo>
                  <a:lnTo>
                    <a:pt x="1134" y="528"/>
                  </a:lnTo>
                  <a:lnTo>
                    <a:pt x="1122" y="516"/>
                  </a:lnTo>
                  <a:lnTo>
                    <a:pt x="1110" y="516"/>
                  </a:lnTo>
                  <a:lnTo>
                    <a:pt x="1092" y="510"/>
                  </a:lnTo>
                  <a:lnTo>
                    <a:pt x="1080" y="498"/>
                  </a:lnTo>
                  <a:lnTo>
                    <a:pt x="1080" y="468"/>
                  </a:lnTo>
                  <a:lnTo>
                    <a:pt x="1068" y="456"/>
                  </a:lnTo>
                  <a:lnTo>
                    <a:pt x="1068" y="420"/>
                  </a:lnTo>
                  <a:lnTo>
                    <a:pt x="1074" y="420"/>
                  </a:lnTo>
                  <a:lnTo>
                    <a:pt x="1080" y="414"/>
                  </a:lnTo>
                  <a:lnTo>
                    <a:pt x="1080" y="408"/>
                  </a:lnTo>
                  <a:lnTo>
                    <a:pt x="1068" y="396"/>
                  </a:lnTo>
                  <a:lnTo>
                    <a:pt x="1056" y="390"/>
                  </a:lnTo>
                  <a:lnTo>
                    <a:pt x="1050" y="384"/>
                  </a:lnTo>
                  <a:lnTo>
                    <a:pt x="1050" y="360"/>
                  </a:lnTo>
                  <a:lnTo>
                    <a:pt x="1038" y="354"/>
                  </a:lnTo>
                  <a:lnTo>
                    <a:pt x="1032" y="342"/>
                  </a:lnTo>
                  <a:lnTo>
                    <a:pt x="1032" y="330"/>
                  </a:lnTo>
                  <a:lnTo>
                    <a:pt x="1038" y="318"/>
                  </a:lnTo>
                  <a:lnTo>
                    <a:pt x="1038" y="294"/>
                  </a:lnTo>
                  <a:lnTo>
                    <a:pt x="1026" y="282"/>
                  </a:lnTo>
                  <a:lnTo>
                    <a:pt x="1020" y="270"/>
                  </a:lnTo>
                  <a:lnTo>
                    <a:pt x="1008" y="258"/>
                  </a:lnTo>
                  <a:lnTo>
                    <a:pt x="1002" y="246"/>
                  </a:lnTo>
                  <a:lnTo>
                    <a:pt x="996" y="240"/>
                  </a:lnTo>
                  <a:lnTo>
                    <a:pt x="990" y="228"/>
                  </a:lnTo>
                  <a:lnTo>
                    <a:pt x="948" y="228"/>
                  </a:lnTo>
                  <a:lnTo>
                    <a:pt x="930" y="222"/>
                  </a:lnTo>
                  <a:lnTo>
                    <a:pt x="930" y="228"/>
                  </a:lnTo>
                  <a:lnTo>
                    <a:pt x="912" y="228"/>
                  </a:lnTo>
                  <a:lnTo>
                    <a:pt x="900" y="240"/>
                  </a:lnTo>
                  <a:lnTo>
                    <a:pt x="888" y="264"/>
                  </a:lnTo>
                  <a:lnTo>
                    <a:pt x="876" y="276"/>
                  </a:lnTo>
                  <a:lnTo>
                    <a:pt x="852" y="288"/>
                  </a:lnTo>
                  <a:lnTo>
                    <a:pt x="840" y="288"/>
                  </a:lnTo>
                  <a:lnTo>
                    <a:pt x="822" y="276"/>
                  </a:lnTo>
                  <a:lnTo>
                    <a:pt x="810" y="270"/>
                  </a:lnTo>
                  <a:lnTo>
                    <a:pt x="780" y="240"/>
                  </a:lnTo>
                  <a:lnTo>
                    <a:pt x="780" y="228"/>
                  </a:lnTo>
                  <a:lnTo>
                    <a:pt x="786" y="216"/>
                  </a:lnTo>
                  <a:lnTo>
                    <a:pt x="786" y="174"/>
                  </a:lnTo>
                  <a:lnTo>
                    <a:pt x="780" y="162"/>
                  </a:lnTo>
                  <a:lnTo>
                    <a:pt x="768" y="150"/>
                  </a:lnTo>
                  <a:lnTo>
                    <a:pt x="756" y="144"/>
                  </a:lnTo>
                  <a:lnTo>
                    <a:pt x="744" y="144"/>
                  </a:lnTo>
                  <a:lnTo>
                    <a:pt x="738" y="114"/>
                  </a:lnTo>
                  <a:lnTo>
                    <a:pt x="708" y="102"/>
                  </a:lnTo>
                  <a:lnTo>
                    <a:pt x="708" y="78"/>
                  </a:lnTo>
                  <a:lnTo>
                    <a:pt x="696" y="66"/>
                  </a:lnTo>
                  <a:lnTo>
                    <a:pt x="582" y="66"/>
                  </a:lnTo>
                  <a:lnTo>
                    <a:pt x="576" y="72"/>
                  </a:lnTo>
                  <a:lnTo>
                    <a:pt x="576" y="90"/>
                  </a:lnTo>
                  <a:lnTo>
                    <a:pt x="570" y="102"/>
                  </a:lnTo>
                  <a:lnTo>
                    <a:pt x="570" y="108"/>
                  </a:lnTo>
                  <a:lnTo>
                    <a:pt x="366" y="108"/>
                  </a:lnTo>
                  <a:lnTo>
                    <a:pt x="156" y="12"/>
                  </a:lnTo>
                  <a:lnTo>
                    <a:pt x="150" y="12"/>
                  </a:lnTo>
                  <a:lnTo>
                    <a:pt x="150" y="6"/>
                  </a:lnTo>
                  <a:lnTo>
                    <a:pt x="156" y="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8"/>
                  </a:lnTo>
                  <a:lnTo>
                    <a:pt x="0" y="90"/>
                  </a:lnTo>
                  <a:lnTo>
                    <a:pt x="12" y="114"/>
                  </a:lnTo>
                  <a:lnTo>
                    <a:pt x="6" y="126"/>
                  </a:lnTo>
                  <a:lnTo>
                    <a:pt x="24" y="144"/>
                  </a:lnTo>
                  <a:lnTo>
                    <a:pt x="6" y="174"/>
                  </a:lnTo>
                  <a:lnTo>
                    <a:pt x="18" y="180"/>
                  </a:lnTo>
                  <a:lnTo>
                    <a:pt x="18" y="210"/>
                  </a:lnTo>
                  <a:lnTo>
                    <a:pt x="24" y="228"/>
                  </a:lnTo>
                  <a:lnTo>
                    <a:pt x="24" y="240"/>
                  </a:lnTo>
                  <a:lnTo>
                    <a:pt x="30" y="252"/>
                  </a:lnTo>
                  <a:lnTo>
                    <a:pt x="42" y="264"/>
                  </a:lnTo>
                  <a:lnTo>
                    <a:pt x="60" y="264"/>
                  </a:lnTo>
                  <a:lnTo>
                    <a:pt x="60" y="270"/>
                  </a:lnTo>
                  <a:lnTo>
                    <a:pt x="66" y="276"/>
                  </a:lnTo>
                  <a:lnTo>
                    <a:pt x="72" y="288"/>
                  </a:lnTo>
                  <a:lnTo>
                    <a:pt x="84" y="300"/>
                  </a:lnTo>
                  <a:lnTo>
                    <a:pt x="90" y="318"/>
                  </a:lnTo>
                  <a:lnTo>
                    <a:pt x="96" y="330"/>
                  </a:lnTo>
                  <a:lnTo>
                    <a:pt x="96" y="342"/>
                  </a:lnTo>
                  <a:lnTo>
                    <a:pt x="78" y="378"/>
                  </a:lnTo>
                  <a:lnTo>
                    <a:pt x="72" y="384"/>
                  </a:lnTo>
                  <a:lnTo>
                    <a:pt x="72" y="390"/>
                  </a:lnTo>
                  <a:lnTo>
                    <a:pt x="84" y="396"/>
                  </a:lnTo>
                  <a:lnTo>
                    <a:pt x="72" y="414"/>
                  </a:lnTo>
                  <a:lnTo>
                    <a:pt x="60" y="396"/>
                  </a:lnTo>
                  <a:lnTo>
                    <a:pt x="12" y="390"/>
                  </a:lnTo>
                  <a:lnTo>
                    <a:pt x="36" y="414"/>
                  </a:lnTo>
                  <a:lnTo>
                    <a:pt x="42" y="438"/>
                  </a:lnTo>
                  <a:lnTo>
                    <a:pt x="66" y="444"/>
                  </a:lnTo>
                  <a:lnTo>
                    <a:pt x="78" y="456"/>
                  </a:lnTo>
                  <a:lnTo>
                    <a:pt x="84" y="468"/>
                  </a:lnTo>
                  <a:lnTo>
                    <a:pt x="90" y="474"/>
                  </a:lnTo>
                  <a:lnTo>
                    <a:pt x="96" y="474"/>
                  </a:lnTo>
                  <a:lnTo>
                    <a:pt x="102" y="468"/>
                  </a:lnTo>
                  <a:lnTo>
                    <a:pt x="108" y="468"/>
                  </a:lnTo>
                  <a:lnTo>
                    <a:pt x="120" y="462"/>
                  </a:lnTo>
                  <a:lnTo>
                    <a:pt x="126" y="456"/>
                  </a:lnTo>
                  <a:lnTo>
                    <a:pt x="126" y="480"/>
                  </a:lnTo>
                  <a:lnTo>
                    <a:pt x="144" y="516"/>
                  </a:lnTo>
                  <a:lnTo>
                    <a:pt x="156" y="528"/>
                  </a:lnTo>
                  <a:lnTo>
                    <a:pt x="168" y="552"/>
                  </a:lnTo>
                  <a:lnTo>
                    <a:pt x="168" y="564"/>
                  </a:lnTo>
                  <a:lnTo>
                    <a:pt x="156" y="588"/>
                  </a:lnTo>
                  <a:lnTo>
                    <a:pt x="150" y="606"/>
                  </a:lnTo>
                  <a:lnTo>
                    <a:pt x="150" y="618"/>
                  </a:lnTo>
                  <a:lnTo>
                    <a:pt x="180" y="648"/>
                  </a:lnTo>
                  <a:lnTo>
                    <a:pt x="192" y="666"/>
                  </a:lnTo>
                  <a:lnTo>
                    <a:pt x="222" y="696"/>
                  </a:lnTo>
                  <a:lnTo>
                    <a:pt x="234" y="714"/>
                  </a:lnTo>
                  <a:lnTo>
                    <a:pt x="264" y="744"/>
                  </a:lnTo>
                  <a:lnTo>
                    <a:pt x="258" y="750"/>
                  </a:lnTo>
                  <a:lnTo>
                    <a:pt x="258" y="762"/>
                  </a:lnTo>
                  <a:lnTo>
                    <a:pt x="252" y="768"/>
                  </a:lnTo>
                  <a:lnTo>
                    <a:pt x="252" y="780"/>
                  </a:lnTo>
                  <a:lnTo>
                    <a:pt x="258" y="786"/>
                  </a:lnTo>
                  <a:lnTo>
                    <a:pt x="276" y="786"/>
                  </a:lnTo>
                  <a:lnTo>
                    <a:pt x="288" y="780"/>
                  </a:lnTo>
                  <a:lnTo>
                    <a:pt x="294" y="768"/>
                  </a:lnTo>
                  <a:lnTo>
                    <a:pt x="306" y="762"/>
                  </a:lnTo>
                  <a:lnTo>
                    <a:pt x="312" y="756"/>
                  </a:lnTo>
                  <a:lnTo>
                    <a:pt x="306" y="738"/>
                  </a:lnTo>
                  <a:lnTo>
                    <a:pt x="306" y="732"/>
                  </a:lnTo>
                  <a:lnTo>
                    <a:pt x="300" y="726"/>
                  </a:lnTo>
                  <a:lnTo>
                    <a:pt x="300" y="708"/>
                  </a:lnTo>
                  <a:lnTo>
                    <a:pt x="288" y="684"/>
                  </a:lnTo>
                  <a:lnTo>
                    <a:pt x="282" y="678"/>
                  </a:lnTo>
                  <a:lnTo>
                    <a:pt x="258" y="678"/>
                  </a:lnTo>
                  <a:lnTo>
                    <a:pt x="240" y="648"/>
                  </a:lnTo>
                  <a:lnTo>
                    <a:pt x="240" y="576"/>
                  </a:lnTo>
                  <a:lnTo>
                    <a:pt x="222" y="546"/>
                  </a:lnTo>
                  <a:lnTo>
                    <a:pt x="228" y="534"/>
                  </a:lnTo>
                  <a:lnTo>
                    <a:pt x="228" y="528"/>
                  </a:lnTo>
                  <a:lnTo>
                    <a:pt x="234" y="516"/>
                  </a:lnTo>
                  <a:lnTo>
                    <a:pt x="234" y="492"/>
                  </a:lnTo>
                  <a:lnTo>
                    <a:pt x="228" y="486"/>
                  </a:lnTo>
                  <a:lnTo>
                    <a:pt x="216" y="480"/>
                  </a:lnTo>
                  <a:lnTo>
                    <a:pt x="210" y="474"/>
                  </a:lnTo>
                  <a:lnTo>
                    <a:pt x="198" y="474"/>
                  </a:lnTo>
                  <a:lnTo>
                    <a:pt x="198" y="432"/>
                  </a:lnTo>
                  <a:lnTo>
                    <a:pt x="168" y="396"/>
                  </a:lnTo>
                  <a:lnTo>
                    <a:pt x="174" y="336"/>
                  </a:lnTo>
                  <a:lnTo>
                    <a:pt x="168" y="330"/>
                  </a:lnTo>
                  <a:lnTo>
                    <a:pt x="162" y="318"/>
                  </a:lnTo>
                  <a:lnTo>
                    <a:pt x="144" y="300"/>
                  </a:lnTo>
                  <a:lnTo>
                    <a:pt x="138" y="288"/>
                  </a:lnTo>
                  <a:lnTo>
                    <a:pt x="138" y="276"/>
                  </a:lnTo>
                  <a:lnTo>
                    <a:pt x="132" y="264"/>
                  </a:lnTo>
                  <a:lnTo>
                    <a:pt x="132" y="246"/>
                  </a:lnTo>
                  <a:lnTo>
                    <a:pt x="126" y="240"/>
                  </a:lnTo>
                  <a:lnTo>
                    <a:pt x="120" y="228"/>
                  </a:lnTo>
                  <a:lnTo>
                    <a:pt x="108" y="216"/>
                  </a:lnTo>
                  <a:lnTo>
                    <a:pt x="102" y="204"/>
                  </a:lnTo>
                  <a:lnTo>
                    <a:pt x="96" y="198"/>
                  </a:lnTo>
                  <a:lnTo>
                    <a:pt x="96" y="192"/>
                  </a:lnTo>
                  <a:lnTo>
                    <a:pt x="102" y="186"/>
                  </a:lnTo>
                  <a:lnTo>
                    <a:pt x="114" y="162"/>
                  </a:lnTo>
                  <a:lnTo>
                    <a:pt x="114" y="114"/>
                  </a:lnTo>
                  <a:lnTo>
                    <a:pt x="120" y="108"/>
                  </a:lnTo>
                  <a:lnTo>
                    <a:pt x="126" y="96"/>
                  </a:lnTo>
                  <a:lnTo>
                    <a:pt x="126" y="60"/>
                  </a:lnTo>
                  <a:lnTo>
                    <a:pt x="132" y="66"/>
                  </a:lnTo>
                  <a:lnTo>
                    <a:pt x="144" y="72"/>
                  </a:lnTo>
                  <a:lnTo>
                    <a:pt x="150" y="84"/>
                  </a:lnTo>
                  <a:lnTo>
                    <a:pt x="162" y="90"/>
                  </a:lnTo>
                  <a:lnTo>
                    <a:pt x="180" y="90"/>
                  </a:lnTo>
                  <a:lnTo>
                    <a:pt x="186" y="84"/>
                  </a:lnTo>
                  <a:lnTo>
                    <a:pt x="198" y="84"/>
                  </a:lnTo>
                  <a:lnTo>
                    <a:pt x="198" y="102"/>
                  </a:lnTo>
                  <a:lnTo>
                    <a:pt x="204" y="108"/>
                  </a:lnTo>
                  <a:lnTo>
                    <a:pt x="216" y="114"/>
                  </a:lnTo>
                  <a:lnTo>
                    <a:pt x="234" y="114"/>
                  </a:lnTo>
                  <a:lnTo>
                    <a:pt x="234" y="120"/>
                  </a:lnTo>
                  <a:lnTo>
                    <a:pt x="228" y="126"/>
                  </a:lnTo>
                  <a:lnTo>
                    <a:pt x="228" y="186"/>
                  </a:lnTo>
                  <a:lnTo>
                    <a:pt x="240" y="258"/>
                  </a:lnTo>
                  <a:lnTo>
                    <a:pt x="240" y="270"/>
                  </a:lnTo>
                  <a:lnTo>
                    <a:pt x="246" y="282"/>
                  </a:lnTo>
                  <a:lnTo>
                    <a:pt x="252" y="306"/>
                  </a:lnTo>
                  <a:lnTo>
                    <a:pt x="264" y="342"/>
                  </a:lnTo>
                  <a:lnTo>
                    <a:pt x="276" y="372"/>
                  </a:lnTo>
                  <a:lnTo>
                    <a:pt x="282" y="384"/>
                  </a:lnTo>
                  <a:lnTo>
                    <a:pt x="324" y="384"/>
                  </a:lnTo>
                  <a:lnTo>
                    <a:pt x="318" y="390"/>
                  </a:lnTo>
                  <a:lnTo>
                    <a:pt x="306" y="414"/>
                  </a:lnTo>
                  <a:lnTo>
                    <a:pt x="318" y="438"/>
                  </a:lnTo>
                  <a:lnTo>
                    <a:pt x="330" y="444"/>
                  </a:lnTo>
                  <a:lnTo>
                    <a:pt x="336" y="450"/>
                  </a:lnTo>
                  <a:lnTo>
                    <a:pt x="348" y="450"/>
                  </a:lnTo>
                  <a:lnTo>
                    <a:pt x="354" y="474"/>
                  </a:lnTo>
                  <a:lnTo>
                    <a:pt x="384" y="474"/>
                  </a:lnTo>
                  <a:lnTo>
                    <a:pt x="390" y="516"/>
                  </a:lnTo>
                  <a:lnTo>
                    <a:pt x="384" y="516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lnTo>
                    <a:pt x="354" y="546"/>
                  </a:lnTo>
                  <a:lnTo>
                    <a:pt x="354" y="558"/>
                  </a:lnTo>
                  <a:lnTo>
                    <a:pt x="360" y="564"/>
                  </a:lnTo>
                  <a:lnTo>
                    <a:pt x="372" y="570"/>
                  </a:lnTo>
                  <a:lnTo>
                    <a:pt x="384" y="558"/>
                  </a:lnTo>
                  <a:lnTo>
                    <a:pt x="384" y="564"/>
                  </a:lnTo>
                  <a:lnTo>
                    <a:pt x="396" y="576"/>
                  </a:lnTo>
                  <a:lnTo>
                    <a:pt x="396" y="588"/>
                  </a:lnTo>
                  <a:lnTo>
                    <a:pt x="402" y="594"/>
                  </a:lnTo>
                  <a:lnTo>
                    <a:pt x="414" y="594"/>
                  </a:lnTo>
                  <a:lnTo>
                    <a:pt x="426" y="600"/>
                  </a:lnTo>
                  <a:lnTo>
                    <a:pt x="432" y="600"/>
                  </a:lnTo>
                  <a:lnTo>
                    <a:pt x="438" y="606"/>
                  </a:lnTo>
                  <a:lnTo>
                    <a:pt x="438" y="624"/>
                  </a:lnTo>
                  <a:lnTo>
                    <a:pt x="432" y="630"/>
                  </a:lnTo>
                  <a:lnTo>
                    <a:pt x="432" y="636"/>
                  </a:lnTo>
                  <a:lnTo>
                    <a:pt x="426" y="648"/>
                  </a:lnTo>
                  <a:lnTo>
                    <a:pt x="426" y="654"/>
                  </a:lnTo>
                  <a:lnTo>
                    <a:pt x="468" y="654"/>
                  </a:lnTo>
                  <a:lnTo>
                    <a:pt x="468" y="684"/>
                  </a:lnTo>
                  <a:lnTo>
                    <a:pt x="504" y="720"/>
                  </a:lnTo>
                  <a:lnTo>
                    <a:pt x="510" y="732"/>
                  </a:lnTo>
                  <a:lnTo>
                    <a:pt x="528" y="750"/>
                  </a:lnTo>
                  <a:lnTo>
                    <a:pt x="534" y="768"/>
                  </a:lnTo>
                  <a:lnTo>
                    <a:pt x="546" y="780"/>
                  </a:lnTo>
                  <a:lnTo>
                    <a:pt x="552" y="798"/>
                  </a:lnTo>
                  <a:lnTo>
                    <a:pt x="558" y="810"/>
                  </a:lnTo>
                  <a:lnTo>
                    <a:pt x="558" y="870"/>
                  </a:lnTo>
                  <a:lnTo>
                    <a:pt x="564" y="882"/>
                  </a:lnTo>
                  <a:lnTo>
                    <a:pt x="576" y="894"/>
                  </a:lnTo>
                  <a:lnTo>
                    <a:pt x="576" y="906"/>
                  </a:lnTo>
                  <a:lnTo>
                    <a:pt x="570" y="918"/>
                  </a:lnTo>
                  <a:lnTo>
                    <a:pt x="552" y="936"/>
                  </a:lnTo>
                  <a:lnTo>
                    <a:pt x="546" y="948"/>
                  </a:lnTo>
                  <a:lnTo>
                    <a:pt x="546" y="954"/>
                  </a:lnTo>
                  <a:lnTo>
                    <a:pt x="552" y="960"/>
                  </a:lnTo>
                  <a:lnTo>
                    <a:pt x="564" y="966"/>
                  </a:lnTo>
                  <a:lnTo>
                    <a:pt x="540" y="966"/>
                  </a:lnTo>
                  <a:lnTo>
                    <a:pt x="528" y="972"/>
                  </a:lnTo>
                  <a:lnTo>
                    <a:pt x="528" y="1038"/>
                  </a:lnTo>
                  <a:lnTo>
                    <a:pt x="534" y="1056"/>
                  </a:lnTo>
                  <a:lnTo>
                    <a:pt x="540" y="1062"/>
                  </a:lnTo>
                  <a:lnTo>
                    <a:pt x="546" y="1074"/>
                  </a:lnTo>
                  <a:lnTo>
                    <a:pt x="558" y="1074"/>
                  </a:lnTo>
                  <a:lnTo>
                    <a:pt x="576" y="1080"/>
                  </a:lnTo>
                  <a:lnTo>
                    <a:pt x="600" y="1080"/>
                  </a:lnTo>
                  <a:lnTo>
                    <a:pt x="612" y="1086"/>
                  </a:lnTo>
                  <a:lnTo>
                    <a:pt x="636" y="1110"/>
                  </a:lnTo>
                  <a:lnTo>
                    <a:pt x="642" y="1122"/>
                  </a:lnTo>
                  <a:lnTo>
                    <a:pt x="648" y="1140"/>
                  </a:lnTo>
                  <a:lnTo>
                    <a:pt x="654" y="1152"/>
                  </a:lnTo>
                  <a:lnTo>
                    <a:pt x="666" y="1164"/>
                  </a:lnTo>
                  <a:lnTo>
                    <a:pt x="678" y="1170"/>
                  </a:lnTo>
                  <a:lnTo>
                    <a:pt x="732" y="1170"/>
                  </a:lnTo>
                  <a:lnTo>
                    <a:pt x="750" y="1176"/>
                  </a:lnTo>
                  <a:lnTo>
                    <a:pt x="762" y="1182"/>
                  </a:lnTo>
                  <a:lnTo>
                    <a:pt x="768" y="1188"/>
                  </a:lnTo>
                  <a:lnTo>
                    <a:pt x="774" y="1200"/>
                  </a:lnTo>
                  <a:lnTo>
                    <a:pt x="786" y="1218"/>
                  </a:lnTo>
                  <a:lnTo>
                    <a:pt x="810" y="1242"/>
                  </a:lnTo>
                  <a:lnTo>
                    <a:pt x="834" y="1254"/>
                  </a:lnTo>
                  <a:lnTo>
                    <a:pt x="870" y="1266"/>
                  </a:lnTo>
                  <a:lnTo>
                    <a:pt x="912" y="1272"/>
                  </a:lnTo>
                  <a:lnTo>
                    <a:pt x="942" y="1278"/>
                  </a:lnTo>
                  <a:lnTo>
                    <a:pt x="960" y="1290"/>
                  </a:lnTo>
                  <a:lnTo>
                    <a:pt x="966" y="1302"/>
                  </a:lnTo>
                  <a:lnTo>
                    <a:pt x="978" y="1314"/>
                  </a:lnTo>
                  <a:lnTo>
                    <a:pt x="990" y="1320"/>
                  </a:lnTo>
                  <a:lnTo>
                    <a:pt x="996" y="1320"/>
                  </a:lnTo>
                  <a:lnTo>
                    <a:pt x="1002" y="1326"/>
                  </a:lnTo>
                  <a:lnTo>
                    <a:pt x="1008" y="1338"/>
                  </a:lnTo>
                  <a:lnTo>
                    <a:pt x="1014" y="1344"/>
                  </a:lnTo>
                  <a:lnTo>
                    <a:pt x="1080" y="1344"/>
                  </a:lnTo>
                  <a:lnTo>
                    <a:pt x="1092" y="1356"/>
                  </a:lnTo>
                  <a:lnTo>
                    <a:pt x="1098" y="1368"/>
                  </a:lnTo>
                  <a:lnTo>
                    <a:pt x="1104" y="1374"/>
                  </a:lnTo>
                  <a:lnTo>
                    <a:pt x="1116" y="1374"/>
                  </a:lnTo>
                  <a:lnTo>
                    <a:pt x="1140" y="1362"/>
                  </a:lnTo>
                  <a:lnTo>
                    <a:pt x="1170" y="1350"/>
                  </a:lnTo>
                  <a:lnTo>
                    <a:pt x="1206" y="1332"/>
                  </a:lnTo>
                  <a:lnTo>
                    <a:pt x="1260" y="1314"/>
                  </a:lnTo>
                  <a:lnTo>
                    <a:pt x="1278" y="1326"/>
                  </a:lnTo>
                  <a:lnTo>
                    <a:pt x="1308" y="1350"/>
                  </a:lnTo>
                  <a:lnTo>
                    <a:pt x="1344" y="1374"/>
                  </a:lnTo>
                  <a:lnTo>
                    <a:pt x="1386" y="1416"/>
                  </a:lnTo>
                  <a:lnTo>
                    <a:pt x="1386" y="1428"/>
                  </a:lnTo>
                  <a:lnTo>
                    <a:pt x="1392" y="1446"/>
                  </a:lnTo>
                  <a:lnTo>
                    <a:pt x="1398" y="1458"/>
                  </a:lnTo>
                  <a:lnTo>
                    <a:pt x="1416" y="1458"/>
                  </a:lnTo>
                  <a:lnTo>
                    <a:pt x="1422" y="1452"/>
                  </a:lnTo>
                  <a:lnTo>
                    <a:pt x="1422" y="1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1" name="Malta" descr="© INSCALE GmbH, 05.05.2010&#10;http://www.presentationload.com/">
              <a:extLst>
                <a:ext uri="{FF2B5EF4-FFF2-40B4-BE49-F238E27FC236}">
                  <a16:creationId xmlns:a16="http://schemas.microsoft.com/office/drawing/2014/main" id="{1E1A5880-8070-52B3-6C8B-FBA90FC9796F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8948" y="2112624"/>
              <a:ext cx="11859" cy="10377"/>
            </a:xfrm>
            <a:custGeom>
              <a:avLst/>
              <a:gdLst>
                <a:gd name="T0" fmla="*/ 2147483647 w 30"/>
                <a:gd name="T1" fmla="*/ 2147483647 h 30"/>
                <a:gd name="T2" fmla="*/ 2147483647 w 30"/>
                <a:gd name="T3" fmla="*/ 2147483647 h 30"/>
                <a:gd name="T4" fmla="*/ 2147483647 w 30"/>
                <a:gd name="T5" fmla="*/ 2147483647 h 30"/>
                <a:gd name="T6" fmla="*/ 2147483647 w 30"/>
                <a:gd name="T7" fmla="*/ 0 h 30"/>
                <a:gd name="T8" fmla="*/ 2147483647 w 30"/>
                <a:gd name="T9" fmla="*/ 0 h 30"/>
                <a:gd name="T10" fmla="*/ 0 w 30"/>
                <a:gd name="T11" fmla="*/ 2147483647 h 30"/>
                <a:gd name="T12" fmla="*/ 0 w 30"/>
                <a:gd name="T13" fmla="*/ 2147483647 h 30"/>
                <a:gd name="T14" fmla="*/ 2147483647 w 30"/>
                <a:gd name="T15" fmla="*/ 2147483647 h 30"/>
                <a:gd name="T16" fmla="*/ 2147483647 w 30"/>
                <a:gd name="T17" fmla="*/ 2147483647 h 30"/>
                <a:gd name="T18" fmla="*/ 2147483647 w 30"/>
                <a:gd name="T19" fmla="*/ 2147483647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0"/>
                <a:gd name="T32" fmla="*/ 30 w 30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0">
                  <a:moveTo>
                    <a:pt x="24" y="30"/>
                  </a:moveTo>
                  <a:lnTo>
                    <a:pt x="30" y="24"/>
                  </a:lnTo>
                  <a:lnTo>
                    <a:pt x="30" y="12"/>
                  </a:lnTo>
                  <a:lnTo>
                    <a:pt x="18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8"/>
                  </a:lnTo>
                  <a:lnTo>
                    <a:pt x="6" y="24"/>
                  </a:lnTo>
                  <a:lnTo>
                    <a:pt x="18" y="30"/>
                  </a:lnTo>
                  <a:lnTo>
                    <a:pt x="24" y="3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2" name="Mauritania" descr="© INSCALE GmbH, 05.05.2010&#10;http://www.presentationload.com/">
              <a:extLst>
                <a:ext uri="{FF2B5EF4-FFF2-40B4-BE49-F238E27FC236}">
                  <a16:creationId xmlns:a16="http://schemas.microsoft.com/office/drawing/2014/main" id="{28FBF5C9-5444-02D2-8CE5-57AD6A18BC90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0680" y="2386865"/>
              <a:ext cx="324640" cy="380972"/>
            </a:xfrm>
            <a:custGeom>
              <a:avLst/>
              <a:gdLst>
                <a:gd name="T0" fmla="*/ 2147483647 w 858"/>
                <a:gd name="T1" fmla="*/ 2147483647 h 1002"/>
                <a:gd name="T2" fmla="*/ 2147483647 w 858"/>
                <a:gd name="T3" fmla="*/ 2147483647 h 1002"/>
                <a:gd name="T4" fmla="*/ 2147483647 w 858"/>
                <a:gd name="T5" fmla="*/ 2147483647 h 1002"/>
                <a:gd name="T6" fmla="*/ 2147483647 w 858"/>
                <a:gd name="T7" fmla="*/ 2147483647 h 1002"/>
                <a:gd name="T8" fmla="*/ 2147483647 w 858"/>
                <a:gd name="T9" fmla="*/ 2147483647 h 1002"/>
                <a:gd name="T10" fmla="*/ 2147483647 w 858"/>
                <a:gd name="T11" fmla="*/ 2147483647 h 1002"/>
                <a:gd name="T12" fmla="*/ 2147483647 w 858"/>
                <a:gd name="T13" fmla="*/ 2147483647 h 1002"/>
                <a:gd name="T14" fmla="*/ 2147483647 w 858"/>
                <a:gd name="T15" fmla="*/ 2147483647 h 1002"/>
                <a:gd name="T16" fmla="*/ 2147483647 w 858"/>
                <a:gd name="T17" fmla="*/ 2147483647 h 1002"/>
                <a:gd name="T18" fmla="*/ 2147483647 w 858"/>
                <a:gd name="T19" fmla="*/ 2147483647 h 1002"/>
                <a:gd name="T20" fmla="*/ 2147483647 w 858"/>
                <a:gd name="T21" fmla="*/ 2147483647 h 1002"/>
                <a:gd name="T22" fmla="*/ 2147483647 w 858"/>
                <a:gd name="T23" fmla="*/ 2147483647 h 1002"/>
                <a:gd name="T24" fmla="*/ 2147483647 w 858"/>
                <a:gd name="T25" fmla="*/ 2147483647 h 1002"/>
                <a:gd name="T26" fmla="*/ 2147483647 w 858"/>
                <a:gd name="T27" fmla="*/ 2147483647 h 1002"/>
                <a:gd name="T28" fmla="*/ 2147483647 w 858"/>
                <a:gd name="T29" fmla="*/ 2147483647 h 1002"/>
                <a:gd name="T30" fmla="*/ 2147483647 w 858"/>
                <a:gd name="T31" fmla="*/ 2147483647 h 1002"/>
                <a:gd name="T32" fmla="*/ 2147483647 w 858"/>
                <a:gd name="T33" fmla="*/ 2147483647 h 1002"/>
                <a:gd name="T34" fmla="*/ 2147483647 w 858"/>
                <a:gd name="T35" fmla="*/ 2147483647 h 1002"/>
                <a:gd name="T36" fmla="*/ 2147483647 w 858"/>
                <a:gd name="T37" fmla="*/ 2147483647 h 1002"/>
                <a:gd name="T38" fmla="*/ 2147483647 w 858"/>
                <a:gd name="T39" fmla="*/ 2147483647 h 1002"/>
                <a:gd name="T40" fmla="*/ 2147483647 w 858"/>
                <a:gd name="T41" fmla="*/ 2147483647 h 1002"/>
                <a:gd name="T42" fmla="*/ 2147483647 w 858"/>
                <a:gd name="T43" fmla="*/ 2147483647 h 1002"/>
                <a:gd name="T44" fmla="*/ 2147483647 w 858"/>
                <a:gd name="T45" fmla="*/ 2147483647 h 1002"/>
                <a:gd name="T46" fmla="*/ 2147483647 w 858"/>
                <a:gd name="T47" fmla="*/ 2147483647 h 1002"/>
                <a:gd name="T48" fmla="*/ 2147483647 w 858"/>
                <a:gd name="T49" fmla="*/ 2147483647 h 1002"/>
                <a:gd name="T50" fmla="*/ 2147483647 w 858"/>
                <a:gd name="T51" fmla="*/ 2147483647 h 1002"/>
                <a:gd name="T52" fmla="*/ 2147483647 w 858"/>
                <a:gd name="T53" fmla="*/ 2147483647 h 1002"/>
                <a:gd name="T54" fmla="*/ 2147483647 w 858"/>
                <a:gd name="T55" fmla="*/ 2147483647 h 1002"/>
                <a:gd name="T56" fmla="*/ 2147483647 w 858"/>
                <a:gd name="T57" fmla="*/ 2147483647 h 1002"/>
                <a:gd name="T58" fmla="*/ 2147483647 w 858"/>
                <a:gd name="T59" fmla="*/ 2147483647 h 1002"/>
                <a:gd name="T60" fmla="*/ 2147483647 w 858"/>
                <a:gd name="T61" fmla="*/ 2147483647 h 1002"/>
                <a:gd name="T62" fmla="*/ 2147483647 w 858"/>
                <a:gd name="T63" fmla="*/ 2147483647 h 1002"/>
                <a:gd name="T64" fmla="*/ 2147483647 w 858"/>
                <a:gd name="T65" fmla="*/ 2147483647 h 1002"/>
                <a:gd name="T66" fmla="*/ 2147483647 w 858"/>
                <a:gd name="T67" fmla="*/ 2147483647 h 1002"/>
                <a:gd name="T68" fmla="*/ 2147483647 w 858"/>
                <a:gd name="T69" fmla="*/ 2147483647 h 1002"/>
                <a:gd name="T70" fmla="*/ 2147483647 w 858"/>
                <a:gd name="T71" fmla="*/ 2147483647 h 1002"/>
                <a:gd name="T72" fmla="*/ 2147483647 w 858"/>
                <a:gd name="T73" fmla="*/ 2147483647 h 1002"/>
                <a:gd name="T74" fmla="*/ 2147483647 w 858"/>
                <a:gd name="T75" fmla="*/ 2147483647 h 1002"/>
                <a:gd name="T76" fmla="*/ 2147483647 w 858"/>
                <a:gd name="T77" fmla="*/ 2147483647 h 1002"/>
                <a:gd name="T78" fmla="*/ 2147483647 w 858"/>
                <a:gd name="T79" fmla="*/ 2147483647 h 1002"/>
                <a:gd name="T80" fmla="*/ 2147483647 w 858"/>
                <a:gd name="T81" fmla="*/ 2147483647 h 1002"/>
                <a:gd name="T82" fmla="*/ 2147483647 w 858"/>
                <a:gd name="T83" fmla="*/ 2147483647 h 1002"/>
                <a:gd name="T84" fmla="*/ 2147483647 w 858"/>
                <a:gd name="T85" fmla="*/ 2147483647 h 1002"/>
                <a:gd name="T86" fmla="*/ 2147483647 w 858"/>
                <a:gd name="T87" fmla="*/ 2147483647 h 1002"/>
                <a:gd name="T88" fmla="*/ 2147483647 w 858"/>
                <a:gd name="T89" fmla="*/ 2147483647 h 1002"/>
                <a:gd name="T90" fmla="*/ 2147483647 w 858"/>
                <a:gd name="T91" fmla="*/ 2147483647 h 1002"/>
                <a:gd name="T92" fmla="*/ 2147483647 w 858"/>
                <a:gd name="T93" fmla="*/ 2147483647 h 1002"/>
                <a:gd name="T94" fmla="*/ 2147483647 w 858"/>
                <a:gd name="T95" fmla="*/ 2147483647 h 1002"/>
                <a:gd name="T96" fmla="*/ 2147483647 w 858"/>
                <a:gd name="T97" fmla="*/ 2147483647 h 1002"/>
                <a:gd name="T98" fmla="*/ 0 w 858"/>
                <a:gd name="T99" fmla="*/ 2147483647 h 10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58"/>
                <a:gd name="T151" fmla="*/ 0 h 1002"/>
                <a:gd name="T152" fmla="*/ 858 w 858"/>
                <a:gd name="T153" fmla="*/ 1002 h 100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58" h="1002">
                  <a:moveTo>
                    <a:pt x="0" y="498"/>
                  </a:moveTo>
                  <a:lnTo>
                    <a:pt x="18" y="498"/>
                  </a:lnTo>
                  <a:lnTo>
                    <a:pt x="18" y="528"/>
                  </a:lnTo>
                  <a:lnTo>
                    <a:pt x="24" y="534"/>
                  </a:lnTo>
                  <a:lnTo>
                    <a:pt x="30" y="534"/>
                  </a:lnTo>
                  <a:lnTo>
                    <a:pt x="30" y="528"/>
                  </a:lnTo>
                  <a:lnTo>
                    <a:pt x="36" y="522"/>
                  </a:lnTo>
                  <a:lnTo>
                    <a:pt x="48" y="558"/>
                  </a:lnTo>
                  <a:lnTo>
                    <a:pt x="42" y="600"/>
                  </a:lnTo>
                  <a:lnTo>
                    <a:pt x="30" y="600"/>
                  </a:lnTo>
                  <a:lnTo>
                    <a:pt x="36" y="624"/>
                  </a:lnTo>
                  <a:lnTo>
                    <a:pt x="24" y="630"/>
                  </a:lnTo>
                  <a:lnTo>
                    <a:pt x="30" y="642"/>
                  </a:lnTo>
                  <a:lnTo>
                    <a:pt x="36" y="648"/>
                  </a:lnTo>
                  <a:lnTo>
                    <a:pt x="48" y="666"/>
                  </a:lnTo>
                  <a:lnTo>
                    <a:pt x="60" y="690"/>
                  </a:lnTo>
                  <a:lnTo>
                    <a:pt x="60" y="720"/>
                  </a:lnTo>
                  <a:lnTo>
                    <a:pt x="54" y="738"/>
                  </a:lnTo>
                  <a:lnTo>
                    <a:pt x="54" y="750"/>
                  </a:lnTo>
                  <a:lnTo>
                    <a:pt x="48" y="756"/>
                  </a:lnTo>
                  <a:lnTo>
                    <a:pt x="48" y="804"/>
                  </a:lnTo>
                  <a:lnTo>
                    <a:pt x="42" y="816"/>
                  </a:lnTo>
                  <a:lnTo>
                    <a:pt x="30" y="822"/>
                  </a:lnTo>
                  <a:lnTo>
                    <a:pt x="24" y="840"/>
                  </a:lnTo>
                  <a:lnTo>
                    <a:pt x="18" y="852"/>
                  </a:lnTo>
                  <a:lnTo>
                    <a:pt x="18" y="864"/>
                  </a:lnTo>
                  <a:lnTo>
                    <a:pt x="12" y="876"/>
                  </a:lnTo>
                  <a:lnTo>
                    <a:pt x="12" y="906"/>
                  </a:lnTo>
                  <a:lnTo>
                    <a:pt x="18" y="900"/>
                  </a:lnTo>
                  <a:lnTo>
                    <a:pt x="36" y="864"/>
                  </a:lnTo>
                  <a:lnTo>
                    <a:pt x="42" y="858"/>
                  </a:lnTo>
                  <a:lnTo>
                    <a:pt x="54" y="852"/>
                  </a:lnTo>
                  <a:lnTo>
                    <a:pt x="60" y="852"/>
                  </a:lnTo>
                  <a:lnTo>
                    <a:pt x="66" y="858"/>
                  </a:lnTo>
                  <a:lnTo>
                    <a:pt x="72" y="858"/>
                  </a:lnTo>
                  <a:lnTo>
                    <a:pt x="84" y="852"/>
                  </a:lnTo>
                  <a:lnTo>
                    <a:pt x="114" y="858"/>
                  </a:lnTo>
                  <a:lnTo>
                    <a:pt x="114" y="840"/>
                  </a:lnTo>
                  <a:lnTo>
                    <a:pt x="138" y="852"/>
                  </a:lnTo>
                  <a:lnTo>
                    <a:pt x="162" y="852"/>
                  </a:lnTo>
                  <a:lnTo>
                    <a:pt x="174" y="858"/>
                  </a:lnTo>
                  <a:lnTo>
                    <a:pt x="180" y="858"/>
                  </a:lnTo>
                  <a:lnTo>
                    <a:pt x="186" y="870"/>
                  </a:lnTo>
                  <a:lnTo>
                    <a:pt x="198" y="882"/>
                  </a:lnTo>
                  <a:lnTo>
                    <a:pt x="204" y="894"/>
                  </a:lnTo>
                  <a:lnTo>
                    <a:pt x="216" y="888"/>
                  </a:lnTo>
                  <a:lnTo>
                    <a:pt x="234" y="888"/>
                  </a:lnTo>
                  <a:lnTo>
                    <a:pt x="240" y="894"/>
                  </a:lnTo>
                  <a:lnTo>
                    <a:pt x="240" y="900"/>
                  </a:lnTo>
                  <a:lnTo>
                    <a:pt x="246" y="912"/>
                  </a:lnTo>
                  <a:lnTo>
                    <a:pt x="246" y="942"/>
                  </a:lnTo>
                  <a:lnTo>
                    <a:pt x="264" y="942"/>
                  </a:lnTo>
                  <a:lnTo>
                    <a:pt x="270" y="948"/>
                  </a:lnTo>
                  <a:lnTo>
                    <a:pt x="270" y="972"/>
                  </a:lnTo>
                  <a:lnTo>
                    <a:pt x="300" y="978"/>
                  </a:lnTo>
                  <a:lnTo>
                    <a:pt x="312" y="1002"/>
                  </a:lnTo>
                  <a:lnTo>
                    <a:pt x="330" y="1002"/>
                  </a:lnTo>
                  <a:lnTo>
                    <a:pt x="342" y="996"/>
                  </a:lnTo>
                  <a:lnTo>
                    <a:pt x="348" y="996"/>
                  </a:lnTo>
                  <a:lnTo>
                    <a:pt x="348" y="948"/>
                  </a:lnTo>
                  <a:lnTo>
                    <a:pt x="360" y="936"/>
                  </a:lnTo>
                  <a:lnTo>
                    <a:pt x="378" y="936"/>
                  </a:lnTo>
                  <a:lnTo>
                    <a:pt x="402" y="960"/>
                  </a:lnTo>
                  <a:lnTo>
                    <a:pt x="408" y="972"/>
                  </a:lnTo>
                  <a:lnTo>
                    <a:pt x="420" y="948"/>
                  </a:lnTo>
                  <a:lnTo>
                    <a:pt x="456" y="948"/>
                  </a:lnTo>
                  <a:lnTo>
                    <a:pt x="462" y="954"/>
                  </a:lnTo>
                  <a:lnTo>
                    <a:pt x="492" y="954"/>
                  </a:lnTo>
                  <a:lnTo>
                    <a:pt x="504" y="948"/>
                  </a:lnTo>
                  <a:lnTo>
                    <a:pt x="510" y="948"/>
                  </a:lnTo>
                  <a:lnTo>
                    <a:pt x="510" y="936"/>
                  </a:lnTo>
                  <a:lnTo>
                    <a:pt x="516" y="930"/>
                  </a:lnTo>
                  <a:lnTo>
                    <a:pt x="522" y="930"/>
                  </a:lnTo>
                  <a:lnTo>
                    <a:pt x="522" y="942"/>
                  </a:lnTo>
                  <a:lnTo>
                    <a:pt x="786" y="942"/>
                  </a:lnTo>
                  <a:lnTo>
                    <a:pt x="798" y="900"/>
                  </a:lnTo>
                  <a:lnTo>
                    <a:pt x="804" y="894"/>
                  </a:lnTo>
                  <a:lnTo>
                    <a:pt x="804" y="882"/>
                  </a:lnTo>
                  <a:lnTo>
                    <a:pt x="786" y="864"/>
                  </a:lnTo>
                  <a:lnTo>
                    <a:pt x="780" y="864"/>
                  </a:lnTo>
                  <a:lnTo>
                    <a:pt x="738" y="174"/>
                  </a:lnTo>
                  <a:lnTo>
                    <a:pt x="858" y="180"/>
                  </a:lnTo>
                  <a:lnTo>
                    <a:pt x="600" y="0"/>
                  </a:lnTo>
                  <a:lnTo>
                    <a:pt x="594" y="48"/>
                  </a:lnTo>
                  <a:lnTo>
                    <a:pt x="588" y="54"/>
                  </a:lnTo>
                  <a:lnTo>
                    <a:pt x="588" y="90"/>
                  </a:lnTo>
                  <a:lnTo>
                    <a:pt x="366" y="96"/>
                  </a:lnTo>
                  <a:lnTo>
                    <a:pt x="366" y="108"/>
                  </a:lnTo>
                  <a:lnTo>
                    <a:pt x="354" y="114"/>
                  </a:lnTo>
                  <a:lnTo>
                    <a:pt x="354" y="306"/>
                  </a:lnTo>
                  <a:lnTo>
                    <a:pt x="348" y="312"/>
                  </a:lnTo>
                  <a:lnTo>
                    <a:pt x="336" y="318"/>
                  </a:lnTo>
                  <a:lnTo>
                    <a:pt x="306" y="318"/>
                  </a:lnTo>
                  <a:lnTo>
                    <a:pt x="282" y="330"/>
                  </a:lnTo>
                  <a:lnTo>
                    <a:pt x="276" y="342"/>
                  </a:lnTo>
                  <a:lnTo>
                    <a:pt x="276" y="360"/>
                  </a:lnTo>
                  <a:lnTo>
                    <a:pt x="282" y="372"/>
                  </a:lnTo>
                  <a:lnTo>
                    <a:pt x="276" y="474"/>
                  </a:lnTo>
                  <a:lnTo>
                    <a:pt x="0" y="474"/>
                  </a:lnTo>
                  <a:lnTo>
                    <a:pt x="0" y="49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3" name="Mali" descr="© INSCALE GmbH, 05.05.2010&#10;http://www.presentationload.com/">
              <a:extLst>
                <a:ext uri="{FF2B5EF4-FFF2-40B4-BE49-F238E27FC236}">
                  <a16:creationId xmlns:a16="http://schemas.microsoft.com/office/drawing/2014/main" id="{35E87A81-8DBE-E62E-34D6-CDE35A60553E}"/>
                </a:ext>
              </a:extLst>
            </p:cNvPr>
            <p:cNvSpPr>
              <a:spLocks/>
            </p:cNvSpPr>
            <p:nvPr/>
          </p:nvSpPr>
          <p:spPr bwMode="gray">
            <a:xfrm>
              <a:off x="3909270" y="2453571"/>
              <a:ext cx="440265" cy="455091"/>
            </a:xfrm>
            <a:custGeom>
              <a:avLst/>
              <a:gdLst>
                <a:gd name="T0" fmla="*/ 2147483647 w 1164"/>
                <a:gd name="T1" fmla="*/ 2147483647 h 1200"/>
                <a:gd name="T2" fmla="*/ 2147483647 w 1164"/>
                <a:gd name="T3" fmla="*/ 2147483647 h 1200"/>
                <a:gd name="T4" fmla="*/ 2147483647 w 1164"/>
                <a:gd name="T5" fmla="*/ 2147483647 h 1200"/>
                <a:gd name="T6" fmla="*/ 2147483647 w 1164"/>
                <a:gd name="T7" fmla="*/ 2147483647 h 1200"/>
                <a:gd name="T8" fmla="*/ 2147483647 w 1164"/>
                <a:gd name="T9" fmla="*/ 2147483647 h 1200"/>
                <a:gd name="T10" fmla="*/ 2147483647 w 1164"/>
                <a:gd name="T11" fmla="*/ 2147483647 h 1200"/>
                <a:gd name="T12" fmla="*/ 2147483647 w 1164"/>
                <a:gd name="T13" fmla="*/ 2147483647 h 1200"/>
                <a:gd name="T14" fmla="*/ 2147483647 w 1164"/>
                <a:gd name="T15" fmla="*/ 2147483647 h 1200"/>
                <a:gd name="T16" fmla="*/ 2147483647 w 1164"/>
                <a:gd name="T17" fmla="*/ 2147483647 h 1200"/>
                <a:gd name="T18" fmla="*/ 2147483647 w 1164"/>
                <a:gd name="T19" fmla="*/ 2147483647 h 1200"/>
                <a:gd name="T20" fmla="*/ 2147483647 w 1164"/>
                <a:gd name="T21" fmla="*/ 2147483647 h 1200"/>
                <a:gd name="T22" fmla="*/ 2147483647 w 1164"/>
                <a:gd name="T23" fmla="*/ 2147483647 h 1200"/>
                <a:gd name="T24" fmla="*/ 2147483647 w 1164"/>
                <a:gd name="T25" fmla="*/ 2147483647 h 1200"/>
                <a:gd name="T26" fmla="*/ 2147483647 w 1164"/>
                <a:gd name="T27" fmla="*/ 2147483647 h 1200"/>
                <a:gd name="T28" fmla="*/ 2147483647 w 1164"/>
                <a:gd name="T29" fmla="*/ 2147483647 h 1200"/>
                <a:gd name="T30" fmla="*/ 2147483647 w 1164"/>
                <a:gd name="T31" fmla="*/ 2147483647 h 1200"/>
                <a:gd name="T32" fmla="*/ 2147483647 w 1164"/>
                <a:gd name="T33" fmla="*/ 2147483647 h 1200"/>
                <a:gd name="T34" fmla="*/ 2147483647 w 1164"/>
                <a:gd name="T35" fmla="*/ 2147483647 h 1200"/>
                <a:gd name="T36" fmla="*/ 2147483647 w 1164"/>
                <a:gd name="T37" fmla="*/ 2147483647 h 1200"/>
                <a:gd name="T38" fmla="*/ 2147483647 w 1164"/>
                <a:gd name="T39" fmla="*/ 2147483647 h 1200"/>
                <a:gd name="T40" fmla="*/ 2147483647 w 1164"/>
                <a:gd name="T41" fmla="*/ 2147483647 h 1200"/>
                <a:gd name="T42" fmla="*/ 2147483647 w 1164"/>
                <a:gd name="T43" fmla="*/ 2147483647 h 1200"/>
                <a:gd name="T44" fmla="*/ 2147483647 w 1164"/>
                <a:gd name="T45" fmla="*/ 2147483647 h 1200"/>
                <a:gd name="T46" fmla="*/ 2147483647 w 1164"/>
                <a:gd name="T47" fmla="*/ 2147483647 h 1200"/>
                <a:gd name="T48" fmla="*/ 2147483647 w 1164"/>
                <a:gd name="T49" fmla="*/ 2147483647 h 1200"/>
                <a:gd name="T50" fmla="*/ 2147483647 w 1164"/>
                <a:gd name="T51" fmla="*/ 2147483647 h 1200"/>
                <a:gd name="T52" fmla="*/ 2147483647 w 1164"/>
                <a:gd name="T53" fmla="*/ 2147483647 h 1200"/>
                <a:gd name="T54" fmla="*/ 0 w 1164"/>
                <a:gd name="T55" fmla="*/ 2147483647 h 1200"/>
                <a:gd name="T56" fmla="*/ 2147483647 w 1164"/>
                <a:gd name="T57" fmla="*/ 2147483647 h 1200"/>
                <a:gd name="T58" fmla="*/ 2147483647 w 1164"/>
                <a:gd name="T59" fmla="*/ 2147483647 h 1200"/>
                <a:gd name="T60" fmla="*/ 2147483647 w 1164"/>
                <a:gd name="T61" fmla="*/ 2147483647 h 1200"/>
                <a:gd name="T62" fmla="*/ 2147483647 w 1164"/>
                <a:gd name="T63" fmla="*/ 2147483647 h 1200"/>
                <a:gd name="T64" fmla="*/ 2147483647 w 1164"/>
                <a:gd name="T65" fmla="*/ 2147483647 h 1200"/>
                <a:gd name="T66" fmla="*/ 2147483647 w 1164"/>
                <a:gd name="T67" fmla="*/ 2147483647 h 1200"/>
                <a:gd name="T68" fmla="*/ 2147483647 w 1164"/>
                <a:gd name="T69" fmla="*/ 2147483647 h 1200"/>
                <a:gd name="T70" fmla="*/ 2147483647 w 1164"/>
                <a:gd name="T71" fmla="*/ 2147483647 h 1200"/>
                <a:gd name="T72" fmla="*/ 2147483647 w 1164"/>
                <a:gd name="T73" fmla="*/ 2147483647 h 1200"/>
                <a:gd name="T74" fmla="*/ 2147483647 w 1164"/>
                <a:gd name="T75" fmla="*/ 2147483647 h 1200"/>
                <a:gd name="T76" fmla="*/ 2147483647 w 1164"/>
                <a:gd name="T77" fmla="*/ 2147483647 h 1200"/>
                <a:gd name="T78" fmla="*/ 2147483647 w 1164"/>
                <a:gd name="T79" fmla="*/ 2147483647 h 1200"/>
                <a:gd name="T80" fmla="*/ 2147483647 w 1164"/>
                <a:gd name="T81" fmla="*/ 2147483647 h 1200"/>
                <a:gd name="T82" fmla="*/ 2147483647 w 1164"/>
                <a:gd name="T83" fmla="*/ 2147483647 h 1200"/>
                <a:gd name="T84" fmla="*/ 2147483647 w 1164"/>
                <a:gd name="T85" fmla="*/ 2147483647 h 1200"/>
                <a:gd name="T86" fmla="*/ 2147483647 w 1164"/>
                <a:gd name="T87" fmla="*/ 2147483647 h 1200"/>
                <a:gd name="T88" fmla="*/ 2147483647 w 1164"/>
                <a:gd name="T89" fmla="*/ 2147483647 h 1200"/>
                <a:gd name="T90" fmla="*/ 2147483647 w 1164"/>
                <a:gd name="T91" fmla="*/ 2147483647 h 1200"/>
                <a:gd name="T92" fmla="*/ 2147483647 w 1164"/>
                <a:gd name="T93" fmla="*/ 2147483647 h 1200"/>
                <a:gd name="T94" fmla="*/ 2147483647 w 1164"/>
                <a:gd name="T95" fmla="*/ 2147483647 h 1200"/>
                <a:gd name="T96" fmla="*/ 2147483647 w 1164"/>
                <a:gd name="T97" fmla="*/ 2147483647 h 1200"/>
                <a:gd name="T98" fmla="*/ 2147483647 w 1164"/>
                <a:gd name="T99" fmla="*/ 2147483647 h 1200"/>
                <a:gd name="T100" fmla="*/ 2147483647 w 1164"/>
                <a:gd name="T101" fmla="*/ 2147483647 h 1200"/>
                <a:gd name="T102" fmla="*/ 2147483647 w 1164"/>
                <a:gd name="T103" fmla="*/ 2147483647 h 1200"/>
                <a:gd name="T104" fmla="*/ 2147483647 w 1164"/>
                <a:gd name="T105" fmla="*/ 2147483647 h 1200"/>
                <a:gd name="T106" fmla="*/ 2147483647 w 1164"/>
                <a:gd name="T107" fmla="*/ 2147483647 h 12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64"/>
                <a:gd name="T163" fmla="*/ 0 h 1200"/>
                <a:gd name="T164" fmla="*/ 1164 w 1164"/>
                <a:gd name="T165" fmla="*/ 1200 h 120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64" h="1200">
                  <a:moveTo>
                    <a:pt x="612" y="954"/>
                  </a:moveTo>
                  <a:lnTo>
                    <a:pt x="636" y="948"/>
                  </a:lnTo>
                  <a:lnTo>
                    <a:pt x="636" y="912"/>
                  </a:lnTo>
                  <a:lnTo>
                    <a:pt x="654" y="912"/>
                  </a:lnTo>
                  <a:lnTo>
                    <a:pt x="654" y="906"/>
                  </a:lnTo>
                  <a:lnTo>
                    <a:pt x="660" y="900"/>
                  </a:lnTo>
                  <a:lnTo>
                    <a:pt x="666" y="888"/>
                  </a:lnTo>
                  <a:lnTo>
                    <a:pt x="678" y="882"/>
                  </a:lnTo>
                  <a:lnTo>
                    <a:pt x="684" y="870"/>
                  </a:lnTo>
                  <a:lnTo>
                    <a:pt x="690" y="864"/>
                  </a:lnTo>
                  <a:lnTo>
                    <a:pt x="696" y="864"/>
                  </a:lnTo>
                  <a:lnTo>
                    <a:pt x="708" y="876"/>
                  </a:lnTo>
                  <a:lnTo>
                    <a:pt x="720" y="876"/>
                  </a:lnTo>
                  <a:lnTo>
                    <a:pt x="720" y="870"/>
                  </a:lnTo>
                  <a:lnTo>
                    <a:pt x="726" y="864"/>
                  </a:lnTo>
                  <a:lnTo>
                    <a:pt x="726" y="846"/>
                  </a:lnTo>
                  <a:lnTo>
                    <a:pt x="750" y="846"/>
                  </a:lnTo>
                  <a:lnTo>
                    <a:pt x="768" y="822"/>
                  </a:lnTo>
                  <a:lnTo>
                    <a:pt x="792" y="822"/>
                  </a:lnTo>
                  <a:lnTo>
                    <a:pt x="810" y="804"/>
                  </a:lnTo>
                  <a:lnTo>
                    <a:pt x="858" y="804"/>
                  </a:lnTo>
                  <a:lnTo>
                    <a:pt x="882" y="816"/>
                  </a:lnTo>
                  <a:lnTo>
                    <a:pt x="930" y="804"/>
                  </a:lnTo>
                  <a:lnTo>
                    <a:pt x="954" y="786"/>
                  </a:lnTo>
                  <a:lnTo>
                    <a:pt x="1020" y="792"/>
                  </a:lnTo>
                  <a:lnTo>
                    <a:pt x="1020" y="774"/>
                  </a:lnTo>
                  <a:lnTo>
                    <a:pt x="1068" y="780"/>
                  </a:lnTo>
                  <a:lnTo>
                    <a:pt x="1080" y="774"/>
                  </a:lnTo>
                  <a:lnTo>
                    <a:pt x="1104" y="774"/>
                  </a:lnTo>
                  <a:lnTo>
                    <a:pt x="1122" y="768"/>
                  </a:lnTo>
                  <a:lnTo>
                    <a:pt x="1134" y="762"/>
                  </a:lnTo>
                  <a:lnTo>
                    <a:pt x="1140" y="750"/>
                  </a:lnTo>
                  <a:lnTo>
                    <a:pt x="1140" y="732"/>
                  </a:lnTo>
                  <a:lnTo>
                    <a:pt x="1146" y="720"/>
                  </a:lnTo>
                  <a:lnTo>
                    <a:pt x="1146" y="708"/>
                  </a:lnTo>
                  <a:lnTo>
                    <a:pt x="1164" y="684"/>
                  </a:lnTo>
                  <a:lnTo>
                    <a:pt x="1164" y="480"/>
                  </a:lnTo>
                  <a:lnTo>
                    <a:pt x="1140" y="480"/>
                  </a:lnTo>
                  <a:lnTo>
                    <a:pt x="1134" y="486"/>
                  </a:lnTo>
                  <a:lnTo>
                    <a:pt x="1104" y="486"/>
                  </a:lnTo>
                  <a:lnTo>
                    <a:pt x="1092" y="480"/>
                  </a:lnTo>
                  <a:lnTo>
                    <a:pt x="1086" y="474"/>
                  </a:lnTo>
                  <a:lnTo>
                    <a:pt x="1086" y="468"/>
                  </a:lnTo>
                  <a:lnTo>
                    <a:pt x="1104" y="450"/>
                  </a:lnTo>
                  <a:lnTo>
                    <a:pt x="1104" y="432"/>
                  </a:lnTo>
                  <a:lnTo>
                    <a:pt x="1092" y="408"/>
                  </a:lnTo>
                  <a:lnTo>
                    <a:pt x="1080" y="402"/>
                  </a:lnTo>
                  <a:lnTo>
                    <a:pt x="1050" y="402"/>
                  </a:lnTo>
                  <a:lnTo>
                    <a:pt x="1044" y="408"/>
                  </a:lnTo>
                  <a:lnTo>
                    <a:pt x="1038" y="408"/>
                  </a:lnTo>
                  <a:lnTo>
                    <a:pt x="1032" y="378"/>
                  </a:lnTo>
                  <a:lnTo>
                    <a:pt x="996" y="378"/>
                  </a:lnTo>
                  <a:lnTo>
                    <a:pt x="984" y="366"/>
                  </a:lnTo>
                  <a:lnTo>
                    <a:pt x="984" y="348"/>
                  </a:lnTo>
                  <a:lnTo>
                    <a:pt x="978" y="342"/>
                  </a:lnTo>
                  <a:lnTo>
                    <a:pt x="954" y="342"/>
                  </a:lnTo>
                  <a:lnTo>
                    <a:pt x="954" y="318"/>
                  </a:lnTo>
                  <a:lnTo>
                    <a:pt x="546" y="6"/>
                  </a:lnTo>
                  <a:lnTo>
                    <a:pt x="426" y="0"/>
                  </a:lnTo>
                  <a:lnTo>
                    <a:pt x="468" y="690"/>
                  </a:lnTo>
                  <a:lnTo>
                    <a:pt x="474" y="690"/>
                  </a:lnTo>
                  <a:lnTo>
                    <a:pt x="492" y="708"/>
                  </a:lnTo>
                  <a:lnTo>
                    <a:pt x="492" y="720"/>
                  </a:lnTo>
                  <a:lnTo>
                    <a:pt x="486" y="726"/>
                  </a:lnTo>
                  <a:lnTo>
                    <a:pt x="474" y="768"/>
                  </a:lnTo>
                  <a:lnTo>
                    <a:pt x="210" y="768"/>
                  </a:lnTo>
                  <a:lnTo>
                    <a:pt x="210" y="756"/>
                  </a:lnTo>
                  <a:lnTo>
                    <a:pt x="204" y="756"/>
                  </a:lnTo>
                  <a:lnTo>
                    <a:pt x="198" y="762"/>
                  </a:lnTo>
                  <a:lnTo>
                    <a:pt x="198" y="774"/>
                  </a:lnTo>
                  <a:lnTo>
                    <a:pt x="192" y="774"/>
                  </a:lnTo>
                  <a:lnTo>
                    <a:pt x="180" y="780"/>
                  </a:lnTo>
                  <a:lnTo>
                    <a:pt x="150" y="780"/>
                  </a:lnTo>
                  <a:lnTo>
                    <a:pt x="144" y="774"/>
                  </a:lnTo>
                  <a:lnTo>
                    <a:pt x="108" y="774"/>
                  </a:lnTo>
                  <a:lnTo>
                    <a:pt x="96" y="798"/>
                  </a:lnTo>
                  <a:lnTo>
                    <a:pt x="90" y="786"/>
                  </a:lnTo>
                  <a:lnTo>
                    <a:pt x="66" y="762"/>
                  </a:lnTo>
                  <a:lnTo>
                    <a:pt x="48" y="762"/>
                  </a:lnTo>
                  <a:lnTo>
                    <a:pt x="36" y="774"/>
                  </a:lnTo>
                  <a:lnTo>
                    <a:pt x="36" y="822"/>
                  </a:lnTo>
                  <a:lnTo>
                    <a:pt x="30" y="822"/>
                  </a:lnTo>
                  <a:lnTo>
                    <a:pt x="18" y="828"/>
                  </a:lnTo>
                  <a:lnTo>
                    <a:pt x="0" y="828"/>
                  </a:lnTo>
                  <a:lnTo>
                    <a:pt x="0" y="852"/>
                  </a:lnTo>
                  <a:lnTo>
                    <a:pt x="12" y="870"/>
                  </a:lnTo>
                  <a:lnTo>
                    <a:pt x="12" y="876"/>
                  </a:lnTo>
                  <a:lnTo>
                    <a:pt x="24" y="888"/>
                  </a:lnTo>
                  <a:lnTo>
                    <a:pt x="24" y="906"/>
                  </a:lnTo>
                  <a:lnTo>
                    <a:pt x="18" y="912"/>
                  </a:lnTo>
                  <a:lnTo>
                    <a:pt x="18" y="936"/>
                  </a:lnTo>
                  <a:lnTo>
                    <a:pt x="24" y="942"/>
                  </a:lnTo>
                  <a:lnTo>
                    <a:pt x="36" y="942"/>
                  </a:lnTo>
                  <a:lnTo>
                    <a:pt x="36" y="936"/>
                  </a:lnTo>
                  <a:lnTo>
                    <a:pt x="42" y="936"/>
                  </a:lnTo>
                  <a:lnTo>
                    <a:pt x="48" y="942"/>
                  </a:lnTo>
                  <a:lnTo>
                    <a:pt x="54" y="954"/>
                  </a:lnTo>
                  <a:lnTo>
                    <a:pt x="54" y="1032"/>
                  </a:lnTo>
                  <a:lnTo>
                    <a:pt x="60" y="1044"/>
                  </a:lnTo>
                  <a:lnTo>
                    <a:pt x="60" y="1050"/>
                  </a:lnTo>
                  <a:lnTo>
                    <a:pt x="66" y="1056"/>
                  </a:lnTo>
                  <a:lnTo>
                    <a:pt x="72" y="1050"/>
                  </a:lnTo>
                  <a:lnTo>
                    <a:pt x="78" y="1038"/>
                  </a:lnTo>
                  <a:lnTo>
                    <a:pt x="90" y="1026"/>
                  </a:lnTo>
                  <a:lnTo>
                    <a:pt x="102" y="1038"/>
                  </a:lnTo>
                  <a:lnTo>
                    <a:pt x="108" y="1050"/>
                  </a:lnTo>
                  <a:lnTo>
                    <a:pt x="108" y="1062"/>
                  </a:lnTo>
                  <a:lnTo>
                    <a:pt x="114" y="1050"/>
                  </a:lnTo>
                  <a:lnTo>
                    <a:pt x="126" y="1038"/>
                  </a:lnTo>
                  <a:lnTo>
                    <a:pt x="132" y="1026"/>
                  </a:lnTo>
                  <a:lnTo>
                    <a:pt x="138" y="1026"/>
                  </a:lnTo>
                  <a:lnTo>
                    <a:pt x="144" y="1032"/>
                  </a:lnTo>
                  <a:lnTo>
                    <a:pt x="150" y="1032"/>
                  </a:lnTo>
                  <a:lnTo>
                    <a:pt x="162" y="1038"/>
                  </a:lnTo>
                  <a:lnTo>
                    <a:pt x="168" y="1044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204" y="1008"/>
                  </a:lnTo>
                  <a:lnTo>
                    <a:pt x="216" y="1008"/>
                  </a:lnTo>
                  <a:lnTo>
                    <a:pt x="228" y="1014"/>
                  </a:lnTo>
                  <a:lnTo>
                    <a:pt x="228" y="1032"/>
                  </a:lnTo>
                  <a:lnTo>
                    <a:pt x="246" y="1044"/>
                  </a:lnTo>
                  <a:lnTo>
                    <a:pt x="234" y="1074"/>
                  </a:lnTo>
                  <a:lnTo>
                    <a:pt x="270" y="1092"/>
                  </a:lnTo>
                  <a:lnTo>
                    <a:pt x="246" y="1128"/>
                  </a:lnTo>
                  <a:lnTo>
                    <a:pt x="270" y="1128"/>
                  </a:lnTo>
                  <a:lnTo>
                    <a:pt x="270" y="1164"/>
                  </a:lnTo>
                  <a:lnTo>
                    <a:pt x="300" y="1194"/>
                  </a:lnTo>
                  <a:lnTo>
                    <a:pt x="312" y="1200"/>
                  </a:lnTo>
                  <a:lnTo>
                    <a:pt x="312" y="1182"/>
                  </a:lnTo>
                  <a:lnTo>
                    <a:pt x="318" y="1176"/>
                  </a:lnTo>
                  <a:lnTo>
                    <a:pt x="330" y="1176"/>
                  </a:lnTo>
                  <a:lnTo>
                    <a:pt x="348" y="1182"/>
                  </a:lnTo>
                  <a:lnTo>
                    <a:pt x="366" y="1200"/>
                  </a:lnTo>
                  <a:lnTo>
                    <a:pt x="372" y="1182"/>
                  </a:lnTo>
                  <a:lnTo>
                    <a:pt x="390" y="1182"/>
                  </a:lnTo>
                  <a:lnTo>
                    <a:pt x="396" y="1158"/>
                  </a:lnTo>
                  <a:lnTo>
                    <a:pt x="408" y="1176"/>
                  </a:lnTo>
                  <a:lnTo>
                    <a:pt x="420" y="1152"/>
                  </a:lnTo>
                  <a:lnTo>
                    <a:pt x="420" y="1188"/>
                  </a:lnTo>
                  <a:lnTo>
                    <a:pt x="444" y="1194"/>
                  </a:lnTo>
                  <a:lnTo>
                    <a:pt x="450" y="1188"/>
                  </a:lnTo>
                  <a:lnTo>
                    <a:pt x="456" y="1176"/>
                  </a:lnTo>
                  <a:lnTo>
                    <a:pt x="462" y="1170"/>
                  </a:lnTo>
                  <a:lnTo>
                    <a:pt x="474" y="1170"/>
                  </a:lnTo>
                  <a:lnTo>
                    <a:pt x="468" y="1116"/>
                  </a:lnTo>
                  <a:lnTo>
                    <a:pt x="492" y="1116"/>
                  </a:lnTo>
                  <a:lnTo>
                    <a:pt x="504" y="1092"/>
                  </a:lnTo>
                  <a:lnTo>
                    <a:pt x="480" y="1062"/>
                  </a:lnTo>
                  <a:lnTo>
                    <a:pt x="498" y="1050"/>
                  </a:lnTo>
                  <a:lnTo>
                    <a:pt x="504" y="1050"/>
                  </a:lnTo>
                  <a:lnTo>
                    <a:pt x="510" y="1044"/>
                  </a:lnTo>
                  <a:lnTo>
                    <a:pt x="546" y="1044"/>
                  </a:lnTo>
                  <a:lnTo>
                    <a:pt x="546" y="1032"/>
                  </a:lnTo>
                  <a:lnTo>
                    <a:pt x="540" y="1026"/>
                  </a:lnTo>
                  <a:lnTo>
                    <a:pt x="546" y="1026"/>
                  </a:lnTo>
                  <a:lnTo>
                    <a:pt x="552" y="1020"/>
                  </a:lnTo>
                  <a:lnTo>
                    <a:pt x="552" y="990"/>
                  </a:lnTo>
                  <a:lnTo>
                    <a:pt x="570" y="990"/>
                  </a:lnTo>
                  <a:lnTo>
                    <a:pt x="570" y="960"/>
                  </a:lnTo>
                  <a:lnTo>
                    <a:pt x="564" y="954"/>
                  </a:lnTo>
                  <a:lnTo>
                    <a:pt x="582" y="924"/>
                  </a:lnTo>
                  <a:lnTo>
                    <a:pt x="612" y="95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4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F2F342B1-3874-51F2-6976-C10B09918A5B}"/>
                </a:ext>
              </a:extLst>
            </p:cNvPr>
            <p:cNvSpPr>
              <a:spLocks/>
            </p:cNvSpPr>
            <p:nvPr/>
          </p:nvSpPr>
          <p:spPr bwMode="gray">
            <a:xfrm>
              <a:off x="6928863" y="3012428"/>
              <a:ext cx="115625" cy="166026"/>
            </a:xfrm>
            <a:custGeom>
              <a:avLst/>
              <a:gdLst>
                <a:gd name="T0" fmla="*/ 2147483647 w 306"/>
                <a:gd name="T1" fmla="*/ 2147483647 h 438"/>
                <a:gd name="T2" fmla="*/ 2147483647 w 306"/>
                <a:gd name="T3" fmla="*/ 2147483647 h 438"/>
                <a:gd name="T4" fmla="*/ 2147483647 w 306"/>
                <a:gd name="T5" fmla="*/ 2147483647 h 438"/>
                <a:gd name="T6" fmla="*/ 2147483647 w 306"/>
                <a:gd name="T7" fmla="*/ 2147483647 h 438"/>
                <a:gd name="T8" fmla="*/ 2147483647 w 306"/>
                <a:gd name="T9" fmla="*/ 2147483647 h 438"/>
                <a:gd name="T10" fmla="*/ 2147483647 w 306"/>
                <a:gd name="T11" fmla="*/ 2147483647 h 438"/>
                <a:gd name="T12" fmla="*/ 2147483647 w 306"/>
                <a:gd name="T13" fmla="*/ 2147483647 h 438"/>
                <a:gd name="T14" fmla="*/ 2147483647 w 306"/>
                <a:gd name="T15" fmla="*/ 2147483647 h 438"/>
                <a:gd name="T16" fmla="*/ 2147483647 w 306"/>
                <a:gd name="T17" fmla="*/ 2147483647 h 438"/>
                <a:gd name="T18" fmla="*/ 2147483647 w 306"/>
                <a:gd name="T19" fmla="*/ 2147483647 h 438"/>
                <a:gd name="T20" fmla="*/ 2147483647 w 306"/>
                <a:gd name="T21" fmla="*/ 2147483647 h 438"/>
                <a:gd name="T22" fmla="*/ 2147483647 w 306"/>
                <a:gd name="T23" fmla="*/ 2147483647 h 438"/>
                <a:gd name="T24" fmla="*/ 2147483647 w 306"/>
                <a:gd name="T25" fmla="*/ 2147483647 h 438"/>
                <a:gd name="T26" fmla="*/ 2147483647 w 306"/>
                <a:gd name="T27" fmla="*/ 2147483647 h 438"/>
                <a:gd name="T28" fmla="*/ 2147483647 w 306"/>
                <a:gd name="T29" fmla="*/ 2147483647 h 438"/>
                <a:gd name="T30" fmla="*/ 2147483647 w 306"/>
                <a:gd name="T31" fmla="*/ 2147483647 h 438"/>
                <a:gd name="T32" fmla="*/ 2147483647 w 306"/>
                <a:gd name="T33" fmla="*/ 2147483647 h 438"/>
                <a:gd name="T34" fmla="*/ 2147483647 w 306"/>
                <a:gd name="T35" fmla="*/ 2147483647 h 438"/>
                <a:gd name="T36" fmla="*/ 2147483647 w 306"/>
                <a:gd name="T37" fmla="*/ 2147483647 h 438"/>
                <a:gd name="T38" fmla="*/ 2147483647 w 306"/>
                <a:gd name="T39" fmla="*/ 2147483647 h 438"/>
                <a:gd name="T40" fmla="*/ 2147483647 w 306"/>
                <a:gd name="T41" fmla="*/ 2147483647 h 438"/>
                <a:gd name="T42" fmla="*/ 2147483647 w 306"/>
                <a:gd name="T43" fmla="*/ 2147483647 h 438"/>
                <a:gd name="T44" fmla="*/ 2147483647 w 306"/>
                <a:gd name="T45" fmla="*/ 2147483647 h 438"/>
                <a:gd name="T46" fmla="*/ 2147483647 w 306"/>
                <a:gd name="T47" fmla="*/ 2147483647 h 438"/>
                <a:gd name="T48" fmla="*/ 2147483647 w 306"/>
                <a:gd name="T49" fmla="*/ 2147483647 h 438"/>
                <a:gd name="T50" fmla="*/ 2147483647 w 306"/>
                <a:gd name="T51" fmla="*/ 2147483647 h 438"/>
                <a:gd name="T52" fmla="*/ 2147483647 w 306"/>
                <a:gd name="T53" fmla="*/ 2147483647 h 438"/>
                <a:gd name="T54" fmla="*/ 2147483647 w 306"/>
                <a:gd name="T55" fmla="*/ 2147483647 h 438"/>
                <a:gd name="T56" fmla="*/ 2147483647 w 306"/>
                <a:gd name="T57" fmla="*/ 2147483647 h 438"/>
                <a:gd name="T58" fmla="*/ 2147483647 w 306"/>
                <a:gd name="T59" fmla="*/ 2147483647 h 438"/>
                <a:gd name="T60" fmla="*/ 2147483647 w 306"/>
                <a:gd name="T61" fmla="*/ 2147483647 h 438"/>
                <a:gd name="T62" fmla="*/ 2147483647 w 306"/>
                <a:gd name="T63" fmla="*/ 2147483647 h 438"/>
                <a:gd name="T64" fmla="*/ 2147483647 w 306"/>
                <a:gd name="T65" fmla="*/ 2147483647 h 438"/>
                <a:gd name="T66" fmla="*/ 2147483647 w 306"/>
                <a:gd name="T67" fmla="*/ 2147483647 h 438"/>
                <a:gd name="T68" fmla="*/ 2147483647 w 306"/>
                <a:gd name="T69" fmla="*/ 2147483647 h 438"/>
                <a:gd name="T70" fmla="*/ 2147483647 w 306"/>
                <a:gd name="T71" fmla="*/ 2147483647 h 438"/>
                <a:gd name="T72" fmla="*/ 2147483647 w 306"/>
                <a:gd name="T73" fmla="*/ 2147483647 h 438"/>
                <a:gd name="T74" fmla="*/ 2147483647 w 306"/>
                <a:gd name="T75" fmla="*/ 2147483647 h 438"/>
                <a:gd name="T76" fmla="*/ 2147483647 w 306"/>
                <a:gd name="T77" fmla="*/ 0 h 438"/>
                <a:gd name="T78" fmla="*/ 2147483647 w 306"/>
                <a:gd name="T79" fmla="*/ 2147483647 h 438"/>
                <a:gd name="T80" fmla="*/ 2147483647 w 306"/>
                <a:gd name="T81" fmla="*/ 2147483647 h 4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6"/>
                <a:gd name="T124" fmla="*/ 0 h 438"/>
                <a:gd name="T125" fmla="*/ 306 w 306"/>
                <a:gd name="T126" fmla="*/ 438 h 4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6" h="438">
                  <a:moveTo>
                    <a:pt x="0" y="42"/>
                  </a:moveTo>
                  <a:lnTo>
                    <a:pt x="6" y="138"/>
                  </a:lnTo>
                  <a:lnTo>
                    <a:pt x="18" y="138"/>
                  </a:lnTo>
                  <a:lnTo>
                    <a:pt x="24" y="132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48" y="180"/>
                  </a:lnTo>
                  <a:lnTo>
                    <a:pt x="48" y="198"/>
                  </a:lnTo>
                  <a:lnTo>
                    <a:pt x="54" y="216"/>
                  </a:lnTo>
                  <a:lnTo>
                    <a:pt x="60" y="228"/>
                  </a:lnTo>
                  <a:lnTo>
                    <a:pt x="66" y="234"/>
                  </a:lnTo>
                  <a:lnTo>
                    <a:pt x="84" y="234"/>
                  </a:lnTo>
                  <a:lnTo>
                    <a:pt x="90" y="228"/>
                  </a:lnTo>
                  <a:lnTo>
                    <a:pt x="90" y="240"/>
                  </a:lnTo>
                  <a:lnTo>
                    <a:pt x="84" y="252"/>
                  </a:lnTo>
                  <a:lnTo>
                    <a:pt x="84" y="282"/>
                  </a:lnTo>
                  <a:lnTo>
                    <a:pt x="96" y="306"/>
                  </a:lnTo>
                  <a:lnTo>
                    <a:pt x="102" y="312"/>
                  </a:lnTo>
                  <a:lnTo>
                    <a:pt x="114" y="318"/>
                  </a:lnTo>
                  <a:lnTo>
                    <a:pt x="132" y="330"/>
                  </a:lnTo>
                  <a:lnTo>
                    <a:pt x="144" y="336"/>
                  </a:lnTo>
                  <a:lnTo>
                    <a:pt x="162" y="354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2"/>
                  </a:lnTo>
                  <a:lnTo>
                    <a:pt x="174" y="378"/>
                  </a:lnTo>
                  <a:lnTo>
                    <a:pt x="180" y="384"/>
                  </a:lnTo>
                  <a:lnTo>
                    <a:pt x="186" y="384"/>
                  </a:lnTo>
                  <a:lnTo>
                    <a:pt x="198" y="390"/>
                  </a:lnTo>
                  <a:lnTo>
                    <a:pt x="204" y="396"/>
                  </a:lnTo>
                  <a:lnTo>
                    <a:pt x="216" y="396"/>
                  </a:lnTo>
                  <a:lnTo>
                    <a:pt x="222" y="402"/>
                  </a:lnTo>
                  <a:lnTo>
                    <a:pt x="228" y="402"/>
                  </a:lnTo>
                  <a:lnTo>
                    <a:pt x="252" y="438"/>
                  </a:lnTo>
                  <a:lnTo>
                    <a:pt x="300" y="432"/>
                  </a:lnTo>
                  <a:lnTo>
                    <a:pt x="300" y="420"/>
                  </a:lnTo>
                  <a:lnTo>
                    <a:pt x="306" y="408"/>
                  </a:lnTo>
                  <a:lnTo>
                    <a:pt x="306" y="378"/>
                  </a:lnTo>
                  <a:lnTo>
                    <a:pt x="294" y="354"/>
                  </a:lnTo>
                  <a:lnTo>
                    <a:pt x="270" y="330"/>
                  </a:lnTo>
                  <a:lnTo>
                    <a:pt x="264" y="318"/>
                  </a:lnTo>
                  <a:lnTo>
                    <a:pt x="258" y="312"/>
                  </a:lnTo>
                  <a:lnTo>
                    <a:pt x="258" y="288"/>
                  </a:lnTo>
                  <a:lnTo>
                    <a:pt x="252" y="276"/>
                  </a:lnTo>
                  <a:lnTo>
                    <a:pt x="246" y="270"/>
                  </a:lnTo>
                  <a:lnTo>
                    <a:pt x="246" y="258"/>
                  </a:lnTo>
                  <a:lnTo>
                    <a:pt x="252" y="252"/>
                  </a:lnTo>
                  <a:lnTo>
                    <a:pt x="252" y="126"/>
                  </a:lnTo>
                  <a:lnTo>
                    <a:pt x="246" y="114"/>
                  </a:lnTo>
                  <a:lnTo>
                    <a:pt x="222" y="90"/>
                  </a:lnTo>
                  <a:lnTo>
                    <a:pt x="204" y="84"/>
                  </a:lnTo>
                  <a:lnTo>
                    <a:pt x="192" y="72"/>
                  </a:lnTo>
                  <a:lnTo>
                    <a:pt x="180" y="66"/>
                  </a:lnTo>
                  <a:lnTo>
                    <a:pt x="156" y="42"/>
                  </a:lnTo>
                  <a:lnTo>
                    <a:pt x="150" y="54"/>
                  </a:lnTo>
                  <a:lnTo>
                    <a:pt x="144" y="60"/>
                  </a:lnTo>
                  <a:lnTo>
                    <a:pt x="138" y="72"/>
                  </a:lnTo>
                  <a:lnTo>
                    <a:pt x="138" y="78"/>
                  </a:lnTo>
                  <a:lnTo>
                    <a:pt x="132" y="84"/>
                  </a:lnTo>
                  <a:lnTo>
                    <a:pt x="114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0" y="72"/>
                  </a:lnTo>
                  <a:lnTo>
                    <a:pt x="90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66" y="66"/>
                  </a:lnTo>
                  <a:lnTo>
                    <a:pt x="78" y="54"/>
                  </a:lnTo>
                  <a:lnTo>
                    <a:pt x="78" y="42"/>
                  </a:lnTo>
                  <a:lnTo>
                    <a:pt x="66" y="42"/>
                  </a:lnTo>
                  <a:lnTo>
                    <a:pt x="66" y="30"/>
                  </a:lnTo>
                  <a:lnTo>
                    <a:pt x="60" y="24"/>
                  </a:lnTo>
                  <a:lnTo>
                    <a:pt x="48" y="18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24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6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5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F45A7368-799B-FB86-10CE-89D1BA1FD586}"/>
                </a:ext>
              </a:extLst>
            </p:cNvPr>
            <p:cNvSpPr>
              <a:spLocks/>
            </p:cNvSpPr>
            <p:nvPr/>
          </p:nvSpPr>
          <p:spPr bwMode="gray">
            <a:xfrm>
              <a:off x="7200136" y="2993158"/>
              <a:ext cx="260898" cy="200121"/>
            </a:xfrm>
            <a:custGeom>
              <a:avLst/>
              <a:gdLst>
                <a:gd name="T0" fmla="*/ 2147483647 w 690"/>
                <a:gd name="T1" fmla="*/ 2147483647 h 528"/>
                <a:gd name="T2" fmla="*/ 2147483647 w 690"/>
                <a:gd name="T3" fmla="*/ 2147483647 h 528"/>
                <a:gd name="T4" fmla="*/ 2147483647 w 690"/>
                <a:gd name="T5" fmla="*/ 2147483647 h 528"/>
                <a:gd name="T6" fmla="*/ 2147483647 w 690"/>
                <a:gd name="T7" fmla="*/ 2147483647 h 528"/>
                <a:gd name="T8" fmla="*/ 2147483647 w 690"/>
                <a:gd name="T9" fmla="*/ 2147483647 h 528"/>
                <a:gd name="T10" fmla="*/ 2147483647 w 690"/>
                <a:gd name="T11" fmla="*/ 2147483647 h 528"/>
                <a:gd name="T12" fmla="*/ 2147483647 w 690"/>
                <a:gd name="T13" fmla="*/ 2147483647 h 528"/>
                <a:gd name="T14" fmla="*/ 2147483647 w 690"/>
                <a:gd name="T15" fmla="*/ 2147483647 h 528"/>
                <a:gd name="T16" fmla="*/ 2147483647 w 690"/>
                <a:gd name="T17" fmla="*/ 2147483647 h 528"/>
                <a:gd name="T18" fmla="*/ 2147483647 w 690"/>
                <a:gd name="T19" fmla="*/ 2147483647 h 528"/>
                <a:gd name="T20" fmla="*/ 2147483647 w 690"/>
                <a:gd name="T21" fmla="*/ 2147483647 h 528"/>
                <a:gd name="T22" fmla="*/ 2147483647 w 690"/>
                <a:gd name="T23" fmla="*/ 2147483647 h 528"/>
                <a:gd name="T24" fmla="*/ 2147483647 w 690"/>
                <a:gd name="T25" fmla="*/ 2147483647 h 528"/>
                <a:gd name="T26" fmla="*/ 2147483647 w 690"/>
                <a:gd name="T27" fmla="*/ 2147483647 h 528"/>
                <a:gd name="T28" fmla="*/ 2147483647 w 690"/>
                <a:gd name="T29" fmla="*/ 2147483647 h 528"/>
                <a:gd name="T30" fmla="*/ 2147483647 w 690"/>
                <a:gd name="T31" fmla="*/ 2147483647 h 528"/>
                <a:gd name="T32" fmla="*/ 2147483647 w 690"/>
                <a:gd name="T33" fmla="*/ 2147483647 h 528"/>
                <a:gd name="T34" fmla="*/ 2147483647 w 690"/>
                <a:gd name="T35" fmla="*/ 2147483647 h 528"/>
                <a:gd name="T36" fmla="*/ 2147483647 w 690"/>
                <a:gd name="T37" fmla="*/ 2147483647 h 528"/>
                <a:gd name="T38" fmla="*/ 2147483647 w 690"/>
                <a:gd name="T39" fmla="*/ 2147483647 h 528"/>
                <a:gd name="T40" fmla="*/ 2147483647 w 690"/>
                <a:gd name="T41" fmla="*/ 2147483647 h 528"/>
                <a:gd name="T42" fmla="*/ 2147483647 w 690"/>
                <a:gd name="T43" fmla="*/ 2147483647 h 528"/>
                <a:gd name="T44" fmla="*/ 2147483647 w 690"/>
                <a:gd name="T45" fmla="*/ 2147483647 h 528"/>
                <a:gd name="T46" fmla="*/ 2147483647 w 690"/>
                <a:gd name="T47" fmla="*/ 2147483647 h 528"/>
                <a:gd name="T48" fmla="*/ 2147483647 w 690"/>
                <a:gd name="T49" fmla="*/ 2147483647 h 528"/>
                <a:gd name="T50" fmla="*/ 2147483647 w 690"/>
                <a:gd name="T51" fmla="*/ 2147483647 h 528"/>
                <a:gd name="T52" fmla="*/ 2147483647 w 690"/>
                <a:gd name="T53" fmla="*/ 2147483647 h 528"/>
                <a:gd name="T54" fmla="*/ 2147483647 w 690"/>
                <a:gd name="T55" fmla="*/ 2147483647 h 528"/>
                <a:gd name="T56" fmla="*/ 2147483647 w 690"/>
                <a:gd name="T57" fmla="*/ 2147483647 h 528"/>
                <a:gd name="T58" fmla="*/ 2147483647 w 690"/>
                <a:gd name="T59" fmla="*/ 2147483647 h 528"/>
                <a:gd name="T60" fmla="*/ 2147483647 w 690"/>
                <a:gd name="T61" fmla="*/ 2147483647 h 528"/>
                <a:gd name="T62" fmla="*/ 2147483647 w 690"/>
                <a:gd name="T63" fmla="*/ 2147483647 h 528"/>
                <a:gd name="T64" fmla="*/ 2147483647 w 690"/>
                <a:gd name="T65" fmla="*/ 2147483647 h 528"/>
                <a:gd name="T66" fmla="*/ 2147483647 w 690"/>
                <a:gd name="T67" fmla="*/ 2147483647 h 528"/>
                <a:gd name="T68" fmla="*/ 2147483647 w 690"/>
                <a:gd name="T69" fmla="*/ 2147483647 h 528"/>
                <a:gd name="T70" fmla="*/ 2147483647 w 690"/>
                <a:gd name="T71" fmla="*/ 0 h 528"/>
                <a:gd name="T72" fmla="*/ 2147483647 w 690"/>
                <a:gd name="T73" fmla="*/ 0 h 528"/>
                <a:gd name="T74" fmla="*/ 2147483647 w 690"/>
                <a:gd name="T75" fmla="*/ 2147483647 h 528"/>
                <a:gd name="T76" fmla="*/ 2147483647 w 690"/>
                <a:gd name="T77" fmla="*/ 2147483647 h 528"/>
                <a:gd name="T78" fmla="*/ 2147483647 w 690"/>
                <a:gd name="T79" fmla="*/ 2147483647 h 528"/>
                <a:gd name="T80" fmla="*/ 2147483647 w 690"/>
                <a:gd name="T81" fmla="*/ 2147483647 h 528"/>
                <a:gd name="T82" fmla="*/ 2147483647 w 690"/>
                <a:gd name="T83" fmla="*/ 2147483647 h 528"/>
                <a:gd name="T84" fmla="*/ 2147483647 w 690"/>
                <a:gd name="T85" fmla="*/ 2147483647 h 528"/>
                <a:gd name="T86" fmla="*/ 2147483647 w 690"/>
                <a:gd name="T87" fmla="*/ 2147483647 h 528"/>
                <a:gd name="T88" fmla="*/ 2147483647 w 690"/>
                <a:gd name="T89" fmla="*/ 2147483647 h 528"/>
                <a:gd name="T90" fmla="*/ 2147483647 w 690"/>
                <a:gd name="T91" fmla="*/ 2147483647 h 528"/>
                <a:gd name="T92" fmla="*/ 2147483647 w 690"/>
                <a:gd name="T93" fmla="*/ 2147483647 h 528"/>
                <a:gd name="T94" fmla="*/ 2147483647 w 690"/>
                <a:gd name="T95" fmla="*/ 2147483647 h 528"/>
                <a:gd name="T96" fmla="*/ 2147483647 w 690"/>
                <a:gd name="T97" fmla="*/ 2147483647 h 528"/>
                <a:gd name="T98" fmla="*/ 2147483647 w 690"/>
                <a:gd name="T99" fmla="*/ 2147483647 h 528"/>
                <a:gd name="T100" fmla="*/ 2147483647 w 690"/>
                <a:gd name="T101" fmla="*/ 2147483647 h 528"/>
                <a:gd name="T102" fmla="*/ 2147483647 w 690"/>
                <a:gd name="T103" fmla="*/ 2147483647 h 528"/>
                <a:gd name="T104" fmla="*/ 2147483647 w 690"/>
                <a:gd name="T105" fmla="*/ 2147483647 h 528"/>
                <a:gd name="T106" fmla="*/ 2147483647 w 690"/>
                <a:gd name="T107" fmla="*/ 2147483647 h 528"/>
                <a:gd name="T108" fmla="*/ 2147483647 w 690"/>
                <a:gd name="T109" fmla="*/ 2147483647 h 528"/>
                <a:gd name="T110" fmla="*/ 2147483647 w 690"/>
                <a:gd name="T111" fmla="*/ 2147483647 h 528"/>
                <a:gd name="T112" fmla="*/ 2147483647 w 690"/>
                <a:gd name="T113" fmla="*/ 2147483647 h 528"/>
                <a:gd name="T114" fmla="*/ 0 w 690"/>
                <a:gd name="T115" fmla="*/ 2147483647 h 52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90"/>
                <a:gd name="T175" fmla="*/ 0 h 528"/>
                <a:gd name="T176" fmla="*/ 690 w 690"/>
                <a:gd name="T177" fmla="*/ 528 h 52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90" h="528">
                  <a:moveTo>
                    <a:pt x="12" y="504"/>
                  </a:moveTo>
                  <a:lnTo>
                    <a:pt x="24" y="510"/>
                  </a:lnTo>
                  <a:lnTo>
                    <a:pt x="30" y="516"/>
                  </a:lnTo>
                  <a:lnTo>
                    <a:pt x="54" y="528"/>
                  </a:lnTo>
                  <a:lnTo>
                    <a:pt x="60" y="528"/>
                  </a:lnTo>
                  <a:lnTo>
                    <a:pt x="78" y="510"/>
                  </a:lnTo>
                  <a:lnTo>
                    <a:pt x="102" y="510"/>
                  </a:lnTo>
                  <a:lnTo>
                    <a:pt x="120" y="516"/>
                  </a:lnTo>
                  <a:lnTo>
                    <a:pt x="144" y="516"/>
                  </a:lnTo>
                  <a:lnTo>
                    <a:pt x="174" y="486"/>
                  </a:lnTo>
                  <a:lnTo>
                    <a:pt x="180" y="474"/>
                  </a:lnTo>
                  <a:lnTo>
                    <a:pt x="222" y="474"/>
                  </a:lnTo>
                  <a:lnTo>
                    <a:pt x="234" y="486"/>
                  </a:lnTo>
                  <a:lnTo>
                    <a:pt x="258" y="498"/>
                  </a:lnTo>
                  <a:lnTo>
                    <a:pt x="264" y="504"/>
                  </a:lnTo>
                  <a:lnTo>
                    <a:pt x="270" y="504"/>
                  </a:lnTo>
                  <a:lnTo>
                    <a:pt x="282" y="492"/>
                  </a:lnTo>
                  <a:lnTo>
                    <a:pt x="294" y="486"/>
                  </a:lnTo>
                  <a:lnTo>
                    <a:pt x="300" y="480"/>
                  </a:lnTo>
                  <a:lnTo>
                    <a:pt x="324" y="480"/>
                  </a:lnTo>
                  <a:lnTo>
                    <a:pt x="354" y="444"/>
                  </a:lnTo>
                  <a:lnTo>
                    <a:pt x="348" y="432"/>
                  </a:lnTo>
                  <a:lnTo>
                    <a:pt x="384" y="402"/>
                  </a:lnTo>
                  <a:lnTo>
                    <a:pt x="378" y="390"/>
                  </a:lnTo>
                  <a:lnTo>
                    <a:pt x="372" y="384"/>
                  </a:lnTo>
                  <a:lnTo>
                    <a:pt x="372" y="360"/>
                  </a:lnTo>
                  <a:lnTo>
                    <a:pt x="378" y="354"/>
                  </a:lnTo>
                  <a:lnTo>
                    <a:pt x="396" y="354"/>
                  </a:lnTo>
                  <a:lnTo>
                    <a:pt x="402" y="342"/>
                  </a:lnTo>
                  <a:lnTo>
                    <a:pt x="402" y="336"/>
                  </a:lnTo>
                  <a:lnTo>
                    <a:pt x="408" y="318"/>
                  </a:lnTo>
                  <a:lnTo>
                    <a:pt x="408" y="264"/>
                  </a:lnTo>
                  <a:lnTo>
                    <a:pt x="414" y="252"/>
                  </a:lnTo>
                  <a:lnTo>
                    <a:pt x="420" y="246"/>
                  </a:lnTo>
                  <a:lnTo>
                    <a:pt x="516" y="246"/>
                  </a:lnTo>
                  <a:lnTo>
                    <a:pt x="540" y="270"/>
                  </a:lnTo>
                  <a:lnTo>
                    <a:pt x="552" y="276"/>
                  </a:lnTo>
                  <a:lnTo>
                    <a:pt x="558" y="282"/>
                  </a:lnTo>
                  <a:lnTo>
                    <a:pt x="576" y="276"/>
                  </a:lnTo>
                  <a:lnTo>
                    <a:pt x="564" y="216"/>
                  </a:lnTo>
                  <a:lnTo>
                    <a:pt x="576" y="222"/>
                  </a:lnTo>
                  <a:lnTo>
                    <a:pt x="582" y="234"/>
                  </a:lnTo>
                  <a:lnTo>
                    <a:pt x="594" y="240"/>
                  </a:lnTo>
                  <a:lnTo>
                    <a:pt x="636" y="240"/>
                  </a:lnTo>
                  <a:lnTo>
                    <a:pt x="630" y="234"/>
                  </a:lnTo>
                  <a:lnTo>
                    <a:pt x="624" y="222"/>
                  </a:lnTo>
                  <a:lnTo>
                    <a:pt x="618" y="216"/>
                  </a:lnTo>
                  <a:lnTo>
                    <a:pt x="606" y="192"/>
                  </a:lnTo>
                  <a:lnTo>
                    <a:pt x="606" y="186"/>
                  </a:lnTo>
                  <a:lnTo>
                    <a:pt x="612" y="180"/>
                  </a:lnTo>
                  <a:lnTo>
                    <a:pt x="624" y="180"/>
                  </a:lnTo>
                  <a:lnTo>
                    <a:pt x="642" y="186"/>
                  </a:lnTo>
                  <a:lnTo>
                    <a:pt x="654" y="186"/>
                  </a:lnTo>
                  <a:lnTo>
                    <a:pt x="660" y="192"/>
                  </a:lnTo>
                  <a:lnTo>
                    <a:pt x="666" y="192"/>
                  </a:lnTo>
                  <a:lnTo>
                    <a:pt x="690" y="162"/>
                  </a:lnTo>
                  <a:lnTo>
                    <a:pt x="666" y="156"/>
                  </a:lnTo>
                  <a:lnTo>
                    <a:pt x="660" y="144"/>
                  </a:lnTo>
                  <a:lnTo>
                    <a:pt x="642" y="126"/>
                  </a:lnTo>
                  <a:lnTo>
                    <a:pt x="630" y="120"/>
                  </a:lnTo>
                  <a:lnTo>
                    <a:pt x="612" y="120"/>
                  </a:lnTo>
                  <a:lnTo>
                    <a:pt x="600" y="114"/>
                  </a:lnTo>
                  <a:lnTo>
                    <a:pt x="588" y="114"/>
                  </a:lnTo>
                  <a:lnTo>
                    <a:pt x="588" y="108"/>
                  </a:lnTo>
                  <a:lnTo>
                    <a:pt x="582" y="102"/>
                  </a:lnTo>
                  <a:lnTo>
                    <a:pt x="582" y="90"/>
                  </a:lnTo>
                  <a:lnTo>
                    <a:pt x="576" y="78"/>
                  </a:lnTo>
                  <a:lnTo>
                    <a:pt x="564" y="66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28" y="60"/>
                  </a:lnTo>
                  <a:lnTo>
                    <a:pt x="510" y="0"/>
                  </a:lnTo>
                  <a:lnTo>
                    <a:pt x="504" y="18"/>
                  </a:lnTo>
                  <a:lnTo>
                    <a:pt x="492" y="0"/>
                  </a:lnTo>
                  <a:lnTo>
                    <a:pt x="480" y="60"/>
                  </a:lnTo>
                  <a:lnTo>
                    <a:pt x="468" y="66"/>
                  </a:lnTo>
                  <a:lnTo>
                    <a:pt x="462" y="66"/>
                  </a:lnTo>
                  <a:lnTo>
                    <a:pt x="450" y="72"/>
                  </a:lnTo>
                  <a:lnTo>
                    <a:pt x="438" y="96"/>
                  </a:lnTo>
                  <a:lnTo>
                    <a:pt x="438" y="114"/>
                  </a:lnTo>
                  <a:lnTo>
                    <a:pt x="408" y="126"/>
                  </a:lnTo>
                  <a:lnTo>
                    <a:pt x="420" y="162"/>
                  </a:lnTo>
                  <a:lnTo>
                    <a:pt x="408" y="162"/>
                  </a:lnTo>
                  <a:lnTo>
                    <a:pt x="390" y="156"/>
                  </a:lnTo>
                  <a:lnTo>
                    <a:pt x="378" y="156"/>
                  </a:lnTo>
                  <a:lnTo>
                    <a:pt x="360" y="150"/>
                  </a:lnTo>
                  <a:lnTo>
                    <a:pt x="354" y="150"/>
                  </a:lnTo>
                  <a:lnTo>
                    <a:pt x="342" y="156"/>
                  </a:lnTo>
                  <a:lnTo>
                    <a:pt x="342" y="168"/>
                  </a:lnTo>
                  <a:lnTo>
                    <a:pt x="336" y="180"/>
                  </a:lnTo>
                  <a:lnTo>
                    <a:pt x="336" y="204"/>
                  </a:lnTo>
                  <a:lnTo>
                    <a:pt x="294" y="246"/>
                  </a:lnTo>
                  <a:lnTo>
                    <a:pt x="294" y="258"/>
                  </a:lnTo>
                  <a:lnTo>
                    <a:pt x="282" y="294"/>
                  </a:lnTo>
                  <a:lnTo>
                    <a:pt x="276" y="306"/>
                  </a:lnTo>
                  <a:lnTo>
                    <a:pt x="264" y="318"/>
                  </a:lnTo>
                  <a:lnTo>
                    <a:pt x="228" y="336"/>
                  </a:lnTo>
                  <a:lnTo>
                    <a:pt x="186" y="342"/>
                  </a:lnTo>
                  <a:lnTo>
                    <a:pt x="162" y="348"/>
                  </a:lnTo>
                  <a:lnTo>
                    <a:pt x="156" y="354"/>
                  </a:lnTo>
                  <a:lnTo>
                    <a:pt x="132" y="366"/>
                  </a:lnTo>
                  <a:lnTo>
                    <a:pt x="114" y="384"/>
                  </a:lnTo>
                  <a:lnTo>
                    <a:pt x="102" y="390"/>
                  </a:lnTo>
                  <a:lnTo>
                    <a:pt x="84" y="426"/>
                  </a:lnTo>
                  <a:lnTo>
                    <a:pt x="102" y="444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84" y="480"/>
                  </a:lnTo>
                  <a:lnTo>
                    <a:pt x="72" y="480"/>
                  </a:lnTo>
                  <a:lnTo>
                    <a:pt x="48" y="468"/>
                  </a:lnTo>
                  <a:lnTo>
                    <a:pt x="42" y="462"/>
                  </a:lnTo>
                  <a:lnTo>
                    <a:pt x="30" y="456"/>
                  </a:lnTo>
                  <a:lnTo>
                    <a:pt x="24" y="456"/>
                  </a:lnTo>
                  <a:lnTo>
                    <a:pt x="12" y="462"/>
                  </a:lnTo>
                  <a:lnTo>
                    <a:pt x="0" y="474"/>
                  </a:lnTo>
                  <a:lnTo>
                    <a:pt x="0" y="492"/>
                  </a:lnTo>
                  <a:lnTo>
                    <a:pt x="12" y="50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6" name="Malawi" descr="© INSCALE GmbH, 05.05.2010&#10;http://www.presentationload.com/">
              <a:extLst>
                <a:ext uri="{FF2B5EF4-FFF2-40B4-BE49-F238E27FC236}">
                  <a16:creationId xmlns:a16="http://schemas.microsoft.com/office/drawing/2014/main" id="{E3536B90-5816-EC9A-C180-0CB62A147C22}"/>
                </a:ext>
              </a:extLst>
            </p:cNvPr>
            <p:cNvSpPr>
              <a:spLocks/>
            </p:cNvSpPr>
            <p:nvPr/>
          </p:nvSpPr>
          <p:spPr bwMode="gray">
            <a:xfrm>
              <a:off x="5111474" y="3506059"/>
              <a:ext cx="88942" cy="237181"/>
            </a:xfrm>
            <a:custGeom>
              <a:avLst/>
              <a:gdLst>
                <a:gd name="T0" fmla="*/ 2147483647 w 234"/>
                <a:gd name="T1" fmla="*/ 2147483647 h 624"/>
                <a:gd name="T2" fmla="*/ 2147483647 w 234"/>
                <a:gd name="T3" fmla="*/ 2147483647 h 624"/>
                <a:gd name="T4" fmla="*/ 2147483647 w 234"/>
                <a:gd name="T5" fmla="*/ 2147483647 h 624"/>
                <a:gd name="T6" fmla="*/ 2147483647 w 234"/>
                <a:gd name="T7" fmla="*/ 2147483647 h 624"/>
                <a:gd name="T8" fmla="*/ 2147483647 w 234"/>
                <a:gd name="T9" fmla="*/ 2147483647 h 624"/>
                <a:gd name="T10" fmla="*/ 2147483647 w 234"/>
                <a:gd name="T11" fmla="*/ 2147483647 h 624"/>
                <a:gd name="T12" fmla="*/ 2147483647 w 234"/>
                <a:gd name="T13" fmla="*/ 2147483647 h 624"/>
                <a:gd name="T14" fmla="*/ 2147483647 w 234"/>
                <a:gd name="T15" fmla="*/ 2147483647 h 624"/>
                <a:gd name="T16" fmla="*/ 2147483647 w 234"/>
                <a:gd name="T17" fmla="*/ 2147483647 h 624"/>
                <a:gd name="T18" fmla="*/ 2147483647 w 234"/>
                <a:gd name="T19" fmla="*/ 2147483647 h 624"/>
                <a:gd name="T20" fmla="*/ 2147483647 w 234"/>
                <a:gd name="T21" fmla="*/ 2147483647 h 624"/>
                <a:gd name="T22" fmla="*/ 2147483647 w 234"/>
                <a:gd name="T23" fmla="*/ 2147483647 h 624"/>
                <a:gd name="T24" fmla="*/ 2147483647 w 234"/>
                <a:gd name="T25" fmla="*/ 2147483647 h 624"/>
                <a:gd name="T26" fmla="*/ 2147483647 w 234"/>
                <a:gd name="T27" fmla="*/ 2147483647 h 624"/>
                <a:gd name="T28" fmla="*/ 2147483647 w 234"/>
                <a:gd name="T29" fmla="*/ 2147483647 h 624"/>
                <a:gd name="T30" fmla="*/ 2147483647 w 234"/>
                <a:gd name="T31" fmla="*/ 2147483647 h 624"/>
                <a:gd name="T32" fmla="*/ 2147483647 w 234"/>
                <a:gd name="T33" fmla="*/ 2147483647 h 624"/>
                <a:gd name="T34" fmla="*/ 2147483647 w 234"/>
                <a:gd name="T35" fmla="*/ 2147483647 h 624"/>
                <a:gd name="T36" fmla="*/ 2147483647 w 234"/>
                <a:gd name="T37" fmla="*/ 2147483647 h 624"/>
                <a:gd name="T38" fmla="*/ 2147483647 w 234"/>
                <a:gd name="T39" fmla="*/ 2147483647 h 624"/>
                <a:gd name="T40" fmla="*/ 2147483647 w 234"/>
                <a:gd name="T41" fmla="*/ 2147483647 h 624"/>
                <a:gd name="T42" fmla="*/ 2147483647 w 234"/>
                <a:gd name="T43" fmla="*/ 2147483647 h 624"/>
                <a:gd name="T44" fmla="*/ 2147483647 w 234"/>
                <a:gd name="T45" fmla="*/ 2147483647 h 624"/>
                <a:gd name="T46" fmla="*/ 2147483647 w 234"/>
                <a:gd name="T47" fmla="*/ 0 h 624"/>
                <a:gd name="T48" fmla="*/ 2147483647 w 234"/>
                <a:gd name="T49" fmla="*/ 2147483647 h 624"/>
                <a:gd name="T50" fmla="*/ 2147483647 w 234"/>
                <a:gd name="T51" fmla="*/ 2147483647 h 624"/>
                <a:gd name="T52" fmla="*/ 2147483647 w 234"/>
                <a:gd name="T53" fmla="*/ 2147483647 h 624"/>
                <a:gd name="T54" fmla="*/ 2147483647 w 234"/>
                <a:gd name="T55" fmla="*/ 2147483647 h 624"/>
                <a:gd name="T56" fmla="*/ 2147483647 w 234"/>
                <a:gd name="T57" fmla="*/ 2147483647 h 624"/>
                <a:gd name="T58" fmla="*/ 2147483647 w 234"/>
                <a:gd name="T59" fmla="*/ 2147483647 h 624"/>
                <a:gd name="T60" fmla="*/ 2147483647 w 234"/>
                <a:gd name="T61" fmla="*/ 2147483647 h 624"/>
                <a:gd name="T62" fmla="*/ 2147483647 w 234"/>
                <a:gd name="T63" fmla="*/ 2147483647 h 624"/>
                <a:gd name="T64" fmla="*/ 2147483647 w 234"/>
                <a:gd name="T65" fmla="*/ 2147483647 h 624"/>
                <a:gd name="T66" fmla="*/ 2147483647 w 234"/>
                <a:gd name="T67" fmla="*/ 2147483647 h 624"/>
                <a:gd name="T68" fmla="*/ 2147483647 w 234"/>
                <a:gd name="T69" fmla="*/ 2147483647 h 624"/>
                <a:gd name="T70" fmla="*/ 2147483647 w 234"/>
                <a:gd name="T71" fmla="*/ 2147483647 h 624"/>
                <a:gd name="T72" fmla="*/ 2147483647 w 234"/>
                <a:gd name="T73" fmla="*/ 2147483647 h 624"/>
                <a:gd name="T74" fmla="*/ 0 w 234"/>
                <a:gd name="T75" fmla="*/ 2147483647 h 624"/>
                <a:gd name="T76" fmla="*/ 2147483647 w 234"/>
                <a:gd name="T77" fmla="*/ 2147483647 h 624"/>
                <a:gd name="T78" fmla="*/ 2147483647 w 234"/>
                <a:gd name="T79" fmla="*/ 2147483647 h 624"/>
                <a:gd name="T80" fmla="*/ 2147483647 w 234"/>
                <a:gd name="T81" fmla="*/ 2147483647 h 624"/>
                <a:gd name="T82" fmla="*/ 2147483647 w 234"/>
                <a:gd name="T83" fmla="*/ 2147483647 h 624"/>
                <a:gd name="T84" fmla="*/ 2147483647 w 234"/>
                <a:gd name="T85" fmla="*/ 2147483647 h 624"/>
                <a:gd name="T86" fmla="*/ 2147483647 w 234"/>
                <a:gd name="T87" fmla="*/ 2147483647 h 624"/>
                <a:gd name="T88" fmla="*/ 2147483647 w 234"/>
                <a:gd name="T89" fmla="*/ 2147483647 h 624"/>
                <a:gd name="T90" fmla="*/ 2147483647 w 234"/>
                <a:gd name="T91" fmla="*/ 2147483647 h 624"/>
                <a:gd name="T92" fmla="*/ 2147483647 w 234"/>
                <a:gd name="T93" fmla="*/ 2147483647 h 624"/>
                <a:gd name="T94" fmla="*/ 2147483647 w 234"/>
                <a:gd name="T95" fmla="*/ 2147483647 h 624"/>
                <a:gd name="T96" fmla="*/ 2147483647 w 234"/>
                <a:gd name="T97" fmla="*/ 2147483647 h 624"/>
                <a:gd name="T98" fmla="*/ 2147483647 w 234"/>
                <a:gd name="T99" fmla="*/ 2147483647 h 624"/>
                <a:gd name="T100" fmla="*/ 2147483647 w 234"/>
                <a:gd name="T101" fmla="*/ 2147483647 h 624"/>
                <a:gd name="T102" fmla="*/ 2147483647 w 234"/>
                <a:gd name="T103" fmla="*/ 2147483647 h 624"/>
                <a:gd name="T104" fmla="*/ 2147483647 w 234"/>
                <a:gd name="T105" fmla="*/ 2147483647 h 624"/>
                <a:gd name="T106" fmla="*/ 2147483647 w 234"/>
                <a:gd name="T107" fmla="*/ 2147483647 h 624"/>
                <a:gd name="T108" fmla="*/ 2147483647 w 234"/>
                <a:gd name="T109" fmla="*/ 2147483647 h 624"/>
                <a:gd name="T110" fmla="*/ 2147483647 w 234"/>
                <a:gd name="T111" fmla="*/ 2147483647 h 624"/>
                <a:gd name="T112" fmla="*/ 2147483647 w 234"/>
                <a:gd name="T113" fmla="*/ 2147483647 h 624"/>
                <a:gd name="T114" fmla="*/ 2147483647 w 234"/>
                <a:gd name="T115" fmla="*/ 2147483647 h 624"/>
                <a:gd name="T116" fmla="*/ 2147483647 w 234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34"/>
                <a:gd name="T178" fmla="*/ 0 h 624"/>
                <a:gd name="T179" fmla="*/ 234 w 234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34" h="624">
                  <a:moveTo>
                    <a:pt x="234" y="432"/>
                  </a:moveTo>
                  <a:lnTo>
                    <a:pt x="222" y="420"/>
                  </a:lnTo>
                  <a:lnTo>
                    <a:pt x="210" y="402"/>
                  </a:lnTo>
                  <a:lnTo>
                    <a:pt x="204" y="390"/>
                  </a:lnTo>
                  <a:lnTo>
                    <a:pt x="198" y="384"/>
                  </a:lnTo>
                  <a:lnTo>
                    <a:pt x="186" y="360"/>
                  </a:lnTo>
                  <a:lnTo>
                    <a:pt x="162" y="336"/>
                  </a:lnTo>
                  <a:lnTo>
                    <a:pt x="156" y="336"/>
                  </a:lnTo>
                  <a:lnTo>
                    <a:pt x="156" y="330"/>
                  </a:lnTo>
                  <a:lnTo>
                    <a:pt x="150" y="330"/>
                  </a:lnTo>
                  <a:lnTo>
                    <a:pt x="150" y="342"/>
                  </a:lnTo>
                  <a:lnTo>
                    <a:pt x="156" y="342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8"/>
                  </a:lnTo>
                  <a:lnTo>
                    <a:pt x="174" y="390"/>
                  </a:lnTo>
                  <a:lnTo>
                    <a:pt x="168" y="396"/>
                  </a:lnTo>
                  <a:lnTo>
                    <a:pt x="162" y="396"/>
                  </a:lnTo>
                  <a:lnTo>
                    <a:pt x="162" y="390"/>
                  </a:lnTo>
                  <a:lnTo>
                    <a:pt x="156" y="384"/>
                  </a:lnTo>
                  <a:lnTo>
                    <a:pt x="156" y="378"/>
                  </a:lnTo>
                  <a:lnTo>
                    <a:pt x="144" y="384"/>
                  </a:lnTo>
                  <a:lnTo>
                    <a:pt x="132" y="384"/>
                  </a:lnTo>
                  <a:lnTo>
                    <a:pt x="132" y="360"/>
                  </a:lnTo>
                  <a:lnTo>
                    <a:pt x="126" y="354"/>
                  </a:lnTo>
                  <a:lnTo>
                    <a:pt x="126" y="342"/>
                  </a:lnTo>
                  <a:lnTo>
                    <a:pt x="120" y="330"/>
                  </a:lnTo>
                  <a:lnTo>
                    <a:pt x="120" y="282"/>
                  </a:lnTo>
                  <a:lnTo>
                    <a:pt x="84" y="246"/>
                  </a:lnTo>
                  <a:lnTo>
                    <a:pt x="90" y="240"/>
                  </a:lnTo>
                  <a:lnTo>
                    <a:pt x="90" y="222"/>
                  </a:lnTo>
                  <a:lnTo>
                    <a:pt x="96" y="210"/>
                  </a:lnTo>
                  <a:lnTo>
                    <a:pt x="114" y="192"/>
                  </a:lnTo>
                  <a:lnTo>
                    <a:pt x="120" y="180"/>
                  </a:lnTo>
                  <a:lnTo>
                    <a:pt x="126" y="174"/>
                  </a:lnTo>
                  <a:lnTo>
                    <a:pt x="126" y="156"/>
                  </a:lnTo>
                  <a:lnTo>
                    <a:pt x="120" y="150"/>
                  </a:lnTo>
                  <a:lnTo>
                    <a:pt x="120" y="102"/>
                  </a:lnTo>
                  <a:lnTo>
                    <a:pt x="114" y="78"/>
                  </a:lnTo>
                  <a:lnTo>
                    <a:pt x="114" y="60"/>
                  </a:lnTo>
                  <a:lnTo>
                    <a:pt x="102" y="60"/>
                  </a:lnTo>
                  <a:lnTo>
                    <a:pt x="84" y="42"/>
                  </a:lnTo>
                  <a:lnTo>
                    <a:pt x="84" y="36"/>
                  </a:lnTo>
                  <a:lnTo>
                    <a:pt x="90" y="24"/>
                  </a:lnTo>
                  <a:lnTo>
                    <a:pt x="90" y="18"/>
                  </a:lnTo>
                  <a:lnTo>
                    <a:pt x="60" y="18"/>
                  </a:lnTo>
                  <a:lnTo>
                    <a:pt x="54" y="0"/>
                  </a:lnTo>
                  <a:lnTo>
                    <a:pt x="30" y="0"/>
                  </a:lnTo>
                  <a:lnTo>
                    <a:pt x="30" y="12"/>
                  </a:lnTo>
                  <a:lnTo>
                    <a:pt x="42" y="12"/>
                  </a:lnTo>
                  <a:lnTo>
                    <a:pt x="54" y="24"/>
                  </a:lnTo>
                  <a:lnTo>
                    <a:pt x="54" y="66"/>
                  </a:lnTo>
                  <a:lnTo>
                    <a:pt x="60" y="66"/>
                  </a:lnTo>
                  <a:lnTo>
                    <a:pt x="66" y="60"/>
                  </a:lnTo>
                  <a:lnTo>
                    <a:pt x="66" y="84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54" y="108"/>
                  </a:lnTo>
                  <a:lnTo>
                    <a:pt x="48" y="114"/>
                  </a:lnTo>
                  <a:lnTo>
                    <a:pt x="42" y="114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48" y="156"/>
                  </a:lnTo>
                  <a:lnTo>
                    <a:pt x="48" y="228"/>
                  </a:lnTo>
                  <a:lnTo>
                    <a:pt x="60" y="228"/>
                  </a:lnTo>
                  <a:lnTo>
                    <a:pt x="60" y="234"/>
                  </a:lnTo>
                  <a:lnTo>
                    <a:pt x="42" y="252"/>
                  </a:lnTo>
                  <a:lnTo>
                    <a:pt x="30" y="258"/>
                  </a:lnTo>
                  <a:lnTo>
                    <a:pt x="24" y="264"/>
                  </a:lnTo>
                  <a:lnTo>
                    <a:pt x="18" y="264"/>
                  </a:lnTo>
                  <a:lnTo>
                    <a:pt x="24" y="300"/>
                  </a:lnTo>
                  <a:lnTo>
                    <a:pt x="18" y="312"/>
                  </a:lnTo>
                  <a:lnTo>
                    <a:pt x="12" y="318"/>
                  </a:lnTo>
                  <a:lnTo>
                    <a:pt x="6" y="330"/>
                  </a:lnTo>
                  <a:lnTo>
                    <a:pt x="0" y="336"/>
                  </a:lnTo>
                  <a:lnTo>
                    <a:pt x="0" y="342"/>
                  </a:lnTo>
                  <a:lnTo>
                    <a:pt x="12" y="348"/>
                  </a:lnTo>
                  <a:lnTo>
                    <a:pt x="24" y="360"/>
                  </a:lnTo>
                  <a:lnTo>
                    <a:pt x="36" y="366"/>
                  </a:lnTo>
                  <a:lnTo>
                    <a:pt x="66" y="414"/>
                  </a:lnTo>
                  <a:lnTo>
                    <a:pt x="96" y="414"/>
                  </a:lnTo>
                  <a:lnTo>
                    <a:pt x="102" y="408"/>
                  </a:lnTo>
                  <a:lnTo>
                    <a:pt x="120" y="408"/>
                  </a:lnTo>
                  <a:lnTo>
                    <a:pt x="126" y="414"/>
                  </a:lnTo>
                  <a:lnTo>
                    <a:pt x="126" y="450"/>
                  </a:lnTo>
                  <a:lnTo>
                    <a:pt x="132" y="450"/>
                  </a:lnTo>
                  <a:lnTo>
                    <a:pt x="126" y="480"/>
                  </a:lnTo>
                  <a:lnTo>
                    <a:pt x="114" y="486"/>
                  </a:lnTo>
                  <a:lnTo>
                    <a:pt x="126" y="504"/>
                  </a:lnTo>
                  <a:lnTo>
                    <a:pt x="120" y="510"/>
                  </a:lnTo>
                  <a:lnTo>
                    <a:pt x="108" y="516"/>
                  </a:lnTo>
                  <a:lnTo>
                    <a:pt x="102" y="522"/>
                  </a:lnTo>
                  <a:lnTo>
                    <a:pt x="102" y="528"/>
                  </a:lnTo>
                  <a:lnTo>
                    <a:pt x="114" y="528"/>
                  </a:lnTo>
                  <a:lnTo>
                    <a:pt x="114" y="558"/>
                  </a:lnTo>
                  <a:lnTo>
                    <a:pt x="126" y="564"/>
                  </a:lnTo>
                  <a:lnTo>
                    <a:pt x="132" y="570"/>
                  </a:lnTo>
                  <a:lnTo>
                    <a:pt x="144" y="576"/>
                  </a:lnTo>
                  <a:lnTo>
                    <a:pt x="150" y="582"/>
                  </a:lnTo>
                  <a:lnTo>
                    <a:pt x="162" y="588"/>
                  </a:lnTo>
                  <a:lnTo>
                    <a:pt x="162" y="600"/>
                  </a:lnTo>
                  <a:lnTo>
                    <a:pt x="156" y="606"/>
                  </a:lnTo>
                  <a:lnTo>
                    <a:pt x="156" y="618"/>
                  </a:lnTo>
                  <a:lnTo>
                    <a:pt x="162" y="624"/>
                  </a:lnTo>
                  <a:lnTo>
                    <a:pt x="168" y="618"/>
                  </a:lnTo>
                  <a:lnTo>
                    <a:pt x="180" y="612"/>
                  </a:lnTo>
                  <a:lnTo>
                    <a:pt x="180" y="582"/>
                  </a:lnTo>
                  <a:lnTo>
                    <a:pt x="174" y="576"/>
                  </a:lnTo>
                  <a:lnTo>
                    <a:pt x="168" y="576"/>
                  </a:lnTo>
                  <a:lnTo>
                    <a:pt x="168" y="558"/>
                  </a:lnTo>
                  <a:lnTo>
                    <a:pt x="174" y="546"/>
                  </a:lnTo>
                  <a:lnTo>
                    <a:pt x="186" y="540"/>
                  </a:lnTo>
                  <a:lnTo>
                    <a:pt x="210" y="540"/>
                  </a:lnTo>
                  <a:lnTo>
                    <a:pt x="216" y="534"/>
                  </a:lnTo>
                  <a:lnTo>
                    <a:pt x="216" y="474"/>
                  </a:lnTo>
                  <a:lnTo>
                    <a:pt x="222" y="468"/>
                  </a:lnTo>
                  <a:lnTo>
                    <a:pt x="228" y="456"/>
                  </a:lnTo>
                  <a:lnTo>
                    <a:pt x="234" y="450"/>
                  </a:lnTo>
                  <a:lnTo>
                    <a:pt x="234" y="4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7" name="Madagascar" descr="© INSCALE GmbH, 05.05.2010&#10;http://www.presentationload.com/">
              <a:extLst>
                <a:ext uri="{FF2B5EF4-FFF2-40B4-BE49-F238E27FC236}">
                  <a16:creationId xmlns:a16="http://schemas.microsoft.com/office/drawing/2014/main" id="{5BD4B3A6-BB1B-6C1F-080B-D1873013ECC6}"/>
                </a:ext>
              </a:extLst>
            </p:cNvPr>
            <p:cNvSpPr>
              <a:spLocks/>
            </p:cNvSpPr>
            <p:nvPr/>
          </p:nvSpPr>
          <p:spPr bwMode="gray">
            <a:xfrm>
              <a:off x="5370889" y="3593521"/>
              <a:ext cx="225320" cy="413584"/>
            </a:xfrm>
            <a:custGeom>
              <a:avLst/>
              <a:gdLst>
                <a:gd name="T0" fmla="*/ 2147483647 w 594"/>
                <a:gd name="T1" fmla="*/ 2147483647 h 1092"/>
                <a:gd name="T2" fmla="*/ 2147483647 w 594"/>
                <a:gd name="T3" fmla="*/ 2147483647 h 1092"/>
                <a:gd name="T4" fmla="*/ 2147483647 w 594"/>
                <a:gd name="T5" fmla="*/ 2147483647 h 1092"/>
                <a:gd name="T6" fmla="*/ 2147483647 w 594"/>
                <a:gd name="T7" fmla="*/ 2147483647 h 1092"/>
                <a:gd name="T8" fmla="*/ 2147483647 w 594"/>
                <a:gd name="T9" fmla="*/ 2147483647 h 1092"/>
                <a:gd name="T10" fmla="*/ 2147483647 w 594"/>
                <a:gd name="T11" fmla="*/ 2147483647 h 1092"/>
                <a:gd name="T12" fmla="*/ 2147483647 w 594"/>
                <a:gd name="T13" fmla="*/ 2147483647 h 1092"/>
                <a:gd name="T14" fmla="*/ 2147483647 w 594"/>
                <a:gd name="T15" fmla="*/ 2147483647 h 1092"/>
                <a:gd name="T16" fmla="*/ 2147483647 w 594"/>
                <a:gd name="T17" fmla="*/ 2147483647 h 1092"/>
                <a:gd name="T18" fmla="*/ 2147483647 w 594"/>
                <a:gd name="T19" fmla="*/ 2147483647 h 1092"/>
                <a:gd name="T20" fmla="*/ 2147483647 w 594"/>
                <a:gd name="T21" fmla="*/ 2147483647 h 1092"/>
                <a:gd name="T22" fmla="*/ 2147483647 w 594"/>
                <a:gd name="T23" fmla="*/ 2147483647 h 1092"/>
                <a:gd name="T24" fmla="*/ 2147483647 w 594"/>
                <a:gd name="T25" fmla="*/ 2147483647 h 1092"/>
                <a:gd name="T26" fmla="*/ 2147483647 w 594"/>
                <a:gd name="T27" fmla="*/ 2147483647 h 1092"/>
                <a:gd name="T28" fmla="*/ 2147483647 w 594"/>
                <a:gd name="T29" fmla="*/ 2147483647 h 1092"/>
                <a:gd name="T30" fmla="*/ 2147483647 w 594"/>
                <a:gd name="T31" fmla="*/ 2147483647 h 1092"/>
                <a:gd name="T32" fmla="*/ 2147483647 w 594"/>
                <a:gd name="T33" fmla="*/ 0 h 1092"/>
                <a:gd name="T34" fmla="*/ 2147483647 w 594"/>
                <a:gd name="T35" fmla="*/ 2147483647 h 1092"/>
                <a:gd name="T36" fmla="*/ 2147483647 w 594"/>
                <a:gd name="T37" fmla="*/ 2147483647 h 1092"/>
                <a:gd name="T38" fmla="*/ 2147483647 w 594"/>
                <a:gd name="T39" fmla="*/ 2147483647 h 1092"/>
                <a:gd name="T40" fmla="*/ 2147483647 w 594"/>
                <a:gd name="T41" fmla="*/ 2147483647 h 1092"/>
                <a:gd name="T42" fmla="*/ 2147483647 w 594"/>
                <a:gd name="T43" fmla="*/ 2147483647 h 1092"/>
                <a:gd name="T44" fmla="*/ 2147483647 w 594"/>
                <a:gd name="T45" fmla="*/ 2147483647 h 1092"/>
                <a:gd name="T46" fmla="*/ 2147483647 w 594"/>
                <a:gd name="T47" fmla="*/ 2147483647 h 1092"/>
                <a:gd name="T48" fmla="*/ 2147483647 w 594"/>
                <a:gd name="T49" fmla="*/ 2147483647 h 1092"/>
                <a:gd name="T50" fmla="*/ 2147483647 w 594"/>
                <a:gd name="T51" fmla="*/ 2147483647 h 1092"/>
                <a:gd name="T52" fmla="*/ 2147483647 w 594"/>
                <a:gd name="T53" fmla="*/ 2147483647 h 1092"/>
                <a:gd name="T54" fmla="*/ 2147483647 w 594"/>
                <a:gd name="T55" fmla="*/ 2147483647 h 1092"/>
                <a:gd name="T56" fmla="*/ 2147483647 w 594"/>
                <a:gd name="T57" fmla="*/ 2147483647 h 1092"/>
                <a:gd name="T58" fmla="*/ 2147483647 w 594"/>
                <a:gd name="T59" fmla="*/ 2147483647 h 1092"/>
                <a:gd name="T60" fmla="*/ 2147483647 w 594"/>
                <a:gd name="T61" fmla="*/ 2147483647 h 1092"/>
                <a:gd name="T62" fmla="*/ 2147483647 w 594"/>
                <a:gd name="T63" fmla="*/ 2147483647 h 1092"/>
                <a:gd name="T64" fmla="*/ 2147483647 w 594"/>
                <a:gd name="T65" fmla="*/ 2147483647 h 1092"/>
                <a:gd name="T66" fmla="*/ 2147483647 w 594"/>
                <a:gd name="T67" fmla="*/ 2147483647 h 1092"/>
                <a:gd name="T68" fmla="*/ 2147483647 w 594"/>
                <a:gd name="T69" fmla="*/ 2147483647 h 1092"/>
                <a:gd name="T70" fmla="*/ 2147483647 w 594"/>
                <a:gd name="T71" fmla="*/ 2147483647 h 1092"/>
                <a:gd name="T72" fmla="*/ 2147483647 w 594"/>
                <a:gd name="T73" fmla="*/ 2147483647 h 1092"/>
                <a:gd name="T74" fmla="*/ 2147483647 w 594"/>
                <a:gd name="T75" fmla="*/ 2147483647 h 1092"/>
                <a:gd name="T76" fmla="*/ 2147483647 w 594"/>
                <a:gd name="T77" fmla="*/ 2147483647 h 1092"/>
                <a:gd name="T78" fmla="*/ 2147483647 w 594"/>
                <a:gd name="T79" fmla="*/ 2147483647 h 1092"/>
                <a:gd name="T80" fmla="*/ 2147483647 w 594"/>
                <a:gd name="T81" fmla="*/ 2147483647 h 1092"/>
                <a:gd name="T82" fmla="*/ 2147483647 w 594"/>
                <a:gd name="T83" fmla="*/ 2147483647 h 1092"/>
                <a:gd name="T84" fmla="*/ 2147483647 w 594"/>
                <a:gd name="T85" fmla="*/ 2147483647 h 1092"/>
                <a:gd name="T86" fmla="*/ 0 w 594"/>
                <a:gd name="T87" fmla="*/ 2147483647 h 1092"/>
                <a:gd name="T88" fmla="*/ 2147483647 w 594"/>
                <a:gd name="T89" fmla="*/ 2147483647 h 1092"/>
                <a:gd name="T90" fmla="*/ 2147483647 w 594"/>
                <a:gd name="T91" fmla="*/ 2147483647 h 1092"/>
                <a:gd name="T92" fmla="*/ 2147483647 w 594"/>
                <a:gd name="T93" fmla="*/ 2147483647 h 1092"/>
                <a:gd name="T94" fmla="*/ 2147483647 w 594"/>
                <a:gd name="T95" fmla="*/ 2147483647 h 1092"/>
                <a:gd name="T96" fmla="*/ 2147483647 w 594"/>
                <a:gd name="T97" fmla="*/ 2147483647 h 1092"/>
                <a:gd name="T98" fmla="*/ 2147483647 w 594"/>
                <a:gd name="T99" fmla="*/ 2147483647 h 1092"/>
                <a:gd name="T100" fmla="*/ 2147483647 w 594"/>
                <a:gd name="T101" fmla="*/ 2147483647 h 1092"/>
                <a:gd name="T102" fmla="*/ 2147483647 w 594"/>
                <a:gd name="T103" fmla="*/ 2147483647 h 10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4"/>
                <a:gd name="T157" fmla="*/ 0 h 1092"/>
                <a:gd name="T158" fmla="*/ 594 w 594"/>
                <a:gd name="T159" fmla="*/ 1092 h 109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4" h="1092">
                  <a:moveTo>
                    <a:pt x="120" y="330"/>
                  </a:moveTo>
                  <a:lnTo>
                    <a:pt x="144" y="324"/>
                  </a:lnTo>
                  <a:lnTo>
                    <a:pt x="192" y="324"/>
                  </a:lnTo>
                  <a:lnTo>
                    <a:pt x="192" y="300"/>
                  </a:lnTo>
                  <a:lnTo>
                    <a:pt x="252" y="312"/>
                  </a:lnTo>
                  <a:lnTo>
                    <a:pt x="270" y="282"/>
                  </a:lnTo>
                  <a:lnTo>
                    <a:pt x="312" y="288"/>
                  </a:lnTo>
                  <a:lnTo>
                    <a:pt x="312" y="258"/>
                  </a:lnTo>
                  <a:lnTo>
                    <a:pt x="324" y="228"/>
                  </a:lnTo>
                  <a:lnTo>
                    <a:pt x="324" y="258"/>
                  </a:lnTo>
                  <a:lnTo>
                    <a:pt x="336" y="276"/>
                  </a:lnTo>
                  <a:lnTo>
                    <a:pt x="348" y="240"/>
                  </a:lnTo>
                  <a:lnTo>
                    <a:pt x="348" y="210"/>
                  </a:lnTo>
                  <a:lnTo>
                    <a:pt x="354" y="192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98"/>
                  </a:lnTo>
                  <a:lnTo>
                    <a:pt x="372" y="204"/>
                  </a:lnTo>
                  <a:lnTo>
                    <a:pt x="378" y="204"/>
                  </a:lnTo>
                  <a:lnTo>
                    <a:pt x="402" y="180"/>
                  </a:lnTo>
                  <a:lnTo>
                    <a:pt x="396" y="168"/>
                  </a:lnTo>
                  <a:lnTo>
                    <a:pt x="396" y="150"/>
                  </a:lnTo>
                  <a:lnTo>
                    <a:pt x="390" y="138"/>
                  </a:lnTo>
                  <a:lnTo>
                    <a:pt x="402" y="126"/>
                  </a:lnTo>
                  <a:lnTo>
                    <a:pt x="414" y="126"/>
                  </a:lnTo>
                  <a:lnTo>
                    <a:pt x="420" y="132"/>
                  </a:lnTo>
                  <a:lnTo>
                    <a:pt x="426" y="132"/>
                  </a:lnTo>
                  <a:lnTo>
                    <a:pt x="432" y="126"/>
                  </a:lnTo>
                  <a:lnTo>
                    <a:pt x="438" y="114"/>
                  </a:lnTo>
                  <a:lnTo>
                    <a:pt x="450" y="102"/>
                  </a:lnTo>
                  <a:lnTo>
                    <a:pt x="456" y="90"/>
                  </a:lnTo>
                  <a:lnTo>
                    <a:pt x="462" y="72"/>
                  </a:lnTo>
                  <a:lnTo>
                    <a:pt x="462" y="42"/>
                  </a:lnTo>
                  <a:lnTo>
                    <a:pt x="492" y="0"/>
                  </a:lnTo>
                  <a:lnTo>
                    <a:pt x="546" y="60"/>
                  </a:lnTo>
                  <a:lnTo>
                    <a:pt x="546" y="90"/>
                  </a:lnTo>
                  <a:lnTo>
                    <a:pt x="552" y="96"/>
                  </a:lnTo>
                  <a:lnTo>
                    <a:pt x="558" y="114"/>
                  </a:lnTo>
                  <a:lnTo>
                    <a:pt x="576" y="150"/>
                  </a:lnTo>
                  <a:lnTo>
                    <a:pt x="582" y="156"/>
                  </a:lnTo>
                  <a:lnTo>
                    <a:pt x="582" y="162"/>
                  </a:lnTo>
                  <a:lnTo>
                    <a:pt x="564" y="216"/>
                  </a:lnTo>
                  <a:lnTo>
                    <a:pt x="594" y="276"/>
                  </a:lnTo>
                  <a:lnTo>
                    <a:pt x="594" y="288"/>
                  </a:lnTo>
                  <a:lnTo>
                    <a:pt x="588" y="294"/>
                  </a:lnTo>
                  <a:lnTo>
                    <a:pt x="576" y="294"/>
                  </a:lnTo>
                  <a:lnTo>
                    <a:pt x="564" y="288"/>
                  </a:lnTo>
                  <a:lnTo>
                    <a:pt x="558" y="282"/>
                  </a:lnTo>
                  <a:lnTo>
                    <a:pt x="552" y="282"/>
                  </a:lnTo>
                  <a:lnTo>
                    <a:pt x="522" y="288"/>
                  </a:lnTo>
                  <a:lnTo>
                    <a:pt x="528" y="330"/>
                  </a:lnTo>
                  <a:lnTo>
                    <a:pt x="522" y="336"/>
                  </a:lnTo>
                  <a:lnTo>
                    <a:pt x="516" y="348"/>
                  </a:lnTo>
                  <a:lnTo>
                    <a:pt x="504" y="354"/>
                  </a:lnTo>
                  <a:lnTo>
                    <a:pt x="486" y="390"/>
                  </a:lnTo>
                  <a:lnTo>
                    <a:pt x="486" y="402"/>
                  </a:lnTo>
                  <a:lnTo>
                    <a:pt x="492" y="414"/>
                  </a:lnTo>
                  <a:lnTo>
                    <a:pt x="504" y="450"/>
                  </a:lnTo>
                  <a:lnTo>
                    <a:pt x="498" y="468"/>
                  </a:lnTo>
                  <a:lnTo>
                    <a:pt x="486" y="510"/>
                  </a:lnTo>
                  <a:lnTo>
                    <a:pt x="462" y="570"/>
                  </a:lnTo>
                  <a:lnTo>
                    <a:pt x="432" y="642"/>
                  </a:lnTo>
                  <a:lnTo>
                    <a:pt x="390" y="720"/>
                  </a:lnTo>
                  <a:lnTo>
                    <a:pt x="324" y="852"/>
                  </a:lnTo>
                  <a:lnTo>
                    <a:pt x="312" y="894"/>
                  </a:lnTo>
                  <a:lnTo>
                    <a:pt x="306" y="912"/>
                  </a:lnTo>
                  <a:lnTo>
                    <a:pt x="306" y="948"/>
                  </a:lnTo>
                  <a:lnTo>
                    <a:pt x="294" y="984"/>
                  </a:lnTo>
                  <a:lnTo>
                    <a:pt x="276" y="1014"/>
                  </a:lnTo>
                  <a:lnTo>
                    <a:pt x="258" y="1032"/>
                  </a:lnTo>
                  <a:lnTo>
                    <a:pt x="240" y="1044"/>
                  </a:lnTo>
                  <a:lnTo>
                    <a:pt x="222" y="1062"/>
                  </a:lnTo>
                  <a:lnTo>
                    <a:pt x="216" y="1062"/>
                  </a:lnTo>
                  <a:lnTo>
                    <a:pt x="210" y="1068"/>
                  </a:lnTo>
                  <a:lnTo>
                    <a:pt x="186" y="1068"/>
                  </a:lnTo>
                  <a:lnTo>
                    <a:pt x="150" y="1086"/>
                  </a:lnTo>
                  <a:lnTo>
                    <a:pt x="114" y="1092"/>
                  </a:lnTo>
                  <a:lnTo>
                    <a:pt x="78" y="1074"/>
                  </a:lnTo>
                  <a:lnTo>
                    <a:pt x="60" y="1056"/>
                  </a:lnTo>
                  <a:lnTo>
                    <a:pt x="48" y="1038"/>
                  </a:lnTo>
                  <a:lnTo>
                    <a:pt x="36" y="1026"/>
                  </a:lnTo>
                  <a:lnTo>
                    <a:pt x="36" y="1020"/>
                  </a:lnTo>
                  <a:lnTo>
                    <a:pt x="30" y="1014"/>
                  </a:lnTo>
                  <a:lnTo>
                    <a:pt x="48" y="990"/>
                  </a:lnTo>
                  <a:lnTo>
                    <a:pt x="42" y="978"/>
                  </a:lnTo>
                  <a:lnTo>
                    <a:pt x="24" y="948"/>
                  </a:lnTo>
                  <a:lnTo>
                    <a:pt x="12" y="900"/>
                  </a:lnTo>
                  <a:lnTo>
                    <a:pt x="0" y="834"/>
                  </a:lnTo>
                  <a:lnTo>
                    <a:pt x="0" y="786"/>
                  </a:lnTo>
                  <a:lnTo>
                    <a:pt x="6" y="756"/>
                  </a:lnTo>
                  <a:lnTo>
                    <a:pt x="18" y="738"/>
                  </a:lnTo>
                  <a:lnTo>
                    <a:pt x="60" y="696"/>
                  </a:lnTo>
                  <a:lnTo>
                    <a:pt x="72" y="678"/>
                  </a:lnTo>
                  <a:lnTo>
                    <a:pt x="90" y="672"/>
                  </a:lnTo>
                  <a:lnTo>
                    <a:pt x="96" y="660"/>
                  </a:lnTo>
                  <a:lnTo>
                    <a:pt x="108" y="654"/>
                  </a:lnTo>
                  <a:lnTo>
                    <a:pt x="108" y="636"/>
                  </a:lnTo>
                  <a:lnTo>
                    <a:pt x="102" y="600"/>
                  </a:lnTo>
                  <a:lnTo>
                    <a:pt x="96" y="558"/>
                  </a:lnTo>
                  <a:lnTo>
                    <a:pt x="96" y="522"/>
                  </a:lnTo>
                  <a:lnTo>
                    <a:pt x="78" y="432"/>
                  </a:lnTo>
                  <a:lnTo>
                    <a:pt x="90" y="408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20" y="33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8" name="Macedonia" descr="© INSCALE GmbH, 05.05.2010&#10;http://www.presentationload.com/">
              <a:extLst>
                <a:ext uri="{FF2B5EF4-FFF2-40B4-BE49-F238E27FC236}">
                  <a16:creationId xmlns:a16="http://schemas.microsoft.com/office/drawing/2014/main" id="{83499C6A-B5BD-7C3F-6A14-F95011B6B5C4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3115" y="1922880"/>
              <a:ext cx="62260" cy="48919"/>
            </a:xfrm>
            <a:custGeom>
              <a:avLst/>
              <a:gdLst>
                <a:gd name="T0" fmla="*/ 2147483647 w 162"/>
                <a:gd name="T1" fmla="*/ 2147483647 h 126"/>
                <a:gd name="T2" fmla="*/ 2147483647 w 162"/>
                <a:gd name="T3" fmla="*/ 2147483647 h 126"/>
                <a:gd name="T4" fmla="*/ 2147483647 w 162"/>
                <a:gd name="T5" fmla="*/ 2147483647 h 126"/>
                <a:gd name="T6" fmla="*/ 2147483647 w 162"/>
                <a:gd name="T7" fmla="*/ 2147483647 h 126"/>
                <a:gd name="T8" fmla="*/ 2147483647 w 162"/>
                <a:gd name="T9" fmla="*/ 0 h 126"/>
                <a:gd name="T10" fmla="*/ 2147483647 w 162"/>
                <a:gd name="T11" fmla="*/ 2147483647 h 126"/>
                <a:gd name="T12" fmla="*/ 2147483647 w 162"/>
                <a:gd name="T13" fmla="*/ 2147483647 h 126"/>
                <a:gd name="T14" fmla="*/ 2147483647 w 162"/>
                <a:gd name="T15" fmla="*/ 2147483647 h 126"/>
                <a:gd name="T16" fmla="*/ 2147483647 w 162"/>
                <a:gd name="T17" fmla="*/ 2147483647 h 126"/>
                <a:gd name="T18" fmla="*/ 2147483647 w 162"/>
                <a:gd name="T19" fmla="*/ 2147483647 h 126"/>
                <a:gd name="T20" fmla="*/ 2147483647 w 162"/>
                <a:gd name="T21" fmla="*/ 2147483647 h 126"/>
                <a:gd name="T22" fmla="*/ 0 w 162"/>
                <a:gd name="T23" fmla="*/ 2147483647 h 126"/>
                <a:gd name="T24" fmla="*/ 0 w 162"/>
                <a:gd name="T25" fmla="*/ 2147483647 h 126"/>
                <a:gd name="T26" fmla="*/ 2147483647 w 162"/>
                <a:gd name="T27" fmla="*/ 2147483647 h 126"/>
                <a:gd name="T28" fmla="*/ 2147483647 w 162"/>
                <a:gd name="T29" fmla="*/ 2147483647 h 126"/>
                <a:gd name="T30" fmla="*/ 2147483647 w 162"/>
                <a:gd name="T31" fmla="*/ 2147483647 h 126"/>
                <a:gd name="T32" fmla="*/ 2147483647 w 162"/>
                <a:gd name="T33" fmla="*/ 2147483647 h 126"/>
                <a:gd name="T34" fmla="*/ 2147483647 w 162"/>
                <a:gd name="T35" fmla="*/ 2147483647 h 126"/>
                <a:gd name="T36" fmla="*/ 2147483647 w 162"/>
                <a:gd name="T37" fmla="*/ 2147483647 h 126"/>
                <a:gd name="T38" fmla="*/ 2147483647 w 162"/>
                <a:gd name="T39" fmla="*/ 2147483647 h 126"/>
                <a:gd name="T40" fmla="*/ 2147483647 w 162"/>
                <a:gd name="T41" fmla="*/ 2147483647 h 126"/>
                <a:gd name="T42" fmla="*/ 2147483647 w 162"/>
                <a:gd name="T43" fmla="*/ 2147483647 h 126"/>
                <a:gd name="T44" fmla="*/ 2147483647 w 162"/>
                <a:gd name="T45" fmla="*/ 2147483647 h 126"/>
                <a:gd name="T46" fmla="*/ 2147483647 w 162"/>
                <a:gd name="T47" fmla="*/ 2147483647 h 126"/>
                <a:gd name="T48" fmla="*/ 2147483647 w 162"/>
                <a:gd name="T49" fmla="*/ 2147483647 h 126"/>
                <a:gd name="T50" fmla="*/ 2147483647 w 162"/>
                <a:gd name="T51" fmla="*/ 2147483647 h 126"/>
                <a:gd name="T52" fmla="*/ 2147483647 w 162"/>
                <a:gd name="T53" fmla="*/ 2147483647 h 126"/>
                <a:gd name="T54" fmla="*/ 2147483647 w 162"/>
                <a:gd name="T55" fmla="*/ 2147483647 h 126"/>
                <a:gd name="T56" fmla="*/ 2147483647 w 162"/>
                <a:gd name="T57" fmla="*/ 2147483647 h 126"/>
                <a:gd name="T58" fmla="*/ 2147483647 w 162"/>
                <a:gd name="T59" fmla="*/ 2147483647 h 126"/>
                <a:gd name="T60" fmla="*/ 2147483647 w 162"/>
                <a:gd name="T61" fmla="*/ 2147483647 h 126"/>
                <a:gd name="T62" fmla="*/ 2147483647 w 162"/>
                <a:gd name="T63" fmla="*/ 2147483647 h 126"/>
                <a:gd name="T64" fmla="*/ 2147483647 w 162"/>
                <a:gd name="T65" fmla="*/ 2147483647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2"/>
                <a:gd name="T100" fmla="*/ 0 h 126"/>
                <a:gd name="T101" fmla="*/ 162 w 162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2" h="126">
                  <a:moveTo>
                    <a:pt x="150" y="42"/>
                  </a:moveTo>
                  <a:lnTo>
                    <a:pt x="132" y="30"/>
                  </a:lnTo>
                  <a:lnTo>
                    <a:pt x="132" y="18"/>
                  </a:lnTo>
                  <a:lnTo>
                    <a:pt x="126" y="18"/>
                  </a:lnTo>
                  <a:lnTo>
                    <a:pt x="11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48" y="12"/>
                  </a:lnTo>
                  <a:lnTo>
                    <a:pt x="48" y="24"/>
                  </a:lnTo>
                  <a:lnTo>
                    <a:pt x="24" y="24"/>
                  </a:lnTo>
                  <a:lnTo>
                    <a:pt x="18" y="36"/>
                  </a:lnTo>
                  <a:lnTo>
                    <a:pt x="0" y="42"/>
                  </a:lnTo>
                  <a:lnTo>
                    <a:pt x="0" y="66"/>
                  </a:lnTo>
                  <a:lnTo>
                    <a:pt x="6" y="78"/>
                  </a:lnTo>
                  <a:lnTo>
                    <a:pt x="6" y="102"/>
                  </a:lnTo>
                  <a:lnTo>
                    <a:pt x="12" y="108"/>
                  </a:lnTo>
                  <a:lnTo>
                    <a:pt x="18" y="108"/>
                  </a:lnTo>
                  <a:lnTo>
                    <a:pt x="18" y="126"/>
                  </a:lnTo>
                  <a:lnTo>
                    <a:pt x="42" y="120"/>
                  </a:lnTo>
                  <a:lnTo>
                    <a:pt x="42" y="126"/>
                  </a:lnTo>
                  <a:lnTo>
                    <a:pt x="54" y="120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90" y="126"/>
                  </a:lnTo>
                  <a:lnTo>
                    <a:pt x="96" y="114"/>
                  </a:lnTo>
                  <a:lnTo>
                    <a:pt x="96" y="108"/>
                  </a:lnTo>
                  <a:lnTo>
                    <a:pt x="120" y="108"/>
                  </a:lnTo>
                  <a:lnTo>
                    <a:pt x="132" y="102"/>
                  </a:lnTo>
                  <a:lnTo>
                    <a:pt x="156" y="78"/>
                  </a:lnTo>
                  <a:lnTo>
                    <a:pt x="162" y="66"/>
                  </a:lnTo>
                  <a:lnTo>
                    <a:pt x="162" y="60"/>
                  </a:lnTo>
                  <a:lnTo>
                    <a:pt x="156" y="48"/>
                  </a:lnTo>
                  <a:lnTo>
                    <a:pt x="150" y="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9" name="Luxembourg" descr="© INSCALE GmbH, 05.05.2010&#10;http://www.presentationload.com/">
              <a:extLst>
                <a:ext uri="{FF2B5EF4-FFF2-40B4-BE49-F238E27FC236}">
                  <a16:creationId xmlns:a16="http://schemas.microsoft.com/office/drawing/2014/main" id="{A0A124EA-407F-1593-58F5-89B9676D397D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2900" y="1693111"/>
              <a:ext cx="19271" cy="16307"/>
            </a:xfrm>
            <a:custGeom>
              <a:avLst/>
              <a:gdLst>
                <a:gd name="T0" fmla="*/ 2147483647 w 54"/>
                <a:gd name="T1" fmla="*/ 2147483647 h 42"/>
                <a:gd name="T2" fmla="*/ 2147483647 w 54"/>
                <a:gd name="T3" fmla="*/ 2147483647 h 42"/>
                <a:gd name="T4" fmla="*/ 2147483647 w 54"/>
                <a:gd name="T5" fmla="*/ 2147483647 h 42"/>
                <a:gd name="T6" fmla="*/ 2147483647 w 54"/>
                <a:gd name="T7" fmla="*/ 2147483647 h 42"/>
                <a:gd name="T8" fmla="*/ 2147483647 w 54"/>
                <a:gd name="T9" fmla="*/ 2147483647 h 42"/>
                <a:gd name="T10" fmla="*/ 2147483647 w 54"/>
                <a:gd name="T11" fmla="*/ 2147483647 h 42"/>
                <a:gd name="T12" fmla="*/ 2147483647 w 54"/>
                <a:gd name="T13" fmla="*/ 2147483647 h 42"/>
                <a:gd name="T14" fmla="*/ 2147483647 w 54"/>
                <a:gd name="T15" fmla="*/ 2147483647 h 42"/>
                <a:gd name="T16" fmla="*/ 2147483647 w 54"/>
                <a:gd name="T17" fmla="*/ 0 h 42"/>
                <a:gd name="T18" fmla="*/ 2147483647 w 54"/>
                <a:gd name="T19" fmla="*/ 0 h 42"/>
                <a:gd name="T20" fmla="*/ 2147483647 w 54"/>
                <a:gd name="T21" fmla="*/ 2147483647 h 42"/>
                <a:gd name="T22" fmla="*/ 2147483647 w 54"/>
                <a:gd name="T23" fmla="*/ 2147483647 h 42"/>
                <a:gd name="T24" fmla="*/ 0 w 54"/>
                <a:gd name="T25" fmla="*/ 2147483647 h 42"/>
                <a:gd name="T26" fmla="*/ 0 w 54"/>
                <a:gd name="T27" fmla="*/ 2147483647 h 42"/>
                <a:gd name="T28" fmla="*/ 2147483647 w 54"/>
                <a:gd name="T29" fmla="*/ 2147483647 h 42"/>
                <a:gd name="T30" fmla="*/ 2147483647 w 54"/>
                <a:gd name="T31" fmla="*/ 2147483647 h 4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4"/>
                <a:gd name="T49" fmla="*/ 0 h 42"/>
                <a:gd name="T50" fmla="*/ 54 w 54"/>
                <a:gd name="T51" fmla="*/ 42 h 4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4" h="42">
                  <a:moveTo>
                    <a:pt x="18" y="42"/>
                  </a:moveTo>
                  <a:lnTo>
                    <a:pt x="30" y="36"/>
                  </a:lnTo>
                  <a:lnTo>
                    <a:pt x="48" y="42"/>
                  </a:lnTo>
                  <a:lnTo>
                    <a:pt x="54" y="36"/>
                  </a:lnTo>
                  <a:lnTo>
                    <a:pt x="54" y="24"/>
                  </a:lnTo>
                  <a:lnTo>
                    <a:pt x="42" y="18"/>
                  </a:lnTo>
                  <a:lnTo>
                    <a:pt x="36" y="18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12" y="30"/>
                  </a:lnTo>
                  <a:lnTo>
                    <a:pt x="18" y="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10" name="Lithuania" descr="© INSCALE GmbH, 05.05.2010&#10;http://www.presentationload.com/">
              <a:extLst>
                <a:ext uri="{FF2B5EF4-FFF2-40B4-BE49-F238E27FC236}">
                  <a16:creationId xmlns:a16="http://schemas.microsoft.com/office/drawing/2014/main" id="{075F2293-9C3F-8C46-E9D0-6DBE4C53D9BC}"/>
                </a:ext>
              </a:extLst>
            </p:cNvPr>
            <p:cNvSpPr>
              <a:spLocks/>
            </p:cNvSpPr>
            <p:nvPr/>
          </p:nvSpPr>
          <p:spPr bwMode="gray">
            <a:xfrm>
              <a:off x="4752740" y="1507814"/>
              <a:ext cx="128967" cy="74119"/>
            </a:xfrm>
            <a:custGeom>
              <a:avLst/>
              <a:gdLst>
                <a:gd name="T0" fmla="*/ 2147483647 w 342"/>
                <a:gd name="T1" fmla="*/ 2147483647 h 198"/>
                <a:gd name="T2" fmla="*/ 2147483647 w 342"/>
                <a:gd name="T3" fmla="*/ 2147483647 h 198"/>
                <a:gd name="T4" fmla="*/ 2147483647 w 342"/>
                <a:gd name="T5" fmla="*/ 2147483647 h 198"/>
                <a:gd name="T6" fmla="*/ 2147483647 w 342"/>
                <a:gd name="T7" fmla="*/ 2147483647 h 198"/>
                <a:gd name="T8" fmla="*/ 2147483647 w 342"/>
                <a:gd name="T9" fmla="*/ 2147483647 h 198"/>
                <a:gd name="T10" fmla="*/ 2147483647 w 342"/>
                <a:gd name="T11" fmla="*/ 2147483647 h 198"/>
                <a:gd name="T12" fmla="*/ 2147483647 w 342"/>
                <a:gd name="T13" fmla="*/ 2147483647 h 198"/>
                <a:gd name="T14" fmla="*/ 2147483647 w 342"/>
                <a:gd name="T15" fmla="*/ 2147483647 h 198"/>
                <a:gd name="T16" fmla="*/ 2147483647 w 342"/>
                <a:gd name="T17" fmla="*/ 2147483647 h 198"/>
                <a:gd name="T18" fmla="*/ 2147483647 w 342"/>
                <a:gd name="T19" fmla="*/ 2147483647 h 198"/>
                <a:gd name="T20" fmla="*/ 2147483647 w 342"/>
                <a:gd name="T21" fmla="*/ 2147483647 h 198"/>
                <a:gd name="T22" fmla="*/ 2147483647 w 342"/>
                <a:gd name="T23" fmla="*/ 2147483647 h 198"/>
                <a:gd name="T24" fmla="*/ 2147483647 w 342"/>
                <a:gd name="T25" fmla="*/ 0 h 198"/>
                <a:gd name="T26" fmla="*/ 2147483647 w 342"/>
                <a:gd name="T27" fmla="*/ 2147483647 h 198"/>
                <a:gd name="T28" fmla="*/ 0 w 342"/>
                <a:gd name="T29" fmla="*/ 2147483647 h 198"/>
                <a:gd name="T30" fmla="*/ 2147483647 w 342"/>
                <a:gd name="T31" fmla="*/ 2147483647 h 198"/>
                <a:gd name="T32" fmla="*/ 2147483647 w 342"/>
                <a:gd name="T33" fmla="*/ 2147483647 h 198"/>
                <a:gd name="T34" fmla="*/ 2147483647 w 342"/>
                <a:gd name="T35" fmla="*/ 2147483647 h 198"/>
                <a:gd name="T36" fmla="*/ 2147483647 w 342"/>
                <a:gd name="T37" fmla="*/ 2147483647 h 198"/>
                <a:gd name="T38" fmla="*/ 2147483647 w 342"/>
                <a:gd name="T39" fmla="*/ 2147483647 h 198"/>
                <a:gd name="T40" fmla="*/ 2147483647 w 342"/>
                <a:gd name="T41" fmla="*/ 2147483647 h 198"/>
                <a:gd name="T42" fmla="*/ 2147483647 w 342"/>
                <a:gd name="T43" fmla="*/ 2147483647 h 198"/>
                <a:gd name="T44" fmla="*/ 2147483647 w 342"/>
                <a:gd name="T45" fmla="*/ 2147483647 h 198"/>
                <a:gd name="T46" fmla="*/ 2147483647 w 342"/>
                <a:gd name="T47" fmla="*/ 2147483647 h 198"/>
                <a:gd name="T48" fmla="*/ 2147483647 w 342"/>
                <a:gd name="T49" fmla="*/ 2147483647 h 198"/>
                <a:gd name="T50" fmla="*/ 2147483647 w 342"/>
                <a:gd name="T51" fmla="*/ 2147483647 h 198"/>
                <a:gd name="T52" fmla="*/ 2147483647 w 342"/>
                <a:gd name="T53" fmla="*/ 2147483647 h 198"/>
                <a:gd name="T54" fmla="*/ 2147483647 w 342"/>
                <a:gd name="T55" fmla="*/ 2147483647 h 198"/>
                <a:gd name="T56" fmla="*/ 2147483647 w 342"/>
                <a:gd name="T57" fmla="*/ 2147483647 h 198"/>
                <a:gd name="T58" fmla="*/ 2147483647 w 342"/>
                <a:gd name="T59" fmla="*/ 2147483647 h 198"/>
                <a:gd name="T60" fmla="*/ 2147483647 w 342"/>
                <a:gd name="T61" fmla="*/ 2147483647 h 198"/>
                <a:gd name="T62" fmla="*/ 2147483647 w 342"/>
                <a:gd name="T63" fmla="*/ 2147483647 h 198"/>
                <a:gd name="T64" fmla="*/ 2147483647 w 342"/>
                <a:gd name="T65" fmla="*/ 2147483647 h 198"/>
                <a:gd name="T66" fmla="*/ 2147483647 w 342"/>
                <a:gd name="T67" fmla="*/ 2147483647 h 198"/>
                <a:gd name="T68" fmla="*/ 2147483647 w 342"/>
                <a:gd name="T69" fmla="*/ 2147483647 h 198"/>
                <a:gd name="T70" fmla="*/ 2147483647 w 342"/>
                <a:gd name="T71" fmla="*/ 2147483647 h 198"/>
                <a:gd name="T72" fmla="*/ 2147483647 w 342"/>
                <a:gd name="T73" fmla="*/ 2147483647 h 198"/>
                <a:gd name="T74" fmla="*/ 2147483647 w 342"/>
                <a:gd name="T75" fmla="*/ 2147483647 h 198"/>
                <a:gd name="T76" fmla="*/ 2147483647 w 342"/>
                <a:gd name="T77" fmla="*/ 2147483647 h 198"/>
                <a:gd name="T78" fmla="*/ 2147483647 w 342"/>
                <a:gd name="T79" fmla="*/ 2147483647 h 198"/>
                <a:gd name="T80" fmla="*/ 2147483647 w 342"/>
                <a:gd name="T81" fmla="*/ 2147483647 h 198"/>
                <a:gd name="T82" fmla="*/ 2147483647 w 342"/>
                <a:gd name="T83" fmla="*/ 2147483647 h 198"/>
                <a:gd name="T84" fmla="*/ 2147483647 w 342"/>
                <a:gd name="T85" fmla="*/ 2147483647 h 19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42"/>
                <a:gd name="T130" fmla="*/ 0 h 198"/>
                <a:gd name="T131" fmla="*/ 342 w 342"/>
                <a:gd name="T132" fmla="*/ 198 h 19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42" h="198">
                  <a:moveTo>
                    <a:pt x="330" y="60"/>
                  </a:moveTo>
                  <a:lnTo>
                    <a:pt x="312" y="54"/>
                  </a:lnTo>
                  <a:lnTo>
                    <a:pt x="294" y="42"/>
                  </a:lnTo>
                  <a:lnTo>
                    <a:pt x="282" y="30"/>
                  </a:lnTo>
                  <a:lnTo>
                    <a:pt x="276" y="30"/>
                  </a:lnTo>
                  <a:lnTo>
                    <a:pt x="264" y="24"/>
                  </a:lnTo>
                  <a:lnTo>
                    <a:pt x="234" y="24"/>
                  </a:lnTo>
                  <a:lnTo>
                    <a:pt x="228" y="12"/>
                  </a:lnTo>
                  <a:lnTo>
                    <a:pt x="222" y="6"/>
                  </a:lnTo>
                  <a:lnTo>
                    <a:pt x="210" y="6"/>
                  </a:lnTo>
                  <a:lnTo>
                    <a:pt x="198" y="18"/>
                  </a:lnTo>
                  <a:lnTo>
                    <a:pt x="180" y="18"/>
                  </a:lnTo>
                  <a:lnTo>
                    <a:pt x="174" y="12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6"/>
                  </a:lnTo>
                  <a:lnTo>
                    <a:pt x="114" y="12"/>
                  </a:lnTo>
                  <a:lnTo>
                    <a:pt x="108" y="12"/>
                  </a:lnTo>
                  <a:lnTo>
                    <a:pt x="102" y="6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18" y="12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0"/>
                  </a:lnTo>
                  <a:lnTo>
                    <a:pt x="18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08"/>
                  </a:lnTo>
                  <a:lnTo>
                    <a:pt x="72" y="108"/>
                  </a:lnTo>
                  <a:lnTo>
                    <a:pt x="84" y="102"/>
                  </a:lnTo>
                  <a:lnTo>
                    <a:pt x="102" y="102"/>
                  </a:lnTo>
                  <a:lnTo>
                    <a:pt x="108" y="114"/>
                  </a:lnTo>
                  <a:lnTo>
                    <a:pt x="108" y="132"/>
                  </a:lnTo>
                  <a:lnTo>
                    <a:pt x="96" y="144"/>
                  </a:lnTo>
                  <a:lnTo>
                    <a:pt x="102" y="162"/>
                  </a:lnTo>
                  <a:lnTo>
                    <a:pt x="120" y="162"/>
                  </a:lnTo>
                  <a:lnTo>
                    <a:pt x="138" y="168"/>
                  </a:lnTo>
                  <a:lnTo>
                    <a:pt x="144" y="168"/>
                  </a:lnTo>
                  <a:lnTo>
                    <a:pt x="156" y="174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68" y="192"/>
                  </a:lnTo>
                  <a:lnTo>
                    <a:pt x="180" y="192"/>
                  </a:lnTo>
                  <a:lnTo>
                    <a:pt x="192" y="186"/>
                  </a:lnTo>
                  <a:lnTo>
                    <a:pt x="198" y="186"/>
                  </a:lnTo>
                  <a:lnTo>
                    <a:pt x="204" y="192"/>
                  </a:lnTo>
                  <a:lnTo>
                    <a:pt x="204" y="198"/>
                  </a:lnTo>
                  <a:lnTo>
                    <a:pt x="234" y="198"/>
                  </a:lnTo>
                  <a:lnTo>
                    <a:pt x="234" y="180"/>
                  </a:lnTo>
                  <a:lnTo>
                    <a:pt x="246" y="192"/>
                  </a:lnTo>
                  <a:lnTo>
                    <a:pt x="252" y="180"/>
                  </a:lnTo>
                  <a:lnTo>
                    <a:pt x="258" y="174"/>
                  </a:lnTo>
                  <a:lnTo>
                    <a:pt x="270" y="168"/>
                  </a:lnTo>
                  <a:lnTo>
                    <a:pt x="288" y="168"/>
                  </a:lnTo>
                  <a:lnTo>
                    <a:pt x="288" y="174"/>
                  </a:lnTo>
                  <a:lnTo>
                    <a:pt x="282" y="180"/>
                  </a:lnTo>
                  <a:lnTo>
                    <a:pt x="294" y="180"/>
                  </a:lnTo>
                  <a:lnTo>
                    <a:pt x="294" y="174"/>
                  </a:lnTo>
                  <a:lnTo>
                    <a:pt x="288" y="168"/>
                  </a:lnTo>
                  <a:lnTo>
                    <a:pt x="288" y="156"/>
                  </a:lnTo>
                  <a:lnTo>
                    <a:pt x="282" y="150"/>
                  </a:lnTo>
                  <a:lnTo>
                    <a:pt x="282" y="144"/>
                  </a:lnTo>
                  <a:lnTo>
                    <a:pt x="294" y="144"/>
                  </a:lnTo>
                  <a:lnTo>
                    <a:pt x="294" y="138"/>
                  </a:lnTo>
                  <a:lnTo>
                    <a:pt x="288" y="126"/>
                  </a:lnTo>
                  <a:lnTo>
                    <a:pt x="288" y="120"/>
                  </a:lnTo>
                  <a:lnTo>
                    <a:pt x="294" y="114"/>
                  </a:lnTo>
                  <a:lnTo>
                    <a:pt x="312" y="114"/>
                  </a:lnTo>
                  <a:lnTo>
                    <a:pt x="306" y="96"/>
                  </a:lnTo>
                  <a:lnTo>
                    <a:pt x="312" y="96"/>
                  </a:lnTo>
                  <a:lnTo>
                    <a:pt x="318" y="102"/>
                  </a:lnTo>
                  <a:lnTo>
                    <a:pt x="336" y="102"/>
                  </a:lnTo>
                  <a:lnTo>
                    <a:pt x="342" y="96"/>
                  </a:lnTo>
                  <a:lnTo>
                    <a:pt x="324" y="78"/>
                  </a:lnTo>
                  <a:lnTo>
                    <a:pt x="324" y="72"/>
                  </a:lnTo>
                  <a:lnTo>
                    <a:pt x="330" y="66"/>
                  </a:lnTo>
                  <a:lnTo>
                    <a:pt x="330" y="6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11" name="Liechtenstein" descr="© INSCALE GmbH, 05.05.2010&#10;http://www.presentationload.com/">
              <a:extLst>
                <a:ext uri="{FF2B5EF4-FFF2-40B4-BE49-F238E27FC236}">
                  <a16:creationId xmlns:a16="http://schemas.microsoft.com/office/drawing/2014/main" id="{06309763-B342-42DD-FF1A-476BA1C11CF5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77" y="1776125"/>
              <a:ext cx="5929" cy="8894"/>
            </a:xfrm>
            <a:custGeom>
              <a:avLst/>
              <a:gdLst>
                <a:gd name="T0" fmla="*/ 2147483647 w 18"/>
                <a:gd name="T1" fmla="*/ 0 h 24"/>
                <a:gd name="T2" fmla="*/ 2147483647 w 18"/>
                <a:gd name="T3" fmla="*/ 2147483647 h 24"/>
                <a:gd name="T4" fmla="*/ 0 w 18"/>
                <a:gd name="T5" fmla="*/ 2147483647 h 24"/>
                <a:gd name="T6" fmla="*/ 0 w 18"/>
                <a:gd name="T7" fmla="*/ 2147483647 h 24"/>
                <a:gd name="T8" fmla="*/ 2147483647 w 18"/>
                <a:gd name="T9" fmla="*/ 2147483647 h 24"/>
                <a:gd name="T10" fmla="*/ 2147483647 w 18"/>
                <a:gd name="T11" fmla="*/ 0 h 24"/>
                <a:gd name="T12" fmla="*/ 2147483647 w 18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4"/>
                <a:gd name="T23" fmla="*/ 18 w 18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4">
                  <a:moveTo>
                    <a:pt x="12" y="0"/>
                  </a:moveTo>
                  <a:lnTo>
                    <a:pt x="6" y="6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8" y="24"/>
                  </a:lnTo>
                  <a:lnTo>
                    <a:pt x="18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12" name="Libya" descr="© INSCALE GmbH, 05.05.2010&#10;http://www.presentationload.com/">
              <a:extLst>
                <a:ext uri="{FF2B5EF4-FFF2-40B4-BE49-F238E27FC236}">
                  <a16:creationId xmlns:a16="http://schemas.microsoft.com/office/drawing/2014/main" id="{E9434951-F12F-9BC4-EA2D-130788C7B87F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5913" y="2203049"/>
              <a:ext cx="416547" cy="420995"/>
            </a:xfrm>
            <a:custGeom>
              <a:avLst/>
              <a:gdLst>
                <a:gd name="T0" fmla="*/ 2147483647 w 1098"/>
                <a:gd name="T1" fmla="*/ 2147483647 h 1110"/>
                <a:gd name="T2" fmla="*/ 2147483647 w 1098"/>
                <a:gd name="T3" fmla="*/ 2147483647 h 1110"/>
                <a:gd name="T4" fmla="*/ 2147483647 w 1098"/>
                <a:gd name="T5" fmla="*/ 2147483647 h 1110"/>
                <a:gd name="T6" fmla="*/ 2147483647 w 1098"/>
                <a:gd name="T7" fmla="*/ 2147483647 h 1110"/>
                <a:gd name="T8" fmla="*/ 2147483647 w 1098"/>
                <a:gd name="T9" fmla="*/ 2147483647 h 1110"/>
                <a:gd name="T10" fmla="*/ 2147483647 w 1098"/>
                <a:gd name="T11" fmla="*/ 2147483647 h 1110"/>
                <a:gd name="T12" fmla="*/ 2147483647 w 1098"/>
                <a:gd name="T13" fmla="*/ 2147483647 h 1110"/>
                <a:gd name="T14" fmla="*/ 2147483647 w 1098"/>
                <a:gd name="T15" fmla="*/ 2147483647 h 1110"/>
                <a:gd name="T16" fmla="*/ 2147483647 w 1098"/>
                <a:gd name="T17" fmla="*/ 2147483647 h 1110"/>
                <a:gd name="T18" fmla="*/ 2147483647 w 1098"/>
                <a:gd name="T19" fmla="*/ 2147483647 h 1110"/>
                <a:gd name="T20" fmla="*/ 2147483647 w 1098"/>
                <a:gd name="T21" fmla="*/ 2147483647 h 1110"/>
                <a:gd name="T22" fmla="*/ 2147483647 w 1098"/>
                <a:gd name="T23" fmla="*/ 2147483647 h 1110"/>
                <a:gd name="T24" fmla="*/ 0 w 1098"/>
                <a:gd name="T25" fmla="*/ 2147483647 h 1110"/>
                <a:gd name="T26" fmla="*/ 2147483647 w 1098"/>
                <a:gd name="T27" fmla="*/ 2147483647 h 1110"/>
                <a:gd name="T28" fmla="*/ 2147483647 w 1098"/>
                <a:gd name="T29" fmla="*/ 2147483647 h 1110"/>
                <a:gd name="T30" fmla="*/ 2147483647 w 1098"/>
                <a:gd name="T31" fmla="*/ 2147483647 h 1110"/>
                <a:gd name="T32" fmla="*/ 2147483647 w 1098"/>
                <a:gd name="T33" fmla="*/ 2147483647 h 1110"/>
                <a:gd name="T34" fmla="*/ 2147483647 w 1098"/>
                <a:gd name="T35" fmla="*/ 2147483647 h 1110"/>
                <a:gd name="T36" fmla="*/ 2147483647 w 1098"/>
                <a:gd name="T37" fmla="*/ 2147483647 h 1110"/>
                <a:gd name="T38" fmla="*/ 2147483647 w 1098"/>
                <a:gd name="T39" fmla="*/ 2147483647 h 1110"/>
                <a:gd name="T40" fmla="*/ 2147483647 w 1098"/>
                <a:gd name="T41" fmla="*/ 2147483647 h 1110"/>
                <a:gd name="T42" fmla="*/ 2147483647 w 1098"/>
                <a:gd name="T43" fmla="*/ 2147483647 h 1110"/>
                <a:gd name="T44" fmla="*/ 2147483647 w 1098"/>
                <a:gd name="T45" fmla="*/ 2147483647 h 1110"/>
                <a:gd name="T46" fmla="*/ 2147483647 w 1098"/>
                <a:gd name="T47" fmla="*/ 2147483647 h 1110"/>
                <a:gd name="T48" fmla="*/ 2147483647 w 1098"/>
                <a:gd name="T49" fmla="*/ 2147483647 h 1110"/>
                <a:gd name="T50" fmla="*/ 2147483647 w 1098"/>
                <a:gd name="T51" fmla="*/ 2147483647 h 1110"/>
                <a:gd name="T52" fmla="*/ 2147483647 w 1098"/>
                <a:gd name="T53" fmla="*/ 2147483647 h 1110"/>
                <a:gd name="T54" fmla="*/ 2147483647 w 1098"/>
                <a:gd name="T55" fmla="*/ 2147483647 h 1110"/>
                <a:gd name="T56" fmla="*/ 2147483647 w 1098"/>
                <a:gd name="T57" fmla="*/ 2147483647 h 1110"/>
                <a:gd name="T58" fmla="*/ 2147483647 w 1098"/>
                <a:gd name="T59" fmla="*/ 2147483647 h 1110"/>
                <a:gd name="T60" fmla="*/ 2147483647 w 1098"/>
                <a:gd name="T61" fmla="*/ 2147483647 h 1110"/>
                <a:gd name="T62" fmla="*/ 2147483647 w 1098"/>
                <a:gd name="T63" fmla="*/ 2147483647 h 1110"/>
                <a:gd name="T64" fmla="*/ 2147483647 w 1098"/>
                <a:gd name="T65" fmla="*/ 2147483647 h 1110"/>
                <a:gd name="T66" fmla="*/ 2147483647 w 1098"/>
                <a:gd name="T67" fmla="*/ 2147483647 h 1110"/>
                <a:gd name="T68" fmla="*/ 2147483647 w 1098"/>
                <a:gd name="T69" fmla="*/ 2147483647 h 1110"/>
                <a:gd name="T70" fmla="*/ 2147483647 w 1098"/>
                <a:gd name="T71" fmla="*/ 2147483647 h 1110"/>
                <a:gd name="T72" fmla="*/ 2147483647 w 1098"/>
                <a:gd name="T73" fmla="*/ 2147483647 h 1110"/>
                <a:gd name="T74" fmla="*/ 2147483647 w 1098"/>
                <a:gd name="T75" fmla="*/ 2147483647 h 1110"/>
                <a:gd name="T76" fmla="*/ 2147483647 w 1098"/>
                <a:gd name="T77" fmla="*/ 2147483647 h 1110"/>
                <a:gd name="T78" fmla="*/ 2147483647 w 1098"/>
                <a:gd name="T79" fmla="*/ 2147483647 h 1110"/>
                <a:gd name="T80" fmla="*/ 2147483647 w 1098"/>
                <a:gd name="T81" fmla="*/ 2147483647 h 1110"/>
                <a:gd name="T82" fmla="*/ 2147483647 w 1098"/>
                <a:gd name="T83" fmla="*/ 2147483647 h 1110"/>
                <a:gd name="T84" fmla="*/ 2147483647 w 1098"/>
                <a:gd name="T85" fmla="*/ 2147483647 h 1110"/>
                <a:gd name="T86" fmla="*/ 2147483647 w 1098"/>
                <a:gd name="T87" fmla="*/ 2147483647 h 1110"/>
                <a:gd name="T88" fmla="*/ 2147483647 w 1098"/>
                <a:gd name="T89" fmla="*/ 2147483647 h 1110"/>
                <a:gd name="T90" fmla="*/ 2147483647 w 1098"/>
                <a:gd name="T91" fmla="*/ 2147483647 h 1110"/>
                <a:gd name="T92" fmla="*/ 2147483647 w 1098"/>
                <a:gd name="T93" fmla="*/ 2147483647 h 1110"/>
                <a:gd name="T94" fmla="*/ 2147483647 w 1098"/>
                <a:gd name="T95" fmla="*/ 2147483647 h 1110"/>
                <a:gd name="T96" fmla="*/ 2147483647 w 1098"/>
                <a:gd name="T97" fmla="*/ 2147483647 h 1110"/>
                <a:gd name="T98" fmla="*/ 2147483647 w 1098"/>
                <a:gd name="T99" fmla="*/ 2147483647 h 1110"/>
                <a:gd name="T100" fmla="*/ 2147483647 w 1098"/>
                <a:gd name="T101" fmla="*/ 2147483647 h 1110"/>
                <a:gd name="T102" fmla="*/ 2147483647 w 1098"/>
                <a:gd name="T103" fmla="*/ 2147483647 h 1110"/>
                <a:gd name="T104" fmla="*/ 2147483647 w 1098"/>
                <a:gd name="T105" fmla="*/ 2147483647 h 1110"/>
                <a:gd name="T106" fmla="*/ 2147483647 w 1098"/>
                <a:gd name="T107" fmla="*/ 2147483647 h 1110"/>
                <a:gd name="T108" fmla="*/ 2147483647 w 1098"/>
                <a:gd name="T109" fmla="*/ 2147483647 h 1110"/>
                <a:gd name="T110" fmla="*/ 2147483647 w 1098"/>
                <a:gd name="T111" fmla="*/ 2147483647 h 1110"/>
                <a:gd name="T112" fmla="*/ 2147483647 w 1098"/>
                <a:gd name="T113" fmla="*/ 2147483647 h 1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8"/>
                <a:gd name="T172" fmla="*/ 0 h 1110"/>
                <a:gd name="T173" fmla="*/ 1098 w 1098"/>
                <a:gd name="T174" fmla="*/ 1110 h 1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8" h="1110">
                  <a:moveTo>
                    <a:pt x="156" y="60"/>
                  </a:moveTo>
                  <a:lnTo>
                    <a:pt x="150" y="66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02" y="84"/>
                  </a:lnTo>
                  <a:lnTo>
                    <a:pt x="96" y="90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78" y="120"/>
                  </a:lnTo>
                  <a:lnTo>
                    <a:pt x="72" y="120"/>
                  </a:lnTo>
                  <a:lnTo>
                    <a:pt x="54" y="138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66" y="204"/>
                  </a:lnTo>
                  <a:lnTo>
                    <a:pt x="36" y="234"/>
                  </a:lnTo>
                  <a:lnTo>
                    <a:pt x="30" y="234"/>
                  </a:lnTo>
                  <a:lnTo>
                    <a:pt x="24" y="240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0" y="252"/>
                  </a:lnTo>
                  <a:lnTo>
                    <a:pt x="12" y="270"/>
                  </a:lnTo>
                  <a:lnTo>
                    <a:pt x="36" y="330"/>
                  </a:lnTo>
                  <a:lnTo>
                    <a:pt x="48" y="354"/>
                  </a:lnTo>
                  <a:lnTo>
                    <a:pt x="48" y="360"/>
                  </a:lnTo>
                  <a:lnTo>
                    <a:pt x="42" y="372"/>
                  </a:lnTo>
                  <a:lnTo>
                    <a:pt x="42" y="402"/>
                  </a:lnTo>
                  <a:lnTo>
                    <a:pt x="36" y="408"/>
                  </a:lnTo>
                  <a:lnTo>
                    <a:pt x="36" y="414"/>
                  </a:lnTo>
                  <a:lnTo>
                    <a:pt x="42" y="432"/>
                  </a:lnTo>
                  <a:lnTo>
                    <a:pt x="30" y="456"/>
                  </a:lnTo>
                  <a:lnTo>
                    <a:pt x="36" y="510"/>
                  </a:lnTo>
                  <a:lnTo>
                    <a:pt x="36" y="516"/>
                  </a:lnTo>
                  <a:lnTo>
                    <a:pt x="42" y="522"/>
                  </a:lnTo>
                  <a:lnTo>
                    <a:pt x="42" y="534"/>
                  </a:lnTo>
                  <a:lnTo>
                    <a:pt x="36" y="546"/>
                  </a:lnTo>
                  <a:lnTo>
                    <a:pt x="30" y="552"/>
                  </a:lnTo>
                  <a:lnTo>
                    <a:pt x="18" y="558"/>
                  </a:lnTo>
                  <a:lnTo>
                    <a:pt x="6" y="558"/>
                  </a:lnTo>
                  <a:lnTo>
                    <a:pt x="0" y="564"/>
                  </a:lnTo>
                  <a:lnTo>
                    <a:pt x="0" y="570"/>
                  </a:lnTo>
                  <a:lnTo>
                    <a:pt x="6" y="582"/>
                  </a:lnTo>
                  <a:lnTo>
                    <a:pt x="18" y="594"/>
                  </a:lnTo>
                  <a:lnTo>
                    <a:pt x="24" y="612"/>
                  </a:lnTo>
                  <a:lnTo>
                    <a:pt x="36" y="624"/>
                  </a:lnTo>
                  <a:lnTo>
                    <a:pt x="42" y="636"/>
                  </a:lnTo>
                  <a:lnTo>
                    <a:pt x="48" y="642"/>
                  </a:lnTo>
                  <a:lnTo>
                    <a:pt x="48" y="684"/>
                  </a:lnTo>
                  <a:lnTo>
                    <a:pt x="72" y="708"/>
                  </a:lnTo>
                  <a:lnTo>
                    <a:pt x="96" y="696"/>
                  </a:lnTo>
                  <a:lnTo>
                    <a:pt x="102" y="696"/>
                  </a:lnTo>
                  <a:lnTo>
                    <a:pt x="138" y="714"/>
                  </a:lnTo>
                  <a:lnTo>
                    <a:pt x="150" y="714"/>
                  </a:lnTo>
                  <a:lnTo>
                    <a:pt x="162" y="726"/>
                  </a:lnTo>
                  <a:lnTo>
                    <a:pt x="162" y="732"/>
                  </a:lnTo>
                  <a:lnTo>
                    <a:pt x="168" y="744"/>
                  </a:lnTo>
                  <a:lnTo>
                    <a:pt x="174" y="762"/>
                  </a:lnTo>
                  <a:lnTo>
                    <a:pt x="180" y="774"/>
                  </a:lnTo>
                  <a:lnTo>
                    <a:pt x="186" y="780"/>
                  </a:lnTo>
                  <a:lnTo>
                    <a:pt x="186" y="786"/>
                  </a:lnTo>
                  <a:lnTo>
                    <a:pt x="222" y="792"/>
                  </a:lnTo>
                  <a:lnTo>
                    <a:pt x="234" y="792"/>
                  </a:lnTo>
                  <a:lnTo>
                    <a:pt x="246" y="798"/>
                  </a:lnTo>
                  <a:lnTo>
                    <a:pt x="258" y="798"/>
                  </a:lnTo>
                  <a:lnTo>
                    <a:pt x="276" y="804"/>
                  </a:lnTo>
                  <a:lnTo>
                    <a:pt x="288" y="810"/>
                  </a:lnTo>
                  <a:lnTo>
                    <a:pt x="294" y="810"/>
                  </a:lnTo>
                  <a:lnTo>
                    <a:pt x="300" y="816"/>
                  </a:lnTo>
                  <a:lnTo>
                    <a:pt x="312" y="822"/>
                  </a:lnTo>
                  <a:lnTo>
                    <a:pt x="318" y="828"/>
                  </a:lnTo>
                  <a:lnTo>
                    <a:pt x="324" y="840"/>
                  </a:lnTo>
                  <a:lnTo>
                    <a:pt x="336" y="846"/>
                  </a:lnTo>
                  <a:lnTo>
                    <a:pt x="342" y="852"/>
                  </a:lnTo>
                  <a:lnTo>
                    <a:pt x="360" y="846"/>
                  </a:lnTo>
                  <a:lnTo>
                    <a:pt x="396" y="828"/>
                  </a:lnTo>
                  <a:lnTo>
                    <a:pt x="456" y="792"/>
                  </a:lnTo>
                  <a:lnTo>
                    <a:pt x="468" y="786"/>
                  </a:lnTo>
                  <a:lnTo>
                    <a:pt x="1026" y="1110"/>
                  </a:lnTo>
                  <a:lnTo>
                    <a:pt x="1026" y="1062"/>
                  </a:lnTo>
                  <a:lnTo>
                    <a:pt x="1098" y="1062"/>
                  </a:lnTo>
                  <a:lnTo>
                    <a:pt x="1098" y="828"/>
                  </a:lnTo>
                  <a:lnTo>
                    <a:pt x="1092" y="750"/>
                  </a:lnTo>
                  <a:lnTo>
                    <a:pt x="1092" y="660"/>
                  </a:lnTo>
                  <a:lnTo>
                    <a:pt x="1086" y="564"/>
                  </a:lnTo>
                  <a:lnTo>
                    <a:pt x="1086" y="468"/>
                  </a:lnTo>
                  <a:lnTo>
                    <a:pt x="1080" y="390"/>
                  </a:lnTo>
                  <a:lnTo>
                    <a:pt x="1080" y="306"/>
                  </a:lnTo>
                  <a:lnTo>
                    <a:pt x="1068" y="270"/>
                  </a:lnTo>
                  <a:lnTo>
                    <a:pt x="1056" y="258"/>
                  </a:lnTo>
                  <a:lnTo>
                    <a:pt x="1050" y="246"/>
                  </a:lnTo>
                  <a:lnTo>
                    <a:pt x="1050" y="240"/>
                  </a:lnTo>
                  <a:lnTo>
                    <a:pt x="1056" y="228"/>
                  </a:lnTo>
                  <a:lnTo>
                    <a:pt x="1062" y="222"/>
                  </a:lnTo>
                  <a:lnTo>
                    <a:pt x="1068" y="210"/>
                  </a:lnTo>
                  <a:lnTo>
                    <a:pt x="1074" y="204"/>
                  </a:lnTo>
                  <a:lnTo>
                    <a:pt x="1074" y="198"/>
                  </a:lnTo>
                  <a:lnTo>
                    <a:pt x="1068" y="186"/>
                  </a:lnTo>
                  <a:lnTo>
                    <a:pt x="1056" y="180"/>
                  </a:lnTo>
                  <a:lnTo>
                    <a:pt x="1056" y="150"/>
                  </a:lnTo>
                  <a:lnTo>
                    <a:pt x="1080" y="126"/>
                  </a:lnTo>
                  <a:lnTo>
                    <a:pt x="1074" y="114"/>
                  </a:lnTo>
                  <a:lnTo>
                    <a:pt x="1074" y="96"/>
                  </a:lnTo>
                  <a:lnTo>
                    <a:pt x="1056" y="102"/>
                  </a:lnTo>
                  <a:lnTo>
                    <a:pt x="1044" y="90"/>
                  </a:lnTo>
                  <a:lnTo>
                    <a:pt x="1032" y="102"/>
                  </a:lnTo>
                  <a:lnTo>
                    <a:pt x="1026" y="102"/>
                  </a:lnTo>
                  <a:lnTo>
                    <a:pt x="1020" y="96"/>
                  </a:lnTo>
                  <a:lnTo>
                    <a:pt x="1008" y="90"/>
                  </a:lnTo>
                  <a:lnTo>
                    <a:pt x="1002" y="84"/>
                  </a:lnTo>
                  <a:lnTo>
                    <a:pt x="990" y="78"/>
                  </a:lnTo>
                  <a:lnTo>
                    <a:pt x="978" y="78"/>
                  </a:lnTo>
                  <a:lnTo>
                    <a:pt x="966" y="84"/>
                  </a:lnTo>
                  <a:lnTo>
                    <a:pt x="954" y="84"/>
                  </a:lnTo>
                  <a:lnTo>
                    <a:pt x="942" y="78"/>
                  </a:lnTo>
                  <a:lnTo>
                    <a:pt x="936" y="72"/>
                  </a:lnTo>
                  <a:lnTo>
                    <a:pt x="936" y="48"/>
                  </a:lnTo>
                  <a:lnTo>
                    <a:pt x="930" y="42"/>
                  </a:lnTo>
                  <a:lnTo>
                    <a:pt x="918" y="36"/>
                  </a:lnTo>
                  <a:lnTo>
                    <a:pt x="882" y="36"/>
                  </a:lnTo>
                  <a:lnTo>
                    <a:pt x="876" y="30"/>
                  </a:lnTo>
                  <a:lnTo>
                    <a:pt x="864" y="30"/>
                  </a:lnTo>
                  <a:lnTo>
                    <a:pt x="852" y="24"/>
                  </a:lnTo>
                  <a:lnTo>
                    <a:pt x="840" y="24"/>
                  </a:lnTo>
                  <a:lnTo>
                    <a:pt x="834" y="30"/>
                  </a:lnTo>
                  <a:lnTo>
                    <a:pt x="834" y="36"/>
                  </a:lnTo>
                  <a:lnTo>
                    <a:pt x="798" y="36"/>
                  </a:lnTo>
                  <a:lnTo>
                    <a:pt x="780" y="42"/>
                  </a:lnTo>
                  <a:lnTo>
                    <a:pt x="768" y="48"/>
                  </a:lnTo>
                  <a:lnTo>
                    <a:pt x="732" y="84"/>
                  </a:lnTo>
                  <a:lnTo>
                    <a:pt x="720" y="108"/>
                  </a:lnTo>
                  <a:lnTo>
                    <a:pt x="720" y="120"/>
                  </a:lnTo>
                  <a:lnTo>
                    <a:pt x="726" y="138"/>
                  </a:lnTo>
                  <a:lnTo>
                    <a:pt x="738" y="150"/>
                  </a:lnTo>
                  <a:lnTo>
                    <a:pt x="744" y="162"/>
                  </a:lnTo>
                  <a:lnTo>
                    <a:pt x="744" y="180"/>
                  </a:lnTo>
                  <a:lnTo>
                    <a:pt x="738" y="192"/>
                  </a:lnTo>
                  <a:lnTo>
                    <a:pt x="714" y="216"/>
                  </a:lnTo>
                  <a:lnTo>
                    <a:pt x="708" y="228"/>
                  </a:lnTo>
                  <a:lnTo>
                    <a:pt x="696" y="234"/>
                  </a:lnTo>
                  <a:lnTo>
                    <a:pt x="666" y="234"/>
                  </a:lnTo>
                  <a:lnTo>
                    <a:pt x="648" y="228"/>
                  </a:lnTo>
                  <a:lnTo>
                    <a:pt x="630" y="216"/>
                  </a:lnTo>
                  <a:lnTo>
                    <a:pt x="612" y="198"/>
                  </a:lnTo>
                  <a:lnTo>
                    <a:pt x="582" y="180"/>
                  </a:lnTo>
                  <a:lnTo>
                    <a:pt x="552" y="168"/>
                  </a:lnTo>
                  <a:lnTo>
                    <a:pt x="528" y="162"/>
                  </a:lnTo>
                  <a:lnTo>
                    <a:pt x="462" y="162"/>
                  </a:lnTo>
                  <a:lnTo>
                    <a:pt x="438" y="150"/>
                  </a:lnTo>
                  <a:lnTo>
                    <a:pt x="426" y="138"/>
                  </a:lnTo>
                  <a:lnTo>
                    <a:pt x="420" y="126"/>
                  </a:lnTo>
                  <a:lnTo>
                    <a:pt x="414" y="108"/>
                  </a:lnTo>
                  <a:lnTo>
                    <a:pt x="414" y="96"/>
                  </a:lnTo>
                  <a:lnTo>
                    <a:pt x="402" y="72"/>
                  </a:lnTo>
                  <a:lnTo>
                    <a:pt x="378" y="60"/>
                  </a:lnTo>
                  <a:lnTo>
                    <a:pt x="366" y="60"/>
                  </a:lnTo>
                  <a:lnTo>
                    <a:pt x="354" y="54"/>
                  </a:lnTo>
                  <a:lnTo>
                    <a:pt x="348" y="48"/>
                  </a:lnTo>
                  <a:lnTo>
                    <a:pt x="324" y="36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264" y="30"/>
                  </a:lnTo>
                  <a:lnTo>
                    <a:pt x="252" y="36"/>
                  </a:lnTo>
                  <a:lnTo>
                    <a:pt x="216" y="36"/>
                  </a:lnTo>
                  <a:lnTo>
                    <a:pt x="192" y="24"/>
                  </a:lnTo>
                  <a:lnTo>
                    <a:pt x="180" y="12"/>
                  </a:lnTo>
                  <a:lnTo>
                    <a:pt x="168" y="6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138" y="42"/>
                  </a:lnTo>
                  <a:lnTo>
                    <a:pt x="144" y="42"/>
                  </a:lnTo>
                  <a:lnTo>
                    <a:pt x="156" y="54"/>
                  </a:lnTo>
                  <a:lnTo>
                    <a:pt x="156" y="6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13" name="Liberia" descr="© INSCALE GmbH, 05.05.2010&#10;http://www.presentationload.com/">
              <a:extLst>
                <a:ext uri="{FF2B5EF4-FFF2-40B4-BE49-F238E27FC236}">
                  <a16:creationId xmlns:a16="http://schemas.microsoft.com/office/drawing/2014/main" id="{0139FB77-245F-102F-A6B3-E93B9A029398}"/>
                </a:ext>
              </a:extLst>
            </p:cNvPr>
            <p:cNvSpPr>
              <a:spLocks/>
            </p:cNvSpPr>
            <p:nvPr/>
          </p:nvSpPr>
          <p:spPr bwMode="gray">
            <a:xfrm>
              <a:off x="3918164" y="2956098"/>
              <a:ext cx="117108" cy="130449"/>
            </a:xfrm>
            <a:custGeom>
              <a:avLst/>
              <a:gdLst>
                <a:gd name="T0" fmla="*/ 2147483647 w 312"/>
                <a:gd name="T1" fmla="*/ 2147483647 h 342"/>
                <a:gd name="T2" fmla="*/ 2147483647 w 312"/>
                <a:gd name="T3" fmla="*/ 2147483647 h 342"/>
                <a:gd name="T4" fmla="*/ 2147483647 w 312"/>
                <a:gd name="T5" fmla="*/ 2147483647 h 342"/>
                <a:gd name="T6" fmla="*/ 2147483647 w 312"/>
                <a:gd name="T7" fmla="*/ 2147483647 h 342"/>
                <a:gd name="T8" fmla="*/ 2147483647 w 312"/>
                <a:gd name="T9" fmla="*/ 2147483647 h 342"/>
                <a:gd name="T10" fmla="*/ 2147483647 w 312"/>
                <a:gd name="T11" fmla="*/ 2147483647 h 342"/>
                <a:gd name="T12" fmla="*/ 2147483647 w 312"/>
                <a:gd name="T13" fmla="*/ 2147483647 h 342"/>
                <a:gd name="T14" fmla="*/ 2147483647 w 312"/>
                <a:gd name="T15" fmla="*/ 2147483647 h 342"/>
                <a:gd name="T16" fmla="*/ 2147483647 w 312"/>
                <a:gd name="T17" fmla="*/ 2147483647 h 342"/>
                <a:gd name="T18" fmla="*/ 2147483647 w 312"/>
                <a:gd name="T19" fmla="*/ 2147483647 h 342"/>
                <a:gd name="T20" fmla="*/ 2147483647 w 312"/>
                <a:gd name="T21" fmla="*/ 2147483647 h 342"/>
                <a:gd name="T22" fmla="*/ 2147483647 w 312"/>
                <a:gd name="T23" fmla="*/ 2147483647 h 342"/>
                <a:gd name="T24" fmla="*/ 2147483647 w 312"/>
                <a:gd name="T25" fmla="*/ 2147483647 h 342"/>
                <a:gd name="T26" fmla="*/ 2147483647 w 312"/>
                <a:gd name="T27" fmla="*/ 2147483647 h 342"/>
                <a:gd name="T28" fmla="*/ 2147483647 w 312"/>
                <a:gd name="T29" fmla="*/ 2147483647 h 342"/>
                <a:gd name="T30" fmla="*/ 2147483647 w 312"/>
                <a:gd name="T31" fmla="*/ 2147483647 h 342"/>
                <a:gd name="T32" fmla="*/ 2147483647 w 312"/>
                <a:gd name="T33" fmla="*/ 2147483647 h 342"/>
                <a:gd name="T34" fmla="*/ 2147483647 w 312"/>
                <a:gd name="T35" fmla="*/ 2147483647 h 342"/>
                <a:gd name="T36" fmla="*/ 2147483647 w 312"/>
                <a:gd name="T37" fmla="*/ 2147483647 h 342"/>
                <a:gd name="T38" fmla="*/ 2147483647 w 312"/>
                <a:gd name="T39" fmla="*/ 2147483647 h 342"/>
                <a:gd name="T40" fmla="*/ 2147483647 w 312"/>
                <a:gd name="T41" fmla="*/ 2147483647 h 342"/>
                <a:gd name="T42" fmla="*/ 2147483647 w 312"/>
                <a:gd name="T43" fmla="*/ 2147483647 h 342"/>
                <a:gd name="T44" fmla="*/ 2147483647 w 312"/>
                <a:gd name="T45" fmla="*/ 2147483647 h 342"/>
                <a:gd name="T46" fmla="*/ 2147483647 w 312"/>
                <a:gd name="T47" fmla="*/ 2147483647 h 342"/>
                <a:gd name="T48" fmla="*/ 2147483647 w 312"/>
                <a:gd name="T49" fmla="*/ 2147483647 h 342"/>
                <a:gd name="T50" fmla="*/ 2147483647 w 312"/>
                <a:gd name="T51" fmla="*/ 0 h 342"/>
                <a:gd name="T52" fmla="*/ 2147483647 w 312"/>
                <a:gd name="T53" fmla="*/ 0 h 342"/>
                <a:gd name="T54" fmla="*/ 2147483647 w 312"/>
                <a:gd name="T55" fmla="*/ 2147483647 h 342"/>
                <a:gd name="T56" fmla="*/ 2147483647 w 312"/>
                <a:gd name="T57" fmla="*/ 2147483647 h 342"/>
                <a:gd name="T58" fmla="*/ 2147483647 w 312"/>
                <a:gd name="T59" fmla="*/ 2147483647 h 342"/>
                <a:gd name="T60" fmla="*/ 2147483647 w 312"/>
                <a:gd name="T61" fmla="*/ 2147483647 h 342"/>
                <a:gd name="T62" fmla="*/ 2147483647 w 312"/>
                <a:gd name="T63" fmla="*/ 2147483647 h 342"/>
                <a:gd name="T64" fmla="*/ 2147483647 w 312"/>
                <a:gd name="T65" fmla="*/ 2147483647 h 342"/>
                <a:gd name="T66" fmla="*/ 2147483647 w 312"/>
                <a:gd name="T67" fmla="*/ 2147483647 h 342"/>
                <a:gd name="T68" fmla="*/ 2147483647 w 312"/>
                <a:gd name="T69" fmla="*/ 2147483647 h 342"/>
                <a:gd name="T70" fmla="*/ 2147483647 w 312"/>
                <a:gd name="T71" fmla="*/ 2147483647 h 342"/>
                <a:gd name="T72" fmla="*/ 2147483647 w 312"/>
                <a:gd name="T73" fmla="*/ 2147483647 h 342"/>
                <a:gd name="T74" fmla="*/ 2147483647 w 312"/>
                <a:gd name="T75" fmla="*/ 2147483647 h 342"/>
                <a:gd name="T76" fmla="*/ 2147483647 w 312"/>
                <a:gd name="T77" fmla="*/ 2147483647 h 342"/>
                <a:gd name="T78" fmla="*/ 0 w 312"/>
                <a:gd name="T79" fmla="*/ 2147483647 h 342"/>
                <a:gd name="T80" fmla="*/ 2147483647 w 312"/>
                <a:gd name="T81" fmla="*/ 2147483647 h 342"/>
                <a:gd name="T82" fmla="*/ 2147483647 w 312"/>
                <a:gd name="T83" fmla="*/ 2147483647 h 342"/>
                <a:gd name="T84" fmla="*/ 2147483647 w 312"/>
                <a:gd name="T85" fmla="*/ 2147483647 h 342"/>
                <a:gd name="T86" fmla="*/ 2147483647 w 312"/>
                <a:gd name="T87" fmla="*/ 2147483647 h 342"/>
                <a:gd name="T88" fmla="*/ 2147483647 w 312"/>
                <a:gd name="T89" fmla="*/ 2147483647 h 342"/>
                <a:gd name="T90" fmla="*/ 2147483647 w 312"/>
                <a:gd name="T91" fmla="*/ 2147483647 h 342"/>
                <a:gd name="T92" fmla="*/ 2147483647 w 312"/>
                <a:gd name="T93" fmla="*/ 2147483647 h 342"/>
                <a:gd name="T94" fmla="*/ 2147483647 w 312"/>
                <a:gd name="T95" fmla="*/ 2147483647 h 342"/>
                <a:gd name="T96" fmla="*/ 2147483647 w 312"/>
                <a:gd name="T97" fmla="*/ 2147483647 h 342"/>
                <a:gd name="T98" fmla="*/ 2147483647 w 312"/>
                <a:gd name="T99" fmla="*/ 2147483647 h 342"/>
                <a:gd name="T100" fmla="*/ 2147483647 w 312"/>
                <a:gd name="T101" fmla="*/ 2147483647 h 342"/>
                <a:gd name="T102" fmla="*/ 2147483647 w 312"/>
                <a:gd name="T103" fmla="*/ 2147483647 h 342"/>
                <a:gd name="T104" fmla="*/ 2147483647 w 312"/>
                <a:gd name="T105" fmla="*/ 2147483647 h 342"/>
                <a:gd name="T106" fmla="*/ 2147483647 w 312"/>
                <a:gd name="T107" fmla="*/ 2147483647 h 342"/>
                <a:gd name="T108" fmla="*/ 2147483647 w 312"/>
                <a:gd name="T109" fmla="*/ 2147483647 h 342"/>
                <a:gd name="T110" fmla="*/ 2147483647 w 312"/>
                <a:gd name="T111" fmla="*/ 2147483647 h 342"/>
                <a:gd name="T112" fmla="*/ 2147483647 w 312"/>
                <a:gd name="T113" fmla="*/ 2147483647 h 342"/>
                <a:gd name="T114" fmla="*/ 2147483647 w 312"/>
                <a:gd name="T115" fmla="*/ 2147483647 h 342"/>
                <a:gd name="T116" fmla="*/ 2147483647 w 312"/>
                <a:gd name="T117" fmla="*/ 2147483647 h 342"/>
                <a:gd name="T118" fmla="*/ 2147483647 w 312"/>
                <a:gd name="T119" fmla="*/ 2147483647 h 342"/>
                <a:gd name="T120" fmla="*/ 2147483647 w 312"/>
                <a:gd name="T121" fmla="*/ 2147483647 h 34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12"/>
                <a:gd name="T184" fmla="*/ 0 h 342"/>
                <a:gd name="T185" fmla="*/ 312 w 312"/>
                <a:gd name="T186" fmla="*/ 342 h 34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12" h="342">
                  <a:moveTo>
                    <a:pt x="312" y="252"/>
                  </a:moveTo>
                  <a:lnTo>
                    <a:pt x="312" y="240"/>
                  </a:lnTo>
                  <a:lnTo>
                    <a:pt x="282" y="210"/>
                  </a:lnTo>
                  <a:lnTo>
                    <a:pt x="282" y="180"/>
                  </a:lnTo>
                  <a:lnTo>
                    <a:pt x="246" y="186"/>
                  </a:lnTo>
                  <a:lnTo>
                    <a:pt x="246" y="174"/>
                  </a:lnTo>
                  <a:lnTo>
                    <a:pt x="228" y="174"/>
                  </a:lnTo>
                  <a:lnTo>
                    <a:pt x="222" y="168"/>
                  </a:lnTo>
                  <a:lnTo>
                    <a:pt x="228" y="156"/>
                  </a:lnTo>
                  <a:lnTo>
                    <a:pt x="240" y="150"/>
                  </a:lnTo>
                  <a:lnTo>
                    <a:pt x="246" y="132"/>
                  </a:lnTo>
                  <a:lnTo>
                    <a:pt x="246" y="108"/>
                  </a:lnTo>
                  <a:lnTo>
                    <a:pt x="228" y="72"/>
                  </a:lnTo>
                  <a:lnTo>
                    <a:pt x="222" y="72"/>
                  </a:lnTo>
                  <a:lnTo>
                    <a:pt x="216" y="78"/>
                  </a:lnTo>
                  <a:lnTo>
                    <a:pt x="210" y="90"/>
                  </a:lnTo>
                  <a:lnTo>
                    <a:pt x="210" y="102"/>
                  </a:lnTo>
                  <a:lnTo>
                    <a:pt x="198" y="114"/>
                  </a:lnTo>
                  <a:lnTo>
                    <a:pt x="192" y="114"/>
                  </a:lnTo>
                  <a:lnTo>
                    <a:pt x="180" y="102"/>
                  </a:lnTo>
                  <a:lnTo>
                    <a:pt x="180" y="96"/>
                  </a:lnTo>
                  <a:lnTo>
                    <a:pt x="168" y="96"/>
                  </a:lnTo>
                  <a:lnTo>
                    <a:pt x="168" y="36"/>
                  </a:lnTo>
                  <a:lnTo>
                    <a:pt x="162" y="18"/>
                  </a:lnTo>
                  <a:lnTo>
                    <a:pt x="150" y="6"/>
                  </a:lnTo>
                  <a:lnTo>
                    <a:pt x="138" y="0"/>
                  </a:lnTo>
                  <a:lnTo>
                    <a:pt x="132" y="0"/>
                  </a:lnTo>
                  <a:lnTo>
                    <a:pt x="126" y="6"/>
                  </a:lnTo>
                  <a:lnTo>
                    <a:pt x="126" y="18"/>
                  </a:lnTo>
                  <a:lnTo>
                    <a:pt x="102" y="12"/>
                  </a:lnTo>
                  <a:lnTo>
                    <a:pt x="108" y="36"/>
                  </a:lnTo>
                  <a:lnTo>
                    <a:pt x="84" y="42"/>
                  </a:lnTo>
                  <a:lnTo>
                    <a:pt x="84" y="60"/>
                  </a:lnTo>
                  <a:lnTo>
                    <a:pt x="78" y="72"/>
                  </a:lnTo>
                  <a:lnTo>
                    <a:pt x="66" y="78"/>
                  </a:lnTo>
                  <a:lnTo>
                    <a:pt x="54" y="90"/>
                  </a:lnTo>
                  <a:lnTo>
                    <a:pt x="42" y="96"/>
                  </a:lnTo>
                  <a:lnTo>
                    <a:pt x="24" y="114"/>
                  </a:lnTo>
                  <a:lnTo>
                    <a:pt x="24" y="150"/>
                  </a:lnTo>
                  <a:lnTo>
                    <a:pt x="0" y="126"/>
                  </a:lnTo>
                  <a:lnTo>
                    <a:pt x="36" y="162"/>
                  </a:lnTo>
                  <a:lnTo>
                    <a:pt x="60" y="162"/>
                  </a:lnTo>
                  <a:lnTo>
                    <a:pt x="72" y="192"/>
                  </a:lnTo>
                  <a:lnTo>
                    <a:pt x="102" y="192"/>
                  </a:lnTo>
                  <a:lnTo>
                    <a:pt x="108" y="198"/>
                  </a:lnTo>
                  <a:lnTo>
                    <a:pt x="120" y="222"/>
                  </a:lnTo>
                  <a:lnTo>
                    <a:pt x="132" y="240"/>
                  </a:lnTo>
                  <a:lnTo>
                    <a:pt x="150" y="252"/>
                  </a:lnTo>
                  <a:lnTo>
                    <a:pt x="162" y="270"/>
                  </a:lnTo>
                  <a:lnTo>
                    <a:pt x="180" y="282"/>
                  </a:lnTo>
                  <a:lnTo>
                    <a:pt x="198" y="288"/>
                  </a:lnTo>
                  <a:lnTo>
                    <a:pt x="210" y="294"/>
                  </a:lnTo>
                  <a:lnTo>
                    <a:pt x="228" y="300"/>
                  </a:lnTo>
                  <a:lnTo>
                    <a:pt x="258" y="330"/>
                  </a:lnTo>
                  <a:lnTo>
                    <a:pt x="294" y="342"/>
                  </a:lnTo>
                  <a:lnTo>
                    <a:pt x="300" y="342"/>
                  </a:lnTo>
                  <a:lnTo>
                    <a:pt x="300" y="294"/>
                  </a:lnTo>
                  <a:lnTo>
                    <a:pt x="306" y="288"/>
                  </a:lnTo>
                  <a:lnTo>
                    <a:pt x="306" y="276"/>
                  </a:lnTo>
                  <a:lnTo>
                    <a:pt x="312" y="264"/>
                  </a:lnTo>
                  <a:lnTo>
                    <a:pt x="312" y="2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14" name="Lesotho" descr="© INSCALE GmbH, 05.05.2010&#10;http://www.presentationload.com/">
              <a:extLst>
                <a:ext uri="{FF2B5EF4-FFF2-40B4-BE49-F238E27FC236}">
                  <a16:creationId xmlns:a16="http://schemas.microsoft.com/office/drawing/2014/main" id="{8D60DC6C-DB0D-0551-902F-F499EF00ABC0}"/>
                </a:ext>
              </a:extLst>
            </p:cNvPr>
            <p:cNvSpPr>
              <a:spLocks/>
            </p:cNvSpPr>
            <p:nvPr/>
          </p:nvSpPr>
          <p:spPr bwMode="gray">
            <a:xfrm>
              <a:off x="4945448" y="4093082"/>
              <a:ext cx="63743" cy="62260"/>
            </a:xfrm>
            <a:custGeom>
              <a:avLst/>
              <a:gdLst>
                <a:gd name="T0" fmla="*/ 0 w 168"/>
                <a:gd name="T1" fmla="*/ 2147483647 h 162"/>
                <a:gd name="T2" fmla="*/ 2147483647 w 168"/>
                <a:gd name="T3" fmla="*/ 2147483647 h 162"/>
                <a:gd name="T4" fmla="*/ 2147483647 w 168"/>
                <a:gd name="T5" fmla="*/ 2147483647 h 162"/>
                <a:gd name="T6" fmla="*/ 2147483647 w 168"/>
                <a:gd name="T7" fmla="*/ 2147483647 h 162"/>
                <a:gd name="T8" fmla="*/ 2147483647 w 168"/>
                <a:gd name="T9" fmla="*/ 2147483647 h 162"/>
                <a:gd name="T10" fmla="*/ 2147483647 w 168"/>
                <a:gd name="T11" fmla="*/ 2147483647 h 162"/>
                <a:gd name="T12" fmla="*/ 2147483647 w 168"/>
                <a:gd name="T13" fmla="*/ 2147483647 h 162"/>
                <a:gd name="T14" fmla="*/ 2147483647 w 168"/>
                <a:gd name="T15" fmla="*/ 2147483647 h 162"/>
                <a:gd name="T16" fmla="*/ 2147483647 w 168"/>
                <a:gd name="T17" fmla="*/ 2147483647 h 162"/>
                <a:gd name="T18" fmla="*/ 2147483647 w 168"/>
                <a:gd name="T19" fmla="*/ 2147483647 h 162"/>
                <a:gd name="T20" fmla="*/ 2147483647 w 168"/>
                <a:gd name="T21" fmla="*/ 2147483647 h 162"/>
                <a:gd name="T22" fmla="*/ 2147483647 w 168"/>
                <a:gd name="T23" fmla="*/ 2147483647 h 162"/>
                <a:gd name="T24" fmla="*/ 2147483647 w 168"/>
                <a:gd name="T25" fmla="*/ 2147483647 h 162"/>
                <a:gd name="T26" fmla="*/ 2147483647 w 168"/>
                <a:gd name="T27" fmla="*/ 2147483647 h 162"/>
                <a:gd name="T28" fmla="*/ 2147483647 w 168"/>
                <a:gd name="T29" fmla="*/ 2147483647 h 162"/>
                <a:gd name="T30" fmla="*/ 2147483647 w 168"/>
                <a:gd name="T31" fmla="*/ 2147483647 h 162"/>
                <a:gd name="T32" fmla="*/ 2147483647 w 168"/>
                <a:gd name="T33" fmla="*/ 2147483647 h 162"/>
                <a:gd name="T34" fmla="*/ 2147483647 w 168"/>
                <a:gd name="T35" fmla="*/ 2147483647 h 162"/>
                <a:gd name="T36" fmla="*/ 2147483647 w 168"/>
                <a:gd name="T37" fmla="*/ 2147483647 h 162"/>
                <a:gd name="T38" fmla="*/ 2147483647 w 168"/>
                <a:gd name="T39" fmla="*/ 2147483647 h 162"/>
                <a:gd name="T40" fmla="*/ 2147483647 w 168"/>
                <a:gd name="T41" fmla="*/ 2147483647 h 162"/>
                <a:gd name="T42" fmla="*/ 2147483647 w 168"/>
                <a:gd name="T43" fmla="*/ 0 h 162"/>
                <a:gd name="T44" fmla="*/ 2147483647 w 168"/>
                <a:gd name="T45" fmla="*/ 0 h 162"/>
                <a:gd name="T46" fmla="*/ 2147483647 w 168"/>
                <a:gd name="T47" fmla="*/ 2147483647 h 162"/>
                <a:gd name="T48" fmla="*/ 2147483647 w 168"/>
                <a:gd name="T49" fmla="*/ 2147483647 h 162"/>
                <a:gd name="T50" fmla="*/ 2147483647 w 168"/>
                <a:gd name="T51" fmla="*/ 2147483647 h 162"/>
                <a:gd name="T52" fmla="*/ 2147483647 w 168"/>
                <a:gd name="T53" fmla="*/ 2147483647 h 162"/>
                <a:gd name="T54" fmla="*/ 2147483647 w 168"/>
                <a:gd name="T55" fmla="*/ 2147483647 h 162"/>
                <a:gd name="T56" fmla="*/ 2147483647 w 168"/>
                <a:gd name="T57" fmla="*/ 2147483647 h 162"/>
                <a:gd name="T58" fmla="*/ 2147483647 w 168"/>
                <a:gd name="T59" fmla="*/ 2147483647 h 162"/>
                <a:gd name="T60" fmla="*/ 0 w 168"/>
                <a:gd name="T61" fmla="*/ 2147483647 h 16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8"/>
                <a:gd name="T94" fmla="*/ 0 h 162"/>
                <a:gd name="T95" fmla="*/ 168 w 168"/>
                <a:gd name="T96" fmla="*/ 162 h 16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8" h="162">
                  <a:moveTo>
                    <a:pt x="0" y="78"/>
                  </a:moveTo>
                  <a:lnTo>
                    <a:pt x="24" y="114"/>
                  </a:lnTo>
                  <a:lnTo>
                    <a:pt x="24" y="132"/>
                  </a:lnTo>
                  <a:lnTo>
                    <a:pt x="54" y="162"/>
                  </a:lnTo>
                  <a:lnTo>
                    <a:pt x="72" y="162"/>
                  </a:lnTo>
                  <a:lnTo>
                    <a:pt x="72" y="150"/>
                  </a:lnTo>
                  <a:lnTo>
                    <a:pt x="78" y="144"/>
                  </a:lnTo>
                  <a:lnTo>
                    <a:pt x="84" y="132"/>
                  </a:lnTo>
                  <a:lnTo>
                    <a:pt x="90" y="126"/>
                  </a:lnTo>
                  <a:lnTo>
                    <a:pt x="102" y="120"/>
                  </a:lnTo>
                  <a:lnTo>
                    <a:pt x="120" y="120"/>
                  </a:lnTo>
                  <a:lnTo>
                    <a:pt x="132" y="114"/>
                  </a:lnTo>
                  <a:lnTo>
                    <a:pt x="138" y="108"/>
                  </a:lnTo>
                  <a:lnTo>
                    <a:pt x="150" y="102"/>
                  </a:lnTo>
                  <a:lnTo>
                    <a:pt x="144" y="84"/>
                  </a:lnTo>
                  <a:lnTo>
                    <a:pt x="168" y="66"/>
                  </a:lnTo>
                  <a:lnTo>
                    <a:pt x="162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90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54" y="18"/>
                  </a:lnTo>
                  <a:lnTo>
                    <a:pt x="48" y="24"/>
                  </a:lnTo>
                  <a:lnTo>
                    <a:pt x="48" y="42"/>
                  </a:lnTo>
                  <a:lnTo>
                    <a:pt x="30" y="60"/>
                  </a:lnTo>
                  <a:lnTo>
                    <a:pt x="24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15" name="Lebanon" descr="© INSCALE GmbH, 05.05.2010&#10;http://www.presentationload.com/">
              <a:extLst>
                <a:ext uri="{FF2B5EF4-FFF2-40B4-BE49-F238E27FC236}">
                  <a16:creationId xmlns:a16="http://schemas.microsoft.com/office/drawing/2014/main" id="{235CE359-D4AB-8408-3AB4-214037275506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1121" y="2160060"/>
              <a:ext cx="41506" cy="59295"/>
            </a:xfrm>
            <a:custGeom>
              <a:avLst/>
              <a:gdLst>
                <a:gd name="T0" fmla="*/ 2147483647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2147483647 h 156"/>
                <a:gd name="T6" fmla="*/ 2147483647 w 108"/>
                <a:gd name="T7" fmla="*/ 2147483647 h 156"/>
                <a:gd name="T8" fmla="*/ 2147483647 w 108"/>
                <a:gd name="T9" fmla="*/ 2147483647 h 156"/>
                <a:gd name="T10" fmla="*/ 2147483647 w 108"/>
                <a:gd name="T11" fmla="*/ 2147483647 h 156"/>
                <a:gd name="T12" fmla="*/ 2147483647 w 108"/>
                <a:gd name="T13" fmla="*/ 2147483647 h 156"/>
                <a:gd name="T14" fmla="*/ 2147483647 w 108"/>
                <a:gd name="T15" fmla="*/ 2147483647 h 156"/>
                <a:gd name="T16" fmla="*/ 2147483647 w 108"/>
                <a:gd name="T17" fmla="*/ 2147483647 h 156"/>
                <a:gd name="T18" fmla="*/ 2147483647 w 108"/>
                <a:gd name="T19" fmla="*/ 2147483647 h 156"/>
                <a:gd name="T20" fmla="*/ 2147483647 w 108"/>
                <a:gd name="T21" fmla="*/ 0 h 156"/>
                <a:gd name="T22" fmla="*/ 2147483647 w 108"/>
                <a:gd name="T23" fmla="*/ 0 h 156"/>
                <a:gd name="T24" fmla="*/ 2147483647 w 108"/>
                <a:gd name="T25" fmla="*/ 0 h 156"/>
                <a:gd name="T26" fmla="*/ 2147483647 w 108"/>
                <a:gd name="T27" fmla="*/ 2147483647 h 156"/>
                <a:gd name="T28" fmla="*/ 2147483647 w 108"/>
                <a:gd name="T29" fmla="*/ 2147483647 h 156"/>
                <a:gd name="T30" fmla="*/ 2147483647 w 108"/>
                <a:gd name="T31" fmla="*/ 2147483647 h 156"/>
                <a:gd name="T32" fmla="*/ 2147483647 w 108"/>
                <a:gd name="T33" fmla="*/ 2147483647 h 156"/>
                <a:gd name="T34" fmla="*/ 2147483647 w 108"/>
                <a:gd name="T35" fmla="*/ 2147483647 h 156"/>
                <a:gd name="T36" fmla="*/ 2147483647 w 108"/>
                <a:gd name="T37" fmla="*/ 2147483647 h 156"/>
                <a:gd name="T38" fmla="*/ 2147483647 w 108"/>
                <a:gd name="T39" fmla="*/ 2147483647 h 156"/>
                <a:gd name="T40" fmla="*/ 2147483647 w 108"/>
                <a:gd name="T41" fmla="*/ 2147483647 h 156"/>
                <a:gd name="T42" fmla="*/ 0 w 108"/>
                <a:gd name="T43" fmla="*/ 2147483647 h 156"/>
                <a:gd name="T44" fmla="*/ 0 w 108"/>
                <a:gd name="T45" fmla="*/ 2147483647 h 156"/>
                <a:gd name="T46" fmla="*/ 2147483647 w 108"/>
                <a:gd name="T47" fmla="*/ 2147483647 h 156"/>
                <a:gd name="T48" fmla="*/ 2147483647 w 108"/>
                <a:gd name="T49" fmla="*/ 2147483647 h 156"/>
                <a:gd name="T50" fmla="*/ 2147483647 w 108"/>
                <a:gd name="T51" fmla="*/ 2147483647 h 156"/>
                <a:gd name="T52" fmla="*/ 2147483647 w 108"/>
                <a:gd name="T53" fmla="*/ 2147483647 h 156"/>
                <a:gd name="T54" fmla="*/ 2147483647 w 108"/>
                <a:gd name="T55" fmla="*/ 2147483647 h 156"/>
                <a:gd name="T56" fmla="*/ 2147483647 w 108"/>
                <a:gd name="T57" fmla="*/ 2147483647 h 156"/>
                <a:gd name="T58" fmla="*/ 2147483647 w 108"/>
                <a:gd name="T59" fmla="*/ 2147483647 h 156"/>
                <a:gd name="T60" fmla="*/ 2147483647 w 108"/>
                <a:gd name="T61" fmla="*/ 2147483647 h 15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8"/>
                <a:gd name="T94" fmla="*/ 0 h 156"/>
                <a:gd name="T95" fmla="*/ 108 w 108"/>
                <a:gd name="T96" fmla="*/ 156 h 15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8" h="156">
                  <a:moveTo>
                    <a:pt x="72" y="96"/>
                  </a:moveTo>
                  <a:lnTo>
                    <a:pt x="72" y="72"/>
                  </a:lnTo>
                  <a:lnTo>
                    <a:pt x="78" y="66"/>
                  </a:lnTo>
                  <a:lnTo>
                    <a:pt x="84" y="66"/>
                  </a:lnTo>
                  <a:lnTo>
                    <a:pt x="96" y="60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102" y="0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0" y="6"/>
                  </a:lnTo>
                  <a:lnTo>
                    <a:pt x="54" y="6"/>
                  </a:lnTo>
                  <a:lnTo>
                    <a:pt x="48" y="18"/>
                  </a:lnTo>
                  <a:lnTo>
                    <a:pt x="36" y="24"/>
                  </a:lnTo>
                  <a:lnTo>
                    <a:pt x="30" y="30"/>
                  </a:lnTo>
                  <a:lnTo>
                    <a:pt x="18" y="66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0" y="114"/>
                  </a:lnTo>
                  <a:lnTo>
                    <a:pt x="0" y="156"/>
                  </a:lnTo>
                  <a:lnTo>
                    <a:pt x="12" y="150"/>
                  </a:lnTo>
                  <a:lnTo>
                    <a:pt x="24" y="126"/>
                  </a:lnTo>
                  <a:lnTo>
                    <a:pt x="30" y="132"/>
                  </a:lnTo>
                  <a:lnTo>
                    <a:pt x="36" y="132"/>
                  </a:lnTo>
                  <a:lnTo>
                    <a:pt x="42" y="126"/>
                  </a:lnTo>
                  <a:lnTo>
                    <a:pt x="48" y="114"/>
                  </a:lnTo>
                  <a:lnTo>
                    <a:pt x="48" y="102"/>
                  </a:lnTo>
                  <a:lnTo>
                    <a:pt x="72" y="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16" name="Latvia" descr="© INSCALE GmbH, 05.05.2010&#10;http://www.presentationload.com/">
              <a:extLst>
                <a:ext uri="{FF2B5EF4-FFF2-40B4-BE49-F238E27FC236}">
                  <a16:creationId xmlns:a16="http://schemas.microsoft.com/office/drawing/2014/main" id="{E697AD5D-7ECC-C23B-EA89-52CF079D02A9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9775" y="1461860"/>
              <a:ext cx="161579" cy="68189"/>
            </a:xfrm>
            <a:custGeom>
              <a:avLst/>
              <a:gdLst>
                <a:gd name="T0" fmla="*/ 2147483647 w 426"/>
                <a:gd name="T1" fmla="*/ 2147483647 h 180"/>
                <a:gd name="T2" fmla="*/ 2147483647 w 426"/>
                <a:gd name="T3" fmla="*/ 2147483647 h 180"/>
                <a:gd name="T4" fmla="*/ 2147483647 w 426"/>
                <a:gd name="T5" fmla="*/ 2147483647 h 180"/>
                <a:gd name="T6" fmla="*/ 2147483647 w 426"/>
                <a:gd name="T7" fmla="*/ 2147483647 h 180"/>
                <a:gd name="T8" fmla="*/ 2147483647 w 426"/>
                <a:gd name="T9" fmla="*/ 2147483647 h 180"/>
                <a:gd name="T10" fmla="*/ 2147483647 w 426"/>
                <a:gd name="T11" fmla="*/ 2147483647 h 180"/>
                <a:gd name="T12" fmla="*/ 2147483647 w 426"/>
                <a:gd name="T13" fmla="*/ 2147483647 h 180"/>
                <a:gd name="T14" fmla="*/ 2147483647 w 426"/>
                <a:gd name="T15" fmla="*/ 2147483647 h 180"/>
                <a:gd name="T16" fmla="*/ 2147483647 w 426"/>
                <a:gd name="T17" fmla="*/ 2147483647 h 180"/>
                <a:gd name="T18" fmla="*/ 2147483647 w 426"/>
                <a:gd name="T19" fmla="*/ 2147483647 h 180"/>
                <a:gd name="T20" fmla="*/ 2147483647 w 426"/>
                <a:gd name="T21" fmla="*/ 2147483647 h 180"/>
                <a:gd name="T22" fmla="*/ 2147483647 w 426"/>
                <a:gd name="T23" fmla="*/ 2147483647 h 180"/>
                <a:gd name="T24" fmla="*/ 2147483647 w 426"/>
                <a:gd name="T25" fmla="*/ 2147483647 h 180"/>
                <a:gd name="T26" fmla="*/ 2147483647 w 426"/>
                <a:gd name="T27" fmla="*/ 2147483647 h 180"/>
                <a:gd name="T28" fmla="*/ 2147483647 w 426"/>
                <a:gd name="T29" fmla="*/ 2147483647 h 180"/>
                <a:gd name="T30" fmla="*/ 2147483647 w 426"/>
                <a:gd name="T31" fmla="*/ 2147483647 h 180"/>
                <a:gd name="T32" fmla="*/ 2147483647 w 426"/>
                <a:gd name="T33" fmla="*/ 2147483647 h 180"/>
                <a:gd name="T34" fmla="*/ 2147483647 w 426"/>
                <a:gd name="T35" fmla="*/ 2147483647 h 180"/>
                <a:gd name="T36" fmla="*/ 2147483647 w 426"/>
                <a:gd name="T37" fmla="*/ 2147483647 h 180"/>
                <a:gd name="T38" fmla="*/ 2147483647 w 426"/>
                <a:gd name="T39" fmla="*/ 2147483647 h 180"/>
                <a:gd name="T40" fmla="*/ 2147483647 w 426"/>
                <a:gd name="T41" fmla="*/ 2147483647 h 180"/>
                <a:gd name="T42" fmla="*/ 2147483647 w 426"/>
                <a:gd name="T43" fmla="*/ 2147483647 h 180"/>
                <a:gd name="T44" fmla="*/ 2147483647 w 426"/>
                <a:gd name="T45" fmla="*/ 2147483647 h 180"/>
                <a:gd name="T46" fmla="*/ 2147483647 w 426"/>
                <a:gd name="T47" fmla="*/ 2147483647 h 180"/>
                <a:gd name="T48" fmla="*/ 2147483647 w 426"/>
                <a:gd name="T49" fmla="*/ 2147483647 h 180"/>
                <a:gd name="T50" fmla="*/ 2147483647 w 426"/>
                <a:gd name="T51" fmla="*/ 2147483647 h 180"/>
                <a:gd name="T52" fmla="*/ 2147483647 w 426"/>
                <a:gd name="T53" fmla="*/ 2147483647 h 180"/>
                <a:gd name="T54" fmla="*/ 2147483647 w 426"/>
                <a:gd name="T55" fmla="*/ 2147483647 h 180"/>
                <a:gd name="T56" fmla="*/ 2147483647 w 426"/>
                <a:gd name="T57" fmla="*/ 2147483647 h 180"/>
                <a:gd name="T58" fmla="*/ 2147483647 w 426"/>
                <a:gd name="T59" fmla="*/ 2147483647 h 180"/>
                <a:gd name="T60" fmla="*/ 2147483647 w 426"/>
                <a:gd name="T61" fmla="*/ 0 h 180"/>
                <a:gd name="T62" fmla="*/ 2147483647 w 426"/>
                <a:gd name="T63" fmla="*/ 2147483647 h 180"/>
                <a:gd name="T64" fmla="*/ 2147483647 w 426"/>
                <a:gd name="T65" fmla="*/ 2147483647 h 180"/>
                <a:gd name="T66" fmla="*/ 2147483647 w 426"/>
                <a:gd name="T67" fmla="*/ 2147483647 h 180"/>
                <a:gd name="T68" fmla="*/ 2147483647 w 426"/>
                <a:gd name="T69" fmla="*/ 2147483647 h 180"/>
                <a:gd name="T70" fmla="*/ 2147483647 w 426"/>
                <a:gd name="T71" fmla="*/ 2147483647 h 180"/>
                <a:gd name="T72" fmla="*/ 2147483647 w 426"/>
                <a:gd name="T73" fmla="*/ 2147483647 h 180"/>
                <a:gd name="T74" fmla="*/ 2147483647 w 426"/>
                <a:gd name="T75" fmla="*/ 2147483647 h 180"/>
                <a:gd name="T76" fmla="*/ 2147483647 w 426"/>
                <a:gd name="T77" fmla="*/ 2147483647 h 180"/>
                <a:gd name="T78" fmla="*/ 2147483647 w 426"/>
                <a:gd name="T79" fmla="*/ 2147483647 h 180"/>
                <a:gd name="T80" fmla="*/ 2147483647 w 426"/>
                <a:gd name="T81" fmla="*/ 2147483647 h 180"/>
                <a:gd name="T82" fmla="*/ 2147483647 w 426"/>
                <a:gd name="T83" fmla="*/ 2147483647 h 180"/>
                <a:gd name="T84" fmla="*/ 0 w 426"/>
                <a:gd name="T85" fmla="*/ 2147483647 h 180"/>
                <a:gd name="T86" fmla="*/ 2147483647 w 426"/>
                <a:gd name="T87" fmla="*/ 2147483647 h 18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6"/>
                <a:gd name="T133" fmla="*/ 0 h 180"/>
                <a:gd name="T134" fmla="*/ 426 w 426"/>
                <a:gd name="T135" fmla="*/ 180 h 18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6" h="180">
                  <a:moveTo>
                    <a:pt x="6" y="144"/>
                  </a:moveTo>
                  <a:lnTo>
                    <a:pt x="6" y="138"/>
                  </a:lnTo>
                  <a:lnTo>
                    <a:pt x="12" y="138"/>
                  </a:lnTo>
                  <a:lnTo>
                    <a:pt x="24" y="132"/>
                  </a:lnTo>
                  <a:lnTo>
                    <a:pt x="66" y="132"/>
                  </a:lnTo>
                  <a:lnTo>
                    <a:pt x="78" y="120"/>
                  </a:lnTo>
                  <a:lnTo>
                    <a:pt x="96" y="120"/>
                  </a:lnTo>
                  <a:lnTo>
                    <a:pt x="102" y="126"/>
                  </a:lnTo>
                  <a:lnTo>
                    <a:pt x="108" y="126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62" y="138"/>
                  </a:lnTo>
                  <a:lnTo>
                    <a:pt x="168" y="132"/>
                  </a:lnTo>
                  <a:lnTo>
                    <a:pt x="180" y="132"/>
                  </a:lnTo>
                  <a:lnTo>
                    <a:pt x="186" y="138"/>
                  </a:lnTo>
                  <a:lnTo>
                    <a:pt x="204" y="138"/>
                  </a:lnTo>
                  <a:lnTo>
                    <a:pt x="216" y="126"/>
                  </a:lnTo>
                  <a:lnTo>
                    <a:pt x="228" y="126"/>
                  </a:lnTo>
                  <a:lnTo>
                    <a:pt x="234" y="132"/>
                  </a:lnTo>
                  <a:lnTo>
                    <a:pt x="240" y="144"/>
                  </a:lnTo>
                  <a:lnTo>
                    <a:pt x="270" y="144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300" y="162"/>
                  </a:lnTo>
                  <a:lnTo>
                    <a:pt x="318" y="174"/>
                  </a:lnTo>
                  <a:lnTo>
                    <a:pt x="336" y="180"/>
                  </a:lnTo>
                  <a:lnTo>
                    <a:pt x="360" y="168"/>
                  </a:lnTo>
                  <a:lnTo>
                    <a:pt x="378" y="168"/>
                  </a:lnTo>
                  <a:lnTo>
                    <a:pt x="384" y="174"/>
                  </a:lnTo>
                  <a:lnTo>
                    <a:pt x="390" y="168"/>
                  </a:lnTo>
                  <a:lnTo>
                    <a:pt x="396" y="168"/>
                  </a:lnTo>
                  <a:lnTo>
                    <a:pt x="402" y="162"/>
                  </a:lnTo>
                  <a:lnTo>
                    <a:pt x="408" y="150"/>
                  </a:lnTo>
                  <a:lnTo>
                    <a:pt x="414" y="144"/>
                  </a:lnTo>
                  <a:lnTo>
                    <a:pt x="420" y="150"/>
                  </a:lnTo>
                  <a:lnTo>
                    <a:pt x="426" y="150"/>
                  </a:lnTo>
                  <a:lnTo>
                    <a:pt x="426" y="126"/>
                  </a:lnTo>
                  <a:lnTo>
                    <a:pt x="414" y="114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78" y="90"/>
                  </a:lnTo>
                  <a:lnTo>
                    <a:pt x="384" y="72"/>
                  </a:lnTo>
                  <a:lnTo>
                    <a:pt x="402" y="72"/>
                  </a:lnTo>
                  <a:lnTo>
                    <a:pt x="402" y="66"/>
                  </a:lnTo>
                  <a:lnTo>
                    <a:pt x="396" y="60"/>
                  </a:lnTo>
                  <a:lnTo>
                    <a:pt x="384" y="54"/>
                  </a:lnTo>
                  <a:lnTo>
                    <a:pt x="372" y="42"/>
                  </a:lnTo>
                  <a:lnTo>
                    <a:pt x="354" y="42"/>
                  </a:lnTo>
                  <a:lnTo>
                    <a:pt x="348" y="36"/>
                  </a:lnTo>
                  <a:lnTo>
                    <a:pt x="330" y="36"/>
                  </a:lnTo>
                  <a:lnTo>
                    <a:pt x="324" y="42"/>
                  </a:lnTo>
                  <a:lnTo>
                    <a:pt x="306" y="42"/>
                  </a:lnTo>
                  <a:lnTo>
                    <a:pt x="288" y="24"/>
                  </a:lnTo>
                  <a:lnTo>
                    <a:pt x="276" y="18"/>
                  </a:lnTo>
                  <a:lnTo>
                    <a:pt x="270" y="12"/>
                  </a:lnTo>
                  <a:lnTo>
                    <a:pt x="246" y="0"/>
                  </a:lnTo>
                  <a:lnTo>
                    <a:pt x="216" y="0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80" y="24"/>
                  </a:lnTo>
                  <a:lnTo>
                    <a:pt x="180" y="30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86" y="78"/>
                  </a:lnTo>
                  <a:lnTo>
                    <a:pt x="156" y="78"/>
                  </a:lnTo>
                  <a:lnTo>
                    <a:pt x="138" y="72"/>
                  </a:lnTo>
                  <a:lnTo>
                    <a:pt x="126" y="72"/>
                  </a:lnTo>
                  <a:lnTo>
                    <a:pt x="114" y="54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0" y="30"/>
                  </a:lnTo>
                  <a:lnTo>
                    <a:pt x="48" y="30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18" y="78"/>
                  </a:lnTo>
                  <a:lnTo>
                    <a:pt x="6" y="84"/>
                  </a:lnTo>
                  <a:lnTo>
                    <a:pt x="0" y="96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6" y="150"/>
                  </a:lnTo>
                  <a:lnTo>
                    <a:pt x="6" y="14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17" name="Laos" descr="© INSCALE GmbH, 05.05.2010&#10;http://www.presentationload.com/">
              <a:extLst>
                <a:ext uri="{FF2B5EF4-FFF2-40B4-BE49-F238E27FC236}">
                  <a16:creationId xmlns:a16="http://schemas.microsoft.com/office/drawing/2014/main" id="{C8C13CBC-DAEA-4286-B2F0-49798F31CC2B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0321" y="2530655"/>
              <a:ext cx="228285" cy="263864"/>
            </a:xfrm>
            <a:custGeom>
              <a:avLst/>
              <a:gdLst>
                <a:gd name="T0" fmla="*/ 2147483647 w 600"/>
                <a:gd name="T1" fmla="*/ 2147483647 h 696"/>
                <a:gd name="T2" fmla="*/ 2147483647 w 600"/>
                <a:gd name="T3" fmla="*/ 2147483647 h 696"/>
                <a:gd name="T4" fmla="*/ 2147483647 w 600"/>
                <a:gd name="T5" fmla="*/ 2147483647 h 696"/>
                <a:gd name="T6" fmla="*/ 2147483647 w 600"/>
                <a:gd name="T7" fmla="*/ 2147483647 h 696"/>
                <a:gd name="T8" fmla="*/ 2147483647 w 600"/>
                <a:gd name="T9" fmla="*/ 2147483647 h 696"/>
                <a:gd name="T10" fmla="*/ 2147483647 w 600"/>
                <a:gd name="T11" fmla="*/ 2147483647 h 696"/>
                <a:gd name="T12" fmla="*/ 2147483647 w 600"/>
                <a:gd name="T13" fmla="*/ 2147483647 h 696"/>
                <a:gd name="T14" fmla="*/ 2147483647 w 600"/>
                <a:gd name="T15" fmla="*/ 2147483647 h 696"/>
                <a:gd name="T16" fmla="*/ 2147483647 w 600"/>
                <a:gd name="T17" fmla="*/ 2147483647 h 696"/>
                <a:gd name="T18" fmla="*/ 2147483647 w 600"/>
                <a:gd name="T19" fmla="*/ 2147483647 h 696"/>
                <a:gd name="T20" fmla="*/ 2147483647 w 600"/>
                <a:gd name="T21" fmla="*/ 2147483647 h 696"/>
                <a:gd name="T22" fmla="*/ 2147483647 w 600"/>
                <a:gd name="T23" fmla="*/ 2147483647 h 696"/>
                <a:gd name="T24" fmla="*/ 2147483647 w 600"/>
                <a:gd name="T25" fmla="*/ 2147483647 h 696"/>
                <a:gd name="T26" fmla="*/ 2147483647 w 600"/>
                <a:gd name="T27" fmla="*/ 2147483647 h 696"/>
                <a:gd name="T28" fmla="*/ 2147483647 w 600"/>
                <a:gd name="T29" fmla="*/ 2147483647 h 696"/>
                <a:gd name="T30" fmla="*/ 2147483647 w 600"/>
                <a:gd name="T31" fmla="*/ 2147483647 h 696"/>
                <a:gd name="T32" fmla="*/ 2147483647 w 600"/>
                <a:gd name="T33" fmla="*/ 2147483647 h 696"/>
                <a:gd name="T34" fmla="*/ 2147483647 w 600"/>
                <a:gd name="T35" fmla="*/ 2147483647 h 696"/>
                <a:gd name="T36" fmla="*/ 2147483647 w 600"/>
                <a:gd name="T37" fmla="*/ 2147483647 h 696"/>
                <a:gd name="T38" fmla="*/ 2147483647 w 600"/>
                <a:gd name="T39" fmla="*/ 2147483647 h 696"/>
                <a:gd name="T40" fmla="*/ 2147483647 w 600"/>
                <a:gd name="T41" fmla="*/ 2147483647 h 696"/>
                <a:gd name="T42" fmla="*/ 2147483647 w 600"/>
                <a:gd name="T43" fmla="*/ 2147483647 h 696"/>
                <a:gd name="T44" fmla="*/ 2147483647 w 600"/>
                <a:gd name="T45" fmla="*/ 2147483647 h 696"/>
                <a:gd name="T46" fmla="*/ 2147483647 w 600"/>
                <a:gd name="T47" fmla="*/ 2147483647 h 696"/>
                <a:gd name="T48" fmla="*/ 2147483647 w 600"/>
                <a:gd name="T49" fmla="*/ 2147483647 h 696"/>
                <a:gd name="T50" fmla="*/ 2147483647 w 600"/>
                <a:gd name="T51" fmla="*/ 2147483647 h 696"/>
                <a:gd name="T52" fmla="*/ 2147483647 w 600"/>
                <a:gd name="T53" fmla="*/ 2147483647 h 696"/>
                <a:gd name="T54" fmla="*/ 2147483647 w 600"/>
                <a:gd name="T55" fmla="*/ 2147483647 h 696"/>
                <a:gd name="T56" fmla="*/ 2147483647 w 600"/>
                <a:gd name="T57" fmla="*/ 2147483647 h 696"/>
                <a:gd name="T58" fmla="*/ 2147483647 w 600"/>
                <a:gd name="T59" fmla="*/ 2147483647 h 696"/>
                <a:gd name="T60" fmla="*/ 2147483647 w 600"/>
                <a:gd name="T61" fmla="*/ 2147483647 h 696"/>
                <a:gd name="T62" fmla="*/ 2147483647 w 600"/>
                <a:gd name="T63" fmla="*/ 2147483647 h 696"/>
                <a:gd name="T64" fmla="*/ 2147483647 w 600"/>
                <a:gd name="T65" fmla="*/ 2147483647 h 696"/>
                <a:gd name="T66" fmla="*/ 2147483647 w 600"/>
                <a:gd name="T67" fmla="*/ 2147483647 h 696"/>
                <a:gd name="T68" fmla="*/ 2147483647 w 600"/>
                <a:gd name="T69" fmla="*/ 2147483647 h 696"/>
                <a:gd name="T70" fmla="*/ 2147483647 w 600"/>
                <a:gd name="T71" fmla="*/ 2147483647 h 696"/>
                <a:gd name="T72" fmla="*/ 2147483647 w 600"/>
                <a:gd name="T73" fmla="*/ 2147483647 h 696"/>
                <a:gd name="T74" fmla="*/ 2147483647 w 600"/>
                <a:gd name="T75" fmla="*/ 2147483647 h 696"/>
                <a:gd name="T76" fmla="*/ 2147483647 w 600"/>
                <a:gd name="T77" fmla="*/ 2147483647 h 696"/>
                <a:gd name="T78" fmla="*/ 2147483647 w 600"/>
                <a:gd name="T79" fmla="*/ 2147483647 h 696"/>
                <a:gd name="T80" fmla="*/ 2147483647 w 600"/>
                <a:gd name="T81" fmla="*/ 2147483647 h 696"/>
                <a:gd name="T82" fmla="*/ 2147483647 w 600"/>
                <a:gd name="T83" fmla="*/ 2147483647 h 696"/>
                <a:gd name="T84" fmla="*/ 2147483647 w 600"/>
                <a:gd name="T85" fmla="*/ 2147483647 h 696"/>
                <a:gd name="T86" fmla="*/ 2147483647 w 600"/>
                <a:gd name="T87" fmla="*/ 2147483647 h 696"/>
                <a:gd name="T88" fmla="*/ 2147483647 w 600"/>
                <a:gd name="T89" fmla="*/ 2147483647 h 696"/>
                <a:gd name="T90" fmla="*/ 2147483647 w 600"/>
                <a:gd name="T91" fmla="*/ 2147483647 h 696"/>
                <a:gd name="T92" fmla="*/ 2147483647 w 600"/>
                <a:gd name="T93" fmla="*/ 2147483647 h 696"/>
                <a:gd name="T94" fmla="*/ 2147483647 w 600"/>
                <a:gd name="T95" fmla="*/ 2147483647 h 696"/>
                <a:gd name="T96" fmla="*/ 2147483647 w 600"/>
                <a:gd name="T97" fmla="*/ 2147483647 h 696"/>
                <a:gd name="T98" fmla="*/ 2147483647 w 600"/>
                <a:gd name="T99" fmla="*/ 2147483647 h 696"/>
                <a:gd name="T100" fmla="*/ 2147483647 w 600"/>
                <a:gd name="T101" fmla="*/ 2147483647 h 696"/>
                <a:gd name="T102" fmla="*/ 2147483647 w 600"/>
                <a:gd name="T103" fmla="*/ 2147483647 h 696"/>
                <a:gd name="T104" fmla="*/ 2147483647 w 600"/>
                <a:gd name="T105" fmla="*/ 2147483647 h 696"/>
                <a:gd name="T106" fmla="*/ 2147483647 w 600"/>
                <a:gd name="T107" fmla="*/ 2147483647 h 696"/>
                <a:gd name="T108" fmla="*/ 2147483647 w 600"/>
                <a:gd name="T109" fmla="*/ 2147483647 h 696"/>
                <a:gd name="T110" fmla="*/ 2147483647 w 600"/>
                <a:gd name="T111" fmla="*/ 2147483647 h 696"/>
                <a:gd name="T112" fmla="*/ 2147483647 w 600"/>
                <a:gd name="T113" fmla="*/ 2147483647 h 696"/>
                <a:gd name="T114" fmla="*/ 2147483647 w 600"/>
                <a:gd name="T115" fmla="*/ 2147483647 h 696"/>
                <a:gd name="T116" fmla="*/ 2147483647 w 600"/>
                <a:gd name="T117" fmla="*/ 2147483647 h 696"/>
                <a:gd name="T118" fmla="*/ 0 w 600"/>
                <a:gd name="T119" fmla="*/ 2147483647 h 696"/>
                <a:gd name="T120" fmla="*/ 2147483647 w 600"/>
                <a:gd name="T121" fmla="*/ 2147483647 h 6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00"/>
                <a:gd name="T184" fmla="*/ 0 h 696"/>
                <a:gd name="T185" fmla="*/ 600 w 600"/>
                <a:gd name="T186" fmla="*/ 696 h 6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00" h="696">
                  <a:moveTo>
                    <a:pt x="24" y="180"/>
                  </a:moveTo>
                  <a:lnTo>
                    <a:pt x="36" y="180"/>
                  </a:lnTo>
                  <a:lnTo>
                    <a:pt x="42" y="186"/>
                  </a:lnTo>
                  <a:lnTo>
                    <a:pt x="42" y="198"/>
                  </a:lnTo>
                  <a:lnTo>
                    <a:pt x="36" y="204"/>
                  </a:lnTo>
                  <a:lnTo>
                    <a:pt x="36" y="228"/>
                  </a:lnTo>
                  <a:lnTo>
                    <a:pt x="42" y="240"/>
                  </a:lnTo>
                  <a:lnTo>
                    <a:pt x="48" y="246"/>
                  </a:lnTo>
                  <a:lnTo>
                    <a:pt x="66" y="246"/>
                  </a:lnTo>
                  <a:lnTo>
                    <a:pt x="66" y="234"/>
                  </a:lnTo>
                  <a:lnTo>
                    <a:pt x="78" y="234"/>
                  </a:lnTo>
                  <a:lnTo>
                    <a:pt x="84" y="228"/>
                  </a:lnTo>
                  <a:lnTo>
                    <a:pt x="90" y="228"/>
                  </a:lnTo>
                  <a:lnTo>
                    <a:pt x="102" y="234"/>
                  </a:lnTo>
                  <a:lnTo>
                    <a:pt x="102" y="264"/>
                  </a:lnTo>
                  <a:lnTo>
                    <a:pt x="96" y="270"/>
                  </a:lnTo>
                  <a:lnTo>
                    <a:pt x="102" y="276"/>
                  </a:lnTo>
                  <a:lnTo>
                    <a:pt x="108" y="288"/>
                  </a:lnTo>
                  <a:lnTo>
                    <a:pt x="108" y="300"/>
                  </a:lnTo>
                  <a:lnTo>
                    <a:pt x="102" y="312"/>
                  </a:lnTo>
                  <a:lnTo>
                    <a:pt x="90" y="324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08" y="342"/>
                  </a:lnTo>
                  <a:lnTo>
                    <a:pt x="84" y="390"/>
                  </a:lnTo>
                  <a:lnTo>
                    <a:pt x="84" y="402"/>
                  </a:lnTo>
                  <a:lnTo>
                    <a:pt x="102" y="402"/>
                  </a:lnTo>
                  <a:lnTo>
                    <a:pt x="126" y="390"/>
                  </a:lnTo>
                  <a:lnTo>
                    <a:pt x="132" y="384"/>
                  </a:lnTo>
                  <a:lnTo>
                    <a:pt x="132" y="378"/>
                  </a:lnTo>
                  <a:lnTo>
                    <a:pt x="144" y="366"/>
                  </a:lnTo>
                  <a:lnTo>
                    <a:pt x="150" y="354"/>
                  </a:lnTo>
                  <a:lnTo>
                    <a:pt x="156" y="348"/>
                  </a:lnTo>
                  <a:lnTo>
                    <a:pt x="168" y="348"/>
                  </a:lnTo>
                  <a:lnTo>
                    <a:pt x="174" y="354"/>
                  </a:lnTo>
                  <a:lnTo>
                    <a:pt x="198" y="366"/>
                  </a:lnTo>
                  <a:lnTo>
                    <a:pt x="216" y="366"/>
                  </a:lnTo>
                  <a:lnTo>
                    <a:pt x="234" y="348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58" y="330"/>
                  </a:lnTo>
                  <a:lnTo>
                    <a:pt x="264" y="336"/>
                  </a:lnTo>
                  <a:lnTo>
                    <a:pt x="276" y="342"/>
                  </a:lnTo>
                  <a:lnTo>
                    <a:pt x="300" y="342"/>
                  </a:lnTo>
                  <a:lnTo>
                    <a:pt x="306" y="348"/>
                  </a:lnTo>
                  <a:lnTo>
                    <a:pt x="306" y="360"/>
                  </a:lnTo>
                  <a:lnTo>
                    <a:pt x="318" y="372"/>
                  </a:lnTo>
                  <a:lnTo>
                    <a:pt x="336" y="384"/>
                  </a:lnTo>
                  <a:lnTo>
                    <a:pt x="348" y="390"/>
                  </a:lnTo>
                  <a:lnTo>
                    <a:pt x="366" y="408"/>
                  </a:lnTo>
                  <a:lnTo>
                    <a:pt x="372" y="450"/>
                  </a:lnTo>
                  <a:lnTo>
                    <a:pt x="372" y="462"/>
                  </a:lnTo>
                  <a:lnTo>
                    <a:pt x="384" y="486"/>
                  </a:lnTo>
                  <a:lnTo>
                    <a:pt x="420" y="522"/>
                  </a:lnTo>
                  <a:lnTo>
                    <a:pt x="420" y="528"/>
                  </a:lnTo>
                  <a:lnTo>
                    <a:pt x="426" y="534"/>
                  </a:lnTo>
                  <a:lnTo>
                    <a:pt x="426" y="546"/>
                  </a:lnTo>
                  <a:lnTo>
                    <a:pt x="432" y="540"/>
                  </a:lnTo>
                  <a:lnTo>
                    <a:pt x="432" y="546"/>
                  </a:lnTo>
                  <a:lnTo>
                    <a:pt x="444" y="558"/>
                  </a:lnTo>
                  <a:lnTo>
                    <a:pt x="432" y="582"/>
                  </a:lnTo>
                  <a:lnTo>
                    <a:pt x="426" y="588"/>
                  </a:lnTo>
                  <a:lnTo>
                    <a:pt x="426" y="594"/>
                  </a:lnTo>
                  <a:lnTo>
                    <a:pt x="438" y="606"/>
                  </a:lnTo>
                  <a:lnTo>
                    <a:pt x="450" y="612"/>
                  </a:lnTo>
                  <a:lnTo>
                    <a:pt x="456" y="618"/>
                  </a:lnTo>
                  <a:lnTo>
                    <a:pt x="456" y="630"/>
                  </a:lnTo>
                  <a:lnTo>
                    <a:pt x="450" y="636"/>
                  </a:lnTo>
                  <a:lnTo>
                    <a:pt x="444" y="648"/>
                  </a:lnTo>
                  <a:lnTo>
                    <a:pt x="432" y="654"/>
                  </a:lnTo>
                  <a:lnTo>
                    <a:pt x="426" y="660"/>
                  </a:lnTo>
                  <a:lnTo>
                    <a:pt x="426" y="672"/>
                  </a:lnTo>
                  <a:lnTo>
                    <a:pt x="450" y="672"/>
                  </a:lnTo>
                  <a:lnTo>
                    <a:pt x="456" y="678"/>
                  </a:lnTo>
                  <a:lnTo>
                    <a:pt x="462" y="678"/>
                  </a:lnTo>
                  <a:lnTo>
                    <a:pt x="462" y="684"/>
                  </a:lnTo>
                  <a:lnTo>
                    <a:pt x="474" y="696"/>
                  </a:lnTo>
                  <a:lnTo>
                    <a:pt x="486" y="696"/>
                  </a:lnTo>
                  <a:lnTo>
                    <a:pt x="492" y="690"/>
                  </a:lnTo>
                  <a:lnTo>
                    <a:pt x="492" y="678"/>
                  </a:lnTo>
                  <a:lnTo>
                    <a:pt x="480" y="666"/>
                  </a:lnTo>
                  <a:lnTo>
                    <a:pt x="498" y="654"/>
                  </a:lnTo>
                  <a:lnTo>
                    <a:pt x="510" y="642"/>
                  </a:lnTo>
                  <a:lnTo>
                    <a:pt x="546" y="654"/>
                  </a:lnTo>
                  <a:lnTo>
                    <a:pt x="558" y="642"/>
                  </a:lnTo>
                  <a:lnTo>
                    <a:pt x="582" y="648"/>
                  </a:lnTo>
                  <a:lnTo>
                    <a:pt x="588" y="648"/>
                  </a:lnTo>
                  <a:lnTo>
                    <a:pt x="600" y="636"/>
                  </a:lnTo>
                  <a:lnTo>
                    <a:pt x="600" y="630"/>
                  </a:lnTo>
                  <a:lnTo>
                    <a:pt x="588" y="618"/>
                  </a:lnTo>
                  <a:lnTo>
                    <a:pt x="582" y="618"/>
                  </a:lnTo>
                  <a:lnTo>
                    <a:pt x="600" y="582"/>
                  </a:lnTo>
                  <a:lnTo>
                    <a:pt x="594" y="582"/>
                  </a:lnTo>
                  <a:lnTo>
                    <a:pt x="588" y="576"/>
                  </a:lnTo>
                  <a:lnTo>
                    <a:pt x="564" y="564"/>
                  </a:lnTo>
                  <a:lnTo>
                    <a:pt x="540" y="540"/>
                  </a:lnTo>
                  <a:lnTo>
                    <a:pt x="546" y="540"/>
                  </a:lnTo>
                  <a:lnTo>
                    <a:pt x="552" y="534"/>
                  </a:lnTo>
                  <a:lnTo>
                    <a:pt x="558" y="534"/>
                  </a:lnTo>
                  <a:lnTo>
                    <a:pt x="564" y="528"/>
                  </a:lnTo>
                  <a:lnTo>
                    <a:pt x="564" y="516"/>
                  </a:lnTo>
                  <a:lnTo>
                    <a:pt x="558" y="510"/>
                  </a:lnTo>
                  <a:lnTo>
                    <a:pt x="546" y="504"/>
                  </a:lnTo>
                  <a:lnTo>
                    <a:pt x="540" y="498"/>
                  </a:lnTo>
                  <a:lnTo>
                    <a:pt x="528" y="498"/>
                  </a:lnTo>
                  <a:lnTo>
                    <a:pt x="516" y="486"/>
                  </a:lnTo>
                  <a:lnTo>
                    <a:pt x="504" y="462"/>
                  </a:lnTo>
                  <a:lnTo>
                    <a:pt x="498" y="456"/>
                  </a:lnTo>
                  <a:lnTo>
                    <a:pt x="498" y="450"/>
                  </a:lnTo>
                  <a:lnTo>
                    <a:pt x="480" y="450"/>
                  </a:lnTo>
                  <a:lnTo>
                    <a:pt x="474" y="432"/>
                  </a:lnTo>
                  <a:lnTo>
                    <a:pt x="456" y="414"/>
                  </a:lnTo>
                  <a:lnTo>
                    <a:pt x="438" y="402"/>
                  </a:lnTo>
                  <a:lnTo>
                    <a:pt x="426" y="378"/>
                  </a:lnTo>
                  <a:lnTo>
                    <a:pt x="426" y="354"/>
                  </a:lnTo>
                  <a:lnTo>
                    <a:pt x="420" y="354"/>
                  </a:lnTo>
                  <a:lnTo>
                    <a:pt x="414" y="348"/>
                  </a:lnTo>
                  <a:lnTo>
                    <a:pt x="402" y="342"/>
                  </a:lnTo>
                  <a:lnTo>
                    <a:pt x="390" y="342"/>
                  </a:lnTo>
                  <a:lnTo>
                    <a:pt x="384" y="336"/>
                  </a:lnTo>
                  <a:lnTo>
                    <a:pt x="384" y="306"/>
                  </a:lnTo>
                  <a:lnTo>
                    <a:pt x="372" y="306"/>
                  </a:lnTo>
                  <a:lnTo>
                    <a:pt x="366" y="300"/>
                  </a:lnTo>
                  <a:lnTo>
                    <a:pt x="354" y="294"/>
                  </a:lnTo>
                  <a:lnTo>
                    <a:pt x="342" y="282"/>
                  </a:lnTo>
                  <a:lnTo>
                    <a:pt x="306" y="264"/>
                  </a:lnTo>
                  <a:lnTo>
                    <a:pt x="300" y="258"/>
                  </a:lnTo>
                  <a:lnTo>
                    <a:pt x="288" y="252"/>
                  </a:lnTo>
                  <a:lnTo>
                    <a:pt x="288" y="234"/>
                  </a:lnTo>
                  <a:lnTo>
                    <a:pt x="282" y="228"/>
                  </a:lnTo>
                  <a:lnTo>
                    <a:pt x="306" y="228"/>
                  </a:lnTo>
                  <a:lnTo>
                    <a:pt x="312" y="234"/>
                  </a:lnTo>
                  <a:lnTo>
                    <a:pt x="330" y="234"/>
                  </a:lnTo>
                  <a:lnTo>
                    <a:pt x="336" y="228"/>
                  </a:lnTo>
                  <a:lnTo>
                    <a:pt x="342" y="216"/>
                  </a:lnTo>
                  <a:lnTo>
                    <a:pt x="354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48" y="180"/>
                  </a:lnTo>
                  <a:lnTo>
                    <a:pt x="330" y="174"/>
                  </a:lnTo>
                  <a:lnTo>
                    <a:pt x="306" y="162"/>
                  </a:lnTo>
                  <a:lnTo>
                    <a:pt x="306" y="156"/>
                  </a:lnTo>
                  <a:lnTo>
                    <a:pt x="312" y="150"/>
                  </a:lnTo>
                  <a:lnTo>
                    <a:pt x="318" y="150"/>
                  </a:lnTo>
                  <a:lnTo>
                    <a:pt x="294" y="126"/>
                  </a:lnTo>
                  <a:lnTo>
                    <a:pt x="282" y="120"/>
                  </a:lnTo>
                  <a:lnTo>
                    <a:pt x="270" y="120"/>
                  </a:lnTo>
                  <a:lnTo>
                    <a:pt x="264" y="132"/>
                  </a:lnTo>
                  <a:lnTo>
                    <a:pt x="264" y="138"/>
                  </a:lnTo>
                  <a:lnTo>
                    <a:pt x="258" y="150"/>
                  </a:lnTo>
                  <a:lnTo>
                    <a:pt x="252" y="156"/>
                  </a:lnTo>
                  <a:lnTo>
                    <a:pt x="240" y="144"/>
                  </a:lnTo>
                  <a:lnTo>
                    <a:pt x="240" y="138"/>
                  </a:lnTo>
                  <a:lnTo>
                    <a:pt x="222" y="138"/>
                  </a:lnTo>
                  <a:lnTo>
                    <a:pt x="216" y="126"/>
                  </a:lnTo>
                  <a:lnTo>
                    <a:pt x="198" y="108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0" y="54"/>
                  </a:lnTo>
                  <a:lnTo>
                    <a:pt x="174" y="60"/>
                  </a:lnTo>
                  <a:lnTo>
                    <a:pt x="168" y="48"/>
                  </a:lnTo>
                  <a:lnTo>
                    <a:pt x="156" y="42"/>
                  </a:lnTo>
                  <a:lnTo>
                    <a:pt x="150" y="30"/>
                  </a:lnTo>
                  <a:lnTo>
                    <a:pt x="144" y="24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96" y="0"/>
                  </a:lnTo>
                  <a:lnTo>
                    <a:pt x="90" y="6"/>
                  </a:lnTo>
                  <a:lnTo>
                    <a:pt x="90" y="48"/>
                  </a:lnTo>
                  <a:lnTo>
                    <a:pt x="114" y="72"/>
                  </a:lnTo>
                  <a:lnTo>
                    <a:pt x="114" y="108"/>
                  </a:lnTo>
                  <a:lnTo>
                    <a:pt x="72" y="108"/>
                  </a:lnTo>
                  <a:lnTo>
                    <a:pt x="72" y="84"/>
                  </a:lnTo>
                  <a:lnTo>
                    <a:pt x="36" y="102"/>
                  </a:lnTo>
                  <a:lnTo>
                    <a:pt x="36" y="114"/>
                  </a:lnTo>
                  <a:lnTo>
                    <a:pt x="30" y="126"/>
                  </a:lnTo>
                  <a:lnTo>
                    <a:pt x="36" y="132"/>
                  </a:lnTo>
                  <a:lnTo>
                    <a:pt x="30" y="138"/>
                  </a:lnTo>
                  <a:lnTo>
                    <a:pt x="18" y="138"/>
                  </a:lnTo>
                  <a:lnTo>
                    <a:pt x="0" y="156"/>
                  </a:lnTo>
                  <a:lnTo>
                    <a:pt x="0" y="168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24" y="1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18" name="Kuwait" descr="© INSCALE GmbH, 05.05.2010&#10;http://www.presentationload.com/">
              <a:extLst>
                <a:ext uri="{FF2B5EF4-FFF2-40B4-BE49-F238E27FC236}">
                  <a16:creationId xmlns:a16="http://schemas.microsoft.com/office/drawing/2014/main" id="{DA10E6C9-5633-EAE1-ACCA-EE9F7AAE3C28}"/>
                </a:ext>
              </a:extLst>
            </p:cNvPr>
            <p:cNvSpPr>
              <a:spLocks/>
            </p:cNvSpPr>
            <p:nvPr/>
          </p:nvSpPr>
          <p:spPr bwMode="gray">
            <a:xfrm>
              <a:off x="5455385" y="2300887"/>
              <a:ext cx="51884" cy="45954"/>
            </a:xfrm>
            <a:custGeom>
              <a:avLst/>
              <a:gdLst>
                <a:gd name="T0" fmla="*/ 2147483647 w 138"/>
                <a:gd name="T1" fmla="*/ 0 h 120"/>
                <a:gd name="T2" fmla="*/ 2147483647 w 138"/>
                <a:gd name="T3" fmla="*/ 0 h 120"/>
                <a:gd name="T4" fmla="*/ 2147483647 w 138"/>
                <a:gd name="T5" fmla="*/ 2147483647 h 120"/>
                <a:gd name="T6" fmla="*/ 2147483647 w 138"/>
                <a:gd name="T7" fmla="*/ 2147483647 h 120"/>
                <a:gd name="T8" fmla="*/ 2147483647 w 138"/>
                <a:gd name="T9" fmla="*/ 2147483647 h 120"/>
                <a:gd name="T10" fmla="*/ 2147483647 w 138"/>
                <a:gd name="T11" fmla="*/ 2147483647 h 120"/>
                <a:gd name="T12" fmla="*/ 0 w 138"/>
                <a:gd name="T13" fmla="*/ 2147483647 h 120"/>
                <a:gd name="T14" fmla="*/ 2147483647 w 138"/>
                <a:gd name="T15" fmla="*/ 2147483647 h 120"/>
                <a:gd name="T16" fmla="*/ 2147483647 w 138"/>
                <a:gd name="T17" fmla="*/ 2147483647 h 120"/>
                <a:gd name="T18" fmla="*/ 2147483647 w 138"/>
                <a:gd name="T19" fmla="*/ 2147483647 h 120"/>
                <a:gd name="T20" fmla="*/ 2147483647 w 138"/>
                <a:gd name="T21" fmla="*/ 2147483647 h 120"/>
                <a:gd name="T22" fmla="*/ 2147483647 w 138"/>
                <a:gd name="T23" fmla="*/ 2147483647 h 120"/>
                <a:gd name="T24" fmla="*/ 2147483647 w 138"/>
                <a:gd name="T25" fmla="*/ 2147483647 h 120"/>
                <a:gd name="T26" fmla="*/ 2147483647 w 138"/>
                <a:gd name="T27" fmla="*/ 2147483647 h 120"/>
                <a:gd name="T28" fmla="*/ 2147483647 w 138"/>
                <a:gd name="T29" fmla="*/ 2147483647 h 120"/>
                <a:gd name="T30" fmla="*/ 2147483647 w 138"/>
                <a:gd name="T31" fmla="*/ 2147483647 h 120"/>
                <a:gd name="T32" fmla="*/ 2147483647 w 138"/>
                <a:gd name="T33" fmla="*/ 2147483647 h 120"/>
                <a:gd name="T34" fmla="*/ 2147483647 w 138"/>
                <a:gd name="T35" fmla="*/ 2147483647 h 120"/>
                <a:gd name="T36" fmla="*/ 2147483647 w 138"/>
                <a:gd name="T37" fmla="*/ 2147483647 h 120"/>
                <a:gd name="T38" fmla="*/ 2147483647 w 138"/>
                <a:gd name="T39" fmla="*/ 2147483647 h 120"/>
                <a:gd name="T40" fmla="*/ 2147483647 w 138"/>
                <a:gd name="T41" fmla="*/ 2147483647 h 120"/>
                <a:gd name="T42" fmla="*/ 2147483647 w 138"/>
                <a:gd name="T43" fmla="*/ 2147483647 h 120"/>
                <a:gd name="T44" fmla="*/ 2147483647 w 138"/>
                <a:gd name="T45" fmla="*/ 2147483647 h 120"/>
                <a:gd name="T46" fmla="*/ 2147483647 w 138"/>
                <a:gd name="T47" fmla="*/ 2147483647 h 120"/>
                <a:gd name="T48" fmla="*/ 2147483647 w 138"/>
                <a:gd name="T49" fmla="*/ 0 h 120"/>
                <a:gd name="T50" fmla="*/ 2147483647 w 138"/>
                <a:gd name="T51" fmla="*/ 0 h 12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8"/>
                <a:gd name="T79" fmla="*/ 0 h 120"/>
                <a:gd name="T80" fmla="*/ 138 w 138"/>
                <a:gd name="T81" fmla="*/ 120 h 12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8" h="120">
                  <a:moveTo>
                    <a:pt x="54" y="0"/>
                  </a:moveTo>
                  <a:lnTo>
                    <a:pt x="36" y="0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6" y="66"/>
                  </a:lnTo>
                  <a:lnTo>
                    <a:pt x="0" y="72"/>
                  </a:lnTo>
                  <a:lnTo>
                    <a:pt x="42" y="72"/>
                  </a:lnTo>
                  <a:lnTo>
                    <a:pt x="60" y="78"/>
                  </a:lnTo>
                  <a:lnTo>
                    <a:pt x="66" y="78"/>
                  </a:lnTo>
                  <a:lnTo>
                    <a:pt x="66" y="114"/>
                  </a:lnTo>
                  <a:lnTo>
                    <a:pt x="72" y="120"/>
                  </a:lnTo>
                  <a:lnTo>
                    <a:pt x="138" y="120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78"/>
                  </a:lnTo>
                  <a:lnTo>
                    <a:pt x="102" y="66"/>
                  </a:lnTo>
                  <a:lnTo>
                    <a:pt x="90" y="60"/>
                  </a:lnTo>
                  <a:lnTo>
                    <a:pt x="84" y="36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90" y="12"/>
                  </a:lnTo>
                  <a:lnTo>
                    <a:pt x="90" y="18"/>
                  </a:lnTo>
                  <a:lnTo>
                    <a:pt x="8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19" name="Kosovo" descr="© INSCALE GmbH, 05.05.2010&#10;http://www.presentationload.com/">
              <a:extLst>
                <a:ext uri="{FF2B5EF4-FFF2-40B4-BE49-F238E27FC236}">
                  <a16:creationId xmlns:a16="http://schemas.microsoft.com/office/drawing/2014/main" id="{7C22F817-4FFB-36E4-FBF4-4906EE16DFE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51078" y="1888485"/>
              <a:ext cx="48855" cy="49219"/>
            </a:xfrm>
            <a:custGeom>
              <a:avLst/>
              <a:gdLst/>
              <a:ahLst/>
              <a:cxnLst>
                <a:cxn ang="0">
                  <a:pos x="6" y="75"/>
                </a:cxn>
                <a:cxn ang="0">
                  <a:pos x="0" y="72"/>
                </a:cxn>
                <a:cxn ang="0">
                  <a:pos x="227" y="122"/>
                </a:cxn>
                <a:cxn ang="0">
                  <a:pos x="218" y="127"/>
                </a:cxn>
                <a:cxn ang="0">
                  <a:pos x="214" y="120"/>
                </a:cxn>
                <a:cxn ang="0">
                  <a:pos x="206" y="113"/>
                </a:cxn>
                <a:cxn ang="0">
                  <a:pos x="197" y="111"/>
                </a:cxn>
                <a:cxn ang="0">
                  <a:pos x="190" y="110"/>
                </a:cxn>
                <a:cxn ang="0">
                  <a:pos x="185" y="110"/>
                </a:cxn>
                <a:cxn ang="0">
                  <a:pos x="185" y="101"/>
                </a:cxn>
                <a:cxn ang="0">
                  <a:pos x="189" y="95"/>
                </a:cxn>
                <a:cxn ang="0">
                  <a:pos x="187" y="84"/>
                </a:cxn>
                <a:cxn ang="0">
                  <a:pos x="177" y="78"/>
                </a:cxn>
                <a:cxn ang="0">
                  <a:pos x="169" y="76"/>
                </a:cxn>
                <a:cxn ang="0">
                  <a:pos x="170" y="61"/>
                </a:cxn>
                <a:cxn ang="0">
                  <a:pos x="165" y="56"/>
                </a:cxn>
                <a:cxn ang="0">
                  <a:pos x="161" y="61"/>
                </a:cxn>
                <a:cxn ang="0">
                  <a:pos x="157" y="53"/>
                </a:cxn>
                <a:cxn ang="0">
                  <a:pos x="158" y="35"/>
                </a:cxn>
                <a:cxn ang="0">
                  <a:pos x="154" y="32"/>
                </a:cxn>
                <a:cxn ang="0">
                  <a:pos x="147" y="32"/>
                </a:cxn>
                <a:cxn ang="0">
                  <a:pos x="137" y="32"/>
                </a:cxn>
                <a:cxn ang="0">
                  <a:pos x="126" y="27"/>
                </a:cxn>
                <a:cxn ang="0">
                  <a:pos x="131" y="20"/>
                </a:cxn>
                <a:cxn ang="0">
                  <a:pos x="130" y="12"/>
                </a:cxn>
                <a:cxn ang="0">
                  <a:pos x="122" y="0"/>
                </a:cxn>
                <a:cxn ang="0">
                  <a:pos x="115" y="6"/>
                </a:cxn>
                <a:cxn ang="0">
                  <a:pos x="104" y="13"/>
                </a:cxn>
                <a:cxn ang="0">
                  <a:pos x="96" y="15"/>
                </a:cxn>
                <a:cxn ang="0">
                  <a:pos x="89" y="13"/>
                </a:cxn>
                <a:cxn ang="0">
                  <a:pos x="91" y="22"/>
                </a:cxn>
                <a:cxn ang="0">
                  <a:pos x="101" y="27"/>
                </a:cxn>
                <a:cxn ang="0">
                  <a:pos x="97" y="33"/>
                </a:cxn>
                <a:cxn ang="0">
                  <a:pos x="100" y="40"/>
                </a:cxn>
                <a:cxn ang="0">
                  <a:pos x="99" y="46"/>
                </a:cxn>
                <a:cxn ang="0">
                  <a:pos x="92" y="49"/>
                </a:cxn>
                <a:cxn ang="0">
                  <a:pos x="88" y="45"/>
                </a:cxn>
                <a:cxn ang="0">
                  <a:pos x="70" y="59"/>
                </a:cxn>
                <a:cxn ang="0">
                  <a:pos x="73" y="71"/>
                </a:cxn>
                <a:cxn ang="0">
                  <a:pos x="45" y="74"/>
                </a:cxn>
                <a:cxn ang="0">
                  <a:pos x="14" y="72"/>
                </a:cxn>
                <a:cxn ang="0">
                  <a:pos x="6" y="75"/>
                </a:cxn>
                <a:cxn ang="0">
                  <a:pos x="6" y="141"/>
                </a:cxn>
                <a:cxn ang="0">
                  <a:pos x="14" y="155"/>
                </a:cxn>
                <a:cxn ang="0">
                  <a:pos x="27" y="173"/>
                </a:cxn>
                <a:cxn ang="0">
                  <a:pos x="50" y="175"/>
                </a:cxn>
                <a:cxn ang="0">
                  <a:pos x="60" y="211"/>
                </a:cxn>
                <a:cxn ang="0">
                  <a:pos x="60" y="237"/>
                </a:cxn>
                <a:cxn ang="0">
                  <a:pos x="92" y="226"/>
                </a:cxn>
                <a:cxn ang="0">
                  <a:pos x="138" y="205"/>
                </a:cxn>
                <a:cxn ang="0">
                  <a:pos x="146" y="184"/>
                </a:cxn>
                <a:cxn ang="0">
                  <a:pos x="189" y="173"/>
                </a:cxn>
                <a:cxn ang="0">
                  <a:pos x="209" y="163"/>
                </a:cxn>
                <a:cxn ang="0">
                  <a:pos x="217" y="156"/>
                </a:cxn>
                <a:cxn ang="0">
                  <a:pos x="225" y="144"/>
                </a:cxn>
                <a:cxn ang="0">
                  <a:pos x="228" y="137"/>
                </a:cxn>
                <a:cxn ang="0">
                  <a:pos x="232" y="129"/>
                </a:cxn>
              </a:cxnLst>
              <a:rect l="0" t="0" r="r" b="b"/>
              <a:pathLst>
                <a:path w="232" h="237">
                  <a:moveTo>
                    <a:pt x="0" y="72"/>
                  </a:moveTo>
                  <a:cubicBezTo>
                    <a:pt x="1" y="72"/>
                    <a:pt x="2" y="73"/>
                    <a:pt x="6" y="75"/>
                  </a:cubicBezTo>
                  <a:cubicBezTo>
                    <a:pt x="6" y="66"/>
                    <a:pt x="6" y="66"/>
                    <a:pt x="6" y="66"/>
                  </a:cubicBezTo>
                  <a:lnTo>
                    <a:pt x="0" y="72"/>
                  </a:lnTo>
                  <a:close/>
                  <a:moveTo>
                    <a:pt x="231" y="124"/>
                  </a:moveTo>
                  <a:cubicBezTo>
                    <a:pt x="227" y="122"/>
                    <a:pt x="227" y="122"/>
                    <a:pt x="227" y="122"/>
                  </a:cubicBezTo>
                  <a:cubicBezTo>
                    <a:pt x="223" y="124"/>
                    <a:pt x="223" y="124"/>
                    <a:pt x="223" y="124"/>
                  </a:cubicBezTo>
                  <a:cubicBezTo>
                    <a:pt x="218" y="127"/>
                    <a:pt x="218" y="127"/>
                    <a:pt x="218" y="127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0" y="117"/>
                    <a:pt x="210" y="117"/>
                    <a:pt x="210" y="117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2" y="113"/>
                    <a:pt x="202" y="113"/>
                    <a:pt x="202" y="113"/>
                  </a:cubicBezTo>
                  <a:cubicBezTo>
                    <a:pt x="197" y="111"/>
                    <a:pt x="197" y="111"/>
                    <a:pt x="197" y="111"/>
                  </a:cubicBezTo>
                  <a:cubicBezTo>
                    <a:pt x="195" y="113"/>
                    <a:pt x="195" y="113"/>
                    <a:pt x="195" y="113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5" y="101"/>
                    <a:pt x="185" y="101"/>
                    <a:pt x="185" y="101"/>
                  </a:cubicBezTo>
                  <a:cubicBezTo>
                    <a:pt x="189" y="100"/>
                    <a:pt x="189" y="100"/>
                    <a:pt x="189" y="100"/>
                  </a:cubicBezTo>
                  <a:cubicBezTo>
                    <a:pt x="189" y="95"/>
                    <a:pt x="189" y="95"/>
                    <a:pt x="189" y="95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87" y="84"/>
                    <a:pt x="187" y="84"/>
                    <a:pt x="187" y="84"/>
                  </a:cubicBezTo>
                  <a:cubicBezTo>
                    <a:pt x="182" y="80"/>
                    <a:pt x="182" y="80"/>
                    <a:pt x="182" y="80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2" y="78"/>
                    <a:pt x="172" y="78"/>
                    <a:pt x="172" y="78"/>
                  </a:cubicBezTo>
                  <a:cubicBezTo>
                    <a:pt x="169" y="76"/>
                    <a:pt x="169" y="76"/>
                    <a:pt x="169" y="76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8" y="35"/>
                    <a:pt x="158" y="35"/>
                    <a:pt x="158" y="35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6" y="5"/>
                    <a:pt x="126" y="5"/>
                    <a:pt x="126" y="5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8" y="76"/>
                    <a:pt x="7" y="76"/>
                    <a:pt x="6" y="7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154"/>
                    <a:pt x="14" y="155"/>
                    <a:pt x="14" y="155"/>
                  </a:cubicBezTo>
                  <a:cubicBezTo>
                    <a:pt x="14" y="155"/>
                    <a:pt x="15" y="155"/>
                    <a:pt x="16" y="156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48" y="173"/>
                    <a:pt x="48" y="173"/>
                    <a:pt x="48" y="173"/>
                  </a:cubicBezTo>
                  <a:cubicBezTo>
                    <a:pt x="48" y="173"/>
                    <a:pt x="49" y="174"/>
                    <a:pt x="50" y="175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5"/>
                    <a:pt x="60" y="208"/>
                    <a:pt x="60" y="211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0" y="237"/>
                    <a:pt x="60" y="237"/>
                    <a:pt x="60" y="237"/>
                  </a:cubicBezTo>
                  <a:cubicBezTo>
                    <a:pt x="76" y="232"/>
                    <a:pt x="76" y="232"/>
                    <a:pt x="76" y="232"/>
                  </a:cubicBezTo>
                  <a:cubicBezTo>
                    <a:pt x="92" y="226"/>
                    <a:pt x="92" y="226"/>
                    <a:pt x="92" y="226"/>
                  </a:cubicBezTo>
                  <a:cubicBezTo>
                    <a:pt x="103" y="205"/>
                    <a:pt x="103" y="205"/>
                    <a:pt x="103" y="205"/>
                  </a:cubicBezTo>
                  <a:cubicBezTo>
                    <a:pt x="138" y="205"/>
                    <a:pt x="138" y="205"/>
                    <a:pt x="138" y="205"/>
                  </a:cubicBezTo>
                  <a:cubicBezTo>
                    <a:pt x="146" y="205"/>
                    <a:pt x="146" y="205"/>
                    <a:pt x="146" y="20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78" y="184"/>
                    <a:pt x="178" y="184"/>
                    <a:pt x="178" y="184"/>
                  </a:cubicBezTo>
                  <a:cubicBezTo>
                    <a:pt x="189" y="173"/>
                    <a:pt x="189" y="173"/>
                    <a:pt x="189" y="173"/>
                  </a:cubicBezTo>
                  <a:cubicBezTo>
                    <a:pt x="210" y="170"/>
                    <a:pt x="210" y="170"/>
                    <a:pt x="210" y="170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13" y="159"/>
                    <a:pt x="213" y="159"/>
                    <a:pt x="213" y="159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9" y="147"/>
                    <a:pt x="219" y="147"/>
                    <a:pt x="219" y="147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1" y="124"/>
                    <a:pt x="231" y="124"/>
                    <a:pt x="231" y="1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0" name="Korea, South" descr="© INSCALE GmbH, 05.05.2010&#10;http://www.presentationload.com/">
              <a:extLst>
                <a:ext uri="{FF2B5EF4-FFF2-40B4-BE49-F238E27FC236}">
                  <a16:creationId xmlns:a16="http://schemas.microsoft.com/office/drawing/2014/main" id="{DCD415B1-7844-A8A4-14EB-34CB0C01D68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434351" y="2041470"/>
              <a:ext cx="103766" cy="161579"/>
            </a:xfrm>
            <a:custGeom>
              <a:avLst/>
              <a:gdLst>
                <a:gd name="T0" fmla="*/ 2147483647 w 276"/>
                <a:gd name="T1" fmla="*/ 2147483647 h 426"/>
                <a:gd name="T2" fmla="*/ 2147483647 w 276"/>
                <a:gd name="T3" fmla="*/ 2147483647 h 426"/>
                <a:gd name="T4" fmla="*/ 2147483647 w 276"/>
                <a:gd name="T5" fmla="*/ 2147483647 h 426"/>
                <a:gd name="T6" fmla="*/ 2147483647 w 276"/>
                <a:gd name="T7" fmla="*/ 2147483647 h 426"/>
                <a:gd name="T8" fmla="*/ 2147483647 w 276"/>
                <a:gd name="T9" fmla="*/ 2147483647 h 426"/>
                <a:gd name="T10" fmla="*/ 2147483647 w 276"/>
                <a:gd name="T11" fmla="*/ 2147483647 h 426"/>
                <a:gd name="T12" fmla="*/ 2147483647 w 276"/>
                <a:gd name="T13" fmla="*/ 2147483647 h 426"/>
                <a:gd name="T14" fmla="*/ 2147483647 w 276"/>
                <a:gd name="T15" fmla="*/ 2147483647 h 426"/>
                <a:gd name="T16" fmla="*/ 2147483647 w 276"/>
                <a:gd name="T17" fmla="*/ 2147483647 h 426"/>
                <a:gd name="T18" fmla="*/ 2147483647 w 276"/>
                <a:gd name="T19" fmla="*/ 2147483647 h 426"/>
                <a:gd name="T20" fmla="*/ 2147483647 w 276"/>
                <a:gd name="T21" fmla="*/ 2147483647 h 426"/>
                <a:gd name="T22" fmla="*/ 2147483647 w 276"/>
                <a:gd name="T23" fmla="*/ 2147483647 h 426"/>
                <a:gd name="T24" fmla="*/ 2147483647 w 276"/>
                <a:gd name="T25" fmla="*/ 0 h 426"/>
                <a:gd name="T26" fmla="*/ 2147483647 w 276"/>
                <a:gd name="T27" fmla="*/ 2147483647 h 426"/>
                <a:gd name="T28" fmla="*/ 2147483647 w 276"/>
                <a:gd name="T29" fmla="*/ 2147483647 h 426"/>
                <a:gd name="T30" fmla="*/ 2147483647 w 276"/>
                <a:gd name="T31" fmla="*/ 2147483647 h 426"/>
                <a:gd name="T32" fmla="*/ 2147483647 w 276"/>
                <a:gd name="T33" fmla="*/ 2147483647 h 426"/>
                <a:gd name="T34" fmla="*/ 0 w 276"/>
                <a:gd name="T35" fmla="*/ 2147483647 h 426"/>
                <a:gd name="T36" fmla="*/ 2147483647 w 276"/>
                <a:gd name="T37" fmla="*/ 2147483647 h 426"/>
                <a:gd name="T38" fmla="*/ 2147483647 w 276"/>
                <a:gd name="T39" fmla="*/ 2147483647 h 426"/>
                <a:gd name="T40" fmla="*/ 2147483647 w 276"/>
                <a:gd name="T41" fmla="*/ 2147483647 h 426"/>
                <a:gd name="T42" fmla="*/ 2147483647 w 276"/>
                <a:gd name="T43" fmla="*/ 2147483647 h 426"/>
                <a:gd name="T44" fmla="*/ 2147483647 w 276"/>
                <a:gd name="T45" fmla="*/ 2147483647 h 426"/>
                <a:gd name="T46" fmla="*/ 2147483647 w 276"/>
                <a:gd name="T47" fmla="*/ 2147483647 h 426"/>
                <a:gd name="T48" fmla="*/ 2147483647 w 276"/>
                <a:gd name="T49" fmla="*/ 2147483647 h 426"/>
                <a:gd name="T50" fmla="*/ 2147483647 w 276"/>
                <a:gd name="T51" fmla="*/ 2147483647 h 426"/>
                <a:gd name="T52" fmla="*/ 2147483647 w 276"/>
                <a:gd name="T53" fmla="*/ 2147483647 h 426"/>
                <a:gd name="T54" fmla="*/ 2147483647 w 276"/>
                <a:gd name="T55" fmla="*/ 2147483647 h 426"/>
                <a:gd name="T56" fmla="*/ 2147483647 w 276"/>
                <a:gd name="T57" fmla="*/ 2147483647 h 426"/>
                <a:gd name="T58" fmla="*/ 2147483647 w 276"/>
                <a:gd name="T59" fmla="*/ 2147483647 h 426"/>
                <a:gd name="T60" fmla="*/ 2147483647 w 276"/>
                <a:gd name="T61" fmla="*/ 2147483647 h 426"/>
                <a:gd name="T62" fmla="*/ 2147483647 w 276"/>
                <a:gd name="T63" fmla="*/ 2147483647 h 426"/>
                <a:gd name="T64" fmla="*/ 2147483647 w 276"/>
                <a:gd name="T65" fmla="*/ 2147483647 h 426"/>
                <a:gd name="T66" fmla="*/ 2147483647 w 276"/>
                <a:gd name="T67" fmla="*/ 2147483647 h 426"/>
                <a:gd name="T68" fmla="*/ 2147483647 w 276"/>
                <a:gd name="T69" fmla="*/ 2147483647 h 426"/>
                <a:gd name="T70" fmla="*/ 2147483647 w 276"/>
                <a:gd name="T71" fmla="*/ 2147483647 h 426"/>
                <a:gd name="T72" fmla="*/ 2147483647 w 276"/>
                <a:gd name="T73" fmla="*/ 2147483647 h 426"/>
                <a:gd name="T74" fmla="*/ 2147483647 w 276"/>
                <a:gd name="T75" fmla="*/ 2147483647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76"/>
                <a:gd name="T115" fmla="*/ 0 h 426"/>
                <a:gd name="T116" fmla="*/ 276 w 276"/>
                <a:gd name="T117" fmla="*/ 426 h 42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76" h="426">
                  <a:moveTo>
                    <a:pt x="150" y="402"/>
                  </a:moveTo>
                  <a:lnTo>
                    <a:pt x="132" y="408"/>
                  </a:lnTo>
                  <a:lnTo>
                    <a:pt x="126" y="414"/>
                  </a:lnTo>
                  <a:lnTo>
                    <a:pt x="138" y="426"/>
                  </a:lnTo>
                  <a:lnTo>
                    <a:pt x="162" y="426"/>
                  </a:lnTo>
                  <a:lnTo>
                    <a:pt x="174" y="414"/>
                  </a:lnTo>
                  <a:lnTo>
                    <a:pt x="174" y="408"/>
                  </a:lnTo>
                  <a:lnTo>
                    <a:pt x="168" y="402"/>
                  </a:lnTo>
                  <a:lnTo>
                    <a:pt x="150" y="402"/>
                  </a:lnTo>
                  <a:close/>
                  <a:moveTo>
                    <a:pt x="276" y="246"/>
                  </a:moveTo>
                  <a:lnTo>
                    <a:pt x="270" y="228"/>
                  </a:lnTo>
                  <a:lnTo>
                    <a:pt x="264" y="216"/>
                  </a:lnTo>
                  <a:lnTo>
                    <a:pt x="246" y="198"/>
                  </a:lnTo>
                  <a:lnTo>
                    <a:pt x="252" y="186"/>
                  </a:lnTo>
                  <a:lnTo>
                    <a:pt x="252" y="180"/>
                  </a:lnTo>
                  <a:lnTo>
                    <a:pt x="246" y="162"/>
                  </a:lnTo>
                  <a:lnTo>
                    <a:pt x="240" y="150"/>
                  </a:lnTo>
                  <a:lnTo>
                    <a:pt x="210" y="120"/>
                  </a:lnTo>
                  <a:lnTo>
                    <a:pt x="198" y="102"/>
                  </a:lnTo>
                  <a:lnTo>
                    <a:pt x="168" y="72"/>
                  </a:lnTo>
                  <a:lnTo>
                    <a:pt x="144" y="66"/>
                  </a:lnTo>
                  <a:lnTo>
                    <a:pt x="144" y="60"/>
                  </a:lnTo>
                  <a:lnTo>
                    <a:pt x="138" y="54"/>
                  </a:lnTo>
                  <a:lnTo>
                    <a:pt x="132" y="42"/>
                  </a:lnTo>
                  <a:lnTo>
                    <a:pt x="102" y="12"/>
                  </a:lnTo>
                  <a:lnTo>
                    <a:pt x="96" y="0"/>
                  </a:lnTo>
                  <a:lnTo>
                    <a:pt x="78" y="12"/>
                  </a:lnTo>
                  <a:lnTo>
                    <a:pt x="48" y="12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2" y="30"/>
                  </a:lnTo>
                  <a:lnTo>
                    <a:pt x="12" y="36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2" y="54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84"/>
                  </a:lnTo>
                  <a:lnTo>
                    <a:pt x="24" y="90"/>
                  </a:lnTo>
                  <a:lnTo>
                    <a:pt x="30" y="90"/>
                  </a:lnTo>
                  <a:lnTo>
                    <a:pt x="42" y="96"/>
                  </a:lnTo>
                  <a:lnTo>
                    <a:pt x="60" y="132"/>
                  </a:lnTo>
                  <a:lnTo>
                    <a:pt x="54" y="132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20"/>
                  </a:lnTo>
                  <a:lnTo>
                    <a:pt x="6" y="120"/>
                  </a:lnTo>
                  <a:lnTo>
                    <a:pt x="6" y="126"/>
                  </a:lnTo>
                  <a:lnTo>
                    <a:pt x="18" y="132"/>
                  </a:lnTo>
                  <a:lnTo>
                    <a:pt x="30" y="144"/>
                  </a:lnTo>
                  <a:lnTo>
                    <a:pt x="42" y="150"/>
                  </a:lnTo>
                  <a:lnTo>
                    <a:pt x="54" y="192"/>
                  </a:lnTo>
                  <a:lnTo>
                    <a:pt x="90" y="198"/>
                  </a:lnTo>
                  <a:lnTo>
                    <a:pt x="90" y="228"/>
                  </a:lnTo>
                  <a:lnTo>
                    <a:pt x="78" y="240"/>
                  </a:lnTo>
                  <a:lnTo>
                    <a:pt x="78" y="270"/>
                  </a:lnTo>
                  <a:lnTo>
                    <a:pt x="84" y="282"/>
                  </a:lnTo>
                  <a:lnTo>
                    <a:pt x="102" y="300"/>
                  </a:lnTo>
                  <a:lnTo>
                    <a:pt x="108" y="300"/>
                  </a:lnTo>
                  <a:lnTo>
                    <a:pt x="108" y="306"/>
                  </a:lnTo>
                  <a:lnTo>
                    <a:pt x="102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32" y="330"/>
                  </a:lnTo>
                  <a:lnTo>
                    <a:pt x="144" y="324"/>
                  </a:lnTo>
                  <a:lnTo>
                    <a:pt x="144" y="318"/>
                  </a:lnTo>
                  <a:lnTo>
                    <a:pt x="150" y="312"/>
                  </a:lnTo>
                  <a:lnTo>
                    <a:pt x="150" y="306"/>
                  </a:lnTo>
                  <a:lnTo>
                    <a:pt x="198" y="282"/>
                  </a:lnTo>
                  <a:lnTo>
                    <a:pt x="222" y="288"/>
                  </a:lnTo>
                  <a:lnTo>
                    <a:pt x="234" y="270"/>
                  </a:lnTo>
                  <a:lnTo>
                    <a:pt x="258" y="270"/>
                  </a:lnTo>
                  <a:lnTo>
                    <a:pt x="270" y="264"/>
                  </a:lnTo>
                  <a:lnTo>
                    <a:pt x="276" y="264"/>
                  </a:lnTo>
                  <a:lnTo>
                    <a:pt x="276" y="24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1" name="Korea, North" descr="© INSCALE GmbH, 05.05.2010&#10;http://www.presentationload.com/">
              <a:extLst>
                <a:ext uri="{FF2B5EF4-FFF2-40B4-BE49-F238E27FC236}">
                  <a16:creationId xmlns:a16="http://schemas.microsoft.com/office/drawing/2014/main" id="{AD696E23-12A6-F6C6-012B-04C439263705}"/>
                </a:ext>
              </a:extLst>
            </p:cNvPr>
            <p:cNvSpPr>
              <a:spLocks/>
            </p:cNvSpPr>
            <p:nvPr/>
          </p:nvSpPr>
          <p:spPr bwMode="gray">
            <a:xfrm>
              <a:off x="7348373" y="1908055"/>
              <a:ext cx="124519" cy="158615"/>
            </a:xfrm>
            <a:custGeom>
              <a:avLst/>
              <a:gdLst>
                <a:gd name="T0" fmla="*/ 2147483647 w 330"/>
                <a:gd name="T1" fmla="*/ 0 h 420"/>
                <a:gd name="T2" fmla="*/ 2147483647 w 330"/>
                <a:gd name="T3" fmla="*/ 2147483647 h 420"/>
                <a:gd name="T4" fmla="*/ 2147483647 w 330"/>
                <a:gd name="T5" fmla="*/ 2147483647 h 420"/>
                <a:gd name="T6" fmla="*/ 2147483647 w 330"/>
                <a:gd name="T7" fmla="*/ 2147483647 h 420"/>
                <a:gd name="T8" fmla="*/ 2147483647 w 330"/>
                <a:gd name="T9" fmla="*/ 2147483647 h 420"/>
                <a:gd name="T10" fmla="*/ 2147483647 w 330"/>
                <a:gd name="T11" fmla="*/ 2147483647 h 420"/>
                <a:gd name="T12" fmla="*/ 2147483647 w 330"/>
                <a:gd name="T13" fmla="*/ 2147483647 h 420"/>
                <a:gd name="T14" fmla="*/ 2147483647 w 330"/>
                <a:gd name="T15" fmla="*/ 2147483647 h 420"/>
                <a:gd name="T16" fmla="*/ 2147483647 w 330"/>
                <a:gd name="T17" fmla="*/ 2147483647 h 420"/>
                <a:gd name="T18" fmla="*/ 2147483647 w 330"/>
                <a:gd name="T19" fmla="*/ 2147483647 h 420"/>
                <a:gd name="T20" fmla="*/ 2147483647 w 330"/>
                <a:gd name="T21" fmla="*/ 2147483647 h 420"/>
                <a:gd name="T22" fmla="*/ 2147483647 w 330"/>
                <a:gd name="T23" fmla="*/ 2147483647 h 420"/>
                <a:gd name="T24" fmla="*/ 2147483647 w 330"/>
                <a:gd name="T25" fmla="*/ 2147483647 h 420"/>
                <a:gd name="T26" fmla="*/ 2147483647 w 330"/>
                <a:gd name="T27" fmla="*/ 2147483647 h 420"/>
                <a:gd name="T28" fmla="*/ 2147483647 w 330"/>
                <a:gd name="T29" fmla="*/ 2147483647 h 420"/>
                <a:gd name="T30" fmla="*/ 2147483647 w 330"/>
                <a:gd name="T31" fmla="*/ 2147483647 h 420"/>
                <a:gd name="T32" fmla="*/ 2147483647 w 330"/>
                <a:gd name="T33" fmla="*/ 2147483647 h 420"/>
                <a:gd name="T34" fmla="*/ 2147483647 w 330"/>
                <a:gd name="T35" fmla="*/ 2147483647 h 420"/>
                <a:gd name="T36" fmla="*/ 2147483647 w 330"/>
                <a:gd name="T37" fmla="*/ 2147483647 h 420"/>
                <a:gd name="T38" fmla="*/ 2147483647 w 330"/>
                <a:gd name="T39" fmla="*/ 2147483647 h 420"/>
                <a:gd name="T40" fmla="*/ 2147483647 w 330"/>
                <a:gd name="T41" fmla="*/ 2147483647 h 420"/>
                <a:gd name="T42" fmla="*/ 2147483647 w 330"/>
                <a:gd name="T43" fmla="*/ 2147483647 h 420"/>
                <a:gd name="T44" fmla="*/ 2147483647 w 330"/>
                <a:gd name="T45" fmla="*/ 2147483647 h 420"/>
                <a:gd name="T46" fmla="*/ 2147483647 w 330"/>
                <a:gd name="T47" fmla="*/ 2147483647 h 420"/>
                <a:gd name="T48" fmla="*/ 2147483647 w 330"/>
                <a:gd name="T49" fmla="*/ 2147483647 h 420"/>
                <a:gd name="T50" fmla="*/ 2147483647 w 330"/>
                <a:gd name="T51" fmla="*/ 2147483647 h 420"/>
                <a:gd name="T52" fmla="*/ 2147483647 w 330"/>
                <a:gd name="T53" fmla="*/ 2147483647 h 420"/>
                <a:gd name="T54" fmla="*/ 2147483647 w 330"/>
                <a:gd name="T55" fmla="*/ 2147483647 h 420"/>
                <a:gd name="T56" fmla="*/ 2147483647 w 330"/>
                <a:gd name="T57" fmla="*/ 2147483647 h 420"/>
                <a:gd name="T58" fmla="*/ 2147483647 w 330"/>
                <a:gd name="T59" fmla="*/ 2147483647 h 420"/>
                <a:gd name="T60" fmla="*/ 2147483647 w 330"/>
                <a:gd name="T61" fmla="*/ 2147483647 h 420"/>
                <a:gd name="T62" fmla="*/ 2147483647 w 330"/>
                <a:gd name="T63" fmla="*/ 2147483647 h 420"/>
                <a:gd name="T64" fmla="*/ 2147483647 w 330"/>
                <a:gd name="T65" fmla="*/ 2147483647 h 420"/>
                <a:gd name="T66" fmla="*/ 2147483647 w 330"/>
                <a:gd name="T67" fmla="*/ 2147483647 h 420"/>
                <a:gd name="T68" fmla="*/ 2147483647 w 330"/>
                <a:gd name="T69" fmla="*/ 2147483647 h 420"/>
                <a:gd name="T70" fmla="*/ 2147483647 w 330"/>
                <a:gd name="T71" fmla="*/ 2147483647 h 420"/>
                <a:gd name="T72" fmla="*/ 2147483647 w 330"/>
                <a:gd name="T73" fmla="*/ 2147483647 h 420"/>
                <a:gd name="T74" fmla="*/ 2147483647 w 330"/>
                <a:gd name="T75" fmla="*/ 2147483647 h 420"/>
                <a:gd name="T76" fmla="*/ 2147483647 w 330"/>
                <a:gd name="T77" fmla="*/ 2147483647 h 420"/>
                <a:gd name="T78" fmla="*/ 2147483647 w 330"/>
                <a:gd name="T79" fmla="*/ 2147483647 h 420"/>
                <a:gd name="T80" fmla="*/ 2147483647 w 330"/>
                <a:gd name="T81" fmla="*/ 2147483647 h 420"/>
                <a:gd name="T82" fmla="*/ 2147483647 w 330"/>
                <a:gd name="T83" fmla="*/ 2147483647 h 420"/>
                <a:gd name="T84" fmla="*/ 2147483647 w 330"/>
                <a:gd name="T85" fmla="*/ 2147483647 h 420"/>
                <a:gd name="T86" fmla="*/ 2147483647 w 330"/>
                <a:gd name="T87" fmla="*/ 2147483647 h 420"/>
                <a:gd name="T88" fmla="*/ 2147483647 w 330"/>
                <a:gd name="T89" fmla="*/ 2147483647 h 420"/>
                <a:gd name="T90" fmla="*/ 2147483647 w 330"/>
                <a:gd name="T91" fmla="*/ 2147483647 h 420"/>
                <a:gd name="T92" fmla="*/ 2147483647 w 330"/>
                <a:gd name="T93" fmla="*/ 2147483647 h 420"/>
                <a:gd name="T94" fmla="*/ 2147483647 w 330"/>
                <a:gd name="T95" fmla="*/ 2147483647 h 420"/>
                <a:gd name="T96" fmla="*/ 2147483647 w 330"/>
                <a:gd name="T97" fmla="*/ 2147483647 h 420"/>
                <a:gd name="T98" fmla="*/ 2147483647 w 330"/>
                <a:gd name="T99" fmla="*/ 2147483647 h 420"/>
                <a:gd name="T100" fmla="*/ 2147483647 w 330"/>
                <a:gd name="T101" fmla="*/ 2147483647 h 420"/>
                <a:gd name="T102" fmla="*/ 2147483647 w 330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0"/>
                <a:gd name="T157" fmla="*/ 0 h 420"/>
                <a:gd name="T158" fmla="*/ 330 w 330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0" h="420">
                  <a:moveTo>
                    <a:pt x="270" y="0"/>
                  </a:moveTo>
                  <a:lnTo>
                    <a:pt x="240" y="0"/>
                  </a:lnTo>
                  <a:lnTo>
                    <a:pt x="240" y="6"/>
                  </a:lnTo>
                  <a:lnTo>
                    <a:pt x="246" y="12"/>
                  </a:lnTo>
                  <a:lnTo>
                    <a:pt x="252" y="24"/>
                  </a:lnTo>
                  <a:lnTo>
                    <a:pt x="252" y="42"/>
                  </a:lnTo>
                  <a:lnTo>
                    <a:pt x="228" y="42"/>
                  </a:lnTo>
                  <a:lnTo>
                    <a:pt x="234" y="54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6" y="78"/>
                  </a:lnTo>
                  <a:lnTo>
                    <a:pt x="204" y="72"/>
                  </a:lnTo>
                  <a:lnTo>
                    <a:pt x="180" y="72"/>
                  </a:lnTo>
                  <a:lnTo>
                    <a:pt x="174" y="66"/>
                  </a:lnTo>
                  <a:lnTo>
                    <a:pt x="168" y="72"/>
                  </a:lnTo>
                  <a:lnTo>
                    <a:pt x="168" y="84"/>
                  </a:lnTo>
                  <a:lnTo>
                    <a:pt x="192" y="108"/>
                  </a:lnTo>
                  <a:lnTo>
                    <a:pt x="198" y="108"/>
                  </a:lnTo>
                  <a:lnTo>
                    <a:pt x="198" y="120"/>
                  </a:lnTo>
                  <a:lnTo>
                    <a:pt x="150" y="120"/>
                  </a:lnTo>
                  <a:lnTo>
                    <a:pt x="138" y="114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96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84" y="138"/>
                  </a:lnTo>
                  <a:lnTo>
                    <a:pt x="66" y="174"/>
                  </a:lnTo>
                  <a:lnTo>
                    <a:pt x="54" y="186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34"/>
                  </a:lnTo>
                  <a:lnTo>
                    <a:pt x="0" y="246"/>
                  </a:lnTo>
                  <a:lnTo>
                    <a:pt x="12" y="228"/>
                  </a:lnTo>
                  <a:lnTo>
                    <a:pt x="18" y="246"/>
                  </a:lnTo>
                  <a:lnTo>
                    <a:pt x="36" y="270"/>
                  </a:lnTo>
                  <a:lnTo>
                    <a:pt x="48" y="252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96" y="270"/>
                  </a:lnTo>
                  <a:lnTo>
                    <a:pt x="96" y="282"/>
                  </a:lnTo>
                  <a:lnTo>
                    <a:pt x="102" y="294"/>
                  </a:lnTo>
                  <a:lnTo>
                    <a:pt x="102" y="336"/>
                  </a:lnTo>
                  <a:lnTo>
                    <a:pt x="138" y="336"/>
                  </a:lnTo>
                  <a:lnTo>
                    <a:pt x="144" y="348"/>
                  </a:lnTo>
                  <a:lnTo>
                    <a:pt x="132" y="342"/>
                  </a:lnTo>
                  <a:lnTo>
                    <a:pt x="108" y="342"/>
                  </a:lnTo>
                  <a:lnTo>
                    <a:pt x="102" y="348"/>
                  </a:lnTo>
                  <a:lnTo>
                    <a:pt x="102" y="360"/>
                  </a:lnTo>
                  <a:lnTo>
                    <a:pt x="108" y="378"/>
                  </a:lnTo>
                  <a:lnTo>
                    <a:pt x="114" y="384"/>
                  </a:lnTo>
                  <a:lnTo>
                    <a:pt x="126" y="408"/>
                  </a:lnTo>
                  <a:lnTo>
                    <a:pt x="156" y="396"/>
                  </a:lnTo>
                  <a:lnTo>
                    <a:pt x="162" y="402"/>
                  </a:lnTo>
                  <a:lnTo>
                    <a:pt x="174" y="408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20"/>
                  </a:lnTo>
                  <a:lnTo>
                    <a:pt x="216" y="414"/>
                  </a:lnTo>
                  <a:lnTo>
                    <a:pt x="228" y="414"/>
                  </a:lnTo>
                  <a:lnTo>
                    <a:pt x="240" y="408"/>
                  </a:lnTo>
                  <a:lnTo>
                    <a:pt x="246" y="402"/>
                  </a:lnTo>
                  <a:lnTo>
                    <a:pt x="246" y="396"/>
                  </a:lnTo>
                  <a:lnTo>
                    <a:pt x="240" y="390"/>
                  </a:lnTo>
                  <a:lnTo>
                    <a:pt x="240" y="384"/>
                  </a:lnTo>
                  <a:lnTo>
                    <a:pt x="246" y="384"/>
                  </a:lnTo>
                  <a:lnTo>
                    <a:pt x="252" y="378"/>
                  </a:lnTo>
                  <a:lnTo>
                    <a:pt x="276" y="366"/>
                  </a:lnTo>
                  <a:lnTo>
                    <a:pt x="306" y="366"/>
                  </a:lnTo>
                  <a:lnTo>
                    <a:pt x="324" y="354"/>
                  </a:lnTo>
                  <a:lnTo>
                    <a:pt x="312" y="342"/>
                  </a:lnTo>
                  <a:lnTo>
                    <a:pt x="312" y="336"/>
                  </a:lnTo>
                  <a:lnTo>
                    <a:pt x="264" y="312"/>
                  </a:lnTo>
                  <a:lnTo>
                    <a:pt x="240" y="312"/>
                  </a:lnTo>
                  <a:lnTo>
                    <a:pt x="240" y="30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46" y="276"/>
                  </a:lnTo>
                  <a:lnTo>
                    <a:pt x="234" y="270"/>
                  </a:lnTo>
                  <a:lnTo>
                    <a:pt x="228" y="264"/>
                  </a:lnTo>
                  <a:lnTo>
                    <a:pt x="228" y="252"/>
                  </a:lnTo>
                  <a:lnTo>
                    <a:pt x="240" y="246"/>
                  </a:lnTo>
                  <a:lnTo>
                    <a:pt x="246" y="240"/>
                  </a:lnTo>
                  <a:lnTo>
                    <a:pt x="258" y="234"/>
                  </a:lnTo>
                  <a:lnTo>
                    <a:pt x="270" y="234"/>
                  </a:lnTo>
                  <a:lnTo>
                    <a:pt x="276" y="228"/>
                  </a:lnTo>
                  <a:lnTo>
                    <a:pt x="288" y="204"/>
                  </a:lnTo>
                  <a:lnTo>
                    <a:pt x="288" y="192"/>
                  </a:lnTo>
                  <a:lnTo>
                    <a:pt x="294" y="186"/>
                  </a:lnTo>
                  <a:lnTo>
                    <a:pt x="300" y="174"/>
                  </a:lnTo>
                  <a:lnTo>
                    <a:pt x="324" y="162"/>
                  </a:lnTo>
                  <a:lnTo>
                    <a:pt x="312" y="132"/>
                  </a:lnTo>
                  <a:lnTo>
                    <a:pt x="306" y="126"/>
                  </a:lnTo>
                  <a:lnTo>
                    <a:pt x="294" y="102"/>
                  </a:lnTo>
                  <a:lnTo>
                    <a:pt x="294" y="90"/>
                  </a:lnTo>
                  <a:lnTo>
                    <a:pt x="306" y="66"/>
                  </a:lnTo>
                  <a:lnTo>
                    <a:pt x="318" y="60"/>
                  </a:lnTo>
                  <a:lnTo>
                    <a:pt x="324" y="54"/>
                  </a:lnTo>
                  <a:lnTo>
                    <a:pt x="330" y="54"/>
                  </a:lnTo>
                  <a:lnTo>
                    <a:pt x="312" y="36"/>
                  </a:lnTo>
                  <a:lnTo>
                    <a:pt x="288" y="24"/>
                  </a:lnTo>
                  <a:lnTo>
                    <a:pt x="27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2" name="Kenya" descr="© INSCALE GmbH, 05.05.2010&#10;http://www.presentationload.com/">
              <a:extLst>
                <a:ext uri="{FF2B5EF4-FFF2-40B4-BE49-F238E27FC236}">
                  <a16:creationId xmlns:a16="http://schemas.microsoft.com/office/drawing/2014/main" id="{478B37C9-1133-C2A3-104A-834E1105AF0E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80" y="3074689"/>
              <a:ext cx="213462" cy="289065"/>
            </a:xfrm>
            <a:custGeom>
              <a:avLst/>
              <a:gdLst>
                <a:gd name="T0" fmla="*/ 2147483647 w 564"/>
                <a:gd name="T1" fmla="*/ 2147483647 h 762"/>
                <a:gd name="T2" fmla="*/ 2147483647 w 564"/>
                <a:gd name="T3" fmla="*/ 2147483647 h 762"/>
                <a:gd name="T4" fmla="*/ 2147483647 w 564"/>
                <a:gd name="T5" fmla="*/ 2147483647 h 762"/>
                <a:gd name="T6" fmla="*/ 2147483647 w 564"/>
                <a:gd name="T7" fmla="*/ 2147483647 h 762"/>
                <a:gd name="T8" fmla="*/ 2147483647 w 564"/>
                <a:gd name="T9" fmla="*/ 2147483647 h 762"/>
                <a:gd name="T10" fmla="*/ 2147483647 w 564"/>
                <a:gd name="T11" fmla="*/ 2147483647 h 762"/>
                <a:gd name="T12" fmla="*/ 2147483647 w 564"/>
                <a:gd name="T13" fmla="*/ 2147483647 h 762"/>
                <a:gd name="T14" fmla="*/ 2147483647 w 564"/>
                <a:gd name="T15" fmla="*/ 2147483647 h 762"/>
                <a:gd name="T16" fmla="*/ 2147483647 w 564"/>
                <a:gd name="T17" fmla="*/ 2147483647 h 762"/>
                <a:gd name="T18" fmla="*/ 2147483647 w 564"/>
                <a:gd name="T19" fmla="*/ 2147483647 h 762"/>
                <a:gd name="T20" fmla="*/ 2147483647 w 564"/>
                <a:gd name="T21" fmla="*/ 2147483647 h 762"/>
                <a:gd name="T22" fmla="*/ 2147483647 w 564"/>
                <a:gd name="T23" fmla="*/ 2147483647 h 762"/>
                <a:gd name="T24" fmla="*/ 2147483647 w 564"/>
                <a:gd name="T25" fmla="*/ 0 h 762"/>
                <a:gd name="T26" fmla="*/ 2147483647 w 564"/>
                <a:gd name="T27" fmla="*/ 2147483647 h 762"/>
                <a:gd name="T28" fmla="*/ 2147483647 w 564"/>
                <a:gd name="T29" fmla="*/ 2147483647 h 762"/>
                <a:gd name="T30" fmla="*/ 2147483647 w 564"/>
                <a:gd name="T31" fmla="*/ 2147483647 h 762"/>
                <a:gd name="T32" fmla="*/ 2147483647 w 564"/>
                <a:gd name="T33" fmla="*/ 2147483647 h 762"/>
                <a:gd name="T34" fmla="*/ 2147483647 w 564"/>
                <a:gd name="T35" fmla="*/ 2147483647 h 762"/>
                <a:gd name="T36" fmla="*/ 2147483647 w 564"/>
                <a:gd name="T37" fmla="*/ 2147483647 h 762"/>
                <a:gd name="T38" fmla="*/ 2147483647 w 564"/>
                <a:gd name="T39" fmla="*/ 2147483647 h 762"/>
                <a:gd name="T40" fmla="*/ 2147483647 w 564"/>
                <a:gd name="T41" fmla="*/ 2147483647 h 762"/>
                <a:gd name="T42" fmla="*/ 2147483647 w 564"/>
                <a:gd name="T43" fmla="*/ 2147483647 h 762"/>
                <a:gd name="T44" fmla="*/ 2147483647 w 564"/>
                <a:gd name="T45" fmla="*/ 2147483647 h 762"/>
                <a:gd name="T46" fmla="*/ 2147483647 w 564"/>
                <a:gd name="T47" fmla="*/ 2147483647 h 762"/>
                <a:gd name="T48" fmla="*/ 2147483647 w 564"/>
                <a:gd name="T49" fmla="*/ 2147483647 h 762"/>
                <a:gd name="T50" fmla="*/ 2147483647 w 564"/>
                <a:gd name="T51" fmla="*/ 2147483647 h 762"/>
                <a:gd name="T52" fmla="*/ 2147483647 w 564"/>
                <a:gd name="T53" fmla="*/ 2147483647 h 762"/>
                <a:gd name="T54" fmla="*/ 2147483647 w 564"/>
                <a:gd name="T55" fmla="*/ 2147483647 h 762"/>
                <a:gd name="T56" fmla="*/ 2147483647 w 564"/>
                <a:gd name="T57" fmla="*/ 2147483647 h 762"/>
                <a:gd name="T58" fmla="*/ 0 w 564"/>
                <a:gd name="T59" fmla="*/ 2147483647 h 762"/>
                <a:gd name="T60" fmla="*/ 2147483647 w 564"/>
                <a:gd name="T61" fmla="*/ 2147483647 h 762"/>
                <a:gd name="T62" fmla="*/ 2147483647 w 564"/>
                <a:gd name="T63" fmla="*/ 2147483647 h 762"/>
                <a:gd name="T64" fmla="*/ 2147483647 w 564"/>
                <a:gd name="T65" fmla="*/ 2147483647 h 762"/>
                <a:gd name="T66" fmla="*/ 2147483647 w 564"/>
                <a:gd name="T67" fmla="*/ 2147483647 h 762"/>
                <a:gd name="T68" fmla="*/ 2147483647 w 564"/>
                <a:gd name="T69" fmla="*/ 2147483647 h 762"/>
                <a:gd name="T70" fmla="*/ 0 w 564"/>
                <a:gd name="T71" fmla="*/ 2147483647 h 762"/>
                <a:gd name="T72" fmla="*/ 2147483647 w 564"/>
                <a:gd name="T73" fmla="*/ 2147483647 h 762"/>
                <a:gd name="T74" fmla="*/ 2147483647 w 564"/>
                <a:gd name="T75" fmla="*/ 2147483647 h 762"/>
                <a:gd name="T76" fmla="*/ 2147483647 w 564"/>
                <a:gd name="T77" fmla="*/ 2147483647 h 762"/>
                <a:gd name="T78" fmla="*/ 2147483647 w 564"/>
                <a:gd name="T79" fmla="*/ 2147483647 h 762"/>
                <a:gd name="T80" fmla="*/ 2147483647 w 564"/>
                <a:gd name="T81" fmla="*/ 2147483647 h 762"/>
                <a:gd name="T82" fmla="*/ 2147483647 w 564"/>
                <a:gd name="T83" fmla="*/ 2147483647 h 762"/>
                <a:gd name="T84" fmla="*/ 2147483647 w 564"/>
                <a:gd name="T85" fmla="*/ 2147483647 h 762"/>
                <a:gd name="T86" fmla="*/ 2147483647 w 564"/>
                <a:gd name="T87" fmla="*/ 2147483647 h 762"/>
                <a:gd name="T88" fmla="*/ 2147483647 w 564"/>
                <a:gd name="T89" fmla="*/ 2147483647 h 762"/>
                <a:gd name="T90" fmla="*/ 2147483647 w 564"/>
                <a:gd name="T91" fmla="*/ 2147483647 h 762"/>
                <a:gd name="T92" fmla="*/ 2147483647 w 564"/>
                <a:gd name="T93" fmla="*/ 2147483647 h 762"/>
                <a:gd name="T94" fmla="*/ 2147483647 w 564"/>
                <a:gd name="T95" fmla="*/ 2147483647 h 762"/>
                <a:gd name="T96" fmla="*/ 2147483647 w 564"/>
                <a:gd name="T97" fmla="*/ 2147483647 h 762"/>
                <a:gd name="T98" fmla="*/ 2147483647 w 564"/>
                <a:gd name="T99" fmla="*/ 2147483647 h 762"/>
                <a:gd name="T100" fmla="*/ 2147483647 w 564"/>
                <a:gd name="T101" fmla="*/ 2147483647 h 76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64"/>
                <a:gd name="T154" fmla="*/ 0 h 762"/>
                <a:gd name="T155" fmla="*/ 564 w 564"/>
                <a:gd name="T156" fmla="*/ 762 h 76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64" h="762">
                  <a:moveTo>
                    <a:pt x="498" y="150"/>
                  </a:moveTo>
                  <a:lnTo>
                    <a:pt x="540" y="108"/>
                  </a:lnTo>
                  <a:lnTo>
                    <a:pt x="558" y="72"/>
                  </a:lnTo>
                  <a:lnTo>
                    <a:pt x="564" y="66"/>
                  </a:lnTo>
                  <a:lnTo>
                    <a:pt x="564" y="60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480" y="30"/>
                  </a:lnTo>
                  <a:lnTo>
                    <a:pt x="462" y="48"/>
                  </a:lnTo>
                  <a:lnTo>
                    <a:pt x="456" y="48"/>
                  </a:lnTo>
                  <a:lnTo>
                    <a:pt x="450" y="54"/>
                  </a:lnTo>
                  <a:lnTo>
                    <a:pt x="438" y="60"/>
                  </a:lnTo>
                  <a:lnTo>
                    <a:pt x="426" y="60"/>
                  </a:lnTo>
                  <a:lnTo>
                    <a:pt x="414" y="72"/>
                  </a:lnTo>
                  <a:lnTo>
                    <a:pt x="414" y="84"/>
                  </a:lnTo>
                  <a:lnTo>
                    <a:pt x="390" y="102"/>
                  </a:lnTo>
                  <a:lnTo>
                    <a:pt x="378" y="96"/>
                  </a:lnTo>
                  <a:lnTo>
                    <a:pt x="372" y="96"/>
                  </a:lnTo>
                  <a:lnTo>
                    <a:pt x="360" y="90"/>
                  </a:lnTo>
                  <a:lnTo>
                    <a:pt x="330" y="90"/>
                  </a:lnTo>
                  <a:lnTo>
                    <a:pt x="318" y="84"/>
                  </a:lnTo>
                  <a:lnTo>
                    <a:pt x="288" y="84"/>
                  </a:lnTo>
                  <a:lnTo>
                    <a:pt x="210" y="24"/>
                  </a:lnTo>
                  <a:lnTo>
                    <a:pt x="138" y="18"/>
                  </a:lnTo>
                  <a:lnTo>
                    <a:pt x="132" y="0"/>
                  </a:lnTo>
                  <a:lnTo>
                    <a:pt x="108" y="12"/>
                  </a:lnTo>
                  <a:lnTo>
                    <a:pt x="18" y="12"/>
                  </a:lnTo>
                  <a:lnTo>
                    <a:pt x="0" y="42"/>
                  </a:lnTo>
                  <a:lnTo>
                    <a:pt x="6" y="48"/>
                  </a:lnTo>
                  <a:lnTo>
                    <a:pt x="12" y="60"/>
                  </a:lnTo>
                  <a:lnTo>
                    <a:pt x="12" y="84"/>
                  </a:lnTo>
                  <a:lnTo>
                    <a:pt x="18" y="84"/>
                  </a:lnTo>
                  <a:lnTo>
                    <a:pt x="24" y="90"/>
                  </a:lnTo>
                  <a:lnTo>
                    <a:pt x="24" y="84"/>
                  </a:lnTo>
                  <a:lnTo>
                    <a:pt x="30" y="84"/>
                  </a:lnTo>
                  <a:lnTo>
                    <a:pt x="30" y="96"/>
                  </a:lnTo>
                  <a:lnTo>
                    <a:pt x="24" y="102"/>
                  </a:lnTo>
                  <a:lnTo>
                    <a:pt x="24" y="108"/>
                  </a:lnTo>
                  <a:lnTo>
                    <a:pt x="42" y="126"/>
                  </a:lnTo>
                  <a:lnTo>
                    <a:pt x="36" y="132"/>
                  </a:lnTo>
                  <a:lnTo>
                    <a:pt x="72" y="174"/>
                  </a:lnTo>
                  <a:lnTo>
                    <a:pt x="66" y="180"/>
                  </a:lnTo>
                  <a:lnTo>
                    <a:pt x="60" y="180"/>
                  </a:lnTo>
                  <a:lnTo>
                    <a:pt x="54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66" y="258"/>
                  </a:lnTo>
                  <a:lnTo>
                    <a:pt x="60" y="282"/>
                  </a:lnTo>
                  <a:lnTo>
                    <a:pt x="42" y="282"/>
                  </a:lnTo>
                  <a:lnTo>
                    <a:pt x="36" y="288"/>
                  </a:lnTo>
                  <a:lnTo>
                    <a:pt x="36" y="312"/>
                  </a:lnTo>
                  <a:lnTo>
                    <a:pt x="18" y="324"/>
                  </a:lnTo>
                  <a:lnTo>
                    <a:pt x="12" y="342"/>
                  </a:lnTo>
                  <a:lnTo>
                    <a:pt x="6" y="348"/>
                  </a:lnTo>
                  <a:lnTo>
                    <a:pt x="0" y="360"/>
                  </a:lnTo>
                  <a:lnTo>
                    <a:pt x="0" y="384"/>
                  </a:lnTo>
                  <a:lnTo>
                    <a:pt x="18" y="402"/>
                  </a:lnTo>
                  <a:lnTo>
                    <a:pt x="30" y="402"/>
                  </a:lnTo>
                  <a:lnTo>
                    <a:pt x="30" y="390"/>
                  </a:lnTo>
                  <a:lnTo>
                    <a:pt x="54" y="390"/>
                  </a:lnTo>
                  <a:lnTo>
                    <a:pt x="60" y="408"/>
                  </a:lnTo>
                  <a:lnTo>
                    <a:pt x="42" y="408"/>
                  </a:lnTo>
                  <a:lnTo>
                    <a:pt x="30" y="420"/>
                  </a:lnTo>
                  <a:lnTo>
                    <a:pt x="24" y="414"/>
                  </a:lnTo>
                  <a:lnTo>
                    <a:pt x="18" y="414"/>
                  </a:lnTo>
                  <a:lnTo>
                    <a:pt x="6" y="420"/>
                  </a:lnTo>
                  <a:lnTo>
                    <a:pt x="0" y="432"/>
                  </a:lnTo>
                  <a:lnTo>
                    <a:pt x="0" y="438"/>
                  </a:lnTo>
                  <a:lnTo>
                    <a:pt x="12" y="450"/>
                  </a:lnTo>
                  <a:lnTo>
                    <a:pt x="6" y="46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270" y="642"/>
                  </a:lnTo>
                  <a:lnTo>
                    <a:pt x="264" y="648"/>
                  </a:lnTo>
                  <a:lnTo>
                    <a:pt x="258" y="648"/>
                  </a:lnTo>
                  <a:lnTo>
                    <a:pt x="252" y="654"/>
                  </a:lnTo>
                  <a:lnTo>
                    <a:pt x="366" y="762"/>
                  </a:lnTo>
                  <a:lnTo>
                    <a:pt x="384" y="756"/>
                  </a:lnTo>
                  <a:lnTo>
                    <a:pt x="414" y="690"/>
                  </a:lnTo>
                  <a:lnTo>
                    <a:pt x="414" y="660"/>
                  </a:lnTo>
                  <a:lnTo>
                    <a:pt x="426" y="648"/>
                  </a:lnTo>
                  <a:lnTo>
                    <a:pt x="432" y="648"/>
                  </a:lnTo>
                  <a:lnTo>
                    <a:pt x="444" y="636"/>
                  </a:lnTo>
                  <a:lnTo>
                    <a:pt x="444" y="624"/>
                  </a:lnTo>
                  <a:lnTo>
                    <a:pt x="438" y="618"/>
                  </a:lnTo>
                  <a:lnTo>
                    <a:pt x="438" y="600"/>
                  </a:lnTo>
                  <a:lnTo>
                    <a:pt x="444" y="594"/>
                  </a:lnTo>
                  <a:lnTo>
                    <a:pt x="456" y="588"/>
                  </a:lnTo>
                  <a:lnTo>
                    <a:pt x="468" y="588"/>
                  </a:lnTo>
                  <a:lnTo>
                    <a:pt x="474" y="582"/>
                  </a:lnTo>
                  <a:lnTo>
                    <a:pt x="480" y="582"/>
                  </a:lnTo>
                  <a:lnTo>
                    <a:pt x="486" y="540"/>
                  </a:lnTo>
                  <a:lnTo>
                    <a:pt x="516" y="540"/>
                  </a:lnTo>
                  <a:lnTo>
                    <a:pt x="528" y="534"/>
                  </a:lnTo>
                  <a:lnTo>
                    <a:pt x="534" y="522"/>
                  </a:lnTo>
                  <a:lnTo>
                    <a:pt x="540" y="516"/>
                  </a:lnTo>
                  <a:lnTo>
                    <a:pt x="498" y="450"/>
                  </a:lnTo>
                  <a:lnTo>
                    <a:pt x="498" y="15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3" name="Kazakhstan" descr="© INSCALE GmbH, 05.05.2010&#10;http://www.presentationload.com/">
              <a:extLst>
                <a:ext uri="{FF2B5EF4-FFF2-40B4-BE49-F238E27FC236}">
                  <a16:creationId xmlns:a16="http://schemas.microsoft.com/office/drawing/2014/main" id="{97C2ED82-81AD-EB0F-1F81-3813E9F125C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368000" y="1538944"/>
              <a:ext cx="953166" cy="441749"/>
            </a:xfrm>
            <a:custGeom>
              <a:avLst/>
              <a:gdLst>
                <a:gd name="T0" fmla="*/ 2147483647 w 2514"/>
                <a:gd name="T1" fmla="*/ 2147483647 h 1164"/>
                <a:gd name="T2" fmla="*/ 2147483647 w 2514"/>
                <a:gd name="T3" fmla="*/ 2147483647 h 1164"/>
                <a:gd name="T4" fmla="*/ 2147483647 w 2514"/>
                <a:gd name="T5" fmla="*/ 2147483647 h 1164"/>
                <a:gd name="T6" fmla="*/ 2147483647 w 2514"/>
                <a:gd name="T7" fmla="*/ 2147483647 h 1164"/>
                <a:gd name="T8" fmla="*/ 2147483647 w 2514"/>
                <a:gd name="T9" fmla="*/ 2147483647 h 1164"/>
                <a:gd name="T10" fmla="*/ 2147483647 w 2514"/>
                <a:gd name="T11" fmla="*/ 2147483647 h 1164"/>
                <a:gd name="T12" fmla="*/ 2147483647 w 2514"/>
                <a:gd name="T13" fmla="*/ 2147483647 h 1164"/>
                <a:gd name="T14" fmla="*/ 2147483647 w 2514"/>
                <a:gd name="T15" fmla="*/ 2147483647 h 1164"/>
                <a:gd name="T16" fmla="*/ 2147483647 w 2514"/>
                <a:gd name="T17" fmla="*/ 2147483647 h 1164"/>
                <a:gd name="T18" fmla="*/ 2147483647 w 2514"/>
                <a:gd name="T19" fmla="*/ 2147483647 h 1164"/>
                <a:gd name="T20" fmla="*/ 2147483647 w 2514"/>
                <a:gd name="T21" fmla="*/ 2147483647 h 1164"/>
                <a:gd name="T22" fmla="*/ 2147483647 w 2514"/>
                <a:gd name="T23" fmla="*/ 2147483647 h 1164"/>
                <a:gd name="T24" fmla="*/ 2147483647 w 2514"/>
                <a:gd name="T25" fmla="*/ 2147483647 h 1164"/>
                <a:gd name="T26" fmla="*/ 2147483647 w 2514"/>
                <a:gd name="T27" fmla="*/ 2147483647 h 1164"/>
                <a:gd name="T28" fmla="*/ 2147483647 w 2514"/>
                <a:gd name="T29" fmla="*/ 2147483647 h 1164"/>
                <a:gd name="T30" fmla="*/ 2147483647 w 2514"/>
                <a:gd name="T31" fmla="*/ 2147483647 h 1164"/>
                <a:gd name="T32" fmla="*/ 2147483647 w 2514"/>
                <a:gd name="T33" fmla="*/ 2147483647 h 1164"/>
                <a:gd name="T34" fmla="*/ 2147483647 w 2514"/>
                <a:gd name="T35" fmla="*/ 2147483647 h 1164"/>
                <a:gd name="T36" fmla="*/ 2147483647 w 2514"/>
                <a:gd name="T37" fmla="*/ 2147483647 h 1164"/>
                <a:gd name="T38" fmla="*/ 2147483647 w 2514"/>
                <a:gd name="T39" fmla="*/ 2147483647 h 1164"/>
                <a:gd name="T40" fmla="*/ 2147483647 w 2514"/>
                <a:gd name="T41" fmla="*/ 2147483647 h 1164"/>
                <a:gd name="T42" fmla="*/ 2147483647 w 2514"/>
                <a:gd name="T43" fmla="*/ 2147483647 h 1164"/>
                <a:gd name="T44" fmla="*/ 2147483647 w 2514"/>
                <a:gd name="T45" fmla="*/ 2147483647 h 1164"/>
                <a:gd name="T46" fmla="*/ 2147483647 w 2514"/>
                <a:gd name="T47" fmla="*/ 2147483647 h 1164"/>
                <a:gd name="T48" fmla="*/ 2147483647 w 2514"/>
                <a:gd name="T49" fmla="*/ 2147483647 h 1164"/>
                <a:gd name="T50" fmla="*/ 2147483647 w 2514"/>
                <a:gd name="T51" fmla="*/ 2147483647 h 1164"/>
                <a:gd name="T52" fmla="*/ 2147483647 w 2514"/>
                <a:gd name="T53" fmla="*/ 2147483647 h 1164"/>
                <a:gd name="T54" fmla="*/ 2147483647 w 2514"/>
                <a:gd name="T55" fmla="*/ 2147483647 h 1164"/>
                <a:gd name="T56" fmla="*/ 2147483647 w 2514"/>
                <a:gd name="T57" fmla="*/ 2147483647 h 1164"/>
                <a:gd name="T58" fmla="*/ 2147483647 w 2514"/>
                <a:gd name="T59" fmla="*/ 2147483647 h 1164"/>
                <a:gd name="T60" fmla="*/ 2147483647 w 2514"/>
                <a:gd name="T61" fmla="*/ 2147483647 h 1164"/>
                <a:gd name="T62" fmla="*/ 2147483647 w 2514"/>
                <a:gd name="T63" fmla="*/ 2147483647 h 1164"/>
                <a:gd name="T64" fmla="*/ 2147483647 w 2514"/>
                <a:gd name="T65" fmla="*/ 2147483647 h 1164"/>
                <a:gd name="T66" fmla="*/ 2147483647 w 2514"/>
                <a:gd name="T67" fmla="*/ 2147483647 h 1164"/>
                <a:gd name="T68" fmla="*/ 2147483647 w 2514"/>
                <a:gd name="T69" fmla="*/ 2147483647 h 1164"/>
                <a:gd name="T70" fmla="*/ 2147483647 w 2514"/>
                <a:gd name="T71" fmla="*/ 2147483647 h 1164"/>
                <a:gd name="T72" fmla="*/ 2147483647 w 2514"/>
                <a:gd name="T73" fmla="*/ 2147483647 h 1164"/>
                <a:gd name="T74" fmla="*/ 2147483647 w 2514"/>
                <a:gd name="T75" fmla="*/ 2147483647 h 1164"/>
                <a:gd name="T76" fmla="*/ 2147483647 w 2514"/>
                <a:gd name="T77" fmla="*/ 2147483647 h 1164"/>
                <a:gd name="T78" fmla="*/ 2147483647 w 2514"/>
                <a:gd name="T79" fmla="*/ 2147483647 h 1164"/>
                <a:gd name="T80" fmla="*/ 2147483647 w 2514"/>
                <a:gd name="T81" fmla="*/ 2147483647 h 1164"/>
                <a:gd name="T82" fmla="*/ 2147483647 w 2514"/>
                <a:gd name="T83" fmla="*/ 2147483647 h 1164"/>
                <a:gd name="T84" fmla="*/ 2147483647 w 2514"/>
                <a:gd name="T85" fmla="*/ 2147483647 h 1164"/>
                <a:gd name="T86" fmla="*/ 2147483647 w 2514"/>
                <a:gd name="T87" fmla="*/ 2147483647 h 1164"/>
                <a:gd name="T88" fmla="*/ 2147483647 w 2514"/>
                <a:gd name="T89" fmla="*/ 2147483647 h 1164"/>
                <a:gd name="T90" fmla="*/ 2147483647 w 2514"/>
                <a:gd name="T91" fmla="*/ 2147483647 h 1164"/>
                <a:gd name="T92" fmla="*/ 2147483647 w 2514"/>
                <a:gd name="T93" fmla="*/ 2147483647 h 1164"/>
                <a:gd name="T94" fmla="*/ 2147483647 w 2514"/>
                <a:gd name="T95" fmla="*/ 2147483647 h 1164"/>
                <a:gd name="T96" fmla="*/ 2147483647 w 2514"/>
                <a:gd name="T97" fmla="*/ 2147483647 h 1164"/>
                <a:gd name="T98" fmla="*/ 2147483647 w 2514"/>
                <a:gd name="T99" fmla="*/ 2147483647 h 1164"/>
                <a:gd name="T100" fmla="*/ 2147483647 w 2514"/>
                <a:gd name="T101" fmla="*/ 2147483647 h 1164"/>
                <a:gd name="T102" fmla="*/ 2147483647 w 2514"/>
                <a:gd name="T103" fmla="*/ 2147483647 h 1164"/>
                <a:gd name="T104" fmla="*/ 2147483647 w 2514"/>
                <a:gd name="T105" fmla="*/ 2147483647 h 1164"/>
                <a:gd name="T106" fmla="*/ 2147483647 w 2514"/>
                <a:gd name="T107" fmla="*/ 2147483647 h 1164"/>
                <a:gd name="T108" fmla="*/ 2147483647 w 2514"/>
                <a:gd name="T109" fmla="*/ 2147483647 h 1164"/>
                <a:gd name="T110" fmla="*/ 2147483647 w 2514"/>
                <a:gd name="T111" fmla="*/ 2147483647 h 1164"/>
                <a:gd name="T112" fmla="*/ 2147483647 w 2514"/>
                <a:gd name="T113" fmla="*/ 2147483647 h 1164"/>
                <a:gd name="T114" fmla="*/ 2147483647 w 2514"/>
                <a:gd name="T115" fmla="*/ 2147483647 h 1164"/>
                <a:gd name="T116" fmla="*/ 2147483647 w 2514"/>
                <a:gd name="T117" fmla="*/ 2147483647 h 1164"/>
                <a:gd name="T118" fmla="*/ 2147483647 w 2514"/>
                <a:gd name="T119" fmla="*/ 2147483647 h 1164"/>
                <a:gd name="T120" fmla="*/ 2147483647 w 2514"/>
                <a:gd name="T121" fmla="*/ 2147483647 h 1164"/>
                <a:gd name="T122" fmla="*/ 2147483647 w 2514"/>
                <a:gd name="T123" fmla="*/ 2147483647 h 11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514"/>
                <a:gd name="T187" fmla="*/ 0 h 1164"/>
                <a:gd name="T188" fmla="*/ 2514 w 2514"/>
                <a:gd name="T189" fmla="*/ 1164 h 11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514" h="1164">
                  <a:moveTo>
                    <a:pt x="852" y="756"/>
                  </a:moveTo>
                  <a:lnTo>
                    <a:pt x="840" y="744"/>
                  </a:lnTo>
                  <a:lnTo>
                    <a:pt x="822" y="768"/>
                  </a:lnTo>
                  <a:lnTo>
                    <a:pt x="816" y="780"/>
                  </a:lnTo>
                  <a:lnTo>
                    <a:pt x="870" y="804"/>
                  </a:lnTo>
                  <a:lnTo>
                    <a:pt x="870" y="786"/>
                  </a:lnTo>
                  <a:lnTo>
                    <a:pt x="864" y="780"/>
                  </a:lnTo>
                  <a:lnTo>
                    <a:pt x="858" y="768"/>
                  </a:lnTo>
                  <a:lnTo>
                    <a:pt x="858" y="762"/>
                  </a:lnTo>
                  <a:lnTo>
                    <a:pt x="852" y="756"/>
                  </a:lnTo>
                  <a:close/>
                  <a:moveTo>
                    <a:pt x="2484" y="492"/>
                  </a:moveTo>
                  <a:lnTo>
                    <a:pt x="2484" y="486"/>
                  </a:lnTo>
                  <a:lnTo>
                    <a:pt x="2514" y="486"/>
                  </a:lnTo>
                  <a:lnTo>
                    <a:pt x="2478" y="444"/>
                  </a:lnTo>
                  <a:lnTo>
                    <a:pt x="2454" y="420"/>
                  </a:lnTo>
                  <a:lnTo>
                    <a:pt x="2442" y="456"/>
                  </a:lnTo>
                  <a:lnTo>
                    <a:pt x="2370" y="450"/>
                  </a:lnTo>
                  <a:lnTo>
                    <a:pt x="2370" y="444"/>
                  </a:lnTo>
                  <a:lnTo>
                    <a:pt x="2364" y="438"/>
                  </a:lnTo>
                  <a:lnTo>
                    <a:pt x="2358" y="426"/>
                  </a:lnTo>
                  <a:lnTo>
                    <a:pt x="2352" y="420"/>
                  </a:lnTo>
                  <a:lnTo>
                    <a:pt x="2346" y="408"/>
                  </a:lnTo>
                  <a:lnTo>
                    <a:pt x="2346" y="402"/>
                  </a:lnTo>
                  <a:lnTo>
                    <a:pt x="2340" y="402"/>
                  </a:lnTo>
                  <a:lnTo>
                    <a:pt x="2328" y="396"/>
                  </a:lnTo>
                  <a:lnTo>
                    <a:pt x="2316" y="396"/>
                  </a:lnTo>
                  <a:lnTo>
                    <a:pt x="2304" y="390"/>
                  </a:lnTo>
                  <a:lnTo>
                    <a:pt x="2292" y="390"/>
                  </a:lnTo>
                  <a:lnTo>
                    <a:pt x="2286" y="378"/>
                  </a:lnTo>
                  <a:lnTo>
                    <a:pt x="2274" y="372"/>
                  </a:lnTo>
                  <a:lnTo>
                    <a:pt x="2250" y="348"/>
                  </a:lnTo>
                  <a:lnTo>
                    <a:pt x="2226" y="336"/>
                  </a:lnTo>
                  <a:lnTo>
                    <a:pt x="2208" y="336"/>
                  </a:lnTo>
                  <a:lnTo>
                    <a:pt x="2196" y="342"/>
                  </a:lnTo>
                  <a:lnTo>
                    <a:pt x="2178" y="348"/>
                  </a:lnTo>
                  <a:lnTo>
                    <a:pt x="2166" y="354"/>
                  </a:lnTo>
                  <a:lnTo>
                    <a:pt x="2160" y="366"/>
                  </a:lnTo>
                  <a:lnTo>
                    <a:pt x="2136" y="366"/>
                  </a:lnTo>
                  <a:lnTo>
                    <a:pt x="2124" y="360"/>
                  </a:lnTo>
                  <a:lnTo>
                    <a:pt x="2118" y="348"/>
                  </a:lnTo>
                  <a:lnTo>
                    <a:pt x="2106" y="342"/>
                  </a:lnTo>
                  <a:lnTo>
                    <a:pt x="2076" y="342"/>
                  </a:lnTo>
                  <a:lnTo>
                    <a:pt x="2076" y="336"/>
                  </a:lnTo>
                  <a:lnTo>
                    <a:pt x="2070" y="330"/>
                  </a:lnTo>
                  <a:lnTo>
                    <a:pt x="2070" y="318"/>
                  </a:lnTo>
                  <a:lnTo>
                    <a:pt x="2064" y="312"/>
                  </a:lnTo>
                  <a:lnTo>
                    <a:pt x="2052" y="312"/>
                  </a:lnTo>
                  <a:lnTo>
                    <a:pt x="2052" y="318"/>
                  </a:lnTo>
                  <a:lnTo>
                    <a:pt x="2046" y="324"/>
                  </a:lnTo>
                  <a:lnTo>
                    <a:pt x="2046" y="336"/>
                  </a:lnTo>
                  <a:lnTo>
                    <a:pt x="2034" y="348"/>
                  </a:lnTo>
                  <a:lnTo>
                    <a:pt x="2022" y="354"/>
                  </a:lnTo>
                  <a:lnTo>
                    <a:pt x="2010" y="354"/>
                  </a:lnTo>
                  <a:lnTo>
                    <a:pt x="1998" y="348"/>
                  </a:lnTo>
                  <a:lnTo>
                    <a:pt x="1986" y="336"/>
                  </a:lnTo>
                  <a:lnTo>
                    <a:pt x="1974" y="318"/>
                  </a:lnTo>
                  <a:lnTo>
                    <a:pt x="1938" y="282"/>
                  </a:lnTo>
                  <a:lnTo>
                    <a:pt x="1920" y="258"/>
                  </a:lnTo>
                  <a:lnTo>
                    <a:pt x="1848" y="198"/>
                  </a:lnTo>
                  <a:lnTo>
                    <a:pt x="1818" y="168"/>
                  </a:lnTo>
                  <a:lnTo>
                    <a:pt x="1800" y="156"/>
                  </a:lnTo>
                  <a:lnTo>
                    <a:pt x="1788" y="150"/>
                  </a:lnTo>
                  <a:lnTo>
                    <a:pt x="1758" y="132"/>
                  </a:lnTo>
                  <a:lnTo>
                    <a:pt x="1728" y="120"/>
                  </a:lnTo>
                  <a:lnTo>
                    <a:pt x="1692" y="102"/>
                  </a:lnTo>
                  <a:lnTo>
                    <a:pt x="1698" y="102"/>
                  </a:lnTo>
                  <a:lnTo>
                    <a:pt x="1710" y="90"/>
                  </a:lnTo>
                  <a:lnTo>
                    <a:pt x="1710" y="72"/>
                  </a:lnTo>
                  <a:lnTo>
                    <a:pt x="1704" y="66"/>
                  </a:lnTo>
                  <a:lnTo>
                    <a:pt x="1698" y="66"/>
                  </a:lnTo>
                  <a:lnTo>
                    <a:pt x="1680" y="84"/>
                  </a:lnTo>
                  <a:lnTo>
                    <a:pt x="1644" y="96"/>
                  </a:lnTo>
                  <a:lnTo>
                    <a:pt x="1632" y="114"/>
                  </a:lnTo>
                  <a:lnTo>
                    <a:pt x="1620" y="114"/>
                  </a:lnTo>
                  <a:lnTo>
                    <a:pt x="1608" y="120"/>
                  </a:lnTo>
                  <a:lnTo>
                    <a:pt x="1602" y="126"/>
                  </a:lnTo>
                  <a:lnTo>
                    <a:pt x="1602" y="144"/>
                  </a:lnTo>
                  <a:lnTo>
                    <a:pt x="1590" y="156"/>
                  </a:lnTo>
                  <a:lnTo>
                    <a:pt x="1578" y="150"/>
                  </a:lnTo>
                  <a:lnTo>
                    <a:pt x="1572" y="144"/>
                  </a:lnTo>
                  <a:lnTo>
                    <a:pt x="1560" y="138"/>
                  </a:lnTo>
                  <a:lnTo>
                    <a:pt x="1554" y="132"/>
                  </a:lnTo>
                  <a:lnTo>
                    <a:pt x="1548" y="132"/>
                  </a:lnTo>
                  <a:lnTo>
                    <a:pt x="1542" y="138"/>
                  </a:lnTo>
                  <a:lnTo>
                    <a:pt x="1536" y="138"/>
                  </a:lnTo>
                  <a:lnTo>
                    <a:pt x="1530" y="144"/>
                  </a:lnTo>
                  <a:lnTo>
                    <a:pt x="1524" y="144"/>
                  </a:lnTo>
                  <a:lnTo>
                    <a:pt x="1524" y="138"/>
                  </a:lnTo>
                  <a:lnTo>
                    <a:pt x="1530" y="132"/>
                  </a:lnTo>
                  <a:lnTo>
                    <a:pt x="1530" y="108"/>
                  </a:lnTo>
                  <a:lnTo>
                    <a:pt x="1518" y="102"/>
                  </a:lnTo>
                  <a:lnTo>
                    <a:pt x="1512" y="102"/>
                  </a:lnTo>
                  <a:lnTo>
                    <a:pt x="1506" y="108"/>
                  </a:lnTo>
                  <a:lnTo>
                    <a:pt x="1482" y="96"/>
                  </a:lnTo>
                  <a:lnTo>
                    <a:pt x="1458" y="108"/>
                  </a:lnTo>
                  <a:lnTo>
                    <a:pt x="1434" y="72"/>
                  </a:lnTo>
                  <a:lnTo>
                    <a:pt x="1422" y="90"/>
                  </a:lnTo>
                  <a:lnTo>
                    <a:pt x="1404" y="90"/>
                  </a:lnTo>
                  <a:lnTo>
                    <a:pt x="1392" y="96"/>
                  </a:lnTo>
                  <a:lnTo>
                    <a:pt x="1374" y="96"/>
                  </a:lnTo>
                  <a:lnTo>
                    <a:pt x="1368" y="90"/>
                  </a:lnTo>
                  <a:lnTo>
                    <a:pt x="1368" y="48"/>
                  </a:lnTo>
                  <a:lnTo>
                    <a:pt x="1362" y="42"/>
                  </a:lnTo>
                  <a:lnTo>
                    <a:pt x="1350" y="42"/>
                  </a:lnTo>
                  <a:lnTo>
                    <a:pt x="1344" y="36"/>
                  </a:lnTo>
                  <a:lnTo>
                    <a:pt x="1338" y="24"/>
                  </a:lnTo>
                  <a:lnTo>
                    <a:pt x="1320" y="6"/>
                  </a:lnTo>
                  <a:lnTo>
                    <a:pt x="1314" y="6"/>
                  </a:lnTo>
                  <a:lnTo>
                    <a:pt x="1302" y="18"/>
                  </a:lnTo>
                  <a:lnTo>
                    <a:pt x="1290" y="18"/>
                  </a:lnTo>
                  <a:lnTo>
                    <a:pt x="1278" y="6"/>
                  </a:lnTo>
                  <a:lnTo>
                    <a:pt x="1260" y="6"/>
                  </a:lnTo>
                  <a:lnTo>
                    <a:pt x="1242" y="0"/>
                  </a:lnTo>
                  <a:lnTo>
                    <a:pt x="1218" y="0"/>
                  </a:lnTo>
                  <a:lnTo>
                    <a:pt x="1200" y="6"/>
                  </a:lnTo>
                  <a:lnTo>
                    <a:pt x="1188" y="12"/>
                  </a:lnTo>
                  <a:lnTo>
                    <a:pt x="1176" y="24"/>
                  </a:lnTo>
                  <a:lnTo>
                    <a:pt x="1176" y="36"/>
                  </a:lnTo>
                  <a:lnTo>
                    <a:pt x="1164" y="36"/>
                  </a:lnTo>
                  <a:lnTo>
                    <a:pt x="1110" y="54"/>
                  </a:lnTo>
                  <a:lnTo>
                    <a:pt x="1020" y="54"/>
                  </a:lnTo>
                  <a:lnTo>
                    <a:pt x="1014" y="60"/>
                  </a:lnTo>
                  <a:lnTo>
                    <a:pt x="1014" y="78"/>
                  </a:lnTo>
                  <a:lnTo>
                    <a:pt x="948" y="78"/>
                  </a:lnTo>
                  <a:lnTo>
                    <a:pt x="942" y="96"/>
                  </a:lnTo>
                  <a:lnTo>
                    <a:pt x="888" y="96"/>
                  </a:lnTo>
                  <a:lnTo>
                    <a:pt x="828" y="102"/>
                  </a:lnTo>
                  <a:lnTo>
                    <a:pt x="792" y="114"/>
                  </a:lnTo>
                  <a:lnTo>
                    <a:pt x="780" y="126"/>
                  </a:lnTo>
                  <a:lnTo>
                    <a:pt x="780" y="132"/>
                  </a:lnTo>
                  <a:lnTo>
                    <a:pt x="786" y="138"/>
                  </a:lnTo>
                  <a:lnTo>
                    <a:pt x="786" y="144"/>
                  </a:lnTo>
                  <a:lnTo>
                    <a:pt x="810" y="144"/>
                  </a:lnTo>
                  <a:lnTo>
                    <a:pt x="798" y="162"/>
                  </a:lnTo>
                  <a:lnTo>
                    <a:pt x="810" y="162"/>
                  </a:lnTo>
                  <a:lnTo>
                    <a:pt x="834" y="174"/>
                  </a:lnTo>
                  <a:lnTo>
                    <a:pt x="846" y="174"/>
                  </a:lnTo>
                  <a:lnTo>
                    <a:pt x="858" y="186"/>
                  </a:lnTo>
                  <a:lnTo>
                    <a:pt x="804" y="186"/>
                  </a:lnTo>
                  <a:lnTo>
                    <a:pt x="792" y="198"/>
                  </a:lnTo>
                  <a:lnTo>
                    <a:pt x="798" y="204"/>
                  </a:lnTo>
                  <a:lnTo>
                    <a:pt x="804" y="216"/>
                  </a:lnTo>
                  <a:lnTo>
                    <a:pt x="810" y="222"/>
                  </a:lnTo>
                  <a:lnTo>
                    <a:pt x="810" y="234"/>
                  </a:lnTo>
                  <a:lnTo>
                    <a:pt x="798" y="246"/>
                  </a:lnTo>
                  <a:lnTo>
                    <a:pt x="786" y="246"/>
                  </a:lnTo>
                  <a:lnTo>
                    <a:pt x="774" y="252"/>
                  </a:lnTo>
                  <a:lnTo>
                    <a:pt x="762" y="252"/>
                  </a:lnTo>
                  <a:lnTo>
                    <a:pt x="792" y="282"/>
                  </a:lnTo>
                  <a:lnTo>
                    <a:pt x="816" y="282"/>
                  </a:lnTo>
                  <a:lnTo>
                    <a:pt x="834" y="288"/>
                  </a:lnTo>
                  <a:lnTo>
                    <a:pt x="846" y="294"/>
                  </a:lnTo>
                  <a:lnTo>
                    <a:pt x="870" y="318"/>
                  </a:lnTo>
                  <a:lnTo>
                    <a:pt x="876" y="336"/>
                  </a:lnTo>
                  <a:lnTo>
                    <a:pt x="876" y="348"/>
                  </a:lnTo>
                  <a:lnTo>
                    <a:pt x="870" y="360"/>
                  </a:lnTo>
                  <a:lnTo>
                    <a:pt x="864" y="366"/>
                  </a:lnTo>
                  <a:lnTo>
                    <a:pt x="828" y="366"/>
                  </a:lnTo>
                  <a:lnTo>
                    <a:pt x="816" y="360"/>
                  </a:lnTo>
                  <a:lnTo>
                    <a:pt x="810" y="354"/>
                  </a:lnTo>
                  <a:lnTo>
                    <a:pt x="798" y="354"/>
                  </a:lnTo>
                  <a:lnTo>
                    <a:pt x="792" y="348"/>
                  </a:lnTo>
                  <a:lnTo>
                    <a:pt x="780" y="372"/>
                  </a:lnTo>
                  <a:lnTo>
                    <a:pt x="768" y="372"/>
                  </a:lnTo>
                  <a:lnTo>
                    <a:pt x="756" y="366"/>
                  </a:lnTo>
                  <a:lnTo>
                    <a:pt x="732" y="366"/>
                  </a:lnTo>
                  <a:lnTo>
                    <a:pt x="708" y="354"/>
                  </a:lnTo>
                  <a:lnTo>
                    <a:pt x="702" y="342"/>
                  </a:lnTo>
                  <a:lnTo>
                    <a:pt x="690" y="336"/>
                  </a:lnTo>
                  <a:lnTo>
                    <a:pt x="684" y="330"/>
                  </a:lnTo>
                  <a:lnTo>
                    <a:pt x="672" y="330"/>
                  </a:lnTo>
                  <a:lnTo>
                    <a:pt x="666" y="336"/>
                  </a:lnTo>
                  <a:lnTo>
                    <a:pt x="654" y="342"/>
                  </a:lnTo>
                  <a:lnTo>
                    <a:pt x="636" y="348"/>
                  </a:lnTo>
                  <a:lnTo>
                    <a:pt x="624" y="348"/>
                  </a:lnTo>
                  <a:lnTo>
                    <a:pt x="588" y="330"/>
                  </a:lnTo>
                  <a:lnTo>
                    <a:pt x="582" y="330"/>
                  </a:lnTo>
                  <a:lnTo>
                    <a:pt x="570" y="336"/>
                  </a:lnTo>
                  <a:lnTo>
                    <a:pt x="558" y="348"/>
                  </a:lnTo>
                  <a:lnTo>
                    <a:pt x="546" y="354"/>
                  </a:lnTo>
                  <a:lnTo>
                    <a:pt x="540" y="366"/>
                  </a:lnTo>
                  <a:lnTo>
                    <a:pt x="534" y="372"/>
                  </a:lnTo>
                  <a:lnTo>
                    <a:pt x="462" y="336"/>
                  </a:lnTo>
                  <a:lnTo>
                    <a:pt x="450" y="336"/>
                  </a:lnTo>
                  <a:lnTo>
                    <a:pt x="450" y="342"/>
                  </a:lnTo>
                  <a:lnTo>
                    <a:pt x="462" y="354"/>
                  </a:lnTo>
                  <a:lnTo>
                    <a:pt x="462" y="372"/>
                  </a:lnTo>
                  <a:lnTo>
                    <a:pt x="450" y="372"/>
                  </a:lnTo>
                  <a:lnTo>
                    <a:pt x="438" y="360"/>
                  </a:lnTo>
                  <a:lnTo>
                    <a:pt x="438" y="354"/>
                  </a:lnTo>
                  <a:lnTo>
                    <a:pt x="426" y="324"/>
                  </a:lnTo>
                  <a:lnTo>
                    <a:pt x="390" y="324"/>
                  </a:lnTo>
                  <a:lnTo>
                    <a:pt x="384" y="312"/>
                  </a:lnTo>
                  <a:lnTo>
                    <a:pt x="384" y="306"/>
                  </a:lnTo>
                  <a:lnTo>
                    <a:pt x="378" y="300"/>
                  </a:lnTo>
                  <a:lnTo>
                    <a:pt x="318" y="300"/>
                  </a:lnTo>
                  <a:lnTo>
                    <a:pt x="312" y="288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76" y="288"/>
                  </a:lnTo>
                  <a:lnTo>
                    <a:pt x="264" y="300"/>
                  </a:lnTo>
                  <a:lnTo>
                    <a:pt x="234" y="300"/>
                  </a:lnTo>
                  <a:lnTo>
                    <a:pt x="228" y="294"/>
                  </a:lnTo>
                  <a:lnTo>
                    <a:pt x="228" y="288"/>
                  </a:lnTo>
                  <a:lnTo>
                    <a:pt x="222" y="288"/>
                  </a:lnTo>
                  <a:lnTo>
                    <a:pt x="210" y="282"/>
                  </a:lnTo>
                  <a:lnTo>
                    <a:pt x="180" y="282"/>
                  </a:lnTo>
                  <a:lnTo>
                    <a:pt x="180" y="288"/>
                  </a:lnTo>
                  <a:lnTo>
                    <a:pt x="186" y="294"/>
                  </a:lnTo>
                  <a:lnTo>
                    <a:pt x="186" y="312"/>
                  </a:lnTo>
                  <a:lnTo>
                    <a:pt x="174" y="324"/>
                  </a:lnTo>
                  <a:lnTo>
                    <a:pt x="162" y="330"/>
                  </a:lnTo>
                  <a:lnTo>
                    <a:pt x="150" y="330"/>
                  </a:lnTo>
                  <a:lnTo>
                    <a:pt x="138" y="336"/>
                  </a:lnTo>
                  <a:lnTo>
                    <a:pt x="132" y="336"/>
                  </a:lnTo>
                  <a:lnTo>
                    <a:pt x="132" y="360"/>
                  </a:lnTo>
                  <a:lnTo>
                    <a:pt x="102" y="372"/>
                  </a:lnTo>
                  <a:lnTo>
                    <a:pt x="114" y="384"/>
                  </a:lnTo>
                  <a:lnTo>
                    <a:pt x="120" y="396"/>
                  </a:lnTo>
                  <a:lnTo>
                    <a:pt x="114" y="402"/>
                  </a:lnTo>
                  <a:lnTo>
                    <a:pt x="108" y="414"/>
                  </a:lnTo>
                  <a:lnTo>
                    <a:pt x="102" y="420"/>
                  </a:lnTo>
                  <a:lnTo>
                    <a:pt x="90" y="420"/>
                  </a:lnTo>
                  <a:lnTo>
                    <a:pt x="78" y="414"/>
                  </a:lnTo>
                  <a:lnTo>
                    <a:pt x="72" y="402"/>
                  </a:lnTo>
                  <a:lnTo>
                    <a:pt x="60" y="396"/>
                  </a:lnTo>
                  <a:lnTo>
                    <a:pt x="48" y="384"/>
                  </a:lnTo>
                  <a:lnTo>
                    <a:pt x="36" y="378"/>
                  </a:lnTo>
                  <a:lnTo>
                    <a:pt x="24" y="378"/>
                  </a:lnTo>
                  <a:lnTo>
                    <a:pt x="18" y="384"/>
                  </a:lnTo>
                  <a:lnTo>
                    <a:pt x="18" y="396"/>
                  </a:lnTo>
                  <a:lnTo>
                    <a:pt x="24" y="402"/>
                  </a:lnTo>
                  <a:lnTo>
                    <a:pt x="24" y="42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12" y="468"/>
                  </a:lnTo>
                  <a:lnTo>
                    <a:pt x="12" y="492"/>
                  </a:lnTo>
                  <a:lnTo>
                    <a:pt x="0" y="516"/>
                  </a:lnTo>
                  <a:lnTo>
                    <a:pt x="0" y="546"/>
                  </a:lnTo>
                  <a:lnTo>
                    <a:pt x="6" y="546"/>
                  </a:lnTo>
                  <a:lnTo>
                    <a:pt x="12" y="552"/>
                  </a:lnTo>
                  <a:lnTo>
                    <a:pt x="36" y="552"/>
                  </a:lnTo>
                  <a:lnTo>
                    <a:pt x="42" y="558"/>
                  </a:lnTo>
                  <a:lnTo>
                    <a:pt x="42" y="588"/>
                  </a:lnTo>
                  <a:lnTo>
                    <a:pt x="48" y="594"/>
                  </a:lnTo>
                  <a:lnTo>
                    <a:pt x="90" y="594"/>
                  </a:lnTo>
                  <a:lnTo>
                    <a:pt x="102" y="588"/>
                  </a:lnTo>
                  <a:lnTo>
                    <a:pt x="114" y="588"/>
                  </a:lnTo>
                  <a:lnTo>
                    <a:pt x="162" y="636"/>
                  </a:lnTo>
                  <a:lnTo>
                    <a:pt x="168" y="648"/>
                  </a:lnTo>
                  <a:lnTo>
                    <a:pt x="180" y="660"/>
                  </a:lnTo>
                  <a:lnTo>
                    <a:pt x="180" y="672"/>
                  </a:lnTo>
                  <a:lnTo>
                    <a:pt x="144" y="672"/>
                  </a:lnTo>
                  <a:lnTo>
                    <a:pt x="144" y="678"/>
                  </a:lnTo>
                  <a:lnTo>
                    <a:pt x="156" y="690"/>
                  </a:lnTo>
                  <a:lnTo>
                    <a:pt x="174" y="696"/>
                  </a:lnTo>
                  <a:lnTo>
                    <a:pt x="186" y="696"/>
                  </a:lnTo>
                  <a:lnTo>
                    <a:pt x="192" y="702"/>
                  </a:lnTo>
                  <a:lnTo>
                    <a:pt x="198" y="702"/>
                  </a:lnTo>
                  <a:lnTo>
                    <a:pt x="204" y="690"/>
                  </a:lnTo>
                  <a:lnTo>
                    <a:pt x="222" y="690"/>
                  </a:lnTo>
                  <a:lnTo>
                    <a:pt x="228" y="684"/>
                  </a:lnTo>
                  <a:lnTo>
                    <a:pt x="246" y="672"/>
                  </a:lnTo>
                  <a:lnTo>
                    <a:pt x="306" y="648"/>
                  </a:lnTo>
                  <a:lnTo>
                    <a:pt x="324" y="642"/>
                  </a:lnTo>
                  <a:lnTo>
                    <a:pt x="336" y="648"/>
                  </a:lnTo>
                  <a:lnTo>
                    <a:pt x="342" y="654"/>
                  </a:lnTo>
                  <a:lnTo>
                    <a:pt x="360" y="666"/>
                  </a:lnTo>
                  <a:lnTo>
                    <a:pt x="366" y="672"/>
                  </a:lnTo>
                  <a:lnTo>
                    <a:pt x="384" y="672"/>
                  </a:lnTo>
                  <a:lnTo>
                    <a:pt x="390" y="666"/>
                  </a:lnTo>
                  <a:lnTo>
                    <a:pt x="402" y="666"/>
                  </a:lnTo>
                  <a:lnTo>
                    <a:pt x="408" y="660"/>
                  </a:lnTo>
                  <a:lnTo>
                    <a:pt x="414" y="666"/>
                  </a:lnTo>
                  <a:lnTo>
                    <a:pt x="426" y="672"/>
                  </a:lnTo>
                  <a:lnTo>
                    <a:pt x="450" y="696"/>
                  </a:lnTo>
                  <a:lnTo>
                    <a:pt x="450" y="726"/>
                  </a:lnTo>
                  <a:lnTo>
                    <a:pt x="444" y="732"/>
                  </a:lnTo>
                  <a:lnTo>
                    <a:pt x="444" y="738"/>
                  </a:lnTo>
                  <a:lnTo>
                    <a:pt x="438" y="744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68"/>
                  </a:lnTo>
                  <a:lnTo>
                    <a:pt x="462" y="774"/>
                  </a:lnTo>
                  <a:lnTo>
                    <a:pt x="474" y="786"/>
                  </a:lnTo>
                  <a:lnTo>
                    <a:pt x="486" y="786"/>
                  </a:lnTo>
                  <a:lnTo>
                    <a:pt x="504" y="768"/>
                  </a:lnTo>
                  <a:lnTo>
                    <a:pt x="516" y="762"/>
                  </a:lnTo>
                  <a:lnTo>
                    <a:pt x="528" y="762"/>
                  </a:lnTo>
                  <a:lnTo>
                    <a:pt x="528" y="792"/>
                  </a:lnTo>
                  <a:lnTo>
                    <a:pt x="546" y="810"/>
                  </a:lnTo>
                  <a:lnTo>
                    <a:pt x="510" y="816"/>
                  </a:lnTo>
                  <a:lnTo>
                    <a:pt x="510" y="828"/>
                  </a:lnTo>
                  <a:lnTo>
                    <a:pt x="504" y="834"/>
                  </a:lnTo>
                  <a:lnTo>
                    <a:pt x="498" y="834"/>
                  </a:lnTo>
                  <a:lnTo>
                    <a:pt x="486" y="822"/>
                  </a:lnTo>
                  <a:lnTo>
                    <a:pt x="486" y="816"/>
                  </a:lnTo>
                  <a:lnTo>
                    <a:pt x="498" y="804"/>
                  </a:lnTo>
                  <a:lnTo>
                    <a:pt x="504" y="804"/>
                  </a:lnTo>
                  <a:lnTo>
                    <a:pt x="510" y="798"/>
                  </a:lnTo>
                  <a:lnTo>
                    <a:pt x="480" y="798"/>
                  </a:lnTo>
                  <a:lnTo>
                    <a:pt x="462" y="792"/>
                  </a:lnTo>
                  <a:lnTo>
                    <a:pt x="450" y="792"/>
                  </a:lnTo>
                  <a:lnTo>
                    <a:pt x="432" y="786"/>
                  </a:lnTo>
                  <a:lnTo>
                    <a:pt x="408" y="786"/>
                  </a:lnTo>
                  <a:lnTo>
                    <a:pt x="390" y="780"/>
                  </a:lnTo>
                  <a:lnTo>
                    <a:pt x="372" y="780"/>
                  </a:lnTo>
                  <a:lnTo>
                    <a:pt x="360" y="774"/>
                  </a:lnTo>
                  <a:lnTo>
                    <a:pt x="348" y="774"/>
                  </a:lnTo>
                  <a:lnTo>
                    <a:pt x="360" y="804"/>
                  </a:lnTo>
                  <a:lnTo>
                    <a:pt x="342" y="804"/>
                  </a:lnTo>
                  <a:lnTo>
                    <a:pt x="330" y="816"/>
                  </a:lnTo>
                  <a:lnTo>
                    <a:pt x="330" y="822"/>
                  </a:lnTo>
                  <a:lnTo>
                    <a:pt x="336" y="828"/>
                  </a:lnTo>
                  <a:lnTo>
                    <a:pt x="348" y="834"/>
                  </a:lnTo>
                  <a:lnTo>
                    <a:pt x="354" y="840"/>
                  </a:lnTo>
                  <a:lnTo>
                    <a:pt x="366" y="840"/>
                  </a:lnTo>
                  <a:lnTo>
                    <a:pt x="372" y="846"/>
                  </a:lnTo>
                  <a:lnTo>
                    <a:pt x="372" y="852"/>
                  </a:lnTo>
                  <a:lnTo>
                    <a:pt x="360" y="852"/>
                  </a:lnTo>
                  <a:lnTo>
                    <a:pt x="348" y="846"/>
                  </a:lnTo>
                  <a:lnTo>
                    <a:pt x="336" y="846"/>
                  </a:lnTo>
                  <a:lnTo>
                    <a:pt x="324" y="840"/>
                  </a:lnTo>
                  <a:lnTo>
                    <a:pt x="306" y="834"/>
                  </a:lnTo>
                  <a:lnTo>
                    <a:pt x="300" y="834"/>
                  </a:lnTo>
                  <a:lnTo>
                    <a:pt x="294" y="840"/>
                  </a:lnTo>
                  <a:lnTo>
                    <a:pt x="294" y="846"/>
                  </a:lnTo>
                  <a:lnTo>
                    <a:pt x="306" y="858"/>
                  </a:lnTo>
                  <a:lnTo>
                    <a:pt x="318" y="864"/>
                  </a:lnTo>
                  <a:lnTo>
                    <a:pt x="324" y="870"/>
                  </a:lnTo>
                  <a:lnTo>
                    <a:pt x="336" y="870"/>
                  </a:lnTo>
                  <a:lnTo>
                    <a:pt x="336" y="882"/>
                  </a:lnTo>
                  <a:lnTo>
                    <a:pt x="342" y="894"/>
                  </a:lnTo>
                  <a:lnTo>
                    <a:pt x="366" y="918"/>
                  </a:lnTo>
                  <a:lnTo>
                    <a:pt x="372" y="930"/>
                  </a:lnTo>
                  <a:lnTo>
                    <a:pt x="372" y="954"/>
                  </a:lnTo>
                  <a:lnTo>
                    <a:pt x="408" y="960"/>
                  </a:lnTo>
                  <a:lnTo>
                    <a:pt x="414" y="978"/>
                  </a:lnTo>
                  <a:lnTo>
                    <a:pt x="444" y="978"/>
                  </a:lnTo>
                  <a:lnTo>
                    <a:pt x="480" y="996"/>
                  </a:lnTo>
                  <a:lnTo>
                    <a:pt x="486" y="1002"/>
                  </a:lnTo>
                  <a:lnTo>
                    <a:pt x="486" y="1014"/>
                  </a:lnTo>
                  <a:lnTo>
                    <a:pt x="480" y="1020"/>
                  </a:lnTo>
                  <a:lnTo>
                    <a:pt x="468" y="1026"/>
                  </a:lnTo>
                  <a:lnTo>
                    <a:pt x="462" y="1038"/>
                  </a:lnTo>
                  <a:lnTo>
                    <a:pt x="462" y="1056"/>
                  </a:lnTo>
                  <a:lnTo>
                    <a:pt x="468" y="1062"/>
                  </a:lnTo>
                  <a:lnTo>
                    <a:pt x="492" y="1062"/>
                  </a:lnTo>
                  <a:lnTo>
                    <a:pt x="498" y="1056"/>
                  </a:lnTo>
                  <a:lnTo>
                    <a:pt x="504" y="1038"/>
                  </a:lnTo>
                  <a:lnTo>
                    <a:pt x="510" y="1026"/>
                  </a:lnTo>
                  <a:lnTo>
                    <a:pt x="516" y="1020"/>
                  </a:lnTo>
                  <a:lnTo>
                    <a:pt x="528" y="1020"/>
                  </a:lnTo>
                  <a:lnTo>
                    <a:pt x="546" y="1026"/>
                  </a:lnTo>
                  <a:lnTo>
                    <a:pt x="546" y="1020"/>
                  </a:lnTo>
                  <a:lnTo>
                    <a:pt x="552" y="1014"/>
                  </a:lnTo>
                  <a:lnTo>
                    <a:pt x="570" y="1014"/>
                  </a:lnTo>
                  <a:lnTo>
                    <a:pt x="594" y="1026"/>
                  </a:lnTo>
                  <a:lnTo>
                    <a:pt x="606" y="1026"/>
                  </a:lnTo>
                  <a:lnTo>
                    <a:pt x="618" y="1038"/>
                  </a:lnTo>
                  <a:lnTo>
                    <a:pt x="630" y="1044"/>
                  </a:lnTo>
                  <a:lnTo>
                    <a:pt x="636" y="1056"/>
                  </a:lnTo>
                  <a:lnTo>
                    <a:pt x="642" y="1062"/>
                  </a:lnTo>
                  <a:lnTo>
                    <a:pt x="648" y="1074"/>
                  </a:lnTo>
                  <a:lnTo>
                    <a:pt x="672" y="1098"/>
                  </a:lnTo>
                  <a:lnTo>
                    <a:pt x="684" y="1104"/>
                  </a:lnTo>
                  <a:lnTo>
                    <a:pt x="690" y="1110"/>
                  </a:lnTo>
                  <a:lnTo>
                    <a:pt x="696" y="1104"/>
                  </a:lnTo>
                  <a:lnTo>
                    <a:pt x="696" y="1098"/>
                  </a:lnTo>
                  <a:lnTo>
                    <a:pt x="702" y="1092"/>
                  </a:lnTo>
                  <a:lnTo>
                    <a:pt x="654" y="810"/>
                  </a:lnTo>
                  <a:lnTo>
                    <a:pt x="798" y="768"/>
                  </a:lnTo>
                  <a:lnTo>
                    <a:pt x="804" y="774"/>
                  </a:lnTo>
                  <a:lnTo>
                    <a:pt x="804" y="762"/>
                  </a:lnTo>
                  <a:lnTo>
                    <a:pt x="810" y="756"/>
                  </a:lnTo>
                  <a:lnTo>
                    <a:pt x="810" y="750"/>
                  </a:lnTo>
                  <a:lnTo>
                    <a:pt x="816" y="738"/>
                  </a:lnTo>
                  <a:lnTo>
                    <a:pt x="816" y="732"/>
                  </a:lnTo>
                  <a:lnTo>
                    <a:pt x="822" y="726"/>
                  </a:lnTo>
                  <a:lnTo>
                    <a:pt x="846" y="726"/>
                  </a:lnTo>
                  <a:lnTo>
                    <a:pt x="852" y="750"/>
                  </a:lnTo>
                  <a:lnTo>
                    <a:pt x="864" y="744"/>
                  </a:lnTo>
                  <a:lnTo>
                    <a:pt x="870" y="744"/>
                  </a:lnTo>
                  <a:lnTo>
                    <a:pt x="876" y="738"/>
                  </a:lnTo>
                  <a:lnTo>
                    <a:pt x="876" y="732"/>
                  </a:lnTo>
                  <a:lnTo>
                    <a:pt x="852" y="708"/>
                  </a:lnTo>
                  <a:lnTo>
                    <a:pt x="870" y="708"/>
                  </a:lnTo>
                  <a:lnTo>
                    <a:pt x="882" y="720"/>
                  </a:lnTo>
                  <a:lnTo>
                    <a:pt x="936" y="720"/>
                  </a:lnTo>
                  <a:lnTo>
                    <a:pt x="924" y="708"/>
                  </a:lnTo>
                  <a:lnTo>
                    <a:pt x="918" y="708"/>
                  </a:lnTo>
                  <a:lnTo>
                    <a:pt x="906" y="696"/>
                  </a:lnTo>
                  <a:lnTo>
                    <a:pt x="882" y="696"/>
                  </a:lnTo>
                  <a:lnTo>
                    <a:pt x="876" y="690"/>
                  </a:lnTo>
                  <a:lnTo>
                    <a:pt x="876" y="684"/>
                  </a:lnTo>
                  <a:lnTo>
                    <a:pt x="882" y="678"/>
                  </a:lnTo>
                  <a:lnTo>
                    <a:pt x="906" y="678"/>
                  </a:lnTo>
                  <a:lnTo>
                    <a:pt x="924" y="666"/>
                  </a:lnTo>
                  <a:lnTo>
                    <a:pt x="930" y="672"/>
                  </a:lnTo>
                  <a:lnTo>
                    <a:pt x="936" y="684"/>
                  </a:lnTo>
                  <a:lnTo>
                    <a:pt x="942" y="690"/>
                  </a:lnTo>
                  <a:lnTo>
                    <a:pt x="948" y="690"/>
                  </a:lnTo>
                  <a:lnTo>
                    <a:pt x="954" y="684"/>
                  </a:lnTo>
                  <a:lnTo>
                    <a:pt x="960" y="690"/>
                  </a:lnTo>
                  <a:lnTo>
                    <a:pt x="966" y="702"/>
                  </a:lnTo>
                  <a:lnTo>
                    <a:pt x="966" y="708"/>
                  </a:lnTo>
                  <a:lnTo>
                    <a:pt x="960" y="714"/>
                  </a:lnTo>
                  <a:lnTo>
                    <a:pt x="954" y="714"/>
                  </a:lnTo>
                  <a:lnTo>
                    <a:pt x="942" y="720"/>
                  </a:lnTo>
                  <a:lnTo>
                    <a:pt x="924" y="738"/>
                  </a:lnTo>
                  <a:lnTo>
                    <a:pt x="888" y="738"/>
                  </a:lnTo>
                  <a:lnTo>
                    <a:pt x="882" y="744"/>
                  </a:lnTo>
                  <a:lnTo>
                    <a:pt x="882" y="756"/>
                  </a:lnTo>
                  <a:lnTo>
                    <a:pt x="888" y="762"/>
                  </a:lnTo>
                  <a:lnTo>
                    <a:pt x="900" y="762"/>
                  </a:lnTo>
                  <a:lnTo>
                    <a:pt x="906" y="768"/>
                  </a:lnTo>
                  <a:lnTo>
                    <a:pt x="918" y="768"/>
                  </a:lnTo>
                  <a:lnTo>
                    <a:pt x="918" y="786"/>
                  </a:lnTo>
                  <a:lnTo>
                    <a:pt x="912" y="798"/>
                  </a:lnTo>
                  <a:lnTo>
                    <a:pt x="912" y="816"/>
                  </a:lnTo>
                  <a:lnTo>
                    <a:pt x="918" y="822"/>
                  </a:lnTo>
                  <a:lnTo>
                    <a:pt x="984" y="858"/>
                  </a:lnTo>
                  <a:lnTo>
                    <a:pt x="1062" y="930"/>
                  </a:lnTo>
                  <a:lnTo>
                    <a:pt x="1068" y="930"/>
                  </a:lnTo>
                  <a:lnTo>
                    <a:pt x="1074" y="924"/>
                  </a:lnTo>
                  <a:lnTo>
                    <a:pt x="1110" y="924"/>
                  </a:lnTo>
                  <a:lnTo>
                    <a:pt x="1128" y="918"/>
                  </a:lnTo>
                  <a:lnTo>
                    <a:pt x="1188" y="918"/>
                  </a:lnTo>
                  <a:lnTo>
                    <a:pt x="1206" y="924"/>
                  </a:lnTo>
                  <a:lnTo>
                    <a:pt x="1224" y="924"/>
                  </a:lnTo>
                  <a:lnTo>
                    <a:pt x="1230" y="918"/>
                  </a:lnTo>
                  <a:lnTo>
                    <a:pt x="1254" y="906"/>
                  </a:lnTo>
                  <a:lnTo>
                    <a:pt x="1266" y="906"/>
                  </a:lnTo>
                  <a:lnTo>
                    <a:pt x="1272" y="918"/>
                  </a:lnTo>
                  <a:lnTo>
                    <a:pt x="1290" y="936"/>
                  </a:lnTo>
                  <a:lnTo>
                    <a:pt x="1296" y="954"/>
                  </a:lnTo>
                  <a:lnTo>
                    <a:pt x="1308" y="960"/>
                  </a:lnTo>
                  <a:lnTo>
                    <a:pt x="1314" y="972"/>
                  </a:lnTo>
                  <a:lnTo>
                    <a:pt x="1344" y="972"/>
                  </a:lnTo>
                  <a:lnTo>
                    <a:pt x="1344" y="984"/>
                  </a:lnTo>
                  <a:lnTo>
                    <a:pt x="1350" y="1002"/>
                  </a:lnTo>
                  <a:lnTo>
                    <a:pt x="1350" y="1044"/>
                  </a:lnTo>
                  <a:lnTo>
                    <a:pt x="1356" y="1050"/>
                  </a:lnTo>
                  <a:lnTo>
                    <a:pt x="1362" y="1050"/>
                  </a:lnTo>
                  <a:lnTo>
                    <a:pt x="1368" y="1044"/>
                  </a:lnTo>
                  <a:lnTo>
                    <a:pt x="1380" y="1044"/>
                  </a:lnTo>
                  <a:lnTo>
                    <a:pt x="1386" y="1050"/>
                  </a:lnTo>
                  <a:lnTo>
                    <a:pt x="1416" y="1110"/>
                  </a:lnTo>
                  <a:lnTo>
                    <a:pt x="1494" y="1110"/>
                  </a:lnTo>
                  <a:lnTo>
                    <a:pt x="1512" y="1116"/>
                  </a:lnTo>
                  <a:lnTo>
                    <a:pt x="1512" y="1134"/>
                  </a:lnTo>
                  <a:lnTo>
                    <a:pt x="1506" y="1140"/>
                  </a:lnTo>
                  <a:lnTo>
                    <a:pt x="1506" y="1152"/>
                  </a:lnTo>
                  <a:lnTo>
                    <a:pt x="1512" y="1152"/>
                  </a:lnTo>
                  <a:lnTo>
                    <a:pt x="1524" y="1158"/>
                  </a:lnTo>
                  <a:lnTo>
                    <a:pt x="1536" y="1158"/>
                  </a:lnTo>
                  <a:lnTo>
                    <a:pt x="1542" y="1164"/>
                  </a:lnTo>
                  <a:lnTo>
                    <a:pt x="1542" y="1152"/>
                  </a:lnTo>
                  <a:lnTo>
                    <a:pt x="1536" y="1146"/>
                  </a:lnTo>
                  <a:lnTo>
                    <a:pt x="1536" y="1134"/>
                  </a:lnTo>
                  <a:lnTo>
                    <a:pt x="1548" y="1122"/>
                  </a:lnTo>
                  <a:lnTo>
                    <a:pt x="1560" y="1116"/>
                  </a:lnTo>
                  <a:lnTo>
                    <a:pt x="1566" y="1110"/>
                  </a:lnTo>
                  <a:lnTo>
                    <a:pt x="1572" y="1110"/>
                  </a:lnTo>
                  <a:lnTo>
                    <a:pt x="1572" y="1092"/>
                  </a:lnTo>
                  <a:lnTo>
                    <a:pt x="1584" y="1080"/>
                  </a:lnTo>
                  <a:lnTo>
                    <a:pt x="1596" y="1074"/>
                  </a:lnTo>
                  <a:lnTo>
                    <a:pt x="1608" y="1074"/>
                  </a:lnTo>
                  <a:lnTo>
                    <a:pt x="1614" y="1068"/>
                  </a:lnTo>
                  <a:lnTo>
                    <a:pt x="1620" y="1068"/>
                  </a:lnTo>
                  <a:lnTo>
                    <a:pt x="1632" y="1044"/>
                  </a:lnTo>
                  <a:lnTo>
                    <a:pt x="1656" y="1044"/>
                  </a:lnTo>
                  <a:lnTo>
                    <a:pt x="1686" y="1026"/>
                  </a:lnTo>
                  <a:lnTo>
                    <a:pt x="1662" y="1026"/>
                  </a:lnTo>
                  <a:lnTo>
                    <a:pt x="1662" y="1008"/>
                  </a:lnTo>
                  <a:lnTo>
                    <a:pt x="1668" y="996"/>
                  </a:lnTo>
                  <a:lnTo>
                    <a:pt x="1686" y="978"/>
                  </a:lnTo>
                  <a:lnTo>
                    <a:pt x="1716" y="978"/>
                  </a:lnTo>
                  <a:lnTo>
                    <a:pt x="1728" y="984"/>
                  </a:lnTo>
                  <a:lnTo>
                    <a:pt x="1746" y="990"/>
                  </a:lnTo>
                  <a:lnTo>
                    <a:pt x="1782" y="1008"/>
                  </a:lnTo>
                  <a:lnTo>
                    <a:pt x="1812" y="1008"/>
                  </a:lnTo>
                  <a:lnTo>
                    <a:pt x="1830" y="1014"/>
                  </a:lnTo>
                  <a:lnTo>
                    <a:pt x="1830" y="1002"/>
                  </a:lnTo>
                  <a:lnTo>
                    <a:pt x="1824" y="990"/>
                  </a:lnTo>
                  <a:lnTo>
                    <a:pt x="1824" y="960"/>
                  </a:lnTo>
                  <a:lnTo>
                    <a:pt x="1830" y="954"/>
                  </a:lnTo>
                  <a:lnTo>
                    <a:pt x="1872" y="954"/>
                  </a:lnTo>
                  <a:lnTo>
                    <a:pt x="1884" y="960"/>
                  </a:lnTo>
                  <a:lnTo>
                    <a:pt x="1890" y="972"/>
                  </a:lnTo>
                  <a:lnTo>
                    <a:pt x="1914" y="972"/>
                  </a:lnTo>
                  <a:lnTo>
                    <a:pt x="1926" y="978"/>
                  </a:lnTo>
                  <a:lnTo>
                    <a:pt x="1944" y="978"/>
                  </a:lnTo>
                  <a:lnTo>
                    <a:pt x="1962" y="972"/>
                  </a:lnTo>
                  <a:lnTo>
                    <a:pt x="2082" y="972"/>
                  </a:lnTo>
                  <a:lnTo>
                    <a:pt x="2094" y="978"/>
                  </a:lnTo>
                  <a:lnTo>
                    <a:pt x="2106" y="978"/>
                  </a:lnTo>
                  <a:lnTo>
                    <a:pt x="2154" y="972"/>
                  </a:lnTo>
                  <a:lnTo>
                    <a:pt x="2166" y="984"/>
                  </a:lnTo>
                  <a:lnTo>
                    <a:pt x="2184" y="984"/>
                  </a:lnTo>
                  <a:lnTo>
                    <a:pt x="2208" y="1014"/>
                  </a:lnTo>
                  <a:lnTo>
                    <a:pt x="2250" y="1014"/>
                  </a:lnTo>
                  <a:lnTo>
                    <a:pt x="2268" y="1020"/>
                  </a:lnTo>
                  <a:lnTo>
                    <a:pt x="2262" y="1014"/>
                  </a:lnTo>
                  <a:lnTo>
                    <a:pt x="2262" y="1002"/>
                  </a:lnTo>
                  <a:lnTo>
                    <a:pt x="2256" y="996"/>
                  </a:lnTo>
                  <a:lnTo>
                    <a:pt x="2256" y="984"/>
                  </a:lnTo>
                  <a:lnTo>
                    <a:pt x="2280" y="984"/>
                  </a:lnTo>
                  <a:lnTo>
                    <a:pt x="2262" y="966"/>
                  </a:lnTo>
                  <a:lnTo>
                    <a:pt x="2262" y="960"/>
                  </a:lnTo>
                  <a:lnTo>
                    <a:pt x="2268" y="954"/>
                  </a:lnTo>
                  <a:lnTo>
                    <a:pt x="2286" y="954"/>
                  </a:lnTo>
                  <a:lnTo>
                    <a:pt x="2286" y="942"/>
                  </a:lnTo>
                  <a:lnTo>
                    <a:pt x="2274" y="936"/>
                  </a:lnTo>
                  <a:lnTo>
                    <a:pt x="2268" y="924"/>
                  </a:lnTo>
                  <a:lnTo>
                    <a:pt x="2226" y="882"/>
                  </a:lnTo>
                  <a:lnTo>
                    <a:pt x="2214" y="858"/>
                  </a:lnTo>
                  <a:lnTo>
                    <a:pt x="2214" y="828"/>
                  </a:lnTo>
                  <a:lnTo>
                    <a:pt x="2196" y="828"/>
                  </a:lnTo>
                  <a:lnTo>
                    <a:pt x="2184" y="822"/>
                  </a:lnTo>
                  <a:lnTo>
                    <a:pt x="2178" y="816"/>
                  </a:lnTo>
                  <a:lnTo>
                    <a:pt x="2178" y="810"/>
                  </a:lnTo>
                  <a:lnTo>
                    <a:pt x="2184" y="804"/>
                  </a:lnTo>
                  <a:lnTo>
                    <a:pt x="2196" y="798"/>
                  </a:lnTo>
                  <a:lnTo>
                    <a:pt x="2208" y="798"/>
                  </a:lnTo>
                  <a:lnTo>
                    <a:pt x="2220" y="792"/>
                  </a:lnTo>
                  <a:lnTo>
                    <a:pt x="2232" y="792"/>
                  </a:lnTo>
                  <a:lnTo>
                    <a:pt x="2268" y="774"/>
                  </a:lnTo>
                  <a:lnTo>
                    <a:pt x="2280" y="774"/>
                  </a:lnTo>
                  <a:lnTo>
                    <a:pt x="2286" y="780"/>
                  </a:lnTo>
                  <a:lnTo>
                    <a:pt x="2292" y="792"/>
                  </a:lnTo>
                  <a:lnTo>
                    <a:pt x="2298" y="798"/>
                  </a:lnTo>
                  <a:lnTo>
                    <a:pt x="2316" y="786"/>
                  </a:lnTo>
                  <a:lnTo>
                    <a:pt x="2328" y="798"/>
                  </a:lnTo>
                  <a:lnTo>
                    <a:pt x="2334" y="798"/>
                  </a:lnTo>
                  <a:lnTo>
                    <a:pt x="2340" y="792"/>
                  </a:lnTo>
                  <a:lnTo>
                    <a:pt x="2340" y="780"/>
                  </a:lnTo>
                  <a:lnTo>
                    <a:pt x="2334" y="774"/>
                  </a:lnTo>
                  <a:lnTo>
                    <a:pt x="2328" y="774"/>
                  </a:lnTo>
                  <a:lnTo>
                    <a:pt x="2322" y="768"/>
                  </a:lnTo>
                  <a:lnTo>
                    <a:pt x="2316" y="768"/>
                  </a:lnTo>
                  <a:lnTo>
                    <a:pt x="2316" y="630"/>
                  </a:lnTo>
                  <a:lnTo>
                    <a:pt x="2328" y="630"/>
                  </a:lnTo>
                  <a:lnTo>
                    <a:pt x="2340" y="636"/>
                  </a:lnTo>
                  <a:lnTo>
                    <a:pt x="2352" y="636"/>
                  </a:lnTo>
                  <a:lnTo>
                    <a:pt x="2376" y="648"/>
                  </a:lnTo>
                  <a:lnTo>
                    <a:pt x="2424" y="648"/>
                  </a:lnTo>
                  <a:lnTo>
                    <a:pt x="2436" y="660"/>
                  </a:lnTo>
                  <a:lnTo>
                    <a:pt x="2454" y="642"/>
                  </a:lnTo>
                  <a:lnTo>
                    <a:pt x="2472" y="642"/>
                  </a:lnTo>
                  <a:lnTo>
                    <a:pt x="2478" y="636"/>
                  </a:lnTo>
                  <a:lnTo>
                    <a:pt x="2478" y="618"/>
                  </a:lnTo>
                  <a:lnTo>
                    <a:pt x="2466" y="594"/>
                  </a:lnTo>
                  <a:lnTo>
                    <a:pt x="2454" y="582"/>
                  </a:lnTo>
                  <a:lnTo>
                    <a:pt x="2442" y="558"/>
                  </a:lnTo>
                  <a:lnTo>
                    <a:pt x="2442" y="540"/>
                  </a:lnTo>
                  <a:lnTo>
                    <a:pt x="2454" y="528"/>
                  </a:lnTo>
                  <a:lnTo>
                    <a:pt x="2496" y="528"/>
                  </a:lnTo>
                  <a:lnTo>
                    <a:pt x="2502" y="522"/>
                  </a:lnTo>
                  <a:lnTo>
                    <a:pt x="2502" y="510"/>
                  </a:lnTo>
                  <a:lnTo>
                    <a:pt x="2484" y="492"/>
                  </a:lnTo>
                  <a:close/>
                  <a:moveTo>
                    <a:pt x="2082" y="696"/>
                  </a:moveTo>
                  <a:lnTo>
                    <a:pt x="2046" y="696"/>
                  </a:lnTo>
                  <a:lnTo>
                    <a:pt x="2046" y="702"/>
                  </a:lnTo>
                  <a:lnTo>
                    <a:pt x="2040" y="708"/>
                  </a:lnTo>
                  <a:lnTo>
                    <a:pt x="2028" y="708"/>
                  </a:lnTo>
                  <a:lnTo>
                    <a:pt x="2022" y="702"/>
                  </a:lnTo>
                  <a:lnTo>
                    <a:pt x="2010" y="696"/>
                  </a:lnTo>
                  <a:lnTo>
                    <a:pt x="1980" y="702"/>
                  </a:lnTo>
                  <a:lnTo>
                    <a:pt x="1950" y="696"/>
                  </a:lnTo>
                  <a:lnTo>
                    <a:pt x="1932" y="696"/>
                  </a:lnTo>
                  <a:lnTo>
                    <a:pt x="1908" y="690"/>
                  </a:lnTo>
                  <a:lnTo>
                    <a:pt x="1860" y="690"/>
                  </a:lnTo>
                  <a:lnTo>
                    <a:pt x="1854" y="684"/>
                  </a:lnTo>
                  <a:lnTo>
                    <a:pt x="1854" y="678"/>
                  </a:lnTo>
                  <a:lnTo>
                    <a:pt x="1836" y="696"/>
                  </a:lnTo>
                  <a:lnTo>
                    <a:pt x="1830" y="696"/>
                  </a:lnTo>
                  <a:lnTo>
                    <a:pt x="1824" y="708"/>
                  </a:lnTo>
                  <a:lnTo>
                    <a:pt x="1824" y="714"/>
                  </a:lnTo>
                  <a:lnTo>
                    <a:pt x="1818" y="726"/>
                  </a:lnTo>
                  <a:lnTo>
                    <a:pt x="1812" y="732"/>
                  </a:lnTo>
                  <a:lnTo>
                    <a:pt x="1794" y="732"/>
                  </a:lnTo>
                  <a:lnTo>
                    <a:pt x="1800" y="762"/>
                  </a:lnTo>
                  <a:lnTo>
                    <a:pt x="1788" y="768"/>
                  </a:lnTo>
                  <a:lnTo>
                    <a:pt x="1806" y="786"/>
                  </a:lnTo>
                  <a:lnTo>
                    <a:pt x="1800" y="810"/>
                  </a:lnTo>
                  <a:lnTo>
                    <a:pt x="1794" y="810"/>
                  </a:lnTo>
                  <a:lnTo>
                    <a:pt x="1788" y="798"/>
                  </a:lnTo>
                  <a:lnTo>
                    <a:pt x="1776" y="792"/>
                  </a:lnTo>
                  <a:lnTo>
                    <a:pt x="1770" y="780"/>
                  </a:lnTo>
                  <a:lnTo>
                    <a:pt x="1758" y="774"/>
                  </a:lnTo>
                  <a:lnTo>
                    <a:pt x="1752" y="762"/>
                  </a:lnTo>
                  <a:lnTo>
                    <a:pt x="1752" y="750"/>
                  </a:lnTo>
                  <a:lnTo>
                    <a:pt x="1746" y="732"/>
                  </a:lnTo>
                  <a:lnTo>
                    <a:pt x="1746" y="720"/>
                  </a:lnTo>
                  <a:lnTo>
                    <a:pt x="1764" y="702"/>
                  </a:lnTo>
                  <a:lnTo>
                    <a:pt x="1776" y="702"/>
                  </a:lnTo>
                  <a:lnTo>
                    <a:pt x="1782" y="696"/>
                  </a:lnTo>
                  <a:lnTo>
                    <a:pt x="1788" y="684"/>
                  </a:lnTo>
                  <a:lnTo>
                    <a:pt x="1788" y="678"/>
                  </a:lnTo>
                  <a:lnTo>
                    <a:pt x="1800" y="666"/>
                  </a:lnTo>
                  <a:lnTo>
                    <a:pt x="1818" y="666"/>
                  </a:lnTo>
                  <a:lnTo>
                    <a:pt x="1830" y="672"/>
                  </a:lnTo>
                  <a:lnTo>
                    <a:pt x="1848" y="672"/>
                  </a:lnTo>
                  <a:lnTo>
                    <a:pt x="1854" y="666"/>
                  </a:lnTo>
                  <a:lnTo>
                    <a:pt x="1896" y="666"/>
                  </a:lnTo>
                  <a:lnTo>
                    <a:pt x="1908" y="672"/>
                  </a:lnTo>
                  <a:lnTo>
                    <a:pt x="1914" y="678"/>
                  </a:lnTo>
                  <a:lnTo>
                    <a:pt x="1932" y="678"/>
                  </a:lnTo>
                  <a:lnTo>
                    <a:pt x="1944" y="684"/>
                  </a:lnTo>
                  <a:lnTo>
                    <a:pt x="1974" y="684"/>
                  </a:lnTo>
                  <a:lnTo>
                    <a:pt x="1986" y="672"/>
                  </a:lnTo>
                  <a:lnTo>
                    <a:pt x="2028" y="672"/>
                  </a:lnTo>
                  <a:lnTo>
                    <a:pt x="2034" y="678"/>
                  </a:lnTo>
                  <a:lnTo>
                    <a:pt x="2046" y="678"/>
                  </a:lnTo>
                  <a:lnTo>
                    <a:pt x="2052" y="672"/>
                  </a:lnTo>
                  <a:lnTo>
                    <a:pt x="2064" y="666"/>
                  </a:lnTo>
                  <a:lnTo>
                    <a:pt x="2088" y="666"/>
                  </a:lnTo>
                  <a:lnTo>
                    <a:pt x="2088" y="684"/>
                  </a:lnTo>
                  <a:lnTo>
                    <a:pt x="2082" y="690"/>
                  </a:lnTo>
                  <a:lnTo>
                    <a:pt x="2082" y="69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4" name="Jordan" descr="© INSCALE GmbH, 05.05.2010&#10;http://www.presentationload.com/">
              <a:extLst>
                <a:ext uri="{FF2B5EF4-FFF2-40B4-BE49-F238E27FC236}">
                  <a16:creationId xmlns:a16="http://schemas.microsoft.com/office/drawing/2014/main" id="{4A3EC3D9-D9C9-AC55-30D9-C7C5E580F519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80" y="2201567"/>
              <a:ext cx="106731" cy="127485"/>
            </a:xfrm>
            <a:custGeom>
              <a:avLst/>
              <a:gdLst>
                <a:gd name="T0" fmla="*/ 2147483647 w 282"/>
                <a:gd name="T1" fmla="*/ 2147483647 h 336"/>
                <a:gd name="T2" fmla="*/ 2147483647 w 282"/>
                <a:gd name="T3" fmla="*/ 2147483647 h 336"/>
                <a:gd name="T4" fmla="*/ 2147483647 w 282"/>
                <a:gd name="T5" fmla="*/ 0 h 336"/>
                <a:gd name="T6" fmla="*/ 2147483647 w 282"/>
                <a:gd name="T7" fmla="*/ 2147483647 h 336"/>
                <a:gd name="T8" fmla="*/ 2147483647 w 282"/>
                <a:gd name="T9" fmla="*/ 2147483647 h 336"/>
                <a:gd name="T10" fmla="*/ 2147483647 w 282"/>
                <a:gd name="T11" fmla="*/ 2147483647 h 336"/>
                <a:gd name="T12" fmla="*/ 2147483647 w 282"/>
                <a:gd name="T13" fmla="*/ 2147483647 h 336"/>
                <a:gd name="T14" fmla="*/ 2147483647 w 282"/>
                <a:gd name="T15" fmla="*/ 2147483647 h 336"/>
                <a:gd name="T16" fmla="*/ 2147483647 w 282"/>
                <a:gd name="T17" fmla="*/ 2147483647 h 336"/>
                <a:gd name="T18" fmla="*/ 2147483647 w 282"/>
                <a:gd name="T19" fmla="*/ 2147483647 h 336"/>
                <a:gd name="T20" fmla="*/ 2147483647 w 282"/>
                <a:gd name="T21" fmla="*/ 2147483647 h 336"/>
                <a:gd name="T22" fmla="*/ 2147483647 w 282"/>
                <a:gd name="T23" fmla="*/ 2147483647 h 336"/>
                <a:gd name="T24" fmla="*/ 2147483647 w 282"/>
                <a:gd name="T25" fmla="*/ 2147483647 h 336"/>
                <a:gd name="T26" fmla="*/ 2147483647 w 282"/>
                <a:gd name="T27" fmla="*/ 2147483647 h 336"/>
                <a:gd name="T28" fmla="*/ 2147483647 w 282"/>
                <a:gd name="T29" fmla="*/ 2147483647 h 336"/>
                <a:gd name="T30" fmla="*/ 2147483647 w 282"/>
                <a:gd name="T31" fmla="*/ 2147483647 h 336"/>
                <a:gd name="T32" fmla="*/ 2147483647 w 282"/>
                <a:gd name="T33" fmla="*/ 2147483647 h 336"/>
                <a:gd name="T34" fmla="*/ 2147483647 w 282"/>
                <a:gd name="T35" fmla="*/ 2147483647 h 336"/>
                <a:gd name="T36" fmla="*/ 2147483647 w 282"/>
                <a:gd name="T37" fmla="*/ 2147483647 h 336"/>
                <a:gd name="T38" fmla="*/ 2147483647 w 282"/>
                <a:gd name="T39" fmla="*/ 2147483647 h 336"/>
                <a:gd name="T40" fmla="*/ 2147483647 w 282"/>
                <a:gd name="T41" fmla="*/ 2147483647 h 336"/>
                <a:gd name="T42" fmla="*/ 2147483647 w 282"/>
                <a:gd name="T43" fmla="*/ 2147483647 h 336"/>
                <a:gd name="T44" fmla="*/ 2147483647 w 282"/>
                <a:gd name="T45" fmla="*/ 2147483647 h 336"/>
                <a:gd name="T46" fmla="*/ 0 w 282"/>
                <a:gd name="T47" fmla="*/ 2147483647 h 336"/>
                <a:gd name="T48" fmla="*/ 0 w 282"/>
                <a:gd name="T49" fmla="*/ 2147483647 h 336"/>
                <a:gd name="T50" fmla="*/ 2147483647 w 282"/>
                <a:gd name="T51" fmla="*/ 2147483647 h 336"/>
                <a:gd name="T52" fmla="*/ 2147483647 w 282"/>
                <a:gd name="T53" fmla="*/ 2147483647 h 336"/>
                <a:gd name="T54" fmla="*/ 2147483647 w 282"/>
                <a:gd name="T55" fmla="*/ 2147483647 h 336"/>
                <a:gd name="T56" fmla="*/ 2147483647 w 282"/>
                <a:gd name="T57" fmla="*/ 2147483647 h 336"/>
                <a:gd name="T58" fmla="*/ 2147483647 w 282"/>
                <a:gd name="T59" fmla="*/ 2147483647 h 336"/>
                <a:gd name="T60" fmla="*/ 2147483647 w 282"/>
                <a:gd name="T61" fmla="*/ 2147483647 h 336"/>
                <a:gd name="T62" fmla="*/ 2147483647 w 282"/>
                <a:gd name="T63" fmla="*/ 2147483647 h 336"/>
                <a:gd name="T64" fmla="*/ 2147483647 w 282"/>
                <a:gd name="T65" fmla="*/ 2147483647 h 336"/>
                <a:gd name="T66" fmla="*/ 2147483647 w 282"/>
                <a:gd name="T67" fmla="*/ 2147483647 h 336"/>
                <a:gd name="T68" fmla="*/ 2147483647 w 282"/>
                <a:gd name="T69" fmla="*/ 2147483647 h 336"/>
                <a:gd name="T70" fmla="*/ 2147483647 w 282"/>
                <a:gd name="T71" fmla="*/ 2147483647 h 336"/>
                <a:gd name="T72" fmla="*/ 2147483647 w 282"/>
                <a:gd name="T73" fmla="*/ 2147483647 h 336"/>
                <a:gd name="T74" fmla="*/ 2147483647 w 282"/>
                <a:gd name="T75" fmla="*/ 2147483647 h 336"/>
                <a:gd name="T76" fmla="*/ 2147483647 w 282"/>
                <a:gd name="T77" fmla="*/ 2147483647 h 336"/>
                <a:gd name="T78" fmla="*/ 2147483647 w 282"/>
                <a:gd name="T79" fmla="*/ 2147483647 h 336"/>
                <a:gd name="T80" fmla="*/ 2147483647 w 282"/>
                <a:gd name="T81" fmla="*/ 2147483647 h 336"/>
                <a:gd name="T82" fmla="*/ 2147483647 w 282"/>
                <a:gd name="T83" fmla="*/ 2147483647 h 336"/>
                <a:gd name="T84" fmla="*/ 2147483647 w 282"/>
                <a:gd name="T85" fmla="*/ 2147483647 h 336"/>
                <a:gd name="T86" fmla="*/ 2147483647 w 282"/>
                <a:gd name="T87" fmla="*/ 2147483647 h 336"/>
                <a:gd name="T88" fmla="*/ 2147483647 w 282"/>
                <a:gd name="T89" fmla="*/ 2147483647 h 336"/>
                <a:gd name="T90" fmla="*/ 2147483647 w 282"/>
                <a:gd name="T91" fmla="*/ 2147483647 h 336"/>
                <a:gd name="T92" fmla="*/ 2147483647 w 282"/>
                <a:gd name="T93" fmla="*/ 2147483647 h 336"/>
                <a:gd name="T94" fmla="*/ 2147483647 w 282"/>
                <a:gd name="T95" fmla="*/ 2147483647 h 336"/>
                <a:gd name="T96" fmla="*/ 2147483647 w 282"/>
                <a:gd name="T97" fmla="*/ 2147483647 h 336"/>
                <a:gd name="T98" fmla="*/ 2147483647 w 282"/>
                <a:gd name="T99" fmla="*/ 2147483647 h 336"/>
                <a:gd name="T100" fmla="*/ 2147483647 w 282"/>
                <a:gd name="T101" fmla="*/ 2147483647 h 336"/>
                <a:gd name="T102" fmla="*/ 2147483647 w 282"/>
                <a:gd name="T103" fmla="*/ 2147483647 h 336"/>
                <a:gd name="T104" fmla="*/ 2147483647 w 282"/>
                <a:gd name="T105" fmla="*/ 2147483647 h 336"/>
                <a:gd name="T106" fmla="*/ 2147483647 w 282"/>
                <a:gd name="T107" fmla="*/ 2147483647 h 336"/>
                <a:gd name="T108" fmla="*/ 2147483647 w 282"/>
                <a:gd name="T109" fmla="*/ 2147483647 h 336"/>
                <a:gd name="T110" fmla="*/ 2147483647 w 282"/>
                <a:gd name="T111" fmla="*/ 2147483647 h 336"/>
                <a:gd name="T112" fmla="*/ 2147483647 w 282"/>
                <a:gd name="T113" fmla="*/ 2147483647 h 336"/>
                <a:gd name="T114" fmla="*/ 2147483647 w 282"/>
                <a:gd name="T115" fmla="*/ 2147483647 h 336"/>
                <a:gd name="T116" fmla="*/ 2147483647 w 282"/>
                <a:gd name="T117" fmla="*/ 2147483647 h 336"/>
                <a:gd name="T118" fmla="*/ 2147483647 w 282"/>
                <a:gd name="T119" fmla="*/ 2147483647 h 336"/>
                <a:gd name="T120" fmla="*/ 2147483647 w 282"/>
                <a:gd name="T121" fmla="*/ 2147483647 h 336"/>
                <a:gd name="T122" fmla="*/ 2147483647 w 282"/>
                <a:gd name="T123" fmla="*/ 2147483647 h 3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2"/>
                <a:gd name="T187" fmla="*/ 0 h 336"/>
                <a:gd name="T188" fmla="*/ 282 w 282"/>
                <a:gd name="T189" fmla="*/ 336 h 3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2" h="336">
                  <a:moveTo>
                    <a:pt x="258" y="60"/>
                  </a:moveTo>
                  <a:lnTo>
                    <a:pt x="258" y="42"/>
                  </a:lnTo>
                  <a:lnTo>
                    <a:pt x="234" y="0"/>
                  </a:lnTo>
                  <a:lnTo>
                    <a:pt x="222" y="6"/>
                  </a:lnTo>
                  <a:lnTo>
                    <a:pt x="198" y="30"/>
                  </a:lnTo>
                  <a:lnTo>
                    <a:pt x="138" y="78"/>
                  </a:lnTo>
                  <a:lnTo>
                    <a:pt x="114" y="84"/>
                  </a:lnTo>
                  <a:lnTo>
                    <a:pt x="96" y="84"/>
                  </a:lnTo>
                  <a:lnTo>
                    <a:pt x="84" y="78"/>
                  </a:lnTo>
                  <a:lnTo>
                    <a:pt x="72" y="66"/>
                  </a:lnTo>
                  <a:lnTo>
                    <a:pt x="36" y="48"/>
                  </a:lnTo>
                  <a:lnTo>
                    <a:pt x="30" y="48"/>
                  </a:lnTo>
                  <a:lnTo>
                    <a:pt x="24" y="66"/>
                  </a:lnTo>
                  <a:lnTo>
                    <a:pt x="30" y="138"/>
                  </a:lnTo>
                  <a:lnTo>
                    <a:pt x="18" y="150"/>
                  </a:lnTo>
                  <a:lnTo>
                    <a:pt x="18" y="162"/>
                  </a:lnTo>
                  <a:lnTo>
                    <a:pt x="30" y="174"/>
                  </a:lnTo>
                  <a:lnTo>
                    <a:pt x="30" y="186"/>
                  </a:lnTo>
                  <a:lnTo>
                    <a:pt x="24" y="198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0" y="312"/>
                  </a:lnTo>
                  <a:lnTo>
                    <a:pt x="6" y="324"/>
                  </a:lnTo>
                  <a:lnTo>
                    <a:pt x="24" y="324"/>
                  </a:lnTo>
                  <a:lnTo>
                    <a:pt x="48" y="336"/>
                  </a:lnTo>
                  <a:lnTo>
                    <a:pt x="84" y="336"/>
                  </a:lnTo>
                  <a:lnTo>
                    <a:pt x="96" y="324"/>
                  </a:lnTo>
                  <a:lnTo>
                    <a:pt x="108" y="300"/>
                  </a:lnTo>
                  <a:lnTo>
                    <a:pt x="108" y="288"/>
                  </a:lnTo>
                  <a:lnTo>
                    <a:pt x="120" y="276"/>
                  </a:lnTo>
                  <a:lnTo>
                    <a:pt x="126" y="276"/>
                  </a:lnTo>
                  <a:lnTo>
                    <a:pt x="138" y="270"/>
                  </a:lnTo>
                  <a:lnTo>
                    <a:pt x="150" y="270"/>
                  </a:lnTo>
                  <a:lnTo>
                    <a:pt x="162" y="264"/>
                  </a:lnTo>
                  <a:lnTo>
                    <a:pt x="168" y="258"/>
                  </a:lnTo>
                  <a:lnTo>
                    <a:pt x="174" y="246"/>
                  </a:lnTo>
                  <a:lnTo>
                    <a:pt x="180" y="240"/>
                  </a:lnTo>
                  <a:lnTo>
                    <a:pt x="180" y="228"/>
                  </a:lnTo>
                  <a:lnTo>
                    <a:pt x="186" y="222"/>
                  </a:lnTo>
                  <a:lnTo>
                    <a:pt x="186" y="210"/>
                  </a:lnTo>
                  <a:lnTo>
                    <a:pt x="180" y="204"/>
                  </a:lnTo>
                  <a:lnTo>
                    <a:pt x="168" y="18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20" y="150"/>
                  </a:lnTo>
                  <a:lnTo>
                    <a:pt x="96" y="150"/>
                  </a:lnTo>
                  <a:lnTo>
                    <a:pt x="96" y="144"/>
                  </a:lnTo>
                  <a:lnTo>
                    <a:pt x="108" y="144"/>
                  </a:lnTo>
                  <a:lnTo>
                    <a:pt x="120" y="138"/>
                  </a:lnTo>
                  <a:lnTo>
                    <a:pt x="186" y="138"/>
                  </a:lnTo>
                  <a:lnTo>
                    <a:pt x="198" y="114"/>
                  </a:lnTo>
                  <a:lnTo>
                    <a:pt x="240" y="114"/>
                  </a:lnTo>
                  <a:lnTo>
                    <a:pt x="252" y="108"/>
                  </a:lnTo>
                  <a:lnTo>
                    <a:pt x="258" y="102"/>
                  </a:lnTo>
                  <a:lnTo>
                    <a:pt x="264" y="102"/>
                  </a:lnTo>
                  <a:lnTo>
                    <a:pt x="276" y="96"/>
                  </a:lnTo>
                  <a:lnTo>
                    <a:pt x="282" y="90"/>
                  </a:lnTo>
                  <a:lnTo>
                    <a:pt x="282" y="78"/>
                  </a:lnTo>
                  <a:lnTo>
                    <a:pt x="258" y="6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5" name="Jamaica" descr="© INSCALE GmbH, 05.05.2010&#10;http://www.presentationload.com/">
              <a:extLst>
                <a:ext uri="{FF2B5EF4-FFF2-40B4-BE49-F238E27FC236}">
                  <a16:creationId xmlns:a16="http://schemas.microsoft.com/office/drawing/2014/main" id="{F98EB7F6-9D87-0622-99A3-248683A26D40}"/>
                </a:ext>
              </a:extLst>
            </p:cNvPr>
            <p:cNvSpPr>
              <a:spLocks/>
            </p:cNvSpPr>
            <p:nvPr/>
          </p:nvSpPr>
          <p:spPr bwMode="gray">
            <a:xfrm>
              <a:off x="2149694" y="2656657"/>
              <a:ext cx="59295" cy="19271"/>
            </a:xfrm>
            <a:custGeom>
              <a:avLst/>
              <a:gdLst>
                <a:gd name="T0" fmla="*/ 2147483647 w 156"/>
                <a:gd name="T1" fmla="*/ 2147483647 h 54"/>
                <a:gd name="T2" fmla="*/ 2147483647 w 156"/>
                <a:gd name="T3" fmla="*/ 2147483647 h 54"/>
                <a:gd name="T4" fmla="*/ 2147483647 w 156"/>
                <a:gd name="T5" fmla="*/ 2147483647 h 54"/>
                <a:gd name="T6" fmla="*/ 2147483647 w 156"/>
                <a:gd name="T7" fmla="*/ 2147483647 h 54"/>
                <a:gd name="T8" fmla="*/ 2147483647 w 156"/>
                <a:gd name="T9" fmla="*/ 2147483647 h 54"/>
                <a:gd name="T10" fmla="*/ 2147483647 w 156"/>
                <a:gd name="T11" fmla="*/ 2147483647 h 54"/>
                <a:gd name="T12" fmla="*/ 2147483647 w 156"/>
                <a:gd name="T13" fmla="*/ 2147483647 h 54"/>
                <a:gd name="T14" fmla="*/ 2147483647 w 156"/>
                <a:gd name="T15" fmla="*/ 2147483647 h 54"/>
                <a:gd name="T16" fmla="*/ 2147483647 w 156"/>
                <a:gd name="T17" fmla="*/ 0 h 54"/>
                <a:gd name="T18" fmla="*/ 2147483647 w 156"/>
                <a:gd name="T19" fmla="*/ 0 h 54"/>
                <a:gd name="T20" fmla="*/ 2147483647 w 156"/>
                <a:gd name="T21" fmla="*/ 2147483647 h 54"/>
                <a:gd name="T22" fmla="*/ 0 w 156"/>
                <a:gd name="T23" fmla="*/ 2147483647 h 54"/>
                <a:gd name="T24" fmla="*/ 2147483647 w 156"/>
                <a:gd name="T25" fmla="*/ 2147483647 h 54"/>
                <a:gd name="T26" fmla="*/ 2147483647 w 156"/>
                <a:gd name="T27" fmla="*/ 2147483647 h 54"/>
                <a:gd name="T28" fmla="*/ 2147483647 w 156"/>
                <a:gd name="T29" fmla="*/ 2147483647 h 54"/>
                <a:gd name="T30" fmla="*/ 2147483647 w 156"/>
                <a:gd name="T31" fmla="*/ 2147483647 h 54"/>
                <a:gd name="T32" fmla="*/ 2147483647 w 156"/>
                <a:gd name="T33" fmla="*/ 2147483647 h 54"/>
                <a:gd name="T34" fmla="*/ 2147483647 w 156"/>
                <a:gd name="T35" fmla="*/ 2147483647 h 54"/>
                <a:gd name="T36" fmla="*/ 2147483647 w 156"/>
                <a:gd name="T37" fmla="*/ 2147483647 h 5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6"/>
                <a:gd name="T58" fmla="*/ 0 h 54"/>
                <a:gd name="T59" fmla="*/ 156 w 156"/>
                <a:gd name="T60" fmla="*/ 54 h 5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6" h="54">
                  <a:moveTo>
                    <a:pt x="108" y="54"/>
                  </a:moveTo>
                  <a:lnTo>
                    <a:pt x="114" y="36"/>
                  </a:lnTo>
                  <a:lnTo>
                    <a:pt x="156" y="48"/>
                  </a:lnTo>
                  <a:lnTo>
                    <a:pt x="156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26" y="6"/>
                  </a:lnTo>
                  <a:lnTo>
                    <a:pt x="84" y="6"/>
                  </a:lnTo>
                  <a:lnTo>
                    <a:pt x="66" y="0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0" y="6"/>
                  </a:lnTo>
                  <a:lnTo>
                    <a:pt x="6" y="18"/>
                  </a:lnTo>
                  <a:lnTo>
                    <a:pt x="18" y="24"/>
                  </a:lnTo>
                  <a:lnTo>
                    <a:pt x="24" y="36"/>
                  </a:lnTo>
                  <a:lnTo>
                    <a:pt x="36" y="42"/>
                  </a:lnTo>
                  <a:lnTo>
                    <a:pt x="60" y="42"/>
                  </a:lnTo>
                  <a:lnTo>
                    <a:pt x="78" y="48"/>
                  </a:lnTo>
                  <a:lnTo>
                    <a:pt x="108" y="5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6" name="Japan" descr="© INSCALE GmbH, 05.05.2010&#10;http://www.presentationload.com/">
              <a:extLst>
                <a:ext uri="{FF2B5EF4-FFF2-40B4-BE49-F238E27FC236}">
                  <a16:creationId xmlns:a16="http://schemas.microsoft.com/office/drawing/2014/main" id="{CC7B0340-A2AB-73B5-909F-4EB85247A10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493646" y="1830973"/>
              <a:ext cx="332051" cy="647800"/>
            </a:xfrm>
            <a:custGeom>
              <a:avLst/>
              <a:gdLst>
                <a:gd name="T0" fmla="*/ 2147483647 w 876"/>
                <a:gd name="T1" fmla="*/ 2147483647 h 1710"/>
                <a:gd name="T2" fmla="*/ 2147483647 w 876"/>
                <a:gd name="T3" fmla="*/ 2147483647 h 1710"/>
                <a:gd name="T4" fmla="*/ 2147483647 w 876"/>
                <a:gd name="T5" fmla="*/ 2147483647 h 1710"/>
                <a:gd name="T6" fmla="*/ 2147483647 w 876"/>
                <a:gd name="T7" fmla="*/ 2147483647 h 1710"/>
                <a:gd name="T8" fmla="*/ 2147483647 w 876"/>
                <a:gd name="T9" fmla="*/ 2147483647 h 1710"/>
                <a:gd name="T10" fmla="*/ 2147483647 w 876"/>
                <a:gd name="T11" fmla="*/ 2147483647 h 1710"/>
                <a:gd name="T12" fmla="*/ 2147483647 w 876"/>
                <a:gd name="T13" fmla="*/ 2147483647 h 1710"/>
                <a:gd name="T14" fmla="*/ 2147483647 w 876"/>
                <a:gd name="T15" fmla="*/ 2147483647 h 1710"/>
                <a:gd name="T16" fmla="*/ 2147483647 w 876"/>
                <a:gd name="T17" fmla="*/ 2147483647 h 1710"/>
                <a:gd name="T18" fmla="*/ 2147483647 w 876"/>
                <a:gd name="T19" fmla="*/ 2147483647 h 1710"/>
                <a:gd name="T20" fmla="*/ 2147483647 w 876"/>
                <a:gd name="T21" fmla="*/ 2147483647 h 1710"/>
                <a:gd name="T22" fmla="*/ 2147483647 w 876"/>
                <a:gd name="T23" fmla="*/ 2147483647 h 1710"/>
                <a:gd name="T24" fmla="*/ 2147483647 w 876"/>
                <a:gd name="T25" fmla="*/ 2147483647 h 1710"/>
                <a:gd name="T26" fmla="*/ 2147483647 w 876"/>
                <a:gd name="T27" fmla="*/ 2147483647 h 1710"/>
                <a:gd name="T28" fmla="*/ 2147483647 w 876"/>
                <a:gd name="T29" fmla="*/ 2147483647 h 1710"/>
                <a:gd name="T30" fmla="*/ 2147483647 w 876"/>
                <a:gd name="T31" fmla="*/ 2147483647 h 1710"/>
                <a:gd name="T32" fmla="*/ 2147483647 w 876"/>
                <a:gd name="T33" fmla="*/ 2147483647 h 1710"/>
                <a:gd name="T34" fmla="*/ 2147483647 w 876"/>
                <a:gd name="T35" fmla="*/ 2147483647 h 1710"/>
                <a:gd name="T36" fmla="*/ 2147483647 w 876"/>
                <a:gd name="T37" fmla="*/ 2147483647 h 1710"/>
                <a:gd name="T38" fmla="*/ 2147483647 w 876"/>
                <a:gd name="T39" fmla="*/ 2147483647 h 1710"/>
                <a:gd name="T40" fmla="*/ 2147483647 w 876"/>
                <a:gd name="T41" fmla="*/ 2147483647 h 1710"/>
                <a:gd name="T42" fmla="*/ 2147483647 w 876"/>
                <a:gd name="T43" fmla="*/ 2147483647 h 1710"/>
                <a:gd name="T44" fmla="*/ 2147483647 w 876"/>
                <a:gd name="T45" fmla="*/ 2147483647 h 1710"/>
                <a:gd name="T46" fmla="*/ 2147483647 w 876"/>
                <a:gd name="T47" fmla="*/ 2147483647 h 1710"/>
                <a:gd name="T48" fmla="*/ 2147483647 w 876"/>
                <a:gd name="T49" fmla="*/ 2147483647 h 1710"/>
                <a:gd name="T50" fmla="*/ 2147483647 w 876"/>
                <a:gd name="T51" fmla="*/ 2147483647 h 1710"/>
                <a:gd name="T52" fmla="*/ 2147483647 w 876"/>
                <a:gd name="T53" fmla="*/ 2147483647 h 1710"/>
                <a:gd name="T54" fmla="*/ 2147483647 w 876"/>
                <a:gd name="T55" fmla="*/ 2147483647 h 1710"/>
                <a:gd name="T56" fmla="*/ 2147483647 w 876"/>
                <a:gd name="T57" fmla="*/ 2147483647 h 1710"/>
                <a:gd name="T58" fmla="*/ 2147483647 w 876"/>
                <a:gd name="T59" fmla="*/ 2147483647 h 1710"/>
                <a:gd name="T60" fmla="*/ 2147483647 w 876"/>
                <a:gd name="T61" fmla="*/ 2147483647 h 1710"/>
                <a:gd name="T62" fmla="*/ 2147483647 w 876"/>
                <a:gd name="T63" fmla="*/ 2147483647 h 1710"/>
                <a:gd name="T64" fmla="*/ 2147483647 w 876"/>
                <a:gd name="T65" fmla="*/ 2147483647 h 1710"/>
                <a:gd name="T66" fmla="*/ 2147483647 w 876"/>
                <a:gd name="T67" fmla="*/ 2147483647 h 1710"/>
                <a:gd name="T68" fmla="*/ 2147483647 w 876"/>
                <a:gd name="T69" fmla="*/ 2147483647 h 1710"/>
                <a:gd name="T70" fmla="*/ 2147483647 w 876"/>
                <a:gd name="T71" fmla="*/ 2147483647 h 1710"/>
                <a:gd name="T72" fmla="*/ 2147483647 w 876"/>
                <a:gd name="T73" fmla="*/ 2147483647 h 1710"/>
                <a:gd name="T74" fmla="*/ 2147483647 w 876"/>
                <a:gd name="T75" fmla="*/ 2147483647 h 1710"/>
                <a:gd name="T76" fmla="*/ 2147483647 w 876"/>
                <a:gd name="T77" fmla="*/ 2147483647 h 1710"/>
                <a:gd name="T78" fmla="*/ 2147483647 w 876"/>
                <a:gd name="T79" fmla="*/ 2147483647 h 1710"/>
                <a:gd name="T80" fmla="*/ 2147483647 w 876"/>
                <a:gd name="T81" fmla="*/ 2147483647 h 1710"/>
                <a:gd name="T82" fmla="*/ 2147483647 w 876"/>
                <a:gd name="T83" fmla="*/ 2147483647 h 1710"/>
                <a:gd name="T84" fmla="*/ 2147483647 w 876"/>
                <a:gd name="T85" fmla="*/ 2147483647 h 1710"/>
                <a:gd name="T86" fmla="*/ 2147483647 w 876"/>
                <a:gd name="T87" fmla="*/ 2147483647 h 1710"/>
                <a:gd name="T88" fmla="*/ 2147483647 w 876"/>
                <a:gd name="T89" fmla="*/ 2147483647 h 1710"/>
                <a:gd name="T90" fmla="*/ 2147483647 w 876"/>
                <a:gd name="T91" fmla="*/ 2147483647 h 1710"/>
                <a:gd name="T92" fmla="*/ 2147483647 w 876"/>
                <a:gd name="T93" fmla="*/ 2147483647 h 1710"/>
                <a:gd name="T94" fmla="*/ 2147483647 w 876"/>
                <a:gd name="T95" fmla="*/ 2147483647 h 1710"/>
                <a:gd name="T96" fmla="*/ 2147483647 w 876"/>
                <a:gd name="T97" fmla="*/ 2147483647 h 1710"/>
                <a:gd name="T98" fmla="*/ 2147483647 w 876"/>
                <a:gd name="T99" fmla="*/ 2147483647 h 1710"/>
                <a:gd name="T100" fmla="*/ 2147483647 w 876"/>
                <a:gd name="T101" fmla="*/ 2147483647 h 1710"/>
                <a:gd name="T102" fmla="*/ 2147483647 w 876"/>
                <a:gd name="T103" fmla="*/ 2147483647 h 1710"/>
                <a:gd name="T104" fmla="*/ 2147483647 w 876"/>
                <a:gd name="T105" fmla="*/ 2147483647 h 1710"/>
                <a:gd name="T106" fmla="*/ 2147483647 w 876"/>
                <a:gd name="T107" fmla="*/ 2147483647 h 1710"/>
                <a:gd name="T108" fmla="*/ 2147483647 w 876"/>
                <a:gd name="T109" fmla="*/ 2147483647 h 1710"/>
                <a:gd name="T110" fmla="*/ 2147483647 w 876"/>
                <a:gd name="T111" fmla="*/ 2147483647 h 1710"/>
                <a:gd name="T112" fmla="*/ 2147483647 w 876"/>
                <a:gd name="T113" fmla="*/ 2147483647 h 1710"/>
                <a:gd name="T114" fmla="*/ 2147483647 w 876"/>
                <a:gd name="T115" fmla="*/ 2147483647 h 1710"/>
                <a:gd name="T116" fmla="*/ 2147483647 w 876"/>
                <a:gd name="T117" fmla="*/ 2147483647 h 1710"/>
                <a:gd name="T118" fmla="*/ 2147483647 w 876"/>
                <a:gd name="T119" fmla="*/ 2147483647 h 17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76"/>
                <a:gd name="T181" fmla="*/ 0 h 1710"/>
                <a:gd name="T182" fmla="*/ 876 w 876"/>
                <a:gd name="T183" fmla="*/ 1710 h 17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76" h="1710">
                  <a:moveTo>
                    <a:pt x="876" y="780"/>
                  </a:moveTo>
                  <a:lnTo>
                    <a:pt x="864" y="774"/>
                  </a:lnTo>
                  <a:lnTo>
                    <a:pt x="858" y="768"/>
                  </a:lnTo>
                  <a:lnTo>
                    <a:pt x="846" y="762"/>
                  </a:lnTo>
                  <a:lnTo>
                    <a:pt x="840" y="750"/>
                  </a:lnTo>
                  <a:lnTo>
                    <a:pt x="828" y="744"/>
                  </a:lnTo>
                  <a:lnTo>
                    <a:pt x="828" y="720"/>
                  </a:lnTo>
                  <a:lnTo>
                    <a:pt x="834" y="702"/>
                  </a:lnTo>
                  <a:lnTo>
                    <a:pt x="834" y="684"/>
                  </a:lnTo>
                  <a:lnTo>
                    <a:pt x="828" y="666"/>
                  </a:lnTo>
                  <a:lnTo>
                    <a:pt x="816" y="642"/>
                  </a:lnTo>
                  <a:lnTo>
                    <a:pt x="792" y="618"/>
                  </a:lnTo>
                  <a:lnTo>
                    <a:pt x="786" y="600"/>
                  </a:lnTo>
                  <a:lnTo>
                    <a:pt x="786" y="576"/>
                  </a:lnTo>
                  <a:lnTo>
                    <a:pt x="792" y="570"/>
                  </a:lnTo>
                  <a:lnTo>
                    <a:pt x="810" y="570"/>
                  </a:lnTo>
                  <a:lnTo>
                    <a:pt x="810" y="528"/>
                  </a:lnTo>
                  <a:lnTo>
                    <a:pt x="798" y="516"/>
                  </a:lnTo>
                  <a:lnTo>
                    <a:pt x="810" y="510"/>
                  </a:lnTo>
                  <a:lnTo>
                    <a:pt x="810" y="498"/>
                  </a:lnTo>
                  <a:lnTo>
                    <a:pt x="804" y="486"/>
                  </a:lnTo>
                  <a:lnTo>
                    <a:pt x="804" y="474"/>
                  </a:lnTo>
                  <a:lnTo>
                    <a:pt x="798" y="468"/>
                  </a:lnTo>
                  <a:lnTo>
                    <a:pt x="792" y="456"/>
                  </a:lnTo>
                  <a:lnTo>
                    <a:pt x="786" y="450"/>
                  </a:lnTo>
                  <a:lnTo>
                    <a:pt x="774" y="444"/>
                  </a:lnTo>
                  <a:lnTo>
                    <a:pt x="768" y="438"/>
                  </a:lnTo>
                  <a:lnTo>
                    <a:pt x="762" y="420"/>
                  </a:lnTo>
                  <a:lnTo>
                    <a:pt x="756" y="420"/>
                  </a:lnTo>
                  <a:lnTo>
                    <a:pt x="738" y="402"/>
                  </a:lnTo>
                  <a:lnTo>
                    <a:pt x="714" y="390"/>
                  </a:lnTo>
                  <a:lnTo>
                    <a:pt x="702" y="378"/>
                  </a:lnTo>
                  <a:lnTo>
                    <a:pt x="696" y="360"/>
                  </a:lnTo>
                  <a:lnTo>
                    <a:pt x="690" y="348"/>
                  </a:lnTo>
                  <a:lnTo>
                    <a:pt x="690" y="330"/>
                  </a:lnTo>
                  <a:lnTo>
                    <a:pt x="684" y="324"/>
                  </a:lnTo>
                  <a:lnTo>
                    <a:pt x="678" y="324"/>
                  </a:lnTo>
                  <a:lnTo>
                    <a:pt x="666" y="318"/>
                  </a:lnTo>
                  <a:lnTo>
                    <a:pt x="654" y="318"/>
                  </a:lnTo>
                  <a:lnTo>
                    <a:pt x="648" y="324"/>
                  </a:lnTo>
                  <a:lnTo>
                    <a:pt x="648" y="342"/>
                  </a:lnTo>
                  <a:lnTo>
                    <a:pt x="654" y="342"/>
                  </a:lnTo>
                  <a:lnTo>
                    <a:pt x="660" y="348"/>
                  </a:lnTo>
                  <a:lnTo>
                    <a:pt x="672" y="342"/>
                  </a:lnTo>
                  <a:lnTo>
                    <a:pt x="678" y="348"/>
                  </a:lnTo>
                  <a:lnTo>
                    <a:pt x="678" y="366"/>
                  </a:lnTo>
                  <a:lnTo>
                    <a:pt x="672" y="366"/>
                  </a:lnTo>
                  <a:lnTo>
                    <a:pt x="666" y="360"/>
                  </a:lnTo>
                  <a:lnTo>
                    <a:pt x="654" y="372"/>
                  </a:lnTo>
                  <a:lnTo>
                    <a:pt x="630" y="342"/>
                  </a:lnTo>
                  <a:lnTo>
                    <a:pt x="612" y="342"/>
                  </a:lnTo>
                  <a:lnTo>
                    <a:pt x="636" y="378"/>
                  </a:lnTo>
                  <a:lnTo>
                    <a:pt x="618" y="378"/>
                  </a:lnTo>
                  <a:lnTo>
                    <a:pt x="648" y="426"/>
                  </a:lnTo>
                  <a:lnTo>
                    <a:pt x="636" y="438"/>
                  </a:lnTo>
                  <a:lnTo>
                    <a:pt x="648" y="444"/>
                  </a:lnTo>
                  <a:lnTo>
                    <a:pt x="666" y="462"/>
                  </a:lnTo>
                  <a:lnTo>
                    <a:pt x="678" y="468"/>
                  </a:lnTo>
                  <a:lnTo>
                    <a:pt x="684" y="480"/>
                  </a:lnTo>
                  <a:lnTo>
                    <a:pt x="684" y="504"/>
                  </a:lnTo>
                  <a:lnTo>
                    <a:pt x="678" y="516"/>
                  </a:lnTo>
                  <a:lnTo>
                    <a:pt x="678" y="534"/>
                  </a:lnTo>
                  <a:lnTo>
                    <a:pt x="672" y="540"/>
                  </a:lnTo>
                  <a:lnTo>
                    <a:pt x="672" y="570"/>
                  </a:lnTo>
                  <a:lnTo>
                    <a:pt x="678" y="570"/>
                  </a:lnTo>
                  <a:lnTo>
                    <a:pt x="690" y="582"/>
                  </a:lnTo>
                  <a:lnTo>
                    <a:pt x="690" y="600"/>
                  </a:lnTo>
                  <a:lnTo>
                    <a:pt x="678" y="606"/>
                  </a:lnTo>
                  <a:lnTo>
                    <a:pt x="660" y="606"/>
                  </a:lnTo>
                  <a:lnTo>
                    <a:pt x="660" y="618"/>
                  </a:lnTo>
                  <a:lnTo>
                    <a:pt x="666" y="630"/>
                  </a:lnTo>
                  <a:lnTo>
                    <a:pt x="666" y="642"/>
                  </a:lnTo>
                  <a:lnTo>
                    <a:pt x="660" y="654"/>
                  </a:lnTo>
                  <a:lnTo>
                    <a:pt x="654" y="660"/>
                  </a:lnTo>
                  <a:lnTo>
                    <a:pt x="642" y="666"/>
                  </a:lnTo>
                  <a:lnTo>
                    <a:pt x="630" y="666"/>
                  </a:lnTo>
                  <a:lnTo>
                    <a:pt x="618" y="672"/>
                  </a:lnTo>
                  <a:lnTo>
                    <a:pt x="612" y="678"/>
                  </a:lnTo>
                  <a:lnTo>
                    <a:pt x="606" y="678"/>
                  </a:lnTo>
                  <a:lnTo>
                    <a:pt x="606" y="696"/>
                  </a:lnTo>
                  <a:lnTo>
                    <a:pt x="588" y="696"/>
                  </a:lnTo>
                  <a:lnTo>
                    <a:pt x="564" y="672"/>
                  </a:lnTo>
                  <a:lnTo>
                    <a:pt x="564" y="654"/>
                  </a:lnTo>
                  <a:lnTo>
                    <a:pt x="570" y="636"/>
                  </a:lnTo>
                  <a:lnTo>
                    <a:pt x="558" y="636"/>
                  </a:lnTo>
                  <a:lnTo>
                    <a:pt x="552" y="642"/>
                  </a:lnTo>
                  <a:lnTo>
                    <a:pt x="540" y="648"/>
                  </a:lnTo>
                  <a:lnTo>
                    <a:pt x="534" y="654"/>
                  </a:lnTo>
                  <a:lnTo>
                    <a:pt x="534" y="660"/>
                  </a:lnTo>
                  <a:lnTo>
                    <a:pt x="540" y="666"/>
                  </a:lnTo>
                  <a:lnTo>
                    <a:pt x="558" y="702"/>
                  </a:lnTo>
                  <a:lnTo>
                    <a:pt x="558" y="714"/>
                  </a:lnTo>
                  <a:lnTo>
                    <a:pt x="552" y="720"/>
                  </a:lnTo>
                  <a:lnTo>
                    <a:pt x="540" y="744"/>
                  </a:lnTo>
                  <a:lnTo>
                    <a:pt x="540" y="756"/>
                  </a:lnTo>
                  <a:lnTo>
                    <a:pt x="546" y="762"/>
                  </a:lnTo>
                  <a:lnTo>
                    <a:pt x="546" y="768"/>
                  </a:lnTo>
                  <a:lnTo>
                    <a:pt x="552" y="780"/>
                  </a:lnTo>
                  <a:lnTo>
                    <a:pt x="558" y="786"/>
                  </a:lnTo>
                  <a:lnTo>
                    <a:pt x="558" y="792"/>
                  </a:lnTo>
                  <a:lnTo>
                    <a:pt x="522" y="792"/>
                  </a:lnTo>
                  <a:lnTo>
                    <a:pt x="498" y="780"/>
                  </a:lnTo>
                  <a:lnTo>
                    <a:pt x="474" y="780"/>
                  </a:lnTo>
                  <a:lnTo>
                    <a:pt x="450" y="792"/>
                  </a:lnTo>
                  <a:lnTo>
                    <a:pt x="438" y="792"/>
                  </a:lnTo>
                  <a:lnTo>
                    <a:pt x="420" y="798"/>
                  </a:lnTo>
                  <a:lnTo>
                    <a:pt x="414" y="804"/>
                  </a:lnTo>
                  <a:lnTo>
                    <a:pt x="378" y="804"/>
                  </a:lnTo>
                  <a:lnTo>
                    <a:pt x="366" y="792"/>
                  </a:lnTo>
                  <a:lnTo>
                    <a:pt x="336" y="816"/>
                  </a:lnTo>
                  <a:lnTo>
                    <a:pt x="330" y="828"/>
                  </a:lnTo>
                  <a:lnTo>
                    <a:pt x="312" y="846"/>
                  </a:lnTo>
                  <a:lnTo>
                    <a:pt x="306" y="864"/>
                  </a:lnTo>
                  <a:lnTo>
                    <a:pt x="300" y="870"/>
                  </a:lnTo>
                  <a:lnTo>
                    <a:pt x="294" y="882"/>
                  </a:lnTo>
                  <a:lnTo>
                    <a:pt x="270" y="882"/>
                  </a:lnTo>
                  <a:lnTo>
                    <a:pt x="264" y="888"/>
                  </a:lnTo>
                  <a:lnTo>
                    <a:pt x="258" y="888"/>
                  </a:lnTo>
                  <a:lnTo>
                    <a:pt x="258" y="900"/>
                  </a:lnTo>
                  <a:lnTo>
                    <a:pt x="264" y="912"/>
                  </a:lnTo>
                  <a:lnTo>
                    <a:pt x="276" y="924"/>
                  </a:lnTo>
                  <a:lnTo>
                    <a:pt x="288" y="924"/>
                  </a:lnTo>
                  <a:lnTo>
                    <a:pt x="294" y="918"/>
                  </a:lnTo>
                  <a:lnTo>
                    <a:pt x="312" y="918"/>
                  </a:lnTo>
                  <a:lnTo>
                    <a:pt x="318" y="924"/>
                  </a:lnTo>
                  <a:lnTo>
                    <a:pt x="324" y="924"/>
                  </a:lnTo>
                  <a:lnTo>
                    <a:pt x="336" y="930"/>
                  </a:lnTo>
                  <a:lnTo>
                    <a:pt x="342" y="930"/>
                  </a:lnTo>
                  <a:lnTo>
                    <a:pt x="348" y="924"/>
                  </a:lnTo>
                  <a:lnTo>
                    <a:pt x="348" y="912"/>
                  </a:lnTo>
                  <a:lnTo>
                    <a:pt x="354" y="906"/>
                  </a:lnTo>
                  <a:lnTo>
                    <a:pt x="354" y="894"/>
                  </a:lnTo>
                  <a:lnTo>
                    <a:pt x="372" y="906"/>
                  </a:lnTo>
                  <a:lnTo>
                    <a:pt x="378" y="906"/>
                  </a:lnTo>
                  <a:lnTo>
                    <a:pt x="384" y="900"/>
                  </a:lnTo>
                  <a:lnTo>
                    <a:pt x="420" y="882"/>
                  </a:lnTo>
                  <a:lnTo>
                    <a:pt x="426" y="882"/>
                  </a:lnTo>
                  <a:lnTo>
                    <a:pt x="432" y="876"/>
                  </a:lnTo>
                  <a:lnTo>
                    <a:pt x="444" y="876"/>
                  </a:lnTo>
                  <a:lnTo>
                    <a:pt x="456" y="882"/>
                  </a:lnTo>
                  <a:lnTo>
                    <a:pt x="480" y="882"/>
                  </a:lnTo>
                  <a:lnTo>
                    <a:pt x="480" y="876"/>
                  </a:lnTo>
                  <a:lnTo>
                    <a:pt x="474" y="870"/>
                  </a:lnTo>
                  <a:lnTo>
                    <a:pt x="474" y="864"/>
                  </a:lnTo>
                  <a:lnTo>
                    <a:pt x="480" y="858"/>
                  </a:lnTo>
                  <a:lnTo>
                    <a:pt x="498" y="858"/>
                  </a:lnTo>
                  <a:lnTo>
                    <a:pt x="516" y="876"/>
                  </a:lnTo>
                  <a:lnTo>
                    <a:pt x="522" y="870"/>
                  </a:lnTo>
                  <a:lnTo>
                    <a:pt x="534" y="864"/>
                  </a:lnTo>
                  <a:lnTo>
                    <a:pt x="540" y="864"/>
                  </a:lnTo>
                  <a:lnTo>
                    <a:pt x="546" y="858"/>
                  </a:lnTo>
                  <a:lnTo>
                    <a:pt x="552" y="864"/>
                  </a:lnTo>
                  <a:lnTo>
                    <a:pt x="552" y="882"/>
                  </a:lnTo>
                  <a:lnTo>
                    <a:pt x="546" y="894"/>
                  </a:lnTo>
                  <a:lnTo>
                    <a:pt x="540" y="900"/>
                  </a:lnTo>
                  <a:lnTo>
                    <a:pt x="540" y="912"/>
                  </a:lnTo>
                  <a:lnTo>
                    <a:pt x="546" y="918"/>
                  </a:lnTo>
                  <a:lnTo>
                    <a:pt x="552" y="930"/>
                  </a:lnTo>
                  <a:lnTo>
                    <a:pt x="576" y="954"/>
                  </a:lnTo>
                  <a:lnTo>
                    <a:pt x="600" y="966"/>
                  </a:lnTo>
                  <a:lnTo>
                    <a:pt x="612" y="960"/>
                  </a:lnTo>
                  <a:lnTo>
                    <a:pt x="618" y="954"/>
                  </a:lnTo>
                  <a:lnTo>
                    <a:pt x="630" y="930"/>
                  </a:lnTo>
                  <a:lnTo>
                    <a:pt x="630" y="906"/>
                  </a:lnTo>
                  <a:lnTo>
                    <a:pt x="660" y="900"/>
                  </a:lnTo>
                  <a:lnTo>
                    <a:pt x="654" y="894"/>
                  </a:lnTo>
                  <a:lnTo>
                    <a:pt x="648" y="882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2" y="858"/>
                  </a:lnTo>
                  <a:lnTo>
                    <a:pt x="630" y="834"/>
                  </a:lnTo>
                  <a:lnTo>
                    <a:pt x="636" y="834"/>
                  </a:lnTo>
                  <a:lnTo>
                    <a:pt x="636" y="840"/>
                  </a:lnTo>
                  <a:lnTo>
                    <a:pt x="642" y="852"/>
                  </a:lnTo>
                  <a:lnTo>
                    <a:pt x="642" y="858"/>
                  </a:lnTo>
                  <a:lnTo>
                    <a:pt x="654" y="858"/>
                  </a:lnTo>
                  <a:lnTo>
                    <a:pt x="666" y="870"/>
                  </a:lnTo>
                  <a:lnTo>
                    <a:pt x="666" y="876"/>
                  </a:lnTo>
                  <a:lnTo>
                    <a:pt x="684" y="864"/>
                  </a:lnTo>
                  <a:lnTo>
                    <a:pt x="696" y="870"/>
                  </a:lnTo>
                  <a:lnTo>
                    <a:pt x="732" y="870"/>
                  </a:lnTo>
                  <a:lnTo>
                    <a:pt x="744" y="858"/>
                  </a:lnTo>
                  <a:lnTo>
                    <a:pt x="744" y="852"/>
                  </a:lnTo>
                  <a:lnTo>
                    <a:pt x="738" y="846"/>
                  </a:lnTo>
                  <a:lnTo>
                    <a:pt x="738" y="840"/>
                  </a:lnTo>
                  <a:lnTo>
                    <a:pt x="744" y="834"/>
                  </a:lnTo>
                  <a:lnTo>
                    <a:pt x="762" y="834"/>
                  </a:lnTo>
                  <a:lnTo>
                    <a:pt x="768" y="840"/>
                  </a:lnTo>
                  <a:lnTo>
                    <a:pt x="768" y="858"/>
                  </a:lnTo>
                  <a:lnTo>
                    <a:pt x="774" y="864"/>
                  </a:lnTo>
                  <a:lnTo>
                    <a:pt x="774" y="870"/>
                  </a:lnTo>
                  <a:lnTo>
                    <a:pt x="780" y="870"/>
                  </a:lnTo>
                  <a:lnTo>
                    <a:pt x="786" y="864"/>
                  </a:lnTo>
                  <a:lnTo>
                    <a:pt x="786" y="852"/>
                  </a:lnTo>
                  <a:lnTo>
                    <a:pt x="780" y="840"/>
                  </a:lnTo>
                  <a:lnTo>
                    <a:pt x="780" y="816"/>
                  </a:lnTo>
                  <a:lnTo>
                    <a:pt x="804" y="816"/>
                  </a:lnTo>
                  <a:lnTo>
                    <a:pt x="804" y="798"/>
                  </a:lnTo>
                  <a:lnTo>
                    <a:pt x="810" y="792"/>
                  </a:lnTo>
                  <a:lnTo>
                    <a:pt x="810" y="786"/>
                  </a:lnTo>
                  <a:lnTo>
                    <a:pt x="816" y="780"/>
                  </a:lnTo>
                  <a:lnTo>
                    <a:pt x="828" y="792"/>
                  </a:lnTo>
                  <a:lnTo>
                    <a:pt x="828" y="840"/>
                  </a:lnTo>
                  <a:lnTo>
                    <a:pt x="852" y="840"/>
                  </a:lnTo>
                  <a:lnTo>
                    <a:pt x="858" y="828"/>
                  </a:lnTo>
                  <a:lnTo>
                    <a:pt x="858" y="792"/>
                  </a:lnTo>
                  <a:lnTo>
                    <a:pt x="876" y="780"/>
                  </a:lnTo>
                  <a:close/>
                  <a:moveTo>
                    <a:pt x="498" y="912"/>
                  </a:moveTo>
                  <a:lnTo>
                    <a:pt x="486" y="906"/>
                  </a:lnTo>
                  <a:lnTo>
                    <a:pt x="480" y="900"/>
                  </a:lnTo>
                  <a:lnTo>
                    <a:pt x="468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24"/>
                  </a:lnTo>
                  <a:lnTo>
                    <a:pt x="432" y="924"/>
                  </a:lnTo>
                  <a:lnTo>
                    <a:pt x="426" y="918"/>
                  </a:lnTo>
                  <a:lnTo>
                    <a:pt x="396" y="918"/>
                  </a:lnTo>
                  <a:lnTo>
                    <a:pt x="390" y="924"/>
                  </a:lnTo>
                  <a:lnTo>
                    <a:pt x="390" y="942"/>
                  </a:lnTo>
                  <a:lnTo>
                    <a:pt x="396" y="948"/>
                  </a:lnTo>
                  <a:lnTo>
                    <a:pt x="396" y="954"/>
                  </a:lnTo>
                  <a:lnTo>
                    <a:pt x="378" y="972"/>
                  </a:lnTo>
                  <a:lnTo>
                    <a:pt x="390" y="978"/>
                  </a:lnTo>
                  <a:lnTo>
                    <a:pt x="396" y="990"/>
                  </a:lnTo>
                  <a:lnTo>
                    <a:pt x="408" y="1002"/>
                  </a:lnTo>
                  <a:lnTo>
                    <a:pt x="432" y="1014"/>
                  </a:lnTo>
                  <a:lnTo>
                    <a:pt x="438" y="1020"/>
                  </a:lnTo>
                  <a:lnTo>
                    <a:pt x="450" y="1026"/>
                  </a:lnTo>
                  <a:lnTo>
                    <a:pt x="450" y="984"/>
                  </a:lnTo>
                  <a:lnTo>
                    <a:pt x="456" y="972"/>
                  </a:lnTo>
                  <a:lnTo>
                    <a:pt x="462" y="966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2" y="966"/>
                  </a:lnTo>
                  <a:lnTo>
                    <a:pt x="504" y="972"/>
                  </a:lnTo>
                  <a:lnTo>
                    <a:pt x="510" y="984"/>
                  </a:lnTo>
                  <a:lnTo>
                    <a:pt x="516" y="990"/>
                  </a:lnTo>
                  <a:lnTo>
                    <a:pt x="516" y="978"/>
                  </a:lnTo>
                  <a:lnTo>
                    <a:pt x="522" y="966"/>
                  </a:lnTo>
                  <a:lnTo>
                    <a:pt x="522" y="954"/>
                  </a:lnTo>
                  <a:lnTo>
                    <a:pt x="528" y="942"/>
                  </a:lnTo>
                  <a:lnTo>
                    <a:pt x="528" y="930"/>
                  </a:lnTo>
                  <a:lnTo>
                    <a:pt x="522" y="918"/>
                  </a:lnTo>
                  <a:lnTo>
                    <a:pt x="516" y="912"/>
                  </a:lnTo>
                  <a:lnTo>
                    <a:pt x="516" y="906"/>
                  </a:lnTo>
                  <a:lnTo>
                    <a:pt x="498" y="912"/>
                  </a:lnTo>
                  <a:close/>
                  <a:moveTo>
                    <a:pt x="354" y="1050"/>
                  </a:moveTo>
                  <a:lnTo>
                    <a:pt x="354" y="1038"/>
                  </a:lnTo>
                  <a:lnTo>
                    <a:pt x="372" y="1020"/>
                  </a:lnTo>
                  <a:lnTo>
                    <a:pt x="372" y="1008"/>
                  </a:lnTo>
                  <a:lnTo>
                    <a:pt x="360" y="1002"/>
                  </a:lnTo>
                  <a:lnTo>
                    <a:pt x="354" y="990"/>
                  </a:lnTo>
                  <a:lnTo>
                    <a:pt x="348" y="984"/>
                  </a:lnTo>
                  <a:lnTo>
                    <a:pt x="336" y="978"/>
                  </a:lnTo>
                  <a:lnTo>
                    <a:pt x="336" y="966"/>
                  </a:lnTo>
                  <a:lnTo>
                    <a:pt x="330" y="960"/>
                  </a:lnTo>
                  <a:lnTo>
                    <a:pt x="324" y="960"/>
                  </a:lnTo>
                  <a:lnTo>
                    <a:pt x="318" y="954"/>
                  </a:lnTo>
                  <a:lnTo>
                    <a:pt x="300" y="954"/>
                  </a:lnTo>
                  <a:lnTo>
                    <a:pt x="294" y="948"/>
                  </a:lnTo>
                  <a:lnTo>
                    <a:pt x="270" y="936"/>
                  </a:lnTo>
                  <a:lnTo>
                    <a:pt x="258" y="936"/>
                  </a:lnTo>
                  <a:lnTo>
                    <a:pt x="240" y="954"/>
                  </a:lnTo>
                  <a:lnTo>
                    <a:pt x="204" y="972"/>
                  </a:lnTo>
                  <a:lnTo>
                    <a:pt x="234" y="1026"/>
                  </a:lnTo>
                  <a:lnTo>
                    <a:pt x="252" y="1014"/>
                  </a:lnTo>
                  <a:lnTo>
                    <a:pt x="252" y="1008"/>
                  </a:lnTo>
                  <a:lnTo>
                    <a:pt x="246" y="1002"/>
                  </a:lnTo>
                  <a:lnTo>
                    <a:pt x="246" y="990"/>
                  </a:lnTo>
                  <a:lnTo>
                    <a:pt x="252" y="990"/>
                  </a:lnTo>
                  <a:lnTo>
                    <a:pt x="264" y="1002"/>
                  </a:lnTo>
                  <a:lnTo>
                    <a:pt x="270" y="1014"/>
                  </a:lnTo>
                  <a:lnTo>
                    <a:pt x="276" y="1020"/>
                  </a:lnTo>
                  <a:lnTo>
                    <a:pt x="282" y="1032"/>
                  </a:lnTo>
                  <a:lnTo>
                    <a:pt x="282" y="1068"/>
                  </a:lnTo>
                  <a:lnTo>
                    <a:pt x="264" y="1074"/>
                  </a:lnTo>
                  <a:lnTo>
                    <a:pt x="264" y="1080"/>
                  </a:lnTo>
                  <a:lnTo>
                    <a:pt x="270" y="1086"/>
                  </a:lnTo>
                  <a:lnTo>
                    <a:pt x="270" y="1104"/>
                  </a:lnTo>
                  <a:lnTo>
                    <a:pt x="276" y="1116"/>
                  </a:lnTo>
                  <a:lnTo>
                    <a:pt x="282" y="1134"/>
                  </a:lnTo>
                  <a:lnTo>
                    <a:pt x="294" y="1146"/>
                  </a:lnTo>
                  <a:lnTo>
                    <a:pt x="300" y="1146"/>
                  </a:lnTo>
                  <a:lnTo>
                    <a:pt x="306" y="1140"/>
                  </a:lnTo>
                  <a:lnTo>
                    <a:pt x="306" y="1104"/>
                  </a:lnTo>
                  <a:lnTo>
                    <a:pt x="336" y="1116"/>
                  </a:lnTo>
                  <a:lnTo>
                    <a:pt x="336" y="1140"/>
                  </a:lnTo>
                  <a:lnTo>
                    <a:pt x="342" y="1146"/>
                  </a:lnTo>
                  <a:lnTo>
                    <a:pt x="342" y="1152"/>
                  </a:lnTo>
                  <a:lnTo>
                    <a:pt x="348" y="1152"/>
                  </a:lnTo>
                  <a:lnTo>
                    <a:pt x="348" y="1140"/>
                  </a:lnTo>
                  <a:lnTo>
                    <a:pt x="360" y="1128"/>
                  </a:lnTo>
                  <a:lnTo>
                    <a:pt x="366" y="1116"/>
                  </a:lnTo>
                  <a:lnTo>
                    <a:pt x="366" y="1110"/>
                  </a:lnTo>
                  <a:lnTo>
                    <a:pt x="360" y="1104"/>
                  </a:lnTo>
                  <a:lnTo>
                    <a:pt x="360" y="1074"/>
                  </a:lnTo>
                  <a:lnTo>
                    <a:pt x="354" y="1062"/>
                  </a:lnTo>
                  <a:lnTo>
                    <a:pt x="354" y="1050"/>
                  </a:lnTo>
                  <a:close/>
                  <a:moveTo>
                    <a:pt x="264" y="1026"/>
                  </a:moveTo>
                  <a:lnTo>
                    <a:pt x="246" y="1062"/>
                  </a:lnTo>
                  <a:lnTo>
                    <a:pt x="264" y="1056"/>
                  </a:lnTo>
                  <a:lnTo>
                    <a:pt x="264" y="1026"/>
                  </a:lnTo>
                  <a:close/>
                  <a:moveTo>
                    <a:pt x="624" y="618"/>
                  </a:moveTo>
                  <a:lnTo>
                    <a:pt x="636" y="618"/>
                  </a:lnTo>
                  <a:lnTo>
                    <a:pt x="636" y="594"/>
                  </a:lnTo>
                  <a:lnTo>
                    <a:pt x="630" y="594"/>
                  </a:lnTo>
                  <a:lnTo>
                    <a:pt x="612" y="570"/>
                  </a:lnTo>
                  <a:lnTo>
                    <a:pt x="606" y="582"/>
                  </a:lnTo>
                  <a:lnTo>
                    <a:pt x="618" y="600"/>
                  </a:lnTo>
                  <a:lnTo>
                    <a:pt x="624" y="618"/>
                  </a:lnTo>
                  <a:close/>
                  <a:moveTo>
                    <a:pt x="546" y="72"/>
                  </a:moveTo>
                  <a:lnTo>
                    <a:pt x="552" y="96"/>
                  </a:lnTo>
                  <a:lnTo>
                    <a:pt x="558" y="102"/>
                  </a:lnTo>
                  <a:lnTo>
                    <a:pt x="570" y="108"/>
                  </a:lnTo>
                  <a:lnTo>
                    <a:pt x="576" y="114"/>
                  </a:lnTo>
                  <a:lnTo>
                    <a:pt x="576" y="132"/>
                  </a:lnTo>
                  <a:lnTo>
                    <a:pt x="564" y="144"/>
                  </a:lnTo>
                  <a:lnTo>
                    <a:pt x="564" y="150"/>
                  </a:lnTo>
                  <a:lnTo>
                    <a:pt x="570" y="156"/>
                  </a:lnTo>
                  <a:lnTo>
                    <a:pt x="576" y="168"/>
                  </a:lnTo>
                  <a:lnTo>
                    <a:pt x="582" y="174"/>
                  </a:lnTo>
                  <a:lnTo>
                    <a:pt x="582" y="186"/>
                  </a:lnTo>
                  <a:lnTo>
                    <a:pt x="576" y="186"/>
                  </a:lnTo>
                  <a:lnTo>
                    <a:pt x="564" y="180"/>
                  </a:lnTo>
                  <a:lnTo>
                    <a:pt x="552" y="180"/>
                  </a:lnTo>
                  <a:lnTo>
                    <a:pt x="540" y="174"/>
                  </a:lnTo>
                  <a:lnTo>
                    <a:pt x="528" y="174"/>
                  </a:lnTo>
                  <a:lnTo>
                    <a:pt x="522" y="168"/>
                  </a:lnTo>
                  <a:lnTo>
                    <a:pt x="522" y="180"/>
                  </a:lnTo>
                  <a:lnTo>
                    <a:pt x="540" y="198"/>
                  </a:lnTo>
                  <a:lnTo>
                    <a:pt x="516" y="228"/>
                  </a:lnTo>
                  <a:lnTo>
                    <a:pt x="522" y="240"/>
                  </a:lnTo>
                  <a:lnTo>
                    <a:pt x="528" y="246"/>
                  </a:lnTo>
                  <a:lnTo>
                    <a:pt x="528" y="252"/>
                  </a:lnTo>
                  <a:lnTo>
                    <a:pt x="534" y="258"/>
                  </a:lnTo>
                  <a:lnTo>
                    <a:pt x="546" y="264"/>
                  </a:lnTo>
                  <a:lnTo>
                    <a:pt x="552" y="270"/>
                  </a:lnTo>
                  <a:lnTo>
                    <a:pt x="564" y="276"/>
                  </a:lnTo>
                  <a:lnTo>
                    <a:pt x="570" y="282"/>
                  </a:lnTo>
                  <a:lnTo>
                    <a:pt x="576" y="282"/>
                  </a:lnTo>
                  <a:lnTo>
                    <a:pt x="576" y="318"/>
                  </a:lnTo>
                  <a:lnTo>
                    <a:pt x="582" y="330"/>
                  </a:lnTo>
                  <a:lnTo>
                    <a:pt x="600" y="330"/>
                  </a:lnTo>
                  <a:lnTo>
                    <a:pt x="600" y="300"/>
                  </a:lnTo>
                  <a:lnTo>
                    <a:pt x="636" y="300"/>
                  </a:lnTo>
                  <a:lnTo>
                    <a:pt x="642" y="294"/>
                  </a:lnTo>
                  <a:lnTo>
                    <a:pt x="606" y="270"/>
                  </a:lnTo>
                  <a:lnTo>
                    <a:pt x="588" y="270"/>
                  </a:lnTo>
                  <a:lnTo>
                    <a:pt x="576" y="264"/>
                  </a:lnTo>
                  <a:lnTo>
                    <a:pt x="570" y="264"/>
                  </a:lnTo>
                  <a:lnTo>
                    <a:pt x="558" y="258"/>
                  </a:lnTo>
                  <a:lnTo>
                    <a:pt x="558" y="246"/>
                  </a:lnTo>
                  <a:lnTo>
                    <a:pt x="564" y="240"/>
                  </a:lnTo>
                  <a:lnTo>
                    <a:pt x="576" y="234"/>
                  </a:lnTo>
                  <a:lnTo>
                    <a:pt x="600" y="246"/>
                  </a:lnTo>
                  <a:lnTo>
                    <a:pt x="606" y="252"/>
                  </a:lnTo>
                  <a:lnTo>
                    <a:pt x="618" y="240"/>
                  </a:lnTo>
                  <a:lnTo>
                    <a:pt x="630" y="234"/>
                  </a:lnTo>
                  <a:lnTo>
                    <a:pt x="636" y="234"/>
                  </a:lnTo>
                  <a:lnTo>
                    <a:pt x="690" y="252"/>
                  </a:lnTo>
                  <a:lnTo>
                    <a:pt x="726" y="270"/>
                  </a:lnTo>
                  <a:lnTo>
                    <a:pt x="756" y="282"/>
                  </a:lnTo>
                  <a:lnTo>
                    <a:pt x="768" y="282"/>
                  </a:lnTo>
                  <a:lnTo>
                    <a:pt x="768" y="270"/>
                  </a:lnTo>
                  <a:lnTo>
                    <a:pt x="762" y="258"/>
                  </a:lnTo>
                  <a:lnTo>
                    <a:pt x="762" y="222"/>
                  </a:lnTo>
                  <a:lnTo>
                    <a:pt x="780" y="204"/>
                  </a:lnTo>
                  <a:lnTo>
                    <a:pt x="792" y="204"/>
                  </a:lnTo>
                  <a:lnTo>
                    <a:pt x="798" y="210"/>
                  </a:lnTo>
                  <a:lnTo>
                    <a:pt x="816" y="210"/>
                  </a:lnTo>
                  <a:lnTo>
                    <a:pt x="840" y="198"/>
                  </a:lnTo>
                  <a:lnTo>
                    <a:pt x="858" y="180"/>
                  </a:lnTo>
                  <a:lnTo>
                    <a:pt x="804" y="144"/>
                  </a:lnTo>
                  <a:lnTo>
                    <a:pt x="804" y="120"/>
                  </a:lnTo>
                  <a:lnTo>
                    <a:pt x="798" y="108"/>
                  </a:lnTo>
                  <a:lnTo>
                    <a:pt x="792" y="102"/>
                  </a:lnTo>
                  <a:lnTo>
                    <a:pt x="786" y="102"/>
                  </a:lnTo>
                  <a:lnTo>
                    <a:pt x="774" y="114"/>
                  </a:lnTo>
                  <a:lnTo>
                    <a:pt x="774" y="126"/>
                  </a:lnTo>
                  <a:lnTo>
                    <a:pt x="756" y="120"/>
                  </a:lnTo>
                  <a:lnTo>
                    <a:pt x="720" y="114"/>
                  </a:lnTo>
                  <a:lnTo>
                    <a:pt x="678" y="102"/>
                  </a:lnTo>
                  <a:lnTo>
                    <a:pt x="648" y="90"/>
                  </a:lnTo>
                  <a:lnTo>
                    <a:pt x="624" y="72"/>
                  </a:lnTo>
                  <a:lnTo>
                    <a:pt x="552" y="24"/>
                  </a:lnTo>
                  <a:lnTo>
                    <a:pt x="516" y="6"/>
                  </a:lnTo>
                  <a:lnTo>
                    <a:pt x="498" y="0"/>
                  </a:lnTo>
                  <a:lnTo>
                    <a:pt x="498" y="18"/>
                  </a:lnTo>
                  <a:lnTo>
                    <a:pt x="510" y="30"/>
                  </a:lnTo>
                  <a:lnTo>
                    <a:pt x="516" y="42"/>
                  </a:lnTo>
                  <a:lnTo>
                    <a:pt x="528" y="54"/>
                  </a:lnTo>
                  <a:lnTo>
                    <a:pt x="534" y="66"/>
                  </a:lnTo>
                  <a:lnTo>
                    <a:pt x="546" y="72"/>
                  </a:lnTo>
                  <a:close/>
                  <a:moveTo>
                    <a:pt x="282" y="1458"/>
                  </a:moveTo>
                  <a:lnTo>
                    <a:pt x="306" y="1458"/>
                  </a:lnTo>
                  <a:lnTo>
                    <a:pt x="276" y="1440"/>
                  </a:lnTo>
                  <a:lnTo>
                    <a:pt x="282" y="1458"/>
                  </a:lnTo>
                  <a:close/>
                  <a:moveTo>
                    <a:pt x="300" y="1386"/>
                  </a:moveTo>
                  <a:lnTo>
                    <a:pt x="312" y="1398"/>
                  </a:lnTo>
                  <a:lnTo>
                    <a:pt x="318" y="1398"/>
                  </a:lnTo>
                  <a:lnTo>
                    <a:pt x="330" y="1386"/>
                  </a:lnTo>
                  <a:lnTo>
                    <a:pt x="336" y="1386"/>
                  </a:lnTo>
                  <a:lnTo>
                    <a:pt x="342" y="1380"/>
                  </a:lnTo>
                  <a:lnTo>
                    <a:pt x="342" y="1368"/>
                  </a:lnTo>
                  <a:lnTo>
                    <a:pt x="336" y="1362"/>
                  </a:lnTo>
                  <a:lnTo>
                    <a:pt x="318" y="1362"/>
                  </a:lnTo>
                  <a:lnTo>
                    <a:pt x="306" y="1368"/>
                  </a:lnTo>
                  <a:lnTo>
                    <a:pt x="300" y="1380"/>
                  </a:lnTo>
                  <a:lnTo>
                    <a:pt x="300" y="1386"/>
                  </a:lnTo>
                  <a:close/>
                  <a:moveTo>
                    <a:pt x="312" y="1416"/>
                  </a:moveTo>
                  <a:lnTo>
                    <a:pt x="300" y="1416"/>
                  </a:lnTo>
                  <a:lnTo>
                    <a:pt x="300" y="1428"/>
                  </a:lnTo>
                  <a:lnTo>
                    <a:pt x="318" y="1428"/>
                  </a:lnTo>
                  <a:lnTo>
                    <a:pt x="318" y="1422"/>
                  </a:lnTo>
                  <a:lnTo>
                    <a:pt x="312" y="1416"/>
                  </a:lnTo>
                  <a:close/>
                  <a:moveTo>
                    <a:pt x="336" y="1200"/>
                  </a:moveTo>
                  <a:lnTo>
                    <a:pt x="336" y="1206"/>
                  </a:lnTo>
                  <a:lnTo>
                    <a:pt x="330" y="1206"/>
                  </a:lnTo>
                  <a:lnTo>
                    <a:pt x="318" y="1212"/>
                  </a:lnTo>
                  <a:lnTo>
                    <a:pt x="342" y="1230"/>
                  </a:lnTo>
                  <a:lnTo>
                    <a:pt x="342" y="1218"/>
                  </a:lnTo>
                  <a:lnTo>
                    <a:pt x="336" y="1206"/>
                  </a:lnTo>
                  <a:lnTo>
                    <a:pt x="336" y="1200"/>
                  </a:lnTo>
                  <a:close/>
                  <a:moveTo>
                    <a:pt x="366" y="1170"/>
                  </a:moveTo>
                  <a:lnTo>
                    <a:pt x="366" y="1182"/>
                  </a:lnTo>
                  <a:lnTo>
                    <a:pt x="360" y="1194"/>
                  </a:lnTo>
                  <a:lnTo>
                    <a:pt x="378" y="1224"/>
                  </a:lnTo>
                  <a:lnTo>
                    <a:pt x="378" y="1200"/>
                  </a:lnTo>
                  <a:lnTo>
                    <a:pt x="372" y="1194"/>
                  </a:lnTo>
                  <a:lnTo>
                    <a:pt x="372" y="1176"/>
                  </a:lnTo>
                  <a:lnTo>
                    <a:pt x="366" y="1170"/>
                  </a:lnTo>
                  <a:close/>
                  <a:moveTo>
                    <a:pt x="36" y="1698"/>
                  </a:moveTo>
                  <a:lnTo>
                    <a:pt x="54" y="1698"/>
                  </a:lnTo>
                  <a:lnTo>
                    <a:pt x="60" y="1692"/>
                  </a:lnTo>
                  <a:lnTo>
                    <a:pt x="72" y="1692"/>
                  </a:lnTo>
                  <a:lnTo>
                    <a:pt x="42" y="1680"/>
                  </a:lnTo>
                  <a:lnTo>
                    <a:pt x="36" y="1686"/>
                  </a:lnTo>
                  <a:lnTo>
                    <a:pt x="36" y="1698"/>
                  </a:lnTo>
                  <a:close/>
                  <a:moveTo>
                    <a:pt x="114" y="1662"/>
                  </a:moveTo>
                  <a:lnTo>
                    <a:pt x="96" y="1632"/>
                  </a:lnTo>
                  <a:lnTo>
                    <a:pt x="96" y="1662"/>
                  </a:lnTo>
                  <a:lnTo>
                    <a:pt x="102" y="1674"/>
                  </a:lnTo>
                  <a:lnTo>
                    <a:pt x="114" y="1680"/>
                  </a:lnTo>
                  <a:lnTo>
                    <a:pt x="120" y="1680"/>
                  </a:lnTo>
                  <a:lnTo>
                    <a:pt x="126" y="1674"/>
                  </a:lnTo>
                  <a:lnTo>
                    <a:pt x="126" y="1662"/>
                  </a:lnTo>
                  <a:lnTo>
                    <a:pt x="114" y="1662"/>
                  </a:lnTo>
                  <a:close/>
                  <a:moveTo>
                    <a:pt x="12" y="1686"/>
                  </a:moveTo>
                  <a:lnTo>
                    <a:pt x="6" y="1686"/>
                  </a:lnTo>
                  <a:lnTo>
                    <a:pt x="0" y="1692"/>
                  </a:lnTo>
                  <a:lnTo>
                    <a:pt x="0" y="1704"/>
                  </a:lnTo>
                  <a:lnTo>
                    <a:pt x="6" y="1710"/>
                  </a:lnTo>
                  <a:lnTo>
                    <a:pt x="12" y="1710"/>
                  </a:lnTo>
                  <a:lnTo>
                    <a:pt x="24" y="1698"/>
                  </a:lnTo>
                  <a:lnTo>
                    <a:pt x="24" y="1686"/>
                  </a:lnTo>
                  <a:lnTo>
                    <a:pt x="12" y="1686"/>
                  </a:lnTo>
                  <a:close/>
                  <a:moveTo>
                    <a:pt x="168" y="1536"/>
                  </a:moveTo>
                  <a:lnTo>
                    <a:pt x="168" y="1542"/>
                  </a:lnTo>
                  <a:lnTo>
                    <a:pt x="180" y="1548"/>
                  </a:lnTo>
                  <a:lnTo>
                    <a:pt x="186" y="1548"/>
                  </a:lnTo>
                  <a:lnTo>
                    <a:pt x="186" y="1536"/>
                  </a:lnTo>
                  <a:lnTo>
                    <a:pt x="180" y="1530"/>
                  </a:lnTo>
                  <a:lnTo>
                    <a:pt x="168" y="1530"/>
                  </a:lnTo>
                  <a:lnTo>
                    <a:pt x="168" y="1536"/>
                  </a:lnTo>
                  <a:close/>
                  <a:moveTo>
                    <a:pt x="264" y="1494"/>
                  </a:moveTo>
                  <a:lnTo>
                    <a:pt x="252" y="1518"/>
                  </a:lnTo>
                  <a:lnTo>
                    <a:pt x="246" y="1536"/>
                  </a:lnTo>
                  <a:lnTo>
                    <a:pt x="246" y="1548"/>
                  </a:lnTo>
                  <a:lnTo>
                    <a:pt x="240" y="1554"/>
                  </a:lnTo>
                  <a:lnTo>
                    <a:pt x="240" y="1560"/>
                  </a:lnTo>
                  <a:lnTo>
                    <a:pt x="258" y="1566"/>
                  </a:lnTo>
                  <a:lnTo>
                    <a:pt x="264" y="1554"/>
                  </a:lnTo>
                  <a:lnTo>
                    <a:pt x="264" y="1548"/>
                  </a:lnTo>
                  <a:lnTo>
                    <a:pt x="270" y="1542"/>
                  </a:lnTo>
                  <a:lnTo>
                    <a:pt x="270" y="1524"/>
                  </a:lnTo>
                  <a:lnTo>
                    <a:pt x="288" y="1506"/>
                  </a:lnTo>
                  <a:lnTo>
                    <a:pt x="282" y="1500"/>
                  </a:lnTo>
                  <a:lnTo>
                    <a:pt x="282" y="1494"/>
                  </a:lnTo>
                  <a:lnTo>
                    <a:pt x="276" y="1488"/>
                  </a:lnTo>
                  <a:lnTo>
                    <a:pt x="264" y="14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7" name="Italy" descr="© INSCALE GmbH, 05.05.2010&#10;http://www.presentationload.com/">
              <a:extLst>
                <a:ext uri="{FF2B5EF4-FFF2-40B4-BE49-F238E27FC236}">
                  <a16:creationId xmlns:a16="http://schemas.microsoft.com/office/drawing/2014/main" id="{E979402E-BD46-F1DC-DDE5-83B08E25AD6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420688" y="1782054"/>
              <a:ext cx="294993" cy="314264"/>
            </a:xfrm>
            <a:custGeom>
              <a:avLst/>
              <a:gdLst>
                <a:gd name="T0" fmla="*/ 2147483647 w 780"/>
                <a:gd name="T1" fmla="*/ 2147483647 h 828"/>
                <a:gd name="T2" fmla="*/ 2147483647 w 780"/>
                <a:gd name="T3" fmla="*/ 2147483647 h 828"/>
                <a:gd name="T4" fmla="*/ 2147483647 w 780"/>
                <a:gd name="T5" fmla="*/ 2147483647 h 828"/>
                <a:gd name="T6" fmla="*/ 2147483647 w 780"/>
                <a:gd name="T7" fmla="*/ 2147483647 h 828"/>
                <a:gd name="T8" fmla="*/ 2147483647 w 780"/>
                <a:gd name="T9" fmla="*/ 2147483647 h 828"/>
                <a:gd name="T10" fmla="*/ 2147483647 w 780"/>
                <a:gd name="T11" fmla="*/ 2147483647 h 828"/>
                <a:gd name="T12" fmla="*/ 2147483647 w 780"/>
                <a:gd name="T13" fmla="*/ 2147483647 h 828"/>
                <a:gd name="T14" fmla="*/ 2147483647 w 780"/>
                <a:gd name="T15" fmla="*/ 2147483647 h 828"/>
                <a:gd name="T16" fmla="*/ 2147483647 w 780"/>
                <a:gd name="T17" fmla="*/ 2147483647 h 828"/>
                <a:gd name="T18" fmla="*/ 2147483647 w 780"/>
                <a:gd name="T19" fmla="*/ 2147483647 h 828"/>
                <a:gd name="T20" fmla="*/ 2147483647 w 780"/>
                <a:gd name="T21" fmla="*/ 2147483647 h 828"/>
                <a:gd name="T22" fmla="*/ 2147483647 w 780"/>
                <a:gd name="T23" fmla="*/ 2147483647 h 828"/>
                <a:gd name="T24" fmla="*/ 2147483647 w 780"/>
                <a:gd name="T25" fmla="*/ 2147483647 h 828"/>
                <a:gd name="T26" fmla="*/ 2147483647 w 780"/>
                <a:gd name="T27" fmla="*/ 2147483647 h 828"/>
                <a:gd name="T28" fmla="*/ 2147483647 w 780"/>
                <a:gd name="T29" fmla="*/ 2147483647 h 828"/>
                <a:gd name="T30" fmla="*/ 2147483647 w 780"/>
                <a:gd name="T31" fmla="*/ 2147483647 h 828"/>
                <a:gd name="T32" fmla="*/ 2147483647 w 780"/>
                <a:gd name="T33" fmla="*/ 2147483647 h 828"/>
                <a:gd name="T34" fmla="*/ 2147483647 w 780"/>
                <a:gd name="T35" fmla="*/ 2147483647 h 828"/>
                <a:gd name="T36" fmla="*/ 2147483647 w 780"/>
                <a:gd name="T37" fmla="*/ 2147483647 h 828"/>
                <a:gd name="T38" fmla="*/ 2147483647 w 780"/>
                <a:gd name="T39" fmla="*/ 2147483647 h 828"/>
                <a:gd name="T40" fmla="*/ 2147483647 w 780"/>
                <a:gd name="T41" fmla="*/ 2147483647 h 828"/>
                <a:gd name="T42" fmla="*/ 2147483647 w 780"/>
                <a:gd name="T43" fmla="*/ 2147483647 h 828"/>
                <a:gd name="T44" fmla="*/ 2147483647 w 780"/>
                <a:gd name="T45" fmla="*/ 2147483647 h 828"/>
                <a:gd name="T46" fmla="*/ 2147483647 w 780"/>
                <a:gd name="T47" fmla="*/ 2147483647 h 828"/>
                <a:gd name="T48" fmla="*/ 2147483647 w 780"/>
                <a:gd name="T49" fmla="*/ 2147483647 h 828"/>
                <a:gd name="T50" fmla="*/ 2147483647 w 780"/>
                <a:gd name="T51" fmla="*/ 2147483647 h 828"/>
                <a:gd name="T52" fmla="*/ 2147483647 w 780"/>
                <a:gd name="T53" fmla="*/ 2147483647 h 828"/>
                <a:gd name="T54" fmla="*/ 2147483647 w 780"/>
                <a:gd name="T55" fmla="*/ 2147483647 h 828"/>
                <a:gd name="T56" fmla="*/ 2147483647 w 780"/>
                <a:gd name="T57" fmla="*/ 2147483647 h 828"/>
                <a:gd name="T58" fmla="*/ 2147483647 w 780"/>
                <a:gd name="T59" fmla="*/ 2147483647 h 828"/>
                <a:gd name="T60" fmla="*/ 2147483647 w 780"/>
                <a:gd name="T61" fmla="*/ 2147483647 h 828"/>
                <a:gd name="T62" fmla="*/ 2147483647 w 780"/>
                <a:gd name="T63" fmla="*/ 2147483647 h 828"/>
                <a:gd name="T64" fmla="*/ 2147483647 w 780"/>
                <a:gd name="T65" fmla="*/ 2147483647 h 828"/>
                <a:gd name="T66" fmla="*/ 2147483647 w 780"/>
                <a:gd name="T67" fmla="*/ 2147483647 h 828"/>
                <a:gd name="T68" fmla="*/ 2147483647 w 780"/>
                <a:gd name="T69" fmla="*/ 2147483647 h 828"/>
                <a:gd name="T70" fmla="*/ 2147483647 w 780"/>
                <a:gd name="T71" fmla="*/ 2147483647 h 828"/>
                <a:gd name="T72" fmla="*/ 2147483647 w 780"/>
                <a:gd name="T73" fmla="*/ 2147483647 h 828"/>
                <a:gd name="T74" fmla="*/ 2147483647 w 780"/>
                <a:gd name="T75" fmla="*/ 2147483647 h 828"/>
                <a:gd name="T76" fmla="*/ 2147483647 w 780"/>
                <a:gd name="T77" fmla="*/ 2147483647 h 828"/>
                <a:gd name="T78" fmla="*/ 2147483647 w 780"/>
                <a:gd name="T79" fmla="*/ 2147483647 h 828"/>
                <a:gd name="T80" fmla="*/ 2147483647 w 780"/>
                <a:gd name="T81" fmla="*/ 2147483647 h 828"/>
                <a:gd name="T82" fmla="*/ 2147483647 w 780"/>
                <a:gd name="T83" fmla="*/ 2147483647 h 828"/>
                <a:gd name="T84" fmla="*/ 2147483647 w 780"/>
                <a:gd name="T85" fmla="*/ 2147483647 h 828"/>
                <a:gd name="T86" fmla="*/ 2147483647 w 780"/>
                <a:gd name="T87" fmla="*/ 2147483647 h 828"/>
                <a:gd name="T88" fmla="*/ 2147483647 w 780"/>
                <a:gd name="T89" fmla="*/ 2147483647 h 828"/>
                <a:gd name="T90" fmla="*/ 2147483647 w 780"/>
                <a:gd name="T91" fmla="*/ 2147483647 h 828"/>
                <a:gd name="T92" fmla="*/ 2147483647 w 780"/>
                <a:gd name="T93" fmla="*/ 2147483647 h 828"/>
                <a:gd name="T94" fmla="*/ 2147483647 w 780"/>
                <a:gd name="T95" fmla="*/ 2147483647 h 828"/>
                <a:gd name="T96" fmla="*/ 2147483647 w 780"/>
                <a:gd name="T97" fmla="*/ 2147483647 h 828"/>
                <a:gd name="T98" fmla="*/ 2147483647 w 780"/>
                <a:gd name="T99" fmla="*/ 2147483647 h 828"/>
                <a:gd name="T100" fmla="*/ 2147483647 w 780"/>
                <a:gd name="T101" fmla="*/ 2147483647 h 828"/>
                <a:gd name="T102" fmla="*/ 2147483647 w 780"/>
                <a:gd name="T103" fmla="*/ 2147483647 h 828"/>
                <a:gd name="T104" fmla="*/ 2147483647 w 780"/>
                <a:gd name="T105" fmla="*/ 2147483647 h 828"/>
                <a:gd name="T106" fmla="*/ 2147483647 w 780"/>
                <a:gd name="T107" fmla="*/ 2147483647 h 828"/>
                <a:gd name="T108" fmla="*/ 2147483647 w 780"/>
                <a:gd name="T109" fmla="*/ 2147483647 h 828"/>
                <a:gd name="T110" fmla="*/ 2147483647 w 780"/>
                <a:gd name="T111" fmla="*/ 2147483647 h 828"/>
                <a:gd name="T112" fmla="*/ 2147483647 w 780"/>
                <a:gd name="T113" fmla="*/ 2147483647 h 8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80"/>
                <a:gd name="T172" fmla="*/ 0 h 828"/>
                <a:gd name="T173" fmla="*/ 780 w 780"/>
                <a:gd name="T174" fmla="*/ 828 h 82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80" h="828">
                  <a:moveTo>
                    <a:pt x="570" y="720"/>
                  </a:moveTo>
                  <a:lnTo>
                    <a:pt x="558" y="714"/>
                  </a:lnTo>
                  <a:lnTo>
                    <a:pt x="552" y="708"/>
                  </a:lnTo>
                  <a:lnTo>
                    <a:pt x="540" y="708"/>
                  </a:lnTo>
                  <a:lnTo>
                    <a:pt x="534" y="714"/>
                  </a:lnTo>
                  <a:lnTo>
                    <a:pt x="522" y="720"/>
                  </a:lnTo>
                  <a:lnTo>
                    <a:pt x="516" y="726"/>
                  </a:lnTo>
                  <a:lnTo>
                    <a:pt x="468" y="726"/>
                  </a:lnTo>
                  <a:lnTo>
                    <a:pt x="456" y="720"/>
                  </a:lnTo>
                  <a:lnTo>
                    <a:pt x="444" y="708"/>
                  </a:lnTo>
                  <a:lnTo>
                    <a:pt x="438" y="708"/>
                  </a:lnTo>
                  <a:lnTo>
                    <a:pt x="420" y="726"/>
                  </a:lnTo>
                  <a:lnTo>
                    <a:pt x="402" y="714"/>
                  </a:lnTo>
                  <a:lnTo>
                    <a:pt x="396" y="714"/>
                  </a:lnTo>
                  <a:lnTo>
                    <a:pt x="384" y="726"/>
                  </a:lnTo>
                  <a:lnTo>
                    <a:pt x="384" y="738"/>
                  </a:lnTo>
                  <a:lnTo>
                    <a:pt x="396" y="750"/>
                  </a:lnTo>
                  <a:lnTo>
                    <a:pt x="420" y="762"/>
                  </a:lnTo>
                  <a:lnTo>
                    <a:pt x="426" y="762"/>
                  </a:lnTo>
                  <a:lnTo>
                    <a:pt x="444" y="780"/>
                  </a:lnTo>
                  <a:lnTo>
                    <a:pt x="444" y="786"/>
                  </a:lnTo>
                  <a:lnTo>
                    <a:pt x="456" y="786"/>
                  </a:lnTo>
                  <a:lnTo>
                    <a:pt x="468" y="798"/>
                  </a:lnTo>
                  <a:lnTo>
                    <a:pt x="480" y="804"/>
                  </a:lnTo>
                  <a:lnTo>
                    <a:pt x="498" y="798"/>
                  </a:lnTo>
                  <a:lnTo>
                    <a:pt x="504" y="804"/>
                  </a:lnTo>
                  <a:lnTo>
                    <a:pt x="516" y="810"/>
                  </a:lnTo>
                  <a:lnTo>
                    <a:pt x="522" y="822"/>
                  </a:lnTo>
                  <a:lnTo>
                    <a:pt x="534" y="828"/>
                  </a:lnTo>
                  <a:lnTo>
                    <a:pt x="558" y="828"/>
                  </a:lnTo>
                  <a:lnTo>
                    <a:pt x="570" y="816"/>
                  </a:lnTo>
                  <a:lnTo>
                    <a:pt x="570" y="792"/>
                  </a:lnTo>
                  <a:lnTo>
                    <a:pt x="564" y="780"/>
                  </a:lnTo>
                  <a:lnTo>
                    <a:pt x="564" y="768"/>
                  </a:lnTo>
                  <a:lnTo>
                    <a:pt x="570" y="750"/>
                  </a:lnTo>
                  <a:lnTo>
                    <a:pt x="576" y="738"/>
                  </a:lnTo>
                  <a:lnTo>
                    <a:pt x="582" y="732"/>
                  </a:lnTo>
                  <a:lnTo>
                    <a:pt x="582" y="714"/>
                  </a:lnTo>
                  <a:lnTo>
                    <a:pt x="576" y="702"/>
                  </a:lnTo>
                  <a:lnTo>
                    <a:pt x="570" y="720"/>
                  </a:lnTo>
                  <a:close/>
                  <a:moveTo>
                    <a:pt x="180" y="468"/>
                  </a:moveTo>
                  <a:lnTo>
                    <a:pt x="156" y="480"/>
                  </a:lnTo>
                  <a:lnTo>
                    <a:pt x="150" y="486"/>
                  </a:lnTo>
                  <a:lnTo>
                    <a:pt x="138" y="492"/>
                  </a:lnTo>
                  <a:lnTo>
                    <a:pt x="132" y="498"/>
                  </a:lnTo>
                  <a:lnTo>
                    <a:pt x="126" y="498"/>
                  </a:lnTo>
                  <a:lnTo>
                    <a:pt x="114" y="492"/>
                  </a:lnTo>
                  <a:lnTo>
                    <a:pt x="102" y="480"/>
                  </a:lnTo>
                  <a:lnTo>
                    <a:pt x="96" y="498"/>
                  </a:lnTo>
                  <a:lnTo>
                    <a:pt x="102" y="504"/>
                  </a:lnTo>
                  <a:lnTo>
                    <a:pt x="114" y="510"/>
                  </a:lnTo>
                  <a:lnTo>
                    <a:pt x="120" y="522"/>
                  </a:lnTo>
                  <a:lnTo>
                    <a:pt x="120" y="540"/>
                  </a:lnTo>
                  <a:lnTo>
                    <a:pt x="114" y="558"/>
                  </a:lnTo>
                  <a:lnTo>
                    <a:pt x="114" y="570"/>
                  </a:lnTo>
                  <a:lnTo>
                    <a:pt x="126" y="582"/>
                  </a:lnTo>
                  <a:lnTo>
                    <a:pt x="114" y="588"/>
                  </a:lnTo>
                  <a:lnTo>
                    <a:pt x="120" y="636"/>
                  </a:lnTo>
                  <a:lnTo>
                    <a:pt x="108" y="636"/>
                  </a:lnTo>
                  <a:lnTo>
                    <a:pt x="126" y="654"/>
                  </a:lnTo>
                  <a:lnTo>
                    <a:pt x="138" y="654"/>
                  </a:lnTo>
                  <a:lnTo>
                    <a:pt x="144" y="642"/>
                  </a:lnTo>
                  <a:lnTo>
                    <a:pt x="156" y="630"/>
                  </a:lnTo>
                  <a:lnTo>
                    <a:pt x="156" y="618"/>
                  </a:lnTo>
                  <a:lnTo>
                    <a:pt x="168" y="630"/>
                  </a:lnTo>
                  <a:lnTo>
                    <a:pt x="180" y="636"/>
                  </a:lnTo>
                  <a:lnTo>
                    <a:pt x="186" y="636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198" y="594"/>
                  </a:lnTo>
                  <a:lnTo>
                    <a:pt x="204" y="582"/>
                  </a:lnTo>
                  <a:lnTo>
                    <a:pt x="204" y="558"/>
                  </a:lnTo>
                  <a:lnTo>
                    <a:pt x="198" y="552"/>
                  </a:lnTo>
                  <a:lnTo>
                    <a:pt x="192" y="552"/>
                  </a:lnTo>
                  <a:lnTo>
                    <a:pt x="192" y="546"/>
                  </a:lnTo>
                  <a:lnTo>
                    <a:pt x="198" y="540"/>
                  </a:lnTo>
                  <a:lnTo>
                    <a:pt x="204" y="540"/>
                  </a:lnTo>
                  <a:lnTo>
                    <a:pt x="210" y="534"/>
                  </a:lnTo>
                  <a:lnTo>
                    <a:pt x="210" y="522"/>
                  </a:lnTo>
                  <a:lnTo>
                    <a:pt x="204" y="510"/>
                  </a:lnTo>
                  <a:lnTo>
                    <a:pt x="204" y="492"/>
                  </a:lnTo>
                  <a:lnTo>
                    <a:pt x="198" y="480"/>
                  </a:lnTo>
                  <a:lnTo>
                    <a:pt x="186" y="474"/>
                  </a:lnTo>
                  <a:lnTo>
                    <a:pt x="180" y="468"/>
                  </a:lnTo>
                  <a:close/>
                  <a:moveTo>
                    <a:pt x="774" y="546"/>
                  </a:moveTo>
                  <a:lnTo>
                    <a:pt x="768" y="534"/>
                  </a:lnTo>
                  <a:lnTo>
                    <a:pt x="756" y="528"/>
                  </a:lnTo>
                  <a:lnTo>
                    <a:pt x="738" y="510"/>
                  </a:lnTo>
                  <a:lnTo>
                    <a:pt x="678" y="480"/>
                  </a:lnTo>
                  <a:lnTo>
                    <a:pt x="672" y="480"/>
                  </a:lnTo>
                  <a:lnTo>
                    <a:pt x="660" y="474"/>
                  </a:lnTo>
                  <a:lnTo>
                    <a:pt x="648" y="474"/>
                  </a:lnTo>
                  <a:lnTo>
                    <a:pt x="630" y="468"/>
                  </a:lnTo>
                  <a:lnTo>
                    <a:pt x="606" y="456"/>
                  </a:lnTo>
                  <a:lnTo>
                    <a:pt x="606" y="450"/>
                  </a:lnTo>
                  <a:lnTo>
                    <a:pt x="612" y="438"/>
                  </a:lnTo>
                  <a:lnTo>
                    <a:pt x="624" y="426"/>
                  </a:lnTo>
                  <a:lnTo>
                    <a:pt x="624" y="420"/>
                  </a:lnTo>
                  <a:lnTo>
                    <a:pt x="618" y="414"/>
                  </a:lnTo>
                  <a:lnTo>
                    <a:pt x="612" y="414"/>
                  </a:lnTo>
                  <a:lnTo>
                    <a:pt x="594" y="408"/>
                  </a:lnTo>
                  <a:lnTo>
                    <a:pt x="552" y="408"/>
                  </a:lnTo>
                  <a:lnTo>
                    <a:pt x="540" y="402"/>
                  </a:lnTo>
                  <a:lnTo>
                    <a:pt x="534" y="396"/>
                  </a:lnTo>
                  <a:lnTo>
                    <a:pt x="516" y="384"/>
                  </a:lnTo>
                  <a:lnTo>
                    <a:pt x="492" y="360"/>
                  </a:lnTo>
                  <a:lnTo>
                    <a:pt x="480" y="342"/>
                  </a:lnTo>
                  <a:lnTo>
                    <a:pt x="474" y="336"/>
                  </a:lnTo>
                  <a:lnTo>
                    <a:pt x="468" y="324"/>
                  </a:lnTo>
                  <a:lnTo>
                    <a:pt x="468" y="312"/>
                  </a:lnTo>
                  <a:lnTo>
                    <a:pt x="450" y="276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20" y="258"/>
                  </a:lnTo>
                  <a:lnTo>
                    <a:pt x="414" y="252"/>
                  </a:lnTo>
                  <a:lnTo>
                    <a:pt x="378" y="222"/>
                  </a:lnTo>
                  <a:lnTo>
                    <a:pt x="372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66" y="180"/>
                  </a:lnTo>
                  <a:lnTo>
                    <a:pt x="384" y="180"/>
                  </a:lnTo>
                  <a:lnTo>
                    <a:pt x="384" y="174"/>
                  </a:lnTo>
                  <a:lnTo>
                    <a:pt x="372" y="162"/>
                  </a:lnTo>
                  <a:lnTo>
                    <a:pt x="366" y="150"/>
                  </a:lnTo>
                  <a:lnTo>
                    <a:pt x="366" y="138"/>
                  </a:lnTo>
                  <a:lnTo>
                    <a:pt x="402" y="120"/>
                  </a:lnTo>
                  <a:lnTo>
                    <a:pt x="408" y="114"/>
                  </a:lnTo>
                  <a:lnTo>
                    <a:pt x="414" y="114"/>
                  </a:lnTo>
                  <a:lnTo>
                    <a:pt x="438" y="108"/>
                  </a:lnTo>
                  <a:lnTo>
                    <a:pt x="444" y="72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2"/>
                  </a:lnTo>
                  <a:lnTo>
                    <a:pt x="384" y="42"/>
                  </a:lnTo>
                  <a:lnTo>
                    <a:pt x="378" y="24"/>
                  </a:lnTo>
                  <a:lnTo>
                    <a:pt x="366" y="24"/>
                  </a:lnTo>
                  <a:lnTo>
                    <a:pt x="366" y="6"/>
                  </a:lnTo>
                  <a:lnTo>
                    <a:pt x="360" y="0"/>
                  </a:lnTo>
                  <a:lnTo>
                    <a:pt x="342" y="0"/>
                  </a:lnTo>
                  <a:lnTo>
                    <a:pt x="336" y="6"/>
                  </a:lnTo>
                  <a:lnTo>
                    <a:pt x="336" y="12"/>
                  </a:lnTo>
                  <a:lnTo>
                    <a:pt x="294" y="12"/>
                  </a:lnTo>
                  <a:lnTo>
                    <a:pt x="282" y="30"/>
                  </a:lnTo>
                  <a:lnTo>
                    <a:pt x="270" y="24"/>
                  </a:lnTo>
                  <a:lnTo>
                    <a:pt x="252" y="24"/>
                  </a:lnTo>
                  <a:lnTo>
                    <a:pt x="246" y="42"/>
                  </a:lnTo>
                  <a:lnTo>
                    <a:pt x="222" y="42"/>
                  </a:lnTo>
                  <a:lnTo>
                    <a:pt x="222" y="48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0" y="60"/>
                  </a:lnTo>
                  <a:lnTo>
                    <a:pt x="192" y="66"/>
                  </a:lnTo>
                  <a:lnTo>
                    <a:pt x="180" y="48"/>
                  </a:lnTo>
                  <a:lnTo>
                    <a:pt x="174" y="72"/>
                  </a:lnTo>
                  <a:lnTo>
                    <a:pt x="162" y="84"/>
                  </a:lnTo>
                  <a:lnTo>
                    <a:pt x="162" y="102"/>
                  </a:lnTo>
                  <a:lnTo>
                    <a:pt x="138" y="78"/>
                  </a:lnTo>
                  <a:lnTo>
                    <a:pt x="132" y="78"/>
                  </a:lnTo>
                  <a:lnTo>
                    <a:pt x="132" y="72"/>
                  </a:lnTo>
                  <a:lnTo>
                    <a:pt x="126" y="66"/>
                  </a:lnTo>
                  <a:lnTo>
                    <a:pt x="126" y="60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84" y="96"/>
                  </a:lnTo>
                  <a:lnTo>
                    <a:pt x="78" y="96"/>
                  </a:lnTo>
                  <a:lnTo>
                    <a:pt x="66" y="84"/>
                  </a:lnTo>
                  <a:lnTo>
                    <a:pt x="54" y="84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42" y="132"/>
                  </a:lnTo>
                  <a:lnTo>
                    <a:pt x="42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12" y="174"/>
                  </a:lnTo>
                  <a:lnTo>
                    <a:pt x="24" y="174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24" y="198"/>
                  </a:lnTo>
                  <a:lnTo>
                    <a:pt x="24" y="204"/>
                  </a:lnTo>
                  <a:lnTo>
                    <a:pt x="18" y="210"/>
                  </a:lnTo>
                  <a:lnTo>
                    <a:pt x="18" y="216"/>
                  </a:lnTo>
                  <a:lnTo>
                    <a:pt x="24" y="222"/>
                  </a:lnTo>
                  <a:lnTo>
                    <a:pt x="36" y="228"/>
                  </a:lnTo>
                  <a:lnTo>
                    <a:pt x="42" y="228"/>
                  </a:lnTo>
                  <a:lnTo>
                    <a:pt x="42" y="234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2" y="246"/>
                  </a:lnTo>
                  <a:lnTo>
                    <a:pt x="54" y="264"/>
                  </a:lnTo>
                  <a:lnTo>
                    <a:pt x="54" y="270"/>
                  </a:lnTo>
                  <a:lnTo>
                    <a:pt x="66" y="270"/>
                  </a:lnTo>
                  <a:lnTo>
                    <a:pt x="90" y="258"/>
                  </a:lnTo>
                  <a:lnTo>
                    <a:pt x="120" y="228"/>
                  </a:lnTo>
                  <a:lnTo>
                    <a:pt x="144" y="216"/>
                  </a:lnTo>
                  <a:lnTo>
                    <a:pt x="156" y="216"/>
                  </a:lnTo>
                  <a:lnTo>
                    <a:pt x="168" y="222"/>
                  </a:lnTo>
                  <a:lnTo>
                    <a:pt x="204" y="234"/>
                  </a:lnTo>
                  <a:lnTo>
                    <a:pt x="216" y="240"/>
                  </a:lnTo>
                  <a:lnTo>
                    <a:pt x="228" y="252"/>
                  </a:lnTo>
                  <a:lnTo>
                    <a:pt x="234" y="264"/>
                  </a:lnTo>
                  <a:lnTo>
                    <a:pt x="234" y="276"/>
                  </a:lnTo>
                  <a:lnTo>
                    <a:pt x="240" y="282"/>
                  </a:lnTo>
                  <a:lnTo>
                    <a:pt x="240" y="288"/>
                  </a:lnTo>
                  <a:lnTo>
                    <a:pt x="252" y="300"/>
                  </a:lnTo>
                  <a:lnTo>
                    <a:pt x="252" y="306"/>
                  </a:lnTo>
                  <a:lnTo>
                    <a:pt x="246" y="318"/>
                  </a:lnTo>
                  <a:lnTo>
                    <a:pt x="246" y="324"/>
                  </a:lnTo>
                  <a:lnTo>
                    <a:pt x="258" y="336"/>
                  </a:lnTo>
                  <a:lnTo>
                    <a:pt x="282" y="348"/>
                  </a:lnTo>
                  <a:lnTo>
                    <a:pt x="288" y="354"/>
                  </a:lnTo>
                  <a:lnTo>
                    <a:pt x="294" y="354"/>
                  </a:lnTo>
                  <a:lnTo>
                    <a:pt x="300" y="372"/>
                  </a:lnTo>
                  <a:lnTo>
                    <a:pt x="330" y="372"/>
                  </a:lnTo>
                  <a:lnTo>
                    <a:pt x="348" y="390"/>
                  </a:lnTo>
                  <a:lnTo>
                    <a:pt x="354" y="402"/>
                  </a:lnTo>
                  <a:lnTo>
                    <a:pt x="366" y="414"/>
                  </a:lnTo>
                  <a:lnTo>
                    <a:pt x="378" y="420"/>
                  </a:lnTo>
                  <a:lnTo>
                    <a:pt x="384" y="432"/>
                  </a:lnTo>
                  <a:lnTo>
                    <a:pt x="420" y="468"/>
                  </a:lnTo>
                  <a:lnTo>
                    <a:pt x="456" y="468"/>
                  </a:lnTo>
                  <a:lnTo>
                    <a:pt x="462" y="474"/>
                  </a:lnTo>
                  <a:lnTo>
                    <a:pt x="468" y="486"/>
                  </a:lnTo>
                  <a:lnTo>
                    <a:pt x="492" y="498"/>
                  </a:lnTo>
                  <a:lnTo>
                    <a:pt x="510" y="504"/>
                  </a:lnTo>
                  <a:lnTo>
                    <a:pt x="528" y="504"/>
                  </a:lnTo>
                  <a:lnTo>
                    <a:pt x="540" y="510"/>
                  </a:lnTo>
                  <a:lnTo>
                    <a:pt x="546" y="510"/>
                  </a:lnTo>
                  <a:lnTo>
                    <a:pt x="552" y="522"/>
                  </a:lnTo>
                  <a:lnTo>
                    <a:pt x="552" y="534"/>
                  </a:lnTo>
                  <a:lnTo>
                    <a:pt x="564" y="558"/>
                  </a:lnTo>
                  <a:lnTo>
                    <a:pt x="570" y="564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600" y="558"/>
                  </a:lnTo>
                  <a:lnTo>
                    <a:pt x="600" y="570"/>
                  </a:lnTo>
                  <a:lnTo>
                    <a:pt x="606" y="582"/>
                  </a:lnTo>
                  <a:lnTo>
                    <a:pt x="606" y="606"/>
                  </a:lnTo>
                  <a:lnTo>
                    <a:pt x="612" y="618"/>
                  </a:lnTo>
                  <a:lnTo>
                    <a:pt x="630" y="636"/>
                  </a:lnTo>
                  <a:lnTo>
                    <a:pt x="630" y="666"/>
                  </a:lnTo>
                  <a:lnTo>
                    <a:pt x="612" y="666"/>
                  </a:lnTo>
                  <a:lnTo>
                    <a:pt x="612" y="690"/>
                  </a:lnTo>
                  <a:lnTo>
                    <a:pt x="606" y="696"/>
                  </a:lnTo>
                  <a:lnTo>
                    <a:pt x="600" y="708"/>
                  </a:lnTo>
                  <a:lnTo>
                    <a:pt x="594" y="714"/>
                  </a:lnTo>
                  <a:lnTo>
                    <a:pt x="594" y="732"/>
                  </a:lnTo>
                  <a:lnTo>
                    <a:pt x="606" y="732"/>
                  </a:lnTo>
                  <a:lnTo>
                    <a:pt x="618" y="726"/>
                  </a:lnTo>
                  <a:lnTo>
                    <a:pt x="624" y="726"/>
                  </a:lnTo>
                  <a:lnTo>
                    <a:pt x="636" y="702"/>
                  </a:lnTo>
                  <a:lnTo>
                    <a:pt x="654" y="696"/>
                  </a:lnTo>
                  <a:lnTo>
                    <a:pt x="654" y="666"/>
                  </a:lnTo>
                  <a:lnTo>
                    <a:pt x="666" y="654"/>
                  </a:lnTo>
                  <a:lnTo>
                    <a:pt x="678" y="654"/>
                  </a:lnTo>
                  <a:lnTo>
                    <a:pt x="684" y="648"/>
                  </a:lnTo>
                  <a:lnTo>
                    <a:pt x="696" y="648"/>
                  </a:lnTo>
                  <a:lnTo>
                    <a:pt x="696" y="636"/>
                  </a:lnTo>
                  <a:lnTo>
                    <a:pt x="690" y="630"/>
                  </a:lnTo>
                  <a:lnTo>
                    <a:pt x="690" y="618"/>
                  </a:lnTo>
                  <a:lnTo>
                    <a:pt x="678" y="606"/>
                  </a:lnTo>
                  <a:lnTo>
                    <a:pt x="666" y="606"/>
                  </a:lnTo>
                  <a:lnTo>
                    <a:pt x="648" y="588"/>
                  </a:lnTo>
                  <a:lnTo>
                    <a:pt x="654" y="582"/>
                  </a:lnTo>
                  <a:lnTo>
                    <a:pt x="660" y="570"/>
                  </a:lnTo>
                  <a:lnTo>
                    <a:pt x="666" y="552"/>
                  </a:lnTo>
                  <a:lnTo>
                    <a:pt x="672" y="540"/>
                  </a:lnTo>
                  <a:lnTo>
                    <a:pt x="684" y="528"/>
                  </a:lnTo>
                  <a:lnTo>
                    <a:pt x="690" y="534"/>
                  </a:lnTo>
                  <a:lnTo>
                    <a:pt x="702" y="534"/>
                  </a:lnTo>
                  <a:lnTo>
                    <a:pt x="708" y="540"/>
                  </a:lnTo>
                  <a:lnTo>
                    <a:pt x="738" y="540"/>
                  </a:lnTo>
                  <a:lnTo>
                    <a:pt x="738" y="552"/>
                  </a:lnTo>
                  <a:lnTo>
                    <a:pt x="744" y="558"/>
                  </a:lnTo>
                  <a:lnTo>
                    <a:pt x="744" y="564"/>
                  </a:lnTo>
                  <a:lnTo>
                    <a:pt x="750" y="576"/>
                  </a:lnTo>
                  <a:lnTo>
                    <a:pt x="762" y="576"/>
                  </a:lnTo>
                  <a:lnTo>
                    <a:pt x="774" y="570"/>
                  </a:lnTo>
                  <a:lnTo>
                    <a:pt x="780" y="564"/>
                  </a:lnTo>
                  <a:lnTo>
                    <a:pt x="780" y="558"/>
                  </a:lnTo>
                  <a:lnTo>
                    <a:pt x="774" y="54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8" name="Israel" descr="© INSCALE GmbH, 05.05.2010&#10;http://www.presentationload.com/">
              <a:extLst>
                <a:ext uri="{FF2B5EF4-FFF2-40B4-BE49-F238E27FC236}">
                  <a16:creationId xmlns:a16="http://schemas.microsoft.com/office/drawing/2014/main" id="{2741A120-BE87-A7F1-3447-4E3B9A3FDDD5}"/>
                </a:ext>
              </a:extLst>
            </p:cNvPr>
            <p:cNvSpPr>
              <a:spLocks/>
            </p:cNvSpPr>
            <p:nvPr/>
          </p:nvSpPr>
          <p:spPr bwMode="gray">
            <a:xfrm>
              <a:off x="5130744" y="2197120"/>
              <a:ext cx="38542" cy="121556"/>
            </a:xfrm>
            <a:custGeom>
              <a:avLst/>
              <a:gdLst>
                <a:gd name="T0" fmla="*/ 0 w 102"/>
                <a:gd name="T1" fmla="*/ 2147483647 h 324"/>
                <a:gd name="T2" fmla="*/ 2147483647 w 102"/>
                <a:gd name="T3" fmla="*/ 2147483647 h 324"/>
                <a:gd name="T4" fmla="*/ 2147483647 w 102"/>
                <a:gd name="T5" fmla="*/ 2147483647 h 324"/>
                <a:gd name="T6" fmla="*/ 2147483647 w 102"/>
                <a:gd name="T7" fmla="*/ 2147483647 h 324"/>
                <a:gd name="T8" fmla="*/ 2147483647 w 102"/>
                <a:gd name="T9" fmla="*/ 2147483647 h 324"/>
                <a:gd name="T10" fmla="*/ 2147483647 w 102"/>
                <a:gd name="T11" fmla="*/ 2147483647 h 324"/>
                <a:gd name="T12" fmla="*/ 2147483647 w 102"/>
                <a:gd name="T13" fmla="*/ 2147483647 h 324"/>
                <a:gd name="T14" fmla="*/ 2147483647 w 102"/>
                <a:gd name="T15" fmla="*/ 2147483647 h 324"/>
                <a:gd name="T16" fmla="*/ 2147483647 w 102"/>
                <a:gd name="T17" fmla="*/ 2147483647 h 324"/>
                <a:gd name="T18" fmla="*/ 2147483647 w 102"/>
                <a:gd name="T19" fmla="*/ 2147483647 h 324"/>
                <a:gd name="T20" fmla="*/ 2147483647 w 102"/>
                <a:gd name="T21" fmla="*/ 2147483647 h 324"/>
                <a:gd name="T22" fmla="*/ 2147483647 w 102"/>
                <a:gd name="T23" fmla="*/ 2147483647 h 324"/>
                <a:gd name="T24" fmla="*/ 2147483647 w 102"/>
                <a:gd name="T25" fmla="*/ 2147483647 h 324"/>
                <a:gd name="T26" fmla="*/ 2147483647 w 102"/>
                <a:gd name="T27" fmla="*/ 2147483647 h 324"/>
                <a:gd name="T28" fmla="*/ 2147483647 w 102"/>
                <a:gd name="T29" fmla="*/ 2147483647 h 324"/>
                <a:gd name="T30" fmla="*/ 2147483647 w 102"/>
                <a:gd name="T31" fmla="*/ 2147483647 h 324"/>
                <a:gd name="T32" fmla="*/ 2147483647 w 102"/>
                <a:gd name="T33" fmla="*/ 2147483647 h 324"/>
                <a:gd name="T34" fmla="*/ 2147483647 w 102"/>
                <a:gd name="T35" fmla="*/ 2147483647 h 324"/>
                <a:gd name="T36" fmla="*/ 2147483647 w 102"/>
                <a:gd name="T37" fmla="*/ 2147483647 h 324"/>
                <a:gd name="T38" fmla="*/ 2147483647 w 102"/>
                <a:gd name="T39" fmla="*/ 2147483647 h 324"/>
                <a:gd name="T40" fmla="*/ 2147483647 w 102"/>
                <a:gd name="T41" fmla="*/ 2147483647 h 324"/>
                <a:gd name="T42" fmla="*/ 2147483647 w 102"/>
                <a:gd name="T43" fmla="*/ 2147483647 h 324"/>
                <a:gd name="T44" fmla="*/ 2147483647 w 102"/>
                <a:gd name="T45" fmla="*/ 2147483647 h 324"/>
                <a:gd name="T46" fmla="*/ 2147483647 w 102"/>
                <a:gd name="T47" fmla="*/ 2147483647 h 324"/>
                <a:gd name="T48" fmla="*/ 2147483647 w 102"/>
                <a:gd name="T49" fmla="*/ 0 h 324"/>
                <a:gd name="T50" fmla="*/ 2147483647 w 102"/>
                <a:gd name="T51" fmla="*/ 2147483647 h 324"/>
                <a:gd name="T52" fmla="*/ 2147483647 w 102"/>
                <a:gd name="T53" fmla="*/ 2147483647 h 324"/>
                <a:gd name="T54" fmla="*/ 2147483647 w 102"/>
                <a:gd name="T55" fmla="*/ 2147483647 h 324"/>
                <a:gd name="T56" fmla="*/ 2147483647 w 102"/>
                <a:gd name="T57" fmla="*/ 2147483647 h 324"/>
                <a:gd name="T58" fmla="*/ 2147483647 w 102"/>
                <a:gd name="T59" fmla="*/ 2147483647 h 324"/>
                <a:gd name="T60" fmla="*/ 2147483647 w 102"/>
                <a:gd name="T61" fmla="*/ 2147483647 h 324"/>
                <a:gd name="T62" fmla="*/ 2147483647 w 102"/>
                <a:gd name="T63" fmla="*/ 2147483647 h 324"/>
                <a:gd name="T64" fmla="*/ 2147483647 w 102"/>
                <a:gd name="T65" fmla="*/ 2147483647 h 324"/>
                <a:gd name="T66" fmla="*/ 2147483647 w 102"/>
                <a:gd name="T67" fmla="*/ 2147483647 h 324"/>
                <a:gd name="T68" fmla="*/ 2147483647 w 102"/>
                <a:gd name="T69" fmla="*/ 2147483647 h 324"/>
                <a:gd name="T70" fmla="*/ 2147483647 w 102"/>
                <a:gd name="T71" fmla="*/ 2147483647 h 324"/>
                <a:gd name="T72" fmla="*/ 2147483647 w 102"/>
                <a:gd name="T73" fmla="*/ 2147483647 h 324"/>
                <a:gd name="T74" fmla="*/ 2147483647 w 102"/>
                <a:gd name="T75" fmla="*/ 2147483647 h 324"/>
                <a:gd name="T76" fmla="*/ 2147483647 w 102"/>
                <a:gd name="T77" fmla="*/ 2147483647 h 324"/>
                <a:gd name="T78" fmla="*/ 0 w 102"/>
                <a:gd name="T79" fmla="*/ 2147483647 h 32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2"/>
                <a:gd name="T121" fmla="*/ 0 h 324"/>
                <a:gd name="T122" fmla="*/ 102 w 102"/>
                <a:gd name="T123" fmla="*/ 324 h 32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2" h="324">
                  <a:moveTo>
                    <a:pt x="0" y="168"/>
                  </a:moveTo>
                  <a:lnTo>
                    <a:pt x="54" y="312"/>
                  </a:lnTo>
                  <a:lnTo>
                    <a:pt x="60" y="324"/>
                  </a:lnTo>
                  <a:lnTo>
                    <a:pt x="60" y="306"/>
                  </a:lnTo>
                  <a:lnTo>
                    <a:pt x="66" y="294"/>
                  </a:lnTo>
                  <a:lnTo>
                    <a:pt x="66" y="234"/>
                  </a:lnTo>
                  <a:lnTo>
                    <a:pt x="72" y="228"/>
                  </a:lnTo>
                  <a:lnTo>
                    <a:pt x="78" y="216"/>
                  </a:lnTo>
                  <a:lnTo>
                    <a:pt x="84" y="210"/>
                  </a:lnTo>
                  <a:lnTo>
                    <a:pt x="90" y="198"/>
                  </a:lnTo>
                  <a:lnTo>
                    <a:pt x="90" y="186"/>
                  </a:lnTo>
                  <a:lnTo>
                    <a:pt x="78" y="174"/>
                  </a:lnTo>
                  <a:lnTo>
                    <a:pt x="78" y="162"/>
                  </a:lnTo>
                  <a:lnTo>
                    <a:pt x="72" y="156"/>
                  </a:lnTo>
                  <a:lnTo>
                    <a:pt x="66" y="162"/>
                  </a:lnTo>
                  <a:lnTo>
                    <a:pt x="66" y="168"/>
                  </a:lnTo>
                  <a:lnTo>
                    <a:pt x="60" y="168"/>
                  </a:lnTo>
                  <a:lnTo>
                    <a:pt x="54" y="174"/>
                  </a:lnTo>
                  <a:lnTo>
                    <a:pt x="48" y="168"/>
                  </a:lnTo>
                  <a:lnTo>
                    <a:pt x="48" y="96"/>
                  </a:lnTo>
                  <a:lnTo>
                    <a:pt x="66" y="78"/>
                  </a:lnTo>
                  <a:lnTo>
                    <a:pt x="84" y="78"/>
                  </a:lnTo>
                  <a:lnTo>
                    <a:pt x="90" y="60"/>
                  </a:lnTo>
                  <a:lnTo>
                    <a:pt x="84" y="18"/>
                  </a:lnTo>
                  <a:lnTo>
                    <a:pt x="102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72" y="30"/>
                  </a:lnTo>
                  <a:lnTo>
                    <a:pt x="66" y="36"/>
                  </a:lnTo>
                  <a:lnTo>
                    <a:pt x="60" y="36"/>
                  </a:lnTo>
                  <a:lnTo>
                    <a:pt x="54" y="30"/>
                  </a:lnTo>
                  <a:lnTo>
                    <a:pt x="42" y="54"/>
                  </a:lnTo>
                  <a:lnTo>
                    <a:pt x="30" y="60"/>
                  </a:lnTo>
                  <a:lnTo>
                    <a:pt x="36" y="72"/>
                  </a:lnTo>
                  <a:lnTo>
                    <a:pt x="36" y="84"/>
                  </a:lnTo>
                  <a:lnTo>
                    <a:pt x="42" y="90"/>
                  </a:lnTo>
                  <a:lnTo>
                    <a:pt x="42" y="96"/>
                  </a:lnTo>
                  <a:lnTo>
                    <a:pt x="18" y="138"/>
                  </a:lnTo>
                  <a:lnTo>
                    <a:pt x="18" y="156"/>
                  </a:lnTo>
                  <a:lnTo>
                    <a:pt x="0" y="1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9" name="Ir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AF10CDF5-BEF1-D403-5656-446606846F26}"/>
                </a:ext>
              </a:extLst>
            </p:cNvPr>
            <p:cNvSpPr>
              <a:spLocks/>
            </p:cNvSpPr>
            <p:nvPr/>
          </p:nvSpPr>
          <p:spPr bwMode="gray">
            <a:xfrm>
              <a:off x="4033788" y="1541909"/>
              <a:ext cx="106731" cy="112660"/>
            </a:xfrm>
            <a:custGeom>
              <a:avLst/>
              <a:gdLst>
                <a:gd name="T0" fmla="*/ 2147483647 w 282"/>
                <a:gd name="T1" fmla="*/ 2147483647 h 300"/>
                <a:gd name="T2" fmla="*/ 2147483647 w 282"/>
                <a:gd name="T3" fmla="*/ 2147483647 h 300"/>
                <a:gd name="T4" fmla="*/ 2147483647 w 282"/>
                <a:gd name="T5" fmla="*/ 2147483647 h 300"/>
                <a:gd name="T6" fmla="*/ 2147483647 w 282"/>
                <a:gd name="T7" fmla="*/ 2147483647 h 300"/>
                <a:gd name="T8" fmla="*/ 2147483647 w 282"/>
                <a:gd name="T9" fmla="*/ 2147483647 h 300"/>
                <a:gd name="T10" fmla="*/ 2147483647 w 282"/>
                <a:gd name="T11" fmla="*/ 2147483647 h 300"/>
                <a:gd name="T12" fmla="*/ 2147483647 w 282"/>
                <a:gd name="T13" fmla="*/ 2147483647 h 300"/>
                <a:gd name="T14" fmla="*/ 2147483647 w 282"/>
                <a:gd name="T15" fmla="*/ 2147483647 h 300"/>
                <a:gd name="T16" fmla="*/ 2147483647 w 282"/>
                <a:gd name="T17" fmla="*/ 2147483647 h 300"/>
                <a:gd name="T18" fmla="*/ 2147483647 w 282"/>
                <a:gd name="T19" fmla="*/ 2147483647 h 300"/>
                <a:gd name="T20" fmla="*/ 2147483647 w 282"/>
                <a:gd name="T21" fmla="*/ 2147483647 h 300"/>
                <a:gd name="T22" fmla="*/ 2147483647 w 282"/>
                <a:gd name="T23" fmla="*/ 2147483647 h 300"/>
                <a:gd name="T24" fmla="*/ 2147483647 w 282"/>
                <a:gd name="T25" fmla="*/ 0 h 300"/>
                <a:gd name="T26" fmla="*/ 2147483647 w 282"/>
                <a:gd name="T27" fmla="*/ 2147483647 h 300"/>
                <a:gd name="T28" fmla="*/ 2147483647 w 282"/>
                <a:gd name="T29" fmla="*/ 2147483647 h 300"/>
                <a:gd name="T30" fmla="*/ 2147483647 w 282"/>
                <a:gd name="T31" fmla="*/ 2147483647 h 300"/>
                <a:gd name="T32" fmla="*/ 2147483647 w 282"/>
                <a:gd name="T33" fmla="*/ 2147483647 h 300"/>
                <a:gd name="T34" fmla="*/ 2147483647 w 282"/>
                <a:gd name="T35" fmla="*/ 2147483647 h 300"/>
                <a:gd name="T36" fmla="*/ 2147483647 w 282"/>
                <a:gd name="T37" fmla="*/ 2147483647 h 300"/>
                <a:gd name="T38" fmla="*/ 2147483647 w 282"/>
                <a:gd name="T39" fmla="*/ 2147483647 h 300"/>
                <a:gd name="T40" fmla="*/ 2147483647 w 282"/>
                <a:gd name="T41" fmla="*/ 2147483647 h 300"/>
                <a:gd name="T42" fmla="*/ 2147483647 w 282"/>
                <a:gd name="T43" fmla="*/ 2147483647 h 300"/>
                <a:gd name="T44" fmla="*/ 2147483647 w 282"/>
                <a:gd name="T45" fmla="*/ 2147483647 h 300"/>
                <a:gd name="T46" fmla="*/ 2147483647 w 282"/>
                <a:gd name="T47" fmla="*/ 2147483647 h 300"/>
                <a:gd name="T48" fmla="*/ 2147483647 w 282"/>
                <a:gd name="T49" fmla="*/ 2147483647 h 300"/>
                <a:gd name="T50" fmla="*/ 2147483647 w 282"/>
                <a:gd name="T51" fmla="*/ 2147483647 h 300"/>
                <a:gd name="T52" fmla="*/ 2147483647 w 282"/>
                <a:gd name="T53" fmla="*/ 2147483647 h 300"/>
                <a:gd name="T54" fmla="*/ 2147483647 w 282"/>
                <a:gd name="T55" fmla="*/ 2147483647 h 300"/>
                <a:gd name="T56" fmla="*/ 2147483647 w 282"/>
                <a:gd name="T57" fmla="*/ 2147483647 h 300"/>
                <a:gd name="T58" fmla="*/ 2147483647 w 282"/>
                <a:gd name="T59" fmla="*/ 2147483647 h 300"/>
                <a:gd name="T60" fmla="*/ 2147483647 w 282"/>
                <a:gd name="T61" fmla="*/ 2147483647 h 300"/>
                <a:gd name="T62" fmla="*/ 2147483647 w 282"/>
                <a:gd name="T63" fmla="*/ 2147483647 h 300"/>
                <a:gd name="T64" fmla="*/ 2147483647 w 282"/>
                <a:gd name="T65" fmla="*/ 2147483647 h 300"/>
                <a:gd name="T66" fmla="*/ 2147483647 w 282"/>
                <a:gd name="T67" fmla="*/ 2147483647 h 300"/>
                <a:gd name="T68" fmla="*/ 2147483647 w 282"/>
                <a:gd name="T69" fmla="*/ 2147483647 h 300"/>
                <a:gd name="T70" fmla="*/ 2147483647 w 282"/>
                <a:gd name="T71" fmla="*/ 2147483647 h 300"/>
                <a:gd name="T72" fmla="*/ 2147483647 w 282"/>
                <a:gd name="T73" fmla="*/ 2147483647 h 300"/>
                <a:gd name="T74" fmla="*/ 2147483647 w 282"/>
                <a:gd name="T75" fmla="*/ 2147483647 h 300"/>
                <a:gd name="T76" fmla="*/ 2147483647 w 282"/>
                <a:gd name="T77" fmla="*/ 2147483647 h 300"/>
                <a:gd name="T78" fmla="*/ 2147483647 w 282"/>
                <a:gd name="T79" fmla="*/ 2147483647 h 300"/>
                <a:gd name="T80" fmla="*/ 0 w 282"/>
                <a:gd name="T81" fmla="*/ 2147483647 h 300"/>
                <a:gd name="T82" fmla="*/ 2147483647 w 282"/>
                <a:gd name="T83" fmla="*/ 2147483647 h 300"/>
                <a:gd name="T84" fmla="*/ 2147483647 w 282"/>
                <a:gd name="T85" fmla="*/ 2147483647 h 300"/>
                <a:gd name="T86" fmla="*/ 2147483647 w 282"/>
                <a:gd name="T87" fmla="*/ 2147483647 h 300"/>
                <a:gd name="T88" fmla="*/ 2147483647 w 282"/>
                <a:gd name="T89" fmla="*/ 2147483647 h 300"/>
                <a:gd name="T90" fmla="*/ 2147483647 w 282"/>
                <a:gd name="T91" fmla="*/ 2147483647 h 300"/>
                <a:gd name="T92" fmla="*/ 2147483647 w 282"/>
                <a:gd name="T93" fmla="*/ 2147483647 h 300"/>
                <a:gd name="T94" fmla="*/ 2147483647 w 282"/>
                <a:gd name="T95" fmla="*/ 2147483647 h 300"/>
                <a:gd name="T96" fmla="*/ 2147483647 w 282"/>
                <a:gd name="T97" fmla="*/ 2147483647 h 300"/>
                <a:gd name="T98" fmla="*/ 2147483647 w 282"/>
                <a:gd name="T99" fmla="*/ 2147483647 h 300"/>
                <a:gd name="T100" fmla="*/ 2147483647 w 282"/>
                <a:gd name="T101" fmla="*/ 2147483647 h 300"/>
                <a:gd name="T102" fmla="*/ 2147483647 w 282"/>
                <a:gd name="T103" fmla="*/ 2147483647 h 300"/>
                <a:gd name="T104" fmla="*/ 2147483647 w 282"/>
                <a:gd name="T105" fmla="*/ 2147483647 h 300"/>
                <a:gd name="T106" fmla="*/ 2147483647 w 282"/>
                <a:gd name="T107" fmla="*/ 2147483647 h 300"/>
                <a:gd name="T108" fmla="*/ 2147483647 w 282"/>
                <a:gd name="T109" fmla="*/ 2147483647 h 300"/>
                <a:gd name="T110" fmla="*/ 2147483647 w 282"/>
                <a:gd name="T111" fmla="*/ 2147483647 h 3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82"/>
                <a:gd name="T169" fmla="*/ 0 h 300"/>
                <a:gd name="T170" fmla="*/ 282 w 282"/>
                <a:gd name="T171" fmla="*/ 300 h 30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82" h="300">
                  <a:moveTo>
                    <a:pt x="276" y="156"/>
                  </a:moveTo>
                  <a:lnTo>
                    <a:pt x="276" y="144"/>
                  </a:lnTo>
                  <a:lnTo>
                    <a:pt x="270" y="132"/>
                  </a:lnTo>
                  <a:lnTo>
                    <a:pt x="264" y="126"/>
                  </a:lnTo>
                  <a:lnTo>
                    <a:pt x="264" y="114"/>
                  </a:lnTo>
                  <a:lnTo>
                    <a:pt x="258" y="108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46" y="90"/>
                  </a:lnTo>
                  <a:lnTo>
                    <a:pt x="228" y="66"/>
                  </a:lnTo>
                  <a:lnTo>
                    <a:pt x="204" y="90"/>
                  </a:lnTo>
                  <a:lnTo>
                    <a:pt x="192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74" y="60"/>
                  </a:lnTo>
                  <a:lnTo>
                    <a:pt x="180" y="60"/>
                  </a:lnTo>
                  <a:lnTo>
                    <a:pt x="186" y="54"/>
                  </a:lnTo>
                  <a:lnTo>
                    <a:pt x="192" y="54"/>
                  </a:lnTo>
                  <a:lnTo>
                    <a:pt x="192" y="42"/>
                  </a:lnTo>
                  <a:lnTo>
                    <a:pt x="234" y="18"/>
                  </a:lnTo>
                  <a:lnTo>
                    <a:pt x="240" y="12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28" y="0"/>
                  </a:lnTo>
                  <a:lnTo>
                    <a:pt x="222" y="0"/>
                  </a:lnTo>
                  <a:lnTo>
                    <a:pt x="210" y="6"/>
                  </a:lnTo>
                  <a:lnTo>
                    <a:pt x="204" y="18"/>
                  </a:lnTo>
                  <a:lnTo>
                    <a:pt x="198" y="6"/>
                  </a:lnTo>
                  <a:lnTo>
                    <a:pt x="174" y="6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26" y="42"/>
                  </a:lnTo>
                  <a:lnTo>
                    <a:pt x="120" y="48"/>
                  </a:lnTo>
                  <a:lnTo>
                    <a:pt x="120" y="54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44" y="72"/>
                  </a:lnTo>
                  <a:lnTo>
                    <a:pt x="132" y="72"/>
                  </a:lnTo>
                  <a:lnTo>
                    <a:pt x="132" y="78"/>
                  </a:lnTo>
                  <a:lnTo>
                    <a:pt x="126" y="84"/>
                  </a:lnTo>
                  <a:lnTo>
                    <a:pt x="102" y="84"/>
                  </a:lnTo>
                  <a:lnTo>
                    <a:pt x="102" y="90"/>
                  </a:lnTo>
                  <a:lnTo>
                    <a:pt x="90" y="78"/>
                  </a:lnTo>
                  <a:lnTo>
                    <a:pt x="42" y="78"/>
                  </a:lnTo>
                  <a:lnTo>
                    <a:pt x="42" y="102"/>
                  </a:lnTo>
                  <a:lnTo>
                    <a:pt x="54" y="102"/>
                  </a:lnTo>
                  <a:lnTo>
                    <a:pt x="54" y="108"/>
                  </a:lnTo>
                  <a:lnTo>
                    <a:pt x="60" y="114"/>
                  </a:lnTo>
                  <a:lnTo>
                    <a:pt x="42" y="126"/>
                  </a:lnTo>
                  <a:lnTo>
                    <a:pt x="36" y="126"/>
                  </a:lnTo>
                  <a:lnTo>
                    <a:pt x="30" y="132"/>
                  </a:lnTo>
                  <a:lnTo>
                    <a:pt x="30" y="138"/>
                  </a:lnTo>
                  <a:lnTo>
                    <a:pt x="42" y="150"/>
                  </a:lnTo>
                  <a:lnTo>
                    <a:pt x="54" y="156"/>
                  </a:lnTo>
                  <a:lnTo>
                    <a:pt x="60" y="162"/>
                  </a:lnTo>
                  <a:lnTo>
                    <a:pt x="72" y="162"/>
                  </a:lnTo>
                  <a:lnTo>
                    <a:pt x="78" y="156"/>
                  </a:lnTo>
                  <a:lnTo>
                    <a:pt x="96" y="156"/>
                  </a:lnTo>
                  <a:lnTo>
                    <a:pt x="96" y="168"/>
                  </a:lnTo>
                  <a:lnTo>
                    <a:pt x="90" y="174"/>
                  </a:lnTo>
                  <a:lnTo>
                    <a:pt x="72" y="174"/>
                  </a:lnTo>
                  <a:lnTo>
                    <a:pt x="72" y="192"/>
                  </a:lnTo>
                  <a:lnTo>
                    <a:pt x="54" y="192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2" y="234"/>
                  </a:lnTo>
                  <a:lnTo>
                    <a:pt x="18" y="234"/>
                  </a:lnTo>
                  <a:lnTo>
                    <a:pt x="12" y="240"/>
                  </a:lnTo>
                  <a:lnTo>
                    <a:pt x="6" y="240"/>
                  </a:lnTo>
                  <a:lnTo>
                    <a:pt x="6" y="246"/>
                  </a:lnTo>
                  <a:lnTo>
                    <a:pt x="12" y="246"/>
                  </a:lnTo>
                  <a:lnTo>
                    <a:pt x="18" y="252"/>
                  </a:lnTo>
                  <a:lnTo>
                    <a:pt x="6" y="252"/>
                  </a:lnTo>
                  <a:lnTo>
                    <a:pt x="0" y="258"/>
                  </a:lnTo>
                  <a:lnTo>
                    <a:pt x="0" y="270"/>
                  </a:lnTo>
                  <a:lnTo>
                    <a:pt x="42" y="270"/>
                  </a:lnTo>
                  <a:lnTo>
                    <a:pt x="24" y="288"/>
                  </a:lnTo>
                  <a:lnTo>
                    <a:pt x="30" y="282"/>
                  </a:lnTo>
                  <a:lnTo>
                    <a:pt x="48" y="282"/>
                  </a:lnTo>
                  <a:lnTo>
                    <a:pt x="48" y="288"/>
                  </a:lnTo>
                  <a:lnTo>
                    <a:pt x="42" y="288"/>
                  </a:lnTo>
                  <a:lnTo>
                    <a:pt x="36" y="294"/>
                  </a:lnTo>
                  <a:lnTo>
                    <a:pt x="30" y="294"/>
                  </a:lnTo>
                  <a:lnTo>
                    <a:pt x="36" y="300"/>
                  </a:lnTo>
                  <a:lnTo>
                    <a:pt x="60" y="300"/>
                  </a:lnTo>
                  <a:lnTo>
                    <a:pt x="96" y="288"/>
                  </a:lnTo>
                  <a:lnTo>
                    <a:pt x="108" y="282"/>
                  </a:lnTo>
                  <a:lnTo>
                    <a:pt x="120" y="270"/>
                  </a:lnTo>
                  <a:lnTo>
                    <a:pt x="120" y="264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50" y="264"/>
                  </a:lnTo>
                  <a:lnTo>
                    <a:pt x="162" y="252"/>
                  </a:lnTo>
                  <a:lnTo>
                    <a:pt x="180" y="246"/>
                  </a:lnTo>
                  <a:lnTo>
                    <a:pt x="204" y="246"/>
                  </a:lnTo>
                  <a:lnTo>
                    <a:pt x="210" y="240"/>
                  </a:lnTo>
                  <a:lnTo>
                    <a:pt x="252" y="240"/>
                  </a:lnTo>
                  <a:lnTo>
                    <a:pt x="246" y="222"/>
                  </a:lnTo>
                  <a:lnTo>
                    <a:pt x="264" y="222"/>
                  </a:lnTo>
                  <a:lnTo>
                    <a:pt x="264" y="198"/>
                  </a:lnTo>
                  <a:lnTo>
                    <a:pt x="270" y="192"/>
                  </a:lnTo>
                  <a:lnTo>
                    <a:pt x="270" y="180"/>
                  </a:lnTo>
                  <a:lnTo>
                    <a:pt x="276" y="168"/>
                  </a:lnTo>
                  <a:lnTo>
                    <a:pt x="276" y="15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0" name="Iraq" descr="© INSCALE GmbH, 05.05.2010&#10;http://www.presentationload.com/">
              <a:extLst>
                <a:ext uri="{FF2B5EF4-FFF2-40B4-BE49-F238E27FC236}">
                  <a16:creationId xmlns:a16="http://schemas.microsoft.com/office/drawing/2014/main" id="{7D2AC677-E4FE-90CB-45DD-9ED5933328F0}"/>
                </a:ext>
              </a:extLst>
            </p:cNvPr>
            <p:cNvSpPr>
              <a:spLocks/>
            </p:cNvSpPr>
            <p:nvPr/>
          </p:nvSpPr>
          <p:spPr bwMode="gray">
            <a:xfrm>
              <a:off x="5241923" y="2078530"/>
              <a:ext cx="259416" cy="250522"/>
            </a:xfrm>
            <a:custGeom>
              <a:avLst/>
              <a:gdLst>
                <a:gd name="T0" fmla="*/ 2147483647 w 684"/>
                <a:gd name="T1" fmla="*/ 2147483647 h 660"/>
                <a:gd name="T2" fmla="*/ 2147483647 w 684"/>
                <a:gd name="T3" fmla="*/ 2147483647 h 660"/>
                <a:gd name="T4" fmla="*/ 2147483647 w 684"/>
                <a:gd name="T5" fmla="*/ 2147483647 h 660"/>
                <a:gd name="T6" fmla="*/ 2147483647 w 684"/>
                <a:gd name="T7" fmla="*/ 2147483647 h 660"/>
                <a:gd name="T8" fmla="*/ 2147483647 w 684"/>
                <a:gd name="T9" fmla="*/ 2147483647 h 660"/>
                <a:gd name="T10" fmla="*/ 2147483647 w 684"/>
                <a:gd name="T11" fmla="*/ 2147483647 h 660"/>
                <a:gd name="T12" fmla="*/ 2147483647 w 684"/>
                <a:gd name="T13" fmla="*/ 2147483647 h 660"/>
                <a:gd name="T14" fmla="*/ 2147483647 w 684"/>
                <a:gd name="T15" fmla="*/ 2147483647 h 660"/>
                <a:gd name="T16" fmla="*/ 2147483647 w 684"/>
                <a:gd name="T17" fmla="*/ 2147483647 h 660"/>
                <a:gd name="T18" fmla="*/ 2147483647 w 684"/>
                <a:gd name="T19" fmla="*/ 2147483647 h 660"/>
                <a:gd name="T20" fmla="*/ 2147483647 w 684"/>
                <a:gd name="T21" fmla="*/ 2147483647 h 660"/>
                <a:gd name="T22" fmla="*/ 2147483647 w 684"/>
                <a:gd name="T23" fmla="*/ 2147483647 h 660"/>
                <a:gd name="T24" fmla="*/ 2147483647 w 684"/>
                <a:gd name="T25" fmla="*/ 2147483647 h 660"/>
                <a:gd name="T26" fmla="*/ 2147483647 w 684"/>
                <a:gd name="T27" fmla="*/ 2147483647 h 660"/>
                <a:gd name="T28" fmla="*/ 2147483647 w 684"/>
                <a:gd name="T29" fmla="*/ 2147483647 h 660"/>
                <a:gd name="T30" fmla="*/ 2147483647 w 684"/>
                <a:gd name="T31" fmla="*/ 2147483647 h 660"/>
                <a:gd name="T32" fmla="*/ 2147483647 w 684"/>
                <a:gd name="T33" fmla="*/ 2147483647 h 660"/>
                <a:gd name="T34" fmla="*/ 2147483647 w 684"/>
                <a:gd name="T35" fmla="*/ 2147483647 h 660"/>
                <a:gd name="T36" fmla="*/ 2147483647 w 684"/>
                <a:gd name="T37" fmla="*/ 2147483647 h 660"/>
                <a:gd name="T38" fmla="*/ 2147483647 w 684"/>
                <a:gd name="T39" fmla="*/ 2147483647 h 660"/>
                <a:gd name="T40" fmla="*/ 2147483647 w 684"/>
                <a:gd name="T41" fmla="*/ 2147483647 h 660"/>
                <a:gd name="T42" fmla="*/ 2147483647 w 684"/>
                <a:gd name="T43" fmla="*/ 2147483647 h 660"/>
                <a:gd name="T44" fmla="*/ 2147483647 w 684"/>
                <a:gd name="T45" fmla="*/ 2147483647 h 660"/>
                <a:gd name="T46" fmla="*/ 2147483647 w 684"/>
                <a:gd name="T47" fmla="*/ 2147483647 h 660"/>
                <a:gd name="T48" fmla="*/ 2147483647 w 684"/>
                <a:gd name="T49" fmla="*/ 2147483647 h 660"/>
                <a:gd name="T50" fmla="*/ 2147483647 w 684"/>
                <a:gd name="T51" fmla="*/ 2147483647 h 660"/>
                <a:gd name="T52" fmla="*/ 2147483647 w 684"/>
                <a:gd name="T53" fmla="*/ 0 h 660"/>
                <a:gd name="T54" fmla="*/ 2147483647 w 684"/>
                <a:gd name="T55" fmla="*/ 2147483647 h 660"/>
                <a:gd name="T56" fmla="*/ 2147483647 w 684"/>
                <a:gd name="T57" fmla="*/ 2147483647 h 660"/>
                <a:gd name="T58" fmla="*/ 2147483647 w 684"/>
                <a:gd name="T59" fmla="*/ 0 h 660"/>
                <a:gd name="T60" fmla="*/ 2147483647 w 684"/>
                <a:gd name="T61" fmla="*/ 2147483647 h 660"/>
                <a:gd name="T62" fmla="*/ 2147483647 w 684"/>
                <a:gd name="T63" fmla="*/ 2147483647 h 660"/>
                <a:gd name="T64" fmla="*/ 2147483647 w 684"/>
                <a:gd name="T65" fmla="*/ 2147483647 h 660"/>
                <a:gd name="T66" fmla="*/ 2147483647 w 684"/>
                <a:gd name="T67" fmla="*/ 2147483647 h 660"/>
                <a:gd name="T68" fmla="*/ 2147483647 w 684"/>
                <a:gd name="T69" fmla="*/ 2147483647 h 660"/>
                <a:gd name="T70" fmla="*/ 2147483647 w 684"/>
                <a:gd name="T71" fmla="*/ 2147483647 h 660"/>
                <a:gd name="T72" fmla="*/ 2147483647 w 684"/>
                <a:gd name="T73" fmla="*/ 2147483647 h 660"/>
                <a:gd name="T74" fmla="*/ 2147483647 w 684"/>
                <a:gd name="T75" fmla="*/ 2147483647 h 660"/>
                <a:gd name="T76" fmla="*/ 2147483647 w 684"/>
                <a:gd name="T77" fmla="*/ 2147483647 h 660"/>
                <a:gd name="T78" fmla="*/ 2147483647 w 684"/>
                <a:gd name="T79" fmla="*/ 2147483647 h 660"/>
                <a:gd name="T80" fmla="*/ 2147483647 w 684"/>
                <a:gd name="T81" fmla="*/ 2147483647 h 660"/>
                <a:gd name="T82" fmla="*/ 2147483647 w 684"/>
                <a:gd name="T83" fmla="*/ 2147483647 h 660"/>
                <a:gd name="T84" fmla="*/ 2147483647 w 684"/>
                <a:gd name="T85" fmla="*/ 2147483647 h 660"/>
                <a:gd name="T86" fmla="*/ 0 w 684"/>
                <a:gd name="T87" fmla="*/ 2147483647 h 660"/>
                <a:gd name="T88" fmla="*/ 2147483647 w 684"/>
                <a:gd name="T89" fmla="*/ 2147483647 h 660"/>
                <a:gd name="T90" fmla="*/ 2147483647 w 684"/>
                <a:gd name="T91" fmla="*/ 2147483647 h 660"/>
                <a:gd name="T92" fmla="*/ 2147483647 w 684"/>
                <a:gd name="T93" fmla="*/ 2147483647 h 660"/>
                <a:gd name="T94" fmla="*/ 2147483647 w 684"/>
                <a:gd name="T95" fmla="*/ 2147483647 h 660"/>
                <a:gd name="T96" fmla="*/ 2147483647 w 684"/>
                <a:gd name="T97" fmla="*/ 2147483647 h 660"/>
                <a:gd name="T98" fmla="*/ 2147483647 w 684"/>
                <a:gd name="T99" fmla="*/ 2147483647 h 660"/>
                <a:gd name="T100" fmla="*/ 2147483647 w 684"/>
                <a:gd name="T101" fmla="*/ 2147483647 h 660"/>
                <a:gd name="T102" fmla="*/ 2147483647 w 684"/>
                <a:gd name="T103" fmla="*/ 2147483647 h 660"/>
                <a:gd name="T104" fmla="*/ 2147483647 w 684"/>
                <a:gd name="T105" fmla="*/ 2147483647 h 660"/>
                <a:gd name="T106" fmla="*/ 2147483647 w 684"/>
                <a:gd name="T107" fmla="*/ 2147483647 h 660"/>
                <a:gd name="T108" fmla="*/ 2147483647 w 684"/>
                <a:gd name="T109" fmla="*/ 2147483647 h 660"/>
                <a:gd name="T110" fmla="*/ 2147483647 w 684"/>
                <a:gd name="T111" fmla="*/ 2147483647 h 660"/>
                <a:gd name="T112" fmla="*/ 2147483647 w 684"/>
                <a:gd name="T113" fmla="*/ 2147483647 h 660"/>
                <a:gd name="T114" fmla="*/ 2147483647 w 684"/>
                <a:gd name="T115" fmla="*/ 2147483647 h 6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84"/>
                <a:gd name="T175" fmla="*/ 0 h 660"/>
                <a:gd name="T176" fmla="*/ 684 w 684"/>
                <a:gd name="T177" fmla="*/ 660 h 6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84" h="660">
                  <a:moveTo>
                    <a:pt x="678" y="564"/>
                  </a:moveTo>
                  <a:lnTo>
                    <a:pt x="666" y="552"/>
                  </a:lnTo>
                  <a:lnTo>
                    <a:pt x="654" y="546"/>
                  </a:lnTo>
                  <a:lnTo>
                    <a:pt x="648" y="516"/>
                  </a:lnTo>
                  <a:lnTo>
                    <a:pt x="642" y="516"/>
                  </a:lnTo>
                  <a:lnTo>
                    <a:pt x="636" y="510"/>
                  </a:lnTo>
                  <a:lnTo>
                    <a:pt x="624" y="504"/>
                  </a:lnTo>
                  <a:lnTo>
                    <a:pt x="618" y="498"/>
                  </a:lnTo>
                  <a:lnTo>
                    <a:pt x="618" y="462"/>
                  </a:lnTo>
                  <a:lnTo>
                    <a:pt x="624" y="450"/>
                  </a:lnTo>
                  <a:lnTo>
                    <a:pt x="624" y="438"/>
                  </a:lnTo>
                  <a:lnTo>
                    <a:pt x="594" y="402"/>
                  </a:lnTo>
                  <a:lnTo>
                    <a:pt x="588" y="390"/>
                  </a:lnTo>
                  <a:lnTo>
                    <a:pt x="582" y="384"/>
                  </a:lnTo>
                  <a:lnTo>
                    <a:pt x="564" y="384"/>
                  </a:lnTo>
                  <a:lnTo>
                    <a:pt x="546" y="366"/>
                  </a:lnTo>
                  <a:lnTo>
                    <a:pt x="534" y="360"/>
                  </a:lnTo>
                  <a:lnTo>
                    <a:pt x="528" y="354"/>
                  </a:lnTo>
                  <a:lnTo>
                    <a:pt x="504" y="354"/>
                  </a:lnTo>
                  <a:lnTo>
                    <a:pt x="504" y="312"/>
                  </a:lnTo>
                  <a:lnTo>
                    <a:pt x="498" y="312"/>
                  </a:lnTo>
                  <a:lnTo>
                    <a:pt x="492" y="306"/>
                  </a:lnTo>
                  <a:lnTo>
                    <a:pt x="468" y="294"/>
                  </a:lnTo>
                  <a:lnTo>
                    <a:pt x="456" y="282"/>
                  </a:lnTo>
                  <a:lnTo>
                    <a:pt x="444" y="276"/>
                  </a:lnTo>
                  <a:lnTo>
                    <a:pt x="438" y="270"/>
                  </a:lnTo>
                  <a:lnTo>
                    <a:pt x="438" y="264"/>
                  </a:lnTo>
                  <a:lnTo>
                    <a:pt x="444" y="252"/>
                  </a:lnTo>
                  <a:lnTo>
                    <a:pt x="450" y="246"/>
                  </a:lnTo>
                  <a:lnTo>
                    <a:pt x="438" y="234"/>
                  </a:lnTo>
                  <a:lnTo>
                    <a:pt x="438" y="228"/>
                  </a:lnTo>
                  <a:lnTo>
                    <a:pt x="450" y="216"/>
                  </a:lnTo>
                  <a:lnTo>
                    <a:pt x="462" y="216"/>
                  </a:lnTo>
                  <a:lnTo>
                    <a:pt x="462" y="186"/>
                  </a:lnTo>
                  <a:lnTo>
                    <a:pt x="468" y="186"/>
                  </a:lnTo>
                  <a:lnTo>
                    <a:pt x="480" y="174"/>
                  </a:lnTo>
                  <a:lnTo>
                    <a:pt x="480" y="168"/>
                  </a:lnTo>
                  <a:lnTo>
                    <a:pt x="474" y="156"/>
                  </a:lnTo>
                  <a:lnTo>
                    <a:pt x="462" y="144"/>
                  </a:lnTo>
                  <a:lnTo>
                    <a:pt x="462" y="138"/>
                  </a:lnTo>
                  <a:lnTo>
                    <a:pt x="480" y="120"/>
                  </a:lnTo>
                  <a:lnTo>
                    <a:pt x="480" y="114"/>
                  </a:lnTo>
                  <a:lnTo>
                    <a:pt x="468" y="114"/>
                  </a:lnTo>
                  <a:lnTo>
                    <a:pt x="456" y="120"/>
                  </a:lnTo>
                  <a:lnTo>
                    <a:pt x="450" y="126"/>
                  </a:lnTo>
                  <a:lnTo>
                    <a:pt x="438" y="108"/>
                  </a:lnTo>
                  <a:lnTo>
                    <a:pt x="414" y="102"/>
                  </a:lnTo>
                  <a:lnTo>
                    <a:pt x="414" y="84"/>
                  </a:lnTo>
                  <a:lnTo>
                    <a:pt x="402" y="72"/>
                  </a:lnTo>
                  <a:lnTo>
                    <a:pt x="378" y="24"/>
                  </a:lnTo>
                  <a:lnTo>
                    <a:pt x="378" y="12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330" y="0"/>
                  </a:lnTo>
                  <a:lnTo>
                    <a:pt x="306" y="0"/>
                  </a:lnTo>
                  <a:lnTo>
                    <a:pt x="306" y="6"/>
                  </a:lnTo>
                  <a:lnTo>
                    <a:pt x="300" y="12"/>
                  </a:lnTo>
                  <a:lnTo>
                    <a:pt x="288" y="12"/>
                  </a:lnTo>
                  <a:lnTo>
                    <a:pt x="276" y="0"/>
                  </a:lnTo>
                  <a:lnTo>
                    <a:pt x="234" y="0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36"/>
                  </a:lnTo>
                  <a:lnTo>
                    <a:pt x="198" y="48"/>
                  </a:lnTo>
                  <a:lnTo>
                    <a:pt x="192" y="54"/>
                  </a:lnTo>
                  <a:lnTo>
                    <a:pt x="180" y="54"/>
                  </a:lnTo>
                  <a:lnTo>
                    <a:pt x="168" y="60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4" y="78"/>
                  </a:lnTo>
                  <a:lnTo>
                    <a:pt x="144" y="90"/>
                  </a:lnTo>
                  <a:lnTo>
                    <a:pt x="150" y="102"/>
                  </a:lnTo>
                  <a:lnTo>
                    <a:pt x="156" y="108"/>
                  </a:lnTo>
                  <a:lnTo>
                    <a:pt x="156" y="120"/>
                  </a:lnTo>
                  <a:lnTo>
                    <a:pt x="162" y="132"/>
                  </a:lnTo>
                  <a:lnTo>
                    <a:pt x="162" y="162"/>
                  </a:lnTo>
                  <a:lnTo>
                    <a:pt x="156" y="174"/>
                  </a:lnTo>
                  <a:lnTo>
                    <a:pt x="150" y="192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68" y="222"/>
                  </a:lnTo>
                  <a:lnTo>
                    <a:pt x="162" y="228"/>
                  </a:lnTo>
                  <a:lnTo>
                    <a:pt x="138" y="240"/>
                  </a:lnTo>
                  <a:lnTo>
                    <a:pt x="78" y="264"/>
                  </a:lnTo>
                  <a:lnTo>
                    <a:pt x="66" y="270"/>
                  </a:lnTo>
                  <a:lnTo>
                    <a:pt x="6" y="318"/>
                  </a:lnTo>
                  <a:lnTo>
                    <a:pt x="0" y="318"/>
                  </a:lnTo>
                  <a:lnTo>
                    <a:pt x="0" y="324"/>
                  </a:lnTo>
                  <a:lnTo>
                    <a:pt x="24" y="366"/>
                  </a:lnTo>
                  <a:lnTo>
                    <a:pt x="24" y="384"/>
                  </a:lnTo>
                  <a:lnTo>
                    <a:pt x="48" y="402"/>
                  </a:lnTo>
                  <a:lnTo>
                    <a:pt x="48" y="414"/>
                  </a:lnTo>
                  <a:lnTo>
                    <a:pt x="60" y="426"/>
                  </a:lnTo>
                  <a:lnTo>
                    <a:pt x="126" y="426"/>
                  </a:lnTo>
                  <a:lnTo>
                    <a:pt x="156" y="456"/>
                  </a:lnTo>
                  <a:lnTo>
                    <a:pt x="168" y="462"/>
                  </a:lnTo>
                  <a:lnTo>
                    <a:pt x="180" y="474"/>
                  </a:lnTo>
                  <a:lnTo>
                    <a:pt x="228" y="498"/>
                  </a:lnTo>
                  <a:lnTo>
                    <a:pt x="234" y="504"/>
                  </a:lnTo>
                  <a:lnTo>
                    <a:pt x="246" y="510"/>
                  </a:lnTo>
                  <a:lnTo>
                    <a:pt x="438" y="654"/>
                  </a:lnTo>
                  <a:lnTo>
                    <a:pt x="522" y="654"/>
                  </a:lnTo>
                  <a:lnTo>
                    <a:pt x="570" y="660"/>
                  </a:lnTo>
                  <a:lnTo>
                    <a:pt x="564" y="660"/>
                  </a:lnTo>
                  <a:lnTo>
                    <a:pt x="570" y="654"/>
                  </a:lnTo>
                  <a:lnTo>
                    <a:pt x="588" y="618"/>
                  </a:lnTo>
                  <a:lnTo>
                    <a:pt x="588" y="606"/>
                  </a:lnTo>
                  <a:lnTo>
                    <a:pt x="594" y="600"/>
                  </a:lnTo>
                  <a:lnTo>
                    <a:pt x="600" y="588"/>
                  </a:lnTo>
                  <a:lnTo>
                    <a:pt x="648" y="588"/>
                  </a:lnTo>
                  <a:lnTo>
                    <a:pt x="654" y="594"/>
                  </a:lnTo>
                  <a:lnTo>
                    <a:pt x="678" y="582"/>
                  </a:lnTo>
                  <a:lnTo>
                    <a:pt x="684" y="576"/>
                  </a:lnTo>
                  <a:lnTo>
                    <a:pt x="678" y="570"/>
                  </a:lnTo>
                  <a:lnTo>
                    <a:pt x="678" y="56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1" name="Iran" descr="© INSCALE GmbH, 05.05.2010&#10;http://www.presentationload.com/">
              <a:extLst>
                <a:ext uri="{FF2B5EF4-FFF2-40B4-BE49-F238E27FC236}">
                  <a16:creationId xmlns:a16="http://schemas.microsoft.com/office/drawing/2014/main" id="{B18DFB10-B512-60BB-068C-284E82E9237A}"/>
                </a:ext>
              </a:extLst>
            </p:cNvPr>
            <p:cNvSpPr>
              <a:spLocks/>
            </p:cNvSpPr>
            <p:nvPr/>
          </p:nvSpPr>
          <p:spPr bwMode="gray">
            <a:xfrm>
              <a:off x="5353100" y="2002928"/>
              <a:ext cx="545513" cy="447678"/>
            </a:xfrm>
            <a:custGeom>
              <a:avLst/>
              <a:gdLst>
                <a:gd name="T0" fmla="*/ 2147483647 w 1440"/>
                <a:gd name="T1" fmla="*/ 2147483647 h 1182"/>
                <a:gd name="T2" fmla="*/ 2147483647 w 1440"/>
                <a:gd name="T3" fmla="*/ 2147483647 h 1182"/>
                <a:gd name="T4" fmla="*/ 2147483647 w 1440"/>
                <a:gd name="T5" fmla="*/ 2147483647 h 1182"/>
                <a:gd name="T6" fmla="*/ 2147483647 w 1440"/>
                <a:gd name="T7" fmla="*/ 2147483647 h 1182"/>
                <a:gd name="T8" fmla="*/ 2147483647 w 1440"/>
                <a:gd name="T9" fmla="*/ 2147483647 h 1182"/>
                <a:gd name="T10" fmla="*/ 2147483647 w 1440"/>
                <a:gd name="T11" fmla="*/ 2147483647 h 1182"/>
                <a:gd name="T12" fmla="*/ 2147483647 w 1440"/>
                <a:gd name="T13" fmla="*/ 2147483647 h 1182"/>
                <a:gd name="T14" fmla="*/ 2147483647 w 1440"/>
                <a:gd name="T15" fmla="*/ 2147483647 h 1182"/>
                <a:gd name="T16" fmla="*/ 2147483647 w 1440"/>
                <a:gd name="T17" fmla="*/ 2147483647 h 1182"/>
                <a:gd name="T18" fmla="*/ 2147483647 w 1440"/>
                <a:gd name="T19" fmla="*/ 2147483647 h 1182"/>
                <a:gd name="T20" fmla="*/ 2147483647 w 1440"/>
                <a:gd name="T21" fmla="*/ 2147483647 h 1182"/>
                <a:gd name="T22" fmla="*/ 2147483647 w 1440"/>
                <a:gd name="T23" fmla="*/ 2147483647 h 1182"/>
                <a:gd name="T24" fmla="*/ 2147483647 w 1440"/>
                <a:gd name="T25" fmla="*/ 2147483647 h 1182"/>
                <a:gd name="T26" fmla="*/ 2147483647 w 1440"/>
                <a:gd name="T27" fmla="*/ 2147483647 h 1182"/>
                <a:gd name="T28" fmla="*/ 2147483647 w 1440"/>
                <a:gd name="T29" fmla="*/ 2147483647 h 1182"/>
                <a:gd name="T30" fmla="*/ 2147483647 w 1440"/>
                <a:gd name="T31" fmla="*/ 2147483647 h 1182"/>
                <a:gd name="T32" fmla="*/ 2147483647 w 1440"/>
                <a:gd name="T33" fmla="*/ 2147483647 h 1182"/>
                <a:gd name="T34" fmla="*/ 2147483647 w 1440"/>
                <a:gd name="T35" fmla="*/ 2147483647 h 1182"/>
                <a:gd name="T36" fmla="*/ 2147483647 w 1440"/>
                <a:gd name="T37" fmla="*/ 2147483647 h 1182"/>
                <a:gd name="T38" fmla="*/ 2147483647 w 1440"/>
                <a:gd name="T39" fmla="*/ 2147483647 h 1182"/>
                <a:gd name="T40" fmla="*/ 2147483647 w 1440"/>
                <a:gd name="T41" fmla="*/ 2147483647 h 1182"/>
                <a:gd name="T42" fmla="*/ 2147483647 w 1440"/>
                <a:gd name="T43" fmla="*/ 2147483647 h 1182"/>
                <a:gd name="T44" fmla="*/ 2147483647 w 1440"/>
                <a:gd name="T45" fmla="*/ 2147483647 h 1182"/>
                <a:gd name="T46" fmla="*/ 2147483647 w 1440"/>
                <a:gd name="T47" fmla="*/ 2147483647 h 1182"/>
                <a:gd name="T48" fmla="*/ 2147483647 w 1440"/>
                <a:gd name="T49" fmla="*/ 2147483647 h 1182"/>
                <a:gd name="T50" fmla="*/ 2147483647 w 1440"/>
                <a:gd name="T51" fmla="*/ 2147483647 h 1182"/>
                <a:gd name="T52" fmla="*/ 2147483647 w 1440"/>
                <a:gd name="T53" fmla="*/ 2147483647 h 1182"/>
                <a:gd name="T54" fmla="*/ 2147483647 w 1440"/>
                <a:gd name="T55" fmla="*/ 2147483647 h 1182"/>
                <a:gd name="T56" fmla="*/ 2147483647 w 1440"/>
                <a:gd name="T57" fmla="*/ 2147483647 h 1182"/>
                <a:gd name="T58" fmla="*/ 2147483647 w 1440"/>
                <a:gd name="T59" fmla="*/ 2147483647 h 1182"/>
                <a:gd name="T60" fmla="*/ 2147483647 w 1440"/>
                <a:gd name="T61" fmla="*/ 0 h 1182"/>
                <a:gd name="T62" fmla="*/ 2147483647 w 1440"/>
                <a:gd name="T63" fmla="*/ 2147483647 h 1182"/>
                <a:gd name="T64" fmla="*/ 2147483647 w 1440"/>
                <a:gd name="T65" fmla="*/ 2147483647 h 1182"/>
                <a:gd name="T66" fmla="*/ 2147483647 w 1440"/>
                <a:gd name="T67" fmla="*/ 2147483647 h 1182"/>
                <a:gd name="T68" fmla="*/ 2147483647 w 1440"/>
                <a:gd name="T69" fmla="*/ 2147483647 h 1182"/>
                <a:gd name="T70" fmla="*/ 2147483647 w 1440"/>
                <a:gd name="T71" fmla="*/ 2147483647 h 1182"/>
                <a:gd name="T72" fmla="*/ 2147483647 w 1440"/>
                <a:gd name="T73" fmla="*/ 2147483647 h 1182"/>
                <a:gd name="T74" fmla="*/ 2147483647 w 1440"/>
                <a:gd name="T75" fmla="*/ 2147483647 h 1182"/>
                <a:gd name="T76" fmla="*/ 2147483647 w 1440"/>
                <a:gd name="T77" fmla="*/ 2147483647 h 1182"/>
                <a:gd name="T78" fmla="*/ 2147483647 w 1440"/>
                <a:gd name="T79" fmla="*/ 2147483647 h 1182"/>
                <a:gd name="T80" fmla="*/ 2147483647 w 1440"/>
                <a:gd name="T81" fmla="*/ 2147483647 h 1182"/>
                <a:gd name="T82" fmla="*/ 2147483647 w 1440"/>
                <a:gd name="T83" fmla="*/ 2147483647 h 1182"/>
                <a:gd name="T84" fmla="*/ 2147483647 w 1440"/>
                <a:gd name="T85" fmla="*/ 2147483647 h 1182"/>
                <a:gd name="T86" fmla="*/ 2147483647 w 1440"/>
                <a:gd name="T87" fmla="*/ 2147483647 h 1182"/>
                <a:gd name="T88" fmla="*/ 2147483647 w 1440"/>
                <a:gd name="T89" fmla="*/ 2147483647 h 1182"/>
                <a:gd name="T90" fmla="*/ 2147483647 w 1440"/>
                <a:gd name="T91" fmla="*/ 2147483647 h 1182"/>
                <a:gd name="T92" fmla="*/ 2147483647 w 1440"/>
                <a:gd name="T93" fmla="*/ 2147483647 h 1182"/>
                <a:gd name="T94" fmla="*/ 2147483647 w 1440"/>
                <a:gd name="T95" fmla="*/ 2147483647 h 1182"/>
                <a:gd name="T96" fmla="*/ 2147483647 w 1440"/>
                <a:gd name="T97" fmla="*/ 2147483647 h 1182"/>
                <a:gd name="T98" fmla="*/ 2147483647 w 1440"/>
                <a:gd name="T99" fmla="*/ 2147483647 h 1182"/>
                <a:gd name="T100" fmla="*/ 2147483647 w 1440"/>
                <a:gd name="T101" fmla="*/ 2147483647 h 1182"/>
                <a:gd name="T102" fmla="*/ 2147483647 w 1440"/>
                <a:gd name="T103" fmla="*/ 2147483647 h 1182"/>
                <a:gd name="T104" fmla="*/ 2147483647 w 1440"/>
                <a:gd name="T105" fmla="*/ 2147483647 h 1182"/>
                <a:gd name="T106" fmla="*/ 2147483647 w 1440"/>
                <a:gd name="T107" fmla="*/ 2147483647 h 1182"/>
                <a:gd name="T108" fmla="*/ 2147483647 w 1440"/>
                <a:gd name="T109" fmla="*/ 2147483647 h 1182"/>
                <a:gd name="T110" fmla="*/ 2147483647 w 1440"/>
                <a:gd name="T111" fmla="*/ 2147483647 h 11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40"/>
                <a:gd name="T169" fmla="*/ 0 h 1182"/>
                <a:gd name="T170" fmla="*/ 1440 w 1440"/>
                <a:gd name="T171" fmla="*/ 1182 h 11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40" h="1182">
                  <a:moveTo>
                    <a:pt x="1338" y="1176"/>
                  </a:moveTo>
                  <a:lnTo>
                    <a:pt x="1338" y="1170"/>
                  </a:lnTo>
                  <a:lnTo>
                    <a:pt x="1332" y="1158"/>
                  </a:lnTo>
                  <a:lnTo>
                    <a:pt x="1332" y="1128"/>
                  </a:lnTo>
                  <a:lnTo>
                    <a:pt x="1344" y="1116"/>
                  </a:lnTo>
                  <a:lnTo>
                    <a:pt x="1344" y="1110"/>
                  </a:lnTo>
                  <a:lnTo>
                    <a:pt x="1350" y="1104"/>
                  </a:lnTo>
                  <a:lnTo>
                    <a:pt x="1356" y="1086"/>
                  </a:lnTo>
                  <a:lnTo>
                    <a:pt x="1368" y="1086"/>
                  </a:lnTo>
                  <a:lnTo>
                    <a:pt x="1374" y="1080"/>
                  </a:lnTo>
                  <a:lnTo>
                    <a:pt x="1374" y="1074"/>
                  </a:lnTo>
                  <a:lnTo>
                    <a:pt x="1380" y="1074"/>
                  </a:lnTo>
                  <a:lnTo>
                    <a:pt x="1380" y="1068"/>
                  </a:lnTo>
                  <a:lnTo>
                    <a:pt x="1386" y="1062"/>
                  </a:lnTo>
                  <a:lnTo>
                    <a:pt x="1398" y="1056"/>
                  </a:lnTo>
                  <a:lnTo>
                    <a:pt x="1428" y="1056"/>
                  </a:lnTo>
                  <a:lnTo>
                    <a:pt x="1428" y="1062"/>
                  </a:lnTo>
                  <a:lnTo>
                    <a:pt x="1434" y="1062"/>
                  </a:lnTo>
                  <a:lnTo>
                    <a:pt x="1440" y="1056"/>
                  </a:lnTo>
                  <a:lnTo>
                    <a:pt x="1440" y="1044"/>
                  </a:lnTo>
                  <a:lnTo>
                    <a:pt x="1434" y="1026"/>
                  </a:lnTo>
                  <a:lnTo>
                    <a:pt x="1428" y="1014"/>
                  </a:lnTo>
                  <a:lnTo>
                    <a:pt x="1422" y="1008"/>
                  </a:lnTo>
                  <a:lnTo>
                    <a:pt x="1404" y="1008"/>
                  </a:lnTo>
                  <a:lnTo>
                    <a:pt x="1404" y="996"/>
                  </a:lnTo>
                  <a:lnTo>
                    <a:pt x="1398" y="984"/>
                  </a:lnTo>
                  <a:lnTo>
                    <a:pt x="1398" y="960"/>
                  </a:lnTo>
                  <a:lnTo>
                    <a:pt x="1392" y="960"/>
                  </a:lnTo>
                  <a:lnTo>
                    <a:pt x="1398" y="930"/>
                  </a:lnTo>
                  <a:lnTo>
                    <a:pt x="1374" y="930"/>
                  </a:lnTo>
                  <a:lnTo>
                    <a:pt x="1362" y="912"/>
                  </a:lnTo>
                  <a:lnTo>
                    <a:pt x="1350" y="918"/>
                  </a:lnTo>
                  <a:lnTo>
                    <a:pt x="1332" y="918"/>
                  </a:lnTo>
                  <a:lnTo>
                    <a:pt x="1326" y="912"/>
                  </a:lnTo>
                  <a:lnTo>
                    <a:pt x="1314" y="894"/>
                  </a:lnTo>
                  <a:lnTo>
                    <a:pt x="1308" y="876"/>
                  </a:lnTo>
                  <a:lnTo>
                    <a:pt x="1296" y="864"/>
                  </a:lnTo>
                  <a:lnTo>
                    <a:pt x="1284" y="846"/>
                  </a:lnTo>
                  <a:lnTo>
                    <a:pt x="1278" y="840"/>
                  </a:lnTo>
                  <a:lnTo>
                    <a:pt x="1272" y="828"/>
                  </a:lnTo>
                  <a:lnTo>
                    <a:pt x="1248" y="804"/>
                  </a:lnTo>
                  <a:lnTo>
                    <a:pt x="1242" y="804"/>
                  </a:lnTo>
                  <a:lnTo>
                    <a:pt x="1242" y="792"/>
                  </a:lnTo>
                  <a:lnTo>
                    <a:pt x="1260" y="774"/>
                  </a:lnTo>
                  <a:lnTo>
                    <a:pt x="1266" y="762"/>
                  </a:lnTo>
                  <a:lnTo>
                    <a:pt x="1272" y="756"/>
                  </a:lnTo>
                  <a:lnTo>
                    <a:pt x="1296" y="708"/>
                  </a:lnTo>
                  <a:lnTo>
                    <a:pt x="1284" y="684"/>
                  </a:lnTo>
                  <a:lnTo>
                    <a:pt x="1278" y="678"/>
                  </a:lnTo>
                  <a:lnTo>
                    <a:pt x="1242" y="678"/>
                  </a:lnTo>
                  <a:lnTo>
                    <a:pt x="1230" y="672"/>
                  </a:lnTo>
                  <a:lnTo>
                    <a:pt x="1224" y="672"/>
                  </a:lnTo>
                  <a:lnTo>
                    <a:pt x="1218" y="666"/>
                  </a:lnTo>
                  <a:lnTo>
                    <a:pt x="1218" y="612"/>
                  </a:lnTo>
                  <a:lnTo>
                    <a:pt x="1212" y="606"/>
                  </a:lnTo>
                  <a:lnTo>
                    <a:pt x="1200" y="582"/>
                  </a:lnTo>
                  <a:lnTo>
                    <a:pt x="1188" y="564"/>
                  </a:lnTo>
                  <a:lnTo>
                    <a:pt x="1176" y="540"/>
                  </a:lnTo>
                  <a:lnTo>
                    <a:pt x="1182" y="528"/>
                  </a:lnTo>
                  <a:lnTo>
                    <a:pt x="1200" y="510"/>
                  </a:lnTo>
                  <a:lnTo>
                    <a:pt x="1200" y="504"/>
                  </a:lnTo>
                  <a:lnTo>
                    <a:pt x="1194" y="498"/>
                  </a:lnTo>
                  <a:lnTo>
                    <a:pt x="1170" y="498"/>
                  </a:lnTo>
                  <a:lnTo>
                    <a:pt x="1170" y="468"/>
                  </a:lnTo>
                  <a:lnTo>
                    <a:pt x="1158" y="456"/>
                  </a:lnTo>
                  <a:lnTo>
                    <a:pt x="1158" y="450"/>
                  </a:lnTo>
                  <a:lnTo>
                    <a:pt x="1164" y="444"/>
                  </a:lnTo>
                  <a:lnTo>
                    <a:pt x="1176" y="438"/>
                  </a:lnTo>
                  <a:lnTo>
                    <a:pt x="1182" y="432"/>
                  </a:lnTo>
                  <a:lnTo>
                    <a:pt x="1188" y="432"/>
                  </a:lnTo>
                  <a:lnTo>
                    <a:pt x="1176" y="414"/>
                  </a:lnTo>
                  <a:lnTo>
                    <a:pt x="1200" y="408"/>
                  </a:lnTo>
                  <a:lnTo>
                    <a:pt x="1200" y="402"/>
                  </a:lnTo>
                  <a:lnTo>
                    <a:pt x="1194" y="396"/>
                  </a:lnTo>
                  <a:lnTo>
                    <a:pt x="1194" y="372"/>
                  </a:lnTo>
                  <a:lnTo>
                    <a:pt x="1188" y="360"/>
                  </a:lnTo>
                  <a:lnTo>
                    <a:pt x="1188" y="354"/>
                  </a:lnTo>
                  <a:lnTo>
                    <a:pt x="1194" y="342"/>
                  </a:lnTo>
                  <a:lnTo>
                    <a:pt x="1200" y="336"/>
                  </a:lnTo>
                  <a:lnTo>
                    <a:pt x="1188" y="306"/>
                  </a:lnTo>
                  <a:lnTo>
                    <a:pt x="1194" y="282"/>
                  </a:lnTo>
                  <a:lnTo>
                    <a:pt x="1182" y="282"/>
                  </a:lnTo>
                  <a:lnTo>
                    <a:pt x="1182" y="246"/>
                  </a:lnTo>
                  <a:lnTo>
                    <a:pt x="1116" y="252"/>
                  </a:lnTo>
                  <a:lnTo>
                    <a:pt x="1110" y="246"/>
                  </a:lnTo>
                  <a:lnTo>
                    <a:pt x="1104" y="234"/>
                  </a:lnTo>
                  <a:lnTo>
                    <a:pt x="1092" y="228"/>
                  </a:lnTo>
                  <a:lnTo>
                    <a:pt x="1080" y="216"/>
                  </a:lnTo>
                  <a:lnTo>
                    <a:pt x="1068" y="216"/>
                  </a:lnTo>
                  <a:lnTo>
                    <a:pt x="1062" y="210"/>
                  </a:lnTo>
                  <a:lnTo>
                    <a:pt x="1056" y="210"/>
                  </a:lnTo>
                  <a:lnTo>
                    <a:pt x="1050" y="204"/>
                  </a:lnTo>
                  <a:lnTo>
                    <a:pt x="1044" y="192"/>
                  </a:lnTo>
                  <a:lnTo>
                    <a:pt x="1044" y="186"/>
                  </a:lnTo>
                  <a:lnTo>
                    <a:pt x="1038" y="180"/>
                  </a:lnTo>
                  <a:lnTo>
                    <a:pt x="1032" y="180"/>
                  </a:lnTo>
                  <a:lnTo>
                    <a:pt x="1020" y="174"/>
                  </a:lnTo>
                  <a:lnTo>
                    <a:pt x="1002" y="174"/>
                  </a:lnTo>
                  <a:lnTo>
                    <a:pt x="990" y="168"/>
                  </a:lnTo>
                  <a:lnTo>
                    <a:pt x="972" y="168"/>
                  </a:lnTo>
                  <a:lnTo>
                    <a:pt x="972" y="174"/>
                  </a:lnTo>
                  <a:lnTo>
                    <a:pt x="960" y="168"/>
                  </a:lnTo>
                  <a:lnTo>
                    <a:pt x="954" y="162"/>
                  </a:lnTo>
                  <a:lnTo>
                    <a:pt x="942" y="156"/>
                  </a:lnTo>
                  <a:lnTo>
                    <a:pt x="936" y="150"/>
                  </a:lnTo>
                  <a:lnTo>
                    <a:pt x="906" y="150"/>
                  </a:lnTo>
                  <a:lnTo>
                    <a:pt x="906" y="138"/>
                  </a:lnTo>
                  <a:lnTo>
                    <a:pt x="894" y="126"/>
                  </a:lnTo>
                  <a:lnTo>
                    <a:pt x="834" y="126"/>
                  </a:lnTo>
                  <a:lnTo>
                    <a:pt x="834" y="132"/>
                  </a:lnTo>
                  <a:lnTo>
                    <a:pt x="828" y="138"/>
                  </a:lnTo>
                  <a:lnTo>
                    <a:pt x="816" y="132"/>
                  </a:lnTo>
                  <a:lnTo>
                    <a:pt x="780" y="132"/>
                  </a:lnTo>
                  <a:lnTo>
                    <a:pt x="768" y="138"/>
                  </a:lnTo>
                  <a:lnTo>
                    <a:pt x="750" y="156"/>
                  </a:lnTo>
                  <a:lnTo>
                    <a:pt x="738" y="162"/>
                  </a:lnTo>
                  <a:lnTo>
                    <a:pt x="732" y="168"/>
                  </a:lnTo>
                  <a:lnTo>
                    <a:pt x="732" y="180"/>
                  </a:lnTo>
                  <a:lnTo>
                    <a:pt x="720" y="186"/>
                  </a:lnTo>
                  <a:lnTo>
                    <a:pt x="708" y="198"/>
                  </a:lnTo>
                  <a:lnTo>
                    <a:pt x="678" y="198"/>
                  </a:lnTo>
                  <a:lnTo>
                    <a:pt x="690" y="210"/>
                  </a:lnTo>
                  <a:lnTo>
                    <a:pt x="690" y="222"/>
                  </a:lnTo>
                  <a:lnTo>
                    <a:pt x="696" y="228"/>
                  </a:lnTo>
                  <a:lnTo>
                    <a:pt x="696" y="234"/>
                  </a:lnTo>
                  <a:lnTo>
                    <a:pt x="690" y="240"/>
                  </a:lnTo>
                  <a:lnTo>
                    <a:pt x="678" y="240"/>
                  </a:lnTo>
                  <a:lnTo>
                    <a:pt x="666" y="234"/>
                  </a:lnTo>
                  <a:lnTo>
                    <a:pt x="660" y="228"/>
                  </a:lnTo>
                  <a:lnTo>
                    <a:pt x="654" y="228"/>
                  </a:lnTo>
                  <a:lnTo>
                    <a:pt x="648" y="234"/>
                  </a:lnTo>
                  <a:lnTo>
                    <a:pt x="624" y="234"/>
                  </a:lnTo>
                  <a:lnTo>
                    <a:pt x="612" y="240"/>
                  </a:lnTo>
                  <a:lnTo>
                    <a:pt x="600" y="240"/>
                  </a:lnTo>
                  <a:lnTo>
                    <a:pt x="582" y="246"/>
                  </a:lnTo>
                  <a:lnTo>
                    <a:pt x="558" y="258"/>
                  </a:lnTo>
                  <a:lnTo>
                    <a:pt x="546" y="252"/>
                  </a:lnTo>
                  <a:lnTo>
                    <a:pt x="534" y="252"/>
                  </a:lnTo>
                  <a:lnTo>
                    <a:pt x="522" y="246"/>
                  </a:lnTo>
                  <a:lnTo>
                    <a:pt x="498" y="246"/>
                  </a:lnTo>
                  <a:lnTo>
                    <a:pt x="480" y="240"/>
                  </a:lnTo>
                  <a:lnTo>
                    <a:pt x="468" y="228"/>
                  </a:lnTo>
                  <a:lnTo>
                    <a:pt x="456" y="222"/>
                  </a:lnTo>
                  <a:lnTo>
                    <a:pt x="444" y="210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6"/>
                  </a:lnTo>
                  <a:lnTo>
                    <a:pt x="378" y="186"/>
                  </a:lnTo>
                  <a:lnTo>
                    <a:pt x="354" y="162"/>
                  </a:lnTo>
                  <a:lnTo>
                    <a:pt x="336" y="126"/>
                  </a:lnTo>
                  <a:lnTo>
                    <a:pt x="330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108"/>
                  </a:lnTo>
                  <a:lnTo>
                    <a:pt x="306" y="102"/>
                  </a:lnTo>
                  <a:lnTo>
                    <a:pt x="300" y="102"/>
                  </a:lnTo>
                  <a:lnTo>
                    <a:pt x="294" y="96"/>
                  </a:lnTo>
                  <a:lnTo>
                    <a:pt x="282" y="90"/>
                  </a:lnTo>
                  <a:lnTo>
                    <a:pt x="270" y="78"/>
                  </a:lnTo>
                  <a:lnTo>
                    <a:pt x="270" y="72"/>
                  </a:lnTo>
                  <a:lnTo>
                    <a:pt x="282" y="72"/>
                  </a:lnTo>
                  <a:lnTo>
                    <a:pt x="288" y="66"/>
                  </a:lnTo>
                  <a:lnTo>
                    <a:pt x="288" y="60"/>
                  </a:lnTo>
                  <a:lnTo>
                    <a:pt x="282" y="54"/>
                  </a:lnTo>
                  <a:lnTo>
                    <a:pt x="276" y="54"/>
                  </a:lnTo>
                  <a:lnTo>
                    <a:pt x="276" y="42"/>
                  </a:lnTo>
                  <a:lnTo>
                    <a:pt x="282" y="36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46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204" y="36"/>
                  </a:lnTo>
                  <a:lnTo>
                    <a:pt x="192" y="48"/>
                  </a:lnTo>
                  <a:lnTo>
                    <a:pt x="192" y="54"/>
                  </a:lnTo>
                  <a:lnTo>
                    <a:pt x="186" y="60"/>
                  </a:lnTo>
                  <a:lnTo>
                    <a:pt x="180" y="72"/>
                  </a:lnTo>
                  <a:lnTo>
                    <a:pt x="132" y="72"/>
                  </a:lnTo>
                  <a:lnTo>
                    <a:pt x="96" y="60"/>
                  </a:lnTo>
                  <a:lnTo>
                    <a:pt x="84" y="54"/>
                  </a:lnTo>
                  <a:lnTo>
                    <a:pt x="66" y="36"/>
                  </a:lnTo>
                  <a:lnTo>
                    <a:pt x="54" y="12"/>
                  </a:lnTo>
                  <a:lnTo>
                    <a:pt x="54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0" y="30"/>
                  </a:lnTo>
                  <a:lnTo>
                    <a:pt x="18" y="54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108"/>
                  </a:lnTo>
                  <a:lnTo>
                    <a:pt x="36" y="114"/>
                  </a:lnTo>
                  <a:lnTo>
                    <a:pt x="42" y="114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30" y="138"/>
                  </a:lnTo>
                  <a:lnTo>
                    <a:pt x="24" y="144"/>
                  </a:lnTo>
                  <a:lnTo>
                    <a:pt x="60" y="162"/>
                  </a:lnTo>
                  <a:lnTo>
                    <a:pt x="60" y="192"/>
                  </a:lnTo>
                  <a:lnTo>
                    <a:pt x="84" y="198"/>
                  </a:lnTo>
                  <a:lnTo>
                    <a:pt x="84" y="210"/>
                  </a:lnTo>
                  <a:lnTo>
                    <a:pt x="96" y="246"/>
                  </a:lnTo>
                  <a:lnTo>
                    <a:pt x="108" y="270"/>
                  </a:lnTo>
                  <a:lnTo>
                    <a:pt x="120" y="282"/>
                  </a:lnTo>
                  <a:lnTo>
                    <a:pt x="120" y="300"/>
                  </a:lnTo>
                  <a:lnTo>
                    <a:pt x="144" y="306"/>
                  </a:lnTo>
                  <a:lnTo>
                    <a:pt x="156" y="324"/>
                  </a:lnTo>
                  <a:lnTo>
                    <a:pt x="162" y="318"/>
                  </a:lnTo>
                  <a:lnTo>
                    <a:pt x="174" y="312"/>
                  </a:lnTo>
                  <a:lnTo>
                    <a:pt x="186" y="312"/>
                  </a:lnTo>
                  <a:lnTo>
                    <a:pt x="186" y="318"/>
                  </a:lnTo>
                  <a:lnTo>
                    <a:pt x="168" y="336"/>
                  </a:lnTo>
                  <a:lnTo>
                    <a:pt x="168" y="342"/>
                  </a:lnTo>
                  <a:lnTo>
                    <a:pt x="180" y="354"/>
                  </a:lnTo>
                  <a:lnTo>
                    <a:pt x="186" y="366"/>
                  </a:lnTo>
                  <a:lnTo>
                    <a:pt x="186" y="372"/>
                  </a:lnTo>
                  <a:lnTo>
                    <a:pt x="174" y="384"/>
                  </a:lnTo>
                  <a:lnTo>
                    <a:pt x="168" y="384"/>
                  </a:lnTo>
                  <a:lnTo>
                    <a:pt x="168" y="414"/>
                  </a:lnTo>
                  <a:lnTo>
                    <a:pt x="156" y="414"/>
                  </a:lnTo>
                  <a:lnTo>
                    <a:pt x="144" y="426"/>
                  </a:lnTo>
                  <a:lnTo>
                    <a:pt x="144" y="432"/>
                  </a:lnTo>
                  <a:lnTo>
                    <a:pt x="156" y="444"/>
                  </a:lnTo>
                  <a:lnTo>
                    <a:pt x="150" y="450"/>
                  </a:lnTo>
                  <a:lnTo>
                    <a:pt x="144" y="462"/>
                  </a:lnTo>
                  <a:lnTo>
                    <a:pt x="144" y="468"/>
                  </a:lnTo>
                  <a:lnTo>
                    <a:pt x="150" y="474"/>
                  </a:lnTo>
                  <a:lnTo>
                    <a:pt x="162" y="480"/>
                  </a:lnTo>
                  <a:lnTo>
                    <a:pt x="174" y="492"/>
                  </a:lnTo>
                  <a:lnTo>
                    <a:pt x="198" y="504"/>
                  </a:lnTo>
                  <a:lnTo>
                    <a:pt x="204" y="510"/>
                  </a:lnTo>
                  <a:lnTo>
                    <a:pt x="210" y="510"/>
                  </a:lnTo>
                  <a:lnTo>
                    <a:pt x="210" y="552"/>
                  </a:lnTo>
                  <a:lnTo>
                    <a:pt x="234" y="552"/>
                  </a:lnTo>
                  <a:lnTo>
                    <a:pt x="240" y="558"/>
                  </a:lnTo>
                  <a:lnTo>
                    <a:pt x="252" y="564"/>
                  </a:lnTo>
                  <a:lnTo>
                    <a:pt x="270" y="582"/>
                  </a:lnTo>
                  <a:lnTo>
                    <a:pt x="288" y="582"/>
                  </a:lnTo>
                  <a:lnTo>
                    <a:pt x="294" y="588"/>
                  </a:lnTo>
                  <a:lnTo>
                    <a:pt x="300" y="600"/>
                  </a:lnTo>
                  <a:lnTo>
                    <a:pt x="330" y="636"/>
                  </a:lnTo>
                  <a:lnTo>
                    <a:pt x="330" y="648"/>
                  </a:lnTo>
                  <a:lnTo>
                    <a:pt x="324" y="660"/>
                  </a:lnTo>
                  <a:lnTo>
                    <a:pt x="324" y="696"/>
                  </a:lnTo>
                  <a:lnTo>
                    <a:pt x="330" y="702"/>
                  </a:lnTo>
                  <a:lnTo>
                    <a:pt x="342" y="708"/>
                  </a:lnTo>
                  <a:lnTo>
                    <a:pt x="348" y="714"/>
                  </a:lnTo>
                  <a:lnTo>
                    <a:pt x="354" y="714"/>
                  </a:lnTo>
                  <a:lnTo>
                    <a:pt x="360" y="744"/>
                  </a:lnTo>
                  <a:lnTo>
                    <a:pt x="372" y="750"/>
                  </a:lnTo>
                  <a:lnTo>
                    <a:pt x="384" y="762"/>
                  </a:lnTo>
                  <a:lnTo>
                    <a:pt x="384" y="768"/>
                  </a:lnTo>
                  <a:lnTo>
                    <a:pt x="390" y="774"/>
                  </a:lnTo>
                  <a:lnTo>
                    <a:pt x="402" y="780"/>
                  </a:lnTo>
                  <a:lnTo>
                    <a:pt x="408" y="786"/>
                  </a:lnTo>
                  <a:lnTo>
                    <a:pt x="420" y="792"/>
                  </a:lnTo>
                  <a:lnTo>
                    <a:pt x="426" y="786"/>
                  </a:lnTo>
                  <a:lnTo>
                    <a:pt x="426" y="774"/>
                  </a:lnTo>
                  <a:lnTo>
                    <a:pt x="420" y="768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56"/>
                  </a:lnTo>
                  <a:lnTo>
                    <a:pt x="450" y="768"/>
                  </a:lnTo>
                  <a:lnTo>
                    <a:pt x="456" y="780"/>
                  </a:lnTo>
                  <a:lnTo>
                    <a:pt x="474" y="780"/>
                  </a:lnTo>
                  <a:lnTo>
                    <a:pt x="474" y="786"/>
                  </a:lnTo>
                  <a:lnTo>
                    <a:pt x="474" y="780"/>
                  </a:lnTo>
                  <a:lnTo>
                    <a:pt x="480" y="780"/>
                  </a:lnTo>
                  <a:lnTo>
                    <a:pt x="480" y="768"/>
                  </a:lnTo>
                  <a:lnTo>
                    <a:pt x="504" y="768"/>
                  </a:lnTo>
                  <a:lnTo>
                    <a:pt x="504" y="804"/>
                  </a:lnTo>
                  <a:lnTo>
                    <a:pt x="510" y="810"/>
                  </a:lnTo>
                  <a:lnTo>
                    <a:pt x="516" y="810"/>
                  </a:lnTo>
                  <a:lnTo>
                    <a:pt x="528" y="816"/>
                  </a:lnTo>
                  <a:lnTo>
                    <a:pt x="540" y="828"/>
                  </a:lnTo>
                  <a:lnTo>
                    <a:pt x="540" y="846"/>
                  </a:lnTo>
                  <a:lnTo>
                    <a:pt x="552" y="858"/>
                  </a:lnTo>
                  <a:lnTo>
                    <a:pt x="558" y="870"/>
                  </a:lnTo>
                  <a:lnTo>
                    <a:pt x="564" y="876"/>
                  </a:lnTo>
                  <a:lnTo>
                    <a:pt x="570" y="876"/>
                  </a:lnTo>
                  <a:lnTo>
                    <a:pt x="582" y="894"/>
                  </a:lnTo>
                  <a:lnTo>
                    <a:pt x="582" y="906"/>
                  </a:lnTo>
                  <a:lnTo>
                    <a:pt x="594" y="930"/>
                  </a:lnTo>
                  <a:lnTo>
                    <a:pt x="600" y="936"/>
                  </a:lnTo>
                  <a:lnTo>
                    <a:pt x="606" y="936"/>
                  </a:lnTo>
                  <a:lnTo>
                    <a:pt x="612" y="942"/>
                  </a:lnTo>
                  <a:lnTo>
                    <a:pt x="618" y="954"/>
                  </a:lnTo>
                  <a:lnTo>
                    <a:pt x="618" y="960"/>
                  </a:lnTo>
                  <a:lnTo>
                    <a:pt x="648" y="960"/>
                  </a:lnTo>
                  <a:lnTo>
                    <a:pt x="666" y="984"/>
                  </a:lnTo>
                  <a:lnTo>
                    <a:pt x="684" y="978"/>
                  </a:lnTo>
                  <a:lnTo>
                    <a:pt x="702" y="978"/>
                  </a:lnTo>
                  <a:lnTo>
                    <a:pt x="720" y="996"/>
                  </a:lnTo>
                  <a:lnTo>
                    <a:pt x="738" y="1008"/>
                  </a:lnTo>
                  <a:lnTo>
                    <a:pt x="756" y="1026"/>
                  </a:lnTo>
                  <a:lnTo>
                    <a:pt x="792" y="1050"/>
                  </a:lnTo>
                  <a:lnTo>
                    <a:pt x="810" y="1050"/>
                  </a:lnTo>
                  <a:lnTo>
                    <a:pt x="822" y="1056"/>
                  </a:lnTo>
                  <a:lnTo>
                    <a:pt x="834" y="1068"/>
                  </a:lnTo>
                  <a:lnTo>
                    <a:pt x="852" y="1068"/>
                  </a:lnTo>
                  <a:lnTo>
                    <a:pt x="876" y="1056"/>
                  </a:lnTo>
                  <a:lnTo>
                    <a:pt x="876" y="1050"/>
                  </a:lnTo>
                  <a:lnTo>
                    <a:pt x="900" y="1056"/>
                  </a:lnTo>
                  <a:lnTo>
                    <a:pt x="912" y="1032"/>
                  </a:lnTo>
                  <a:lnTo>
                    <a:pt x="930" y="1032"/>
                  </a:lnTo>
                  <a:lnTo>
                    <a:pt x="954" y="1008"/>
                  </a:lnTo>
                  <a:lnTo>
                    <a:pt x="966" y="1020"/>
                  </a:lnTo>
                  <a:lnTo>
                    <a:pt x="972" y="1014"/>
                  </a:lnTo>
                  <a:lnTo>
                    <a:pt x="984" y="1014"/>
                  </a:lnTo>
                  <a:lnTo>
                    <a:pt x="1002" y="1032"/>
                  </a:lnTo>
                  <a:lnTo>
                    <a:pt x="1014" y="1050"/>
                  </a:lnTo>
                  <a:lnTo>
                    <a:pt x="1020" y="1068"/>
                  </a:lnTo>
                  <a:lnTo>
                    <a:pt x="1032" y="1080"/>
                  </a:lnTo>
                  <a:lnTo>
                    <a:pt x="1032" y="1098"/>
                  </a:lnTo>
                  <a:lnTo>
                    <a:pt x="1038" y="1110"/>
                  </a:lnTo>
                  <a:lnTo>
                    <a:pt x="1044" y="1116"/>
                  </a:lnTo>
                  <a:lnTo>
                    <a:pt x="1056" y="1122"/>
                  </a:lnTo>
                  <a:lnTo>
                    <a:pt x="1080" y="1122"/>
                  </a:lnTo>
                  <a:lnTo>
                    <a:pt x="1080" y="1128"/>
                  </a:lnTo>
                  <a:lnTo>
                    <a:pt x="1086" y="1134"/>
                  </a:lnTo>
                  <a:lnTo>
                    <a:pt x="1098" y="1140"/>
                  </a:lnTo>
                  <a:lnTo>
                    <a:pt x="1164" y="1140"/>
                  </a:lnTo>
                  <a:lnTo>
                    <a:pt x="1176" y="1146"/>
                  </a:lnTo>
                  <a:lnTo>
                    <a:pt x="1200" y="1170"/>
                  </a:lnTo>
                  <a:lnTo>
                    <a:pt x="1212" y="1170"/>
                  </a:lnTo>
                  <a:lnTo>
                    <a:pt x="1224" y="1164"/>
                  </a:lnTo>
                  <a:lnTo>
                    <a:pt x="1230" y="1164"/>
                  </a:lnTo>
                  <a:lnTo>
                    <a:pt x="1242" y="1158"/>
                  </a:lnTo>
                  <a:lnTo>
                    <a:pt x="1248" y="1158"/>
                  </a:lnTo>
                  <a:lnTo>
                    <a:pt x="1254" y="1164"/>
                  </a:lnTo>
                  <a:lnTo>
                    <a:pt x="1278" y="1176"/>
                  </a:lnTo>
                  <a:lnTo>
                    <a:pt x="1296" y="1182"/>
                  </a:lnTo>
                  <a:lnTo>
                    <a:pt x="1326" y="1182"/>
                  </a:lnTo>
                  <a:lnTo>
                    <a:pt x="1338" y="11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2" name="Indonesia" descr="© INSCALE GmbH, 05.05.2010&#10;http://www.presentationload.com/">
              <a:extLst>
                <a:ext uri="{FF2B5EF4-FFF2-40B4-BE49-F238E27FC236}">
                  <a16:creationId xmlns:a16="http://schemas.microsoft.com/office/drawing/2014/main" id="{BB0A015C-3203-79F3-68F1-BFEE837A349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-1078608" y="-108750"/>
              <a:ext cx="2" cy="2"/>
            </a:xfrm>
            <a:custGeom>
              <a:avLst/>
              <a:gdLst>
                <a:gd name="T0" fmla="*/ 2147483647 w 3264"/>
                <a:gd name="T1" fmla="*/ 2147483647 h 1302"/>
                <a:gd name="T2" fmla="*/ 2147483647 w 3264"/>
                <a:gd name="T3" fmla="*/ 2147483647 h 1302"/>
                <a:gd name="T4" fmla="*/ 2147483647 w 3264"/>
                <a:gd name="T5" fmla="*/ 2147483647 h 1302"/>
                <a:gd name="T6" fmla="*/ 2147483647 w 3264"/>
                <a:gd name="T7" fmla="*/ 2147483647 h 1302"/>
                <a:gd name="T8" fmla="*/ 2147483647 w 3264"/>
                <a:gd name="T9" fmla="*/ 2147483647 h 1302"/>
                <a:gd name="T10" fmla="*/ 2147483647 w 3264"/>
                <a:gd name="T11" fmla="*/ 2147483647 h 1302"/>
                <a:gd name="T12" fmla="*/ 2147483647 w 3264"/>
                <a:gd name="T13" fmla="*/ 2147483647 h 1302"/>
                <a:gd name="T14" fmla="*/ 2147483647 w 3264"/>
                <a:gd name="T15" fmla="*/ 2147483647 h 1302"/>
                <a:gd name="T16" fmla="*/ 2147483647 w 3264"/>
                <a:gd name="T17" fmla="*/ 2147483647 h 1302"/>
                <a:gd name="T18" fmla="*/ 2147483647 w 3264"/>
                <a:gd name="T19" fmla="*/ 2147483647 h 1302"/>
                <a:gd name="T20" fmla="*/ 2147483647 w 3264"/>
                <a:gd name="T21" fmla="*/ 2147483647 h 1302"/>
                <a:gd name="T22" fmla="*/ 2147483647 w 3264"/>
                <a:gd name="T23" fmla="*/ 2147483647 h 1302"/>
                <a:gd name="T24" fmla="*/ 2147483647 w 3264"/>
                <a:gd name="T25" fmla="*/ 2147483647 h 1302"/>
                <a:gd name="T26" fmla="*/ 2147483647 w 3264"/>
                <a:gd name="T27" fmla="*/ 2147483647 h 1302"/>
                <a:gd name="T28" fmla="*/ 2147483647 w 3264"/>
                <a:gd name="T29" fmla="*/ 2147483647 h 1302"/>
                <a:gd name="T30" fmla="*/ 2147483647 w 3264"/>
                <a:gd name="T31" fmla="*/ 2147483647 h 1302"/>
                <a:gd name="T32" fmla="*/ 2147483647 w 3264"/>
                <a:gd name="T33" fmla="*/ 2147483647 h 1302"/>
                <a:gd name="T34" fmla="*/ 2147483647 w 3264"/>
                <a:gd name="T35" fmla="*/ 2147483647 h 1302"/>
                <a:gd name="T36" fmla="*/ 2147483647 w 3264"/>
                <a:gd name="T37" fmla="*/ 2147483647 h 1302"/>
                <a:gd name="T38" fmla="*/ 2147483647 w 3264"/>
                <a:gd name="T39" fmla="*/ 2147483647 h 1302"/>
                <a:gd name="T40" fmla="*/ 2147483647 w 3264"/>
                <a:gd name="T41" fmla="*/ 2147483647 h 1302"/>
                <a:gd name="T42" fmla="*/ 2147483647 w 3264"/>
                <a:gd name="T43" fmla="*/ 2147483647 h 1302"/>
                <a:gd name="T44" fmla="*/ 2147483647 w 3264"/>
                <a:gd name="T45" fmla="*/ 2147483647 h 1302"/>
                <a:gd name="T46" fmla="*/ 2147483647 w 3264"/>
                <a:gd name="T47" fmla="*/ 2147483647 h 1302"/>
                <a:gd name="T48" fmla="*/ 2147483647 w 3264"/>
                <a:gd name="T49" fmla="*/ 2147483647 h 1302"/>
                <a:gd name="T50" fmla="*/ 2147483647 w 3264"/>
                <a:gd name="T51" fmla="*/ 2147483647 h 1302"/>
                <a:gd name="T52" fmla="*/ 2147483647 w 3264"/>
                <a:gd name="T53" fmla="*/ 2147483647 h 1302"/>
                <a:gd name="T54" fmla="*/ 2147483647 w 3264"/>
                <a:gd name="T55" fmla="*/ 2147483647 h 1302"/>
                <a:gd name="T56" fmla="*/ 2147483647 w 3264"/>
                <a:gd name="T57" fmla="*/ 2147483647 h 1302"/>
                <a:gd name="T58" fmla="*/ 2147483647 w 3264"/>
                <a:gd name="T59" fmla="*/ 2147483647 h 1302"/>
                <a:gd name="T60" fmla="*/ 2147483647 w 3264"/>
                <a:gd name="T61" fmla="*/ 2147483647 h 1302"/>
                <a:gd name="T62" fmla="*/ 2147483647 w 3264"/>
                <a:gd name="T63" fmla="*/ 2147483647 h 1302"/>
                <a:gd name="T64" fmla="*/ 2147483647 w 3264"/>
                <a:gd name="T65" fmla="*/ 2147483647 h 1302"/>
                <a:gd name="T66" fmla="*/ 2147483647 w 3264"/>
                <a:gd name="T67" fmla="*/ 2147483647 h 1302"/>
                <a:gd name="T68" fmla="*/ 2147483647 w 3264"/>
                <a:gd name="T69" fmla="*/ 2147483647 h 1302"/>
                <a:gd name="T70" fmla="*/ 2147483647 w 3264"/>
                <a:gd name="T71" fmla="*/ 2147483647 h 1302"/>
                <a:gd name="T72" fmla="*/ 2147483647 w 3264"/>
                <a:gd name="T73" fmla="*/ 2147483647 h 1302"/>
                <a:gd name="T74" fmla="*/ 2147483647 w 3264"/>
                <a:gd name="T75" fmla="*/ 2147483647 h 1302"/>
                <a:gd name="T76" fmla="*/ 2147483647 w 3264"/>
                <a:gd name="T77" fmla="*/ 2147483647 h 1302"/>
                <a:gd name="T78" fmla="*/ 2147483647 w 3264"/>
                <a:gd name="T79" fmla="*/ 2147483647 h 1302"/>
                <a:gd name="T80" fmla="*/ 2147483647 w 3264"/>
                <a:gd name="T81" fmla="*/ 2147483647 h 1302"/>
                <a:gd name="T82" fmla="*/ 2147483647 w 3264"/>
                <a:gd name="T83" fmla="*/ 2147483647 h 1302"/>
                <a:gd name="T84" fmla="*/ 2147483647 w 3264"/>
                <a:gd name="T85" fmla="*/ 2147483647 h 1302"/>
                <a:gd name="T86" fmla="*/ 2147483647 w 3264"/>
                <a:gd name="T87" fmla="*/ 2147483647 h 1302"/>
                <a:gd name="T88" fmla="*/ 2147483647 w 3264"/>
                <a:gd name="T89" fmla="*/ 2147483647 h 1302"/>
                <a:gd name="T90" fmla="*/ 2147483647 w 3264"/>
                <a:gd name="T91" fmla="*/ 2147483647 h 1302"/>
                <a:gd name="T92" fmla="*/ 2147483647 w 3264"/>
                <a:gd name="T93" fmla="*/ 2147483647 h 1302"/>
                <a:gd name="T94" fmla="*/ 2147483647 w 3264"/>
                <a:gd name="T95" fmla="*/ 2147483647 h 1302"/>
                <a:gd name="T96" fmla="*/ 2147483647 w 3264"/>
                <a:gd name="T97" fmla="*/ 2147483647 h 1302"/>
                <a:gd name="T98" fmla="*/ 2147483647 w 3264"/>
                <a:gd name="T99" fmla="*/ 2147483647 h 1302"/>
                <a:gd name="T100" fmla="*/ 2147483647 w 3264"/>
                <a:gd name="T101" fmla="*/ 2147483647 h 1302"/>
                <a:gd name="T102" fmla="*/ 2147483647 w 3264"/>
                <a:gd name="T103" fmla="*/ 2147483647 h 1302"/>
                <a:gd name="T104" fmla="*/ 2147483647 w 3264"/>
                <a:gd name="T105" fmla="*/ 2147483647 h 1302"/>
                <a:gd name="T106" fmla="*/ 2147483647 w 3264"/>
                <a:gd name="T107" fmla="*/ 2147483647 h 1302"/>
                <a:gd name="T108" fmla="*/ 2147483647 w 3264"/>
                <a:gd name="T109" fmla="*/ 2147483647 h 1302"/>
                <a:gd name="T110" fmla="*/ 2147483647 w 3264"/>
                <a:gd name="T111" fmla="*/ 2147483647 h 1302"/>
                <a:gd name="T112" fmla="*/ 2147483647 w 3264"/>
                <a:gd name="T113" fmla="*/ 2147483647 h 1302"/>
                <a:gd name="T114" fmla="*/ 2147483647 w 3264"/>
                <a:gd name="T115" fmla="*/ 2147483647 h 1302"/>
                <a:gd name="T116" fmla="*/ 2147483647 w 3264"/>
                <a:gd name="T117" fmla="*/ 2147483647 h 1302"/>
                <a:gd name="T118" fmla="*/ 2147483647 w 3264"/>
                <a:gd name="T119" fmla="*/ 2147483647 h 1302"/>
                <a:gd name="T120" fmla="*/ 2147483647 w 3264"/>
                <a:gd name="T121" fmla="*/ 2147483647 h 1302"/>
                <a:gd name="T122" fmla="*/ 2147483647 w 3264"/>
                <a:gd name="T123" fmla="*/ 2147483647 h 1302"/>
                <a:gd name="T124" fmla="*/ 2147483647 w 3264"/>
                <a:gd name="T125" fmla="*/ 2147483647 h 13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64"/>
                <a:gd name="T190" fmla="*/ 0 h 1302"/>
                <a:gd name="T191" fmla="*/ 3264 w 3264"/>
                <a:gd name="T192" fmla="*/ 1302 h 13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64" h="1302">
                  <a:moveTo>
                    <a:pt x="1788" y="984"/>
                  </a:moveTo>
                  <a:lnTo>
                    <a:pt x="1806" y="978"/>
                  </a:lnTo>
                  <a:lnTo>
                    <a:pt x="1818" y="954"/>
                  </a:lnTo>
                  <a:lnTo>
                    <a:pt x="1812" y="930"/>
                  </a:lnTo>
                  <a:lnTo>
                    <a:pt x="1788" y="984"/>
                  </a:lnTo>
                  <a:close/>
                  <a:moveTo>
                    <a:pt x="672" y="462"/>
                  </a:moveTo>
                  <a:lnTo>
                    <a:pt x="702" y="480"/>
                  </a:lnTo>
                  <a:lnTo>
                    <a:pt x="702" y="450"/>
                  </a:lnTo>
                  <a:lnTo>
                    <a:pt x="672" y="426"/>
                  </a:lnTo>
                  <a:lnTo>
                    <a:pt x="672" y="462"/>
                  </a:lnTo>
                  <a:close/>
                  <a:moveTo>
                    <a:pt x="678" y="492"/>
                  </a:moveTo>
                  <a:lnTo>
                    <a:pt x="654" y="516"/>
                  </a:lnTo>
                  <a:lnTo>
                    <a:pt x="678" y="546"/>
                  </a:lnTo>
                  <a:lnTo>
                    <a:pt x="678" y="492"/>
                  </a:lnTo>
                  <a:close/>
                  <a:moveTo>
                    <a:pt x="906" y="714"/>
                  </a:moveTo>
                  <a:lnTo>
                    <a:pt x="930" y="732"/>
                  </a:lnTo>
                  <a:lnTo>
                    <a:pt x="936" y="708"/>
                  </a:lnTo>
                  <a:lnTo>
                    <a:pt x="936" y="702"/>
                  </a:lnTo>
                  <a:lnTo>
                    <a:pt x="930" y="696"/>
                  </a:lnTo>
                  <a:lnTo>
                    <a:pt x="930" y="690"/>
                  </a:lnTo>
                  <a:lnTo>
                    <a:pt x="912" y="672"/>
                  </a:lnTo>
                  <a:lnTo>
                    <a:pt x="900" y="666"/>
                  </a:lnTo>
                  <a:lnTo>
                    <a:pt x="888" y="666"/>
                  </a:lnTo>
                  <a:lnTo>
                    <a:pt x="882" y="672"/>
                  </a:lnTo>
                  <a:lnTo>
                    <a:pt x="876" y="684"/>
                  </a:lnTo>
                  <a:lnTo>
                    <a:pt x="882" y="696"/>
                  </a:lnTo>
                  <a:lnTo>
                    <a:pt x="882" y="708"/>
                  </a:lnTo>
                  <a:lnTo>
                    <a:pt x="888" y="720"/>
                  </a:lnTo>
                  <a:lnTo>
                    <a:pt x="906" y="714"/>
                  </a:lnTo>
                  <a:close/>
                  <a:moveTo>
                    <a:pt x="684" y="372"/>
                  </a:moveTo>
                  <a:lnTo>
                    <a:pt x="672" y="360"/>
                  </a:lnTo>
                  <a:lnTo>
                    <a:pt x="660" y="372"/>
                  </a:lnTo>
                  <a:lnTo>
                    <a:pt x="672" y="396"/>
                  </a:lnTo>
                  <a:lnTo>
                    <a:pt x="684" y="396"/>
                  </a:lnTo>
                  <a:lnTo>
                    <a:pt x="684" y="372"/>
                  </a:lnTo>
                  <a:close/>
                  <a:moveTo>
                    <a:pt x="750" y="624"/>
                  </a:moveTo>
                  <a:lnTo>
                    <a:pt x="750" y="630"/>
                  </a:lnTo>
                  <a:lnTo>
                    <a:pt x="756" y="636"/>
                  </a:lnTo>
                  <a:lnTo>
                    <a:pt x="756" y="648"/>
                  </a:lnTo>
                  <a:lnTo>
                    <a:pt x="774" y="684"/>
                  </a:lnTo>
                  <a:lnTo>
                    <a:pt x="786" y="690"/>
                  </a:lnTo>
                  <a:lnTo>
                    <a:pt x="804" y="696"/>
                  </a:lnTo>
                  <a:lnTo>
                    <a:pt x="816" y="702"/>
                  </a:lnTo>
                  <a:lnTo>
                    <a:pt x="834" y="702"/>
                  </a:lnTo>
                  <a:lnTo>
                    <a:pt x="828" y="660"/>
                  </a:lnTo>
                  <a:lnTo>
                    <a:pt x="810" y="648"/>
                  </a:lnTo>
                  <a:lnTo>
                    <a:pt x="810" y="618"/>
                  </a:lnTo>
                  <a:lnTo>
                    <a:pt x="804" y="606"/>
                  </a:lnTo>
                  <a:lnTo>
                    <a:pt x="792" y="600"/>
                  </a:lnTo>
                  <a:lnTo>
                    <a:pt x="786" y="588"/>
                  </a:lnTo>
                  <a:lnTo>
                    <a:pt x="768" y="582"/>
                  </a:lnTo>
                  <a:lnTo>
                    <a:pt x="756" y="576"/>
                  </a:lnTo>
                  <a:lnTo>
                    <a:pt x="732" y="576"/>
                  </a:lnTo>
                  <a:lnTo>
                    <a:pt x="732" y="582"/>
                  </a:lnTo>
                  <a:lnTo>
                    <a:pt x="726" y="588"/>
                  </a:lnTo>
                  <a:lnTo>
                    <a:pt x="726" y="600"/>
                  </a:lnTo>
                  <a:lnTo>
                    <a:pt x="714" y="600"/>
                  </a:lnTo>
                  <a:lnTo>
                    <a:pt x="714" y="606"/>
                  </a:lnTo>
                  <a:lnTo>
                    <a:pt x="708" y="612"/>
                  </a:lnTo>
                  <a:lnTo>
                    <a:pt x="714" y="624"/>
                  </a:lnTo>
                  <a:lnTo>
                    <a:pt x="750" y="624"/>
                  </a:lnTo>
                  <a:close/>
                  <a:moveTo>
                    <a:pt x="246" y="438"/>
                  </a:moveTo>
                  <a:lnTo>
                    <a:pt x="222" y="462"/>
                  </a:lnTo>
                  <a:lnTo>
                    <a:pt x="234" y="492"/>
                  </a:lnTo>
                  <a:lnTo>
                    <a:pt x="234" y="498"/>
                  </a:lnTo>
                  <a:lnTo>
                    <a:pt x="228" y="504"/>
                  </a:lnTo>
                  <a:lnTo>
                    <a:pt x="228" y="510"/>
                  </a:lnTo>
                  <a:lnTo>
                    <a:pt x="240" y="510"/>
                  </a:lnTo>
                  <a:lnTo>
                    <a:pt x="246" y="504"/>
                  </a:lnTo>
                  <a:lnTo>
                    <a:pt x="246" y="468"/>
                  </a:lnTo>
                  <a:lnTo>
                    <a:pt x="252" y="456"/>
                  </a:lnTo>
                  <a:lnTo>
                    <a:pt x="246" y="438"/>
                  </a:lnTo>
                  <a:close/>
                  <a:moveTo>
                    <a:pt x="264" y="534"/>
                  </a:moveTo>
                  <a:lnTo>
                    <a:pt x="258" y="546"/>
                  </a:lnTo>
                  <a:lnTo>
                    <a:pt x="258" y="588"/>
                  </a:lnTo>
                  <a:lnTo>
                    <a:pt x="264" y="600"/>
                  </a:lnTo>
                  <a:lnTo>
                    <a:pt x="276" y="612"/>
                  </a:lnTo>
                  <a:lnTo>
                    <a:pt x="288" y="612"/>
                  </a:lnTo>
                  <a:lnTo>
                    <a:pt x="294" y="606"/>
                  </a:lnTo>
                  <a:lnTo>
                    <a:pt x="294" y="588"/>
                  </a:lnTo>
                  <a:lnTo>
                    <a:pt x="288" y="576"/>
                  </a:lnTo>
                  <a:lnTo>
                    <a:pt x="282" y="558"/>
                  </a:lnTo>
                  <a:lnTo>
                    <a:pt x="282" y="546"/>
                  </a:lnTo>
                  <a:lnTo>
                    <a:pt x="276" y="534"/>
                  </a:lnTo>
                  <a:lnTo>
                    <a:pt x="264" y="534"/>
                  </a:lnTo>
                  <a:close/>
                  <a:moveTo>
                    <a:pt x="48" y="222"/>
                  </a:moveTo>
                  <a:lnTo>
                    <a:pt x="42" y="228"/>
                  </a:lnTo>
                  <a:lnTo>
                    <a:pt x="42" y="246"/>
                  </a:lnTo>
                  <a:lnTo>
                    <a:pt x="48" y="258"/>
                  </a:lnTo>
                  <a:lnTo>
                    <a:pt x="66" y="258"/>
                  </a:lnTo>
                  <a:lnTo>
                    <a:pt x="84" y="276"/>
                  </a:lnTo>
                  <a:lnTo>
                    <a:pt x="90" y="270"/>
                  </a:lnTo>
                  <a:lnTo>
                    <a:pt x="90" y="252"/>
                  </a:lnTo>
                  <a:lnTo>
                    <a:pt x="78" y="246"/>
                  </a:lnTo>
                  <a:lnTo>
                    <a:pt x="72" y="234"/>
                  </a:lnTo>
                  <a:lnTo>
                    <a:pt x="60" y="228"/>
                  </a:lnTo>
                  <a:lnTo>
                    <a:pt x="54" y="222"/>
                  </a:lnTo>
                  <a:lnTo>
                    <a:pt x="48" y="222"/>
                  </a:lnTo>
                  <a:close/>
                  <a:moveTo>
                    <a:pt x="162" y="330"/>
                  </a:moveTo>
                  <a:lnTo>
                    <a:pt x="156" y="330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6" y="366"/>
                  </a:lnTo>
                  <a:lnTo>
                    <a:pt x="162" y="378"/>
                  </a:lnTo>
                  <a:lnTo>
                    <a:pt x="174" y="390"/>
                  </a:lnTo>
                  <a:lnTo>
                    <a:pt x="180" y="402"/>
                  </a:lnTo>
                  <a:lnTo>
                    <a:pt x="192" y="414"/>
                  </a:lnTo>
                  <a:lnTo>
                    <a:pt x="198" y="408"/>
                  </a:lnTo>
                  <a:lnTo>
                    <a:pt x="198" y="402"/>
                  </a:lnTo>
                  <a:lnTo>
                    <a:pt x="204" y="390"/>
                  </a:lnTo>
                  <a:lnTo>
                    <a:pt x="204" y="384"/>
                  </a:lnTo>
                  <a:lnTo>
                    <a:pt x="198" y="372"/>
                  </a:lnTo>
                  <a:lnTo>
                    <a:pt x="198" y="366"/>
                  </a:lnTo>
                  <a:lnTo>
                    <a:pt x="192" y="360"/>
                  </a:lnTo>
                  <a:lnTo>
                    <a:pt x="186" y="348"/>
                  </a:lnTo>
                  <a:lnTo>
                    <a:pt x="180" y="342"/>
                  </a:lnTo>
                  <a:lnTo>
                    <a:pt x="168" y="336"/>
                  </a:lnTo>
                  <a:lnTo>
                    <a:pt x="162" y="330"/>
                  </a:lnTo>
                  <a:close/>
                  <a:moveTo>
                    <a:pt x="2574" y="486"/>
                  </a:moveTo>
                  <a:lnTo>
                    <a:pt x="2574" y="474"/>
                  </a:lnTo>
                  <a:lnTo>
                    <a:pt x="2568" y="474"/>
                  </a:lnTo>
                  <a:lnTo>
                    <a:pt x="2556" y="468"/>
                  </a:lnTo>
                  <a:lnTo>
                    <a:pt x="2520" y="468"/>
                  </a:lnTo>
                  <a:lnTo>
                    <a:pt x="2514" y="474"/>
                  </a:lnTo>
                  <a:lnTo>
                    <a:pt x="2520" y="498"/>
                  </a:lnTo>
                  <a:lnTo>
                    <a:pt x="2526" y="498"/>
                  </a:lnTo>
                  <a:lnTo>
                    <a:pt x="2538" y="492"/>
                  </a:lnTo>
                  <a:lnTo>
                    <a:pt x="2562" y="492"/>
                  </a:lnTo>
                  <a:lnTo>
                    <a:pt x="2568" y="486"/>
                  </a:lnTo>
                  <a:lnTo>
                    <a:pt x="2574" y="486"/>
                  </a:lnTo>
                  <a:close/>
                  <a:moveTo>
                    <a:pt x="336" y="648"/>
                  </a:moveTo>
                  <a:lnTo>
                    <a:pt x="342" y="648"/>
                  </a:lnTo>
                  <a:lnTo>
                    <a:pt x="342" y="636"/>
                  </a:lnTo>
                  <a:lnTo>
                    <a:pt x="330" y="624"/>
                  </a:lnTo>
                  <a:lnTo>
                    <a:pt x="318" y="624"/>
                  </a:lnTo>
                  <a:lnTo>
                    <a:pt x="318" y="636"/>
                  </a:lnTo>
                  <a:lnTo>
                    <a:pt x="330" y="648"/>
                  </a:lnTo>
                  <a:lnTo>
                    <a:pt x="336" y="648"/>
                  </a:lnTo>
                  <a:close/>
                  <a:moveTo>
                    <a:pt x="2472" y="654"/>
                  </a:moveTo>
                  <a:lnTo>
                    <a:pt x="2484" y="648"/>
                  </a:lnTo>
                  <a:lnTo>
                    <a:pt x="2502" y="630"/>
                  </a:lnTo>
                  <a:lnTo>
                    <a:pt x="2502" y="618"/>
                  </a:lnTo>
                  <a:lnTo>
                    <a:pt x="2430" y="612"/>
                  </a:lnTo>
                  <a:lnTo>
                    <a:pt x="2430" y="624"/>
                  </a:lnTo>
                  <a:lnTo>
                    <a:pt x="2436" y="630"/>
                  </a:lnTo>
                  <a:lnTo>
                    <a:pt x="2442" y="642"/>
                  </a:lnTo>
                  <a:lnTo>
                    <a:pt x="2448" y="648"/>
                  </a:lnTo>
                  <a:lnTo>
                    <a:pt x="2460" y="654"/>
                  </a:lnTo>
                  <a:lnTo>
                    <a:pt x="2472" y="654"/>
                  </a:lnTo>
                  <a:close/>
                  <a:moveTo>
                    <a:pt x="2406" y="288"/>
                  </a:moveTo>
                  <a:lnTo>
                    <a:pt x="2418" y="276"/>
                  </a:lnTo>
                  <a:lnTo>
                    <a:pt x="2418" y="264"/>
                  </a:lnTo>
                  <a:lnTo>
                    <a:pt x="2412" y="258"/>
                  </a:lnTo>
                  <a:lnTo>
                    <a:pt x="2400" y="252"/>
                  </a:lnTo>
                  <a:lnTo>
                    <a:pt x="2376" y="252"/>
                  </a:lnTo>
                  <a:lnTo>
                    <a:pt x="2370" y="258"/>
                  </a:lnTo>
                  <a:lnTo>
                    <a:pt x="2370" y="264"/>
                  </a:lnTo>
                  <a:lnTo>
                    <a:pt x="2394" y="288"/>
                  </a:lnTo>
                  <a:lnTo>
                    <a:pt x="2406" y="288"/>
                  </a:lnTo>
                  <a:close/>
                  <a:moveTo>
                    <a:pt x="2868" y="528"/>
                  </a:moveTo>
                  <a:lnTo>
                    <a:pt x="2886" y="534"/>
                  </a:lnTo>
                  <a:lnTo>
                    <a:pt x="2892" y="534"/>
                  </a:lnTo>
                  <a:lnTo>
                    <a:pt x="2898" y="528"/>
                  </a:lnTo>
                  <a:lnTo>
                    <a:pt x="2898" y="522"/>
                  </a:lnTo>
                  <a:lnTo>
                    <a:pt x="2874" y="510"/>
                  </a:lnTo>
                  <a:lnTo>
                    <a:pt x="2868" y="516"/>
                  </a:lnTo>
                  <a:lnTo>
                    <a:pt x="2862" y="516"/>
                  </a:lnTo>
                  <a:lnTo>
                    <a:pt x="2862" y="522"/>
                  </a:lnTo>
                  <a:lnTo>
                    <a:pt x="2868" y="528"/>
                  </a:lnTo>
                  <a:close/>
                  <a:moveTo>
                    <a:pt x="2916" y="618"/>
                  </a:moveTo>
                  <a:lnTo>
                    <a:pt x="2928" y="618"/>
                  </a:lnTo>
                  <a:lnTo>
                    <a:pt x="2940" y="612"/>
                  </a:lnTo>
                  <a:lnTo>
                    <a:pt x="2958" y="612"/>
                  </a:lnTo>
                  <a:lnTo>
                    <a:pt x="2964" y="606"/>
                  </a:lnTo>
                  <a:lnTo>
                    <a:pt x="2970" y="606"/>
                  </a:lnTo>
                  <a:lnTo>
                    <a:pt x="2964" y="606"/>
                  </a:lnTo>
                  <a:lnTo>
                    <a:pt x="2958" y="600"/>
                  </a:lnTo>
                  <a:lnTo>
                    <a:pt x="2946" y="594"/>
                  </a:lnTo>
                  <a:lnTo>
                    <a:pt x="2934" y="594"/>
                  </a:lnTo>
                  <a:lnTo>
                    <a:pt x="2928" y="588"/>
                  </a:lnTo>
                  <a:lnTo>
                    <a:pt x="2922" y="588"/>
                  </a:lnTo>
                  <a:lnTo>
                    <a:pt x="2910" y="594"/>
                  </a:lnTo>
                  <a:lnTo>
                    <a:pt x="2892" y="594"/>
                  </a:lnTo>
                  <a:lnTo>
                    <a:pt x="2886" y="600"/>
                  </a:lnTo>
                  <a:lnTo>
                    <a:pt x="2880" y="600"/>
                  </a:lnTo>
                  <a:lnTo>
                    <a:pt x="2892" y="606"/>
                  </a:lnTo>
                  <a:lnTo>
                    <a:pt x="2898" y="612"/>
                  </a:lnTo>
                  <a:lnTo>
                    <a:pt x="2910" y="618"/>
                  </a:lnTo>
                  <a:lnTo>
                    <a:pt x="2916" y="618"/>
                  </a:lnTo>
                  <a:close/>
                  <a:moveTo>
                    <a:pt x="1710" y="552"/>
                  </a:moveTo>
                  <a:lnTo>
                    <a:pt x="1710" y="564"/>
                  </a:lnTo>
                  <a:lnTo>
                    <a:pt x="1716" y="570"/>
                  </a:lnTo>
                  <a:lnTo>
                    <a:pt x="1716" y="582"/>
                  </a:lnTo>
                  <a:lnTo>
                    <a:pt x="1722" y="594"/>
                  </a:lnTo>
                  <a:lnTo>
                    <a:pt x="1722" y="612"/>
                  </a:lnTo>
                  <a:lnTo>
                    <a:pt x="1716" y="618"/>
                  </a:lnTo>
                  <a:lnTo>
                    <a:pt x="1692" y="630"/>
                  </a:lnTo>
                  <a:lnTo>
                    <a:pt x="1686" y="636"/>
                  </a:lnTo>
                  <a:lnTo>
                    <a:pt x="1674" y="642"/>
                  </a:lnTo>
                  <a:lnTo>
                    <a:pt x="1674" y="678"/>
                  </a:lnTo>
                  <a:lnTo>
                    <a:pt x="1680" y="684"/>
                  </a:lnTo>
                  <a:lnTo>
                    <a:pt x="1686" y="696"/>
                  </a:lnTo>
                  <a:lnTo>
                    <a:pt x="1674" y="708"/>
                  </a:lnTo>
                  <a:lnTo>
                    <a:pt x="1674" y="720"/>
                  </a:lnTo>
                  <a:lnTo>
                    <a:pt x="1680" y="726"/>
                  </a:lnTo>
                  <a:lnTo>
                    <a:pt x="1692" y="732"/>
                  </a:lnTo>
                  <a:lnTo>
                    <a:pt x="1698" y="726"/>
                  </a:lnTo>
                  <a:lnTo>
                    <a:pt x="1722" y="726"/>
                  </a:lnTo>
                  <a:lnTo>
                    <a:pt x="1728" y="732"/>
                  </a:lnTo>
                  <a:lnTo>
                    <a:pt x="1728" y="756"/>
                  </a:lnTo>
                  <a:lnTo>
                    <a:pt x="1722" y="762"/>
                  </a:lnTo>
                  <a:lnTo>
                    <a:pt x="1740" y="780"/>
                  </a:lnTo>
                  <a:lnTo>
                    <a:pt x="1728" y="846"/>
                  </a:lnTo>
                  <a:lnTo>
                    <a:pt x="1710" y="864"/>
                  </a:lnTo>
                  <a:lnTo>
                    <a:pt x="1704" y="876"/>
                  </a:lnTo>
                  <a:lnTo>
                    <a:pt x="1704" y="888"/>
                  </a:lnTo>
                  <a:lnTo>
                    <a:pt x="1710" y="906"/>
                  </a:lnTo>
                  <a:lnTo>
                    <a:pt x="1722" y="924"/>
                  </a:lnTo>
                  <a:lnTo>
                    <a:pt x="1746" y="936"/>
                  </a:lnTo>
                  <a:lnTo>
                    <a:pt x="1764" y="930"/>
                  </a:lnTo>
                  <a:lnTo>
                    <a:pt x="1788" y="906"/>
                  </a:lnTo>
                  <a:lnTo>
                    <a:pt x="1788" y="864"/>
                  </a:lnTo>
                  <a:lnTo>
                    <a:pt x="1782" y="858"/>
                  </a:lnTo>
                  <a:lnTo>
                    <a:pt x="1776" y="846"/>
                  </a:lnTo>
                  <a:lnTo>
                    <a:pt x="1800" y="822"/>
                  </a:lnTo>
                  <a:lnTo>
                    <a:pt x="1806" y="804"/>
                  </a:lnTo>
                  <a:lnTo>
                    <a:pt x="1806" y="774"/>
                  </a:lnTo>
                  <a:lnTo>
                    <a:pt x="1812" y="756"/>
                  </a:lnTo>
                  <a:lnTo>
                    <a:pt x="1812" y="726"/>
                  </a:lnTo>
                  <a:lnTo>
                    <a:pt x="1806" y="714"/>
                  </a:lnTo>
                  <a:lnTo>
                    <a:pt x="1800" y="696"/>
                  </a:lnTo>
                  <a:lnTo>
                    <a:pt x="1794" y="684"/>
                  </a:lnTo>
                  <a:lnTo>
                    <a:pt x="1794" y="636"/>
                  </a:lnTo>
                  <a:lnTo>
                    <a:pt x="1800" y="630"/>
                  </a:lnTo>
                  <a:lnTo>
                    <a:pt x="1800" y="624"/>
                  </a:lnTo>
                  <a:lnTo>
                    <a:pt x="1806" y="618"/>
                  </a:lnTo>
                  <a:lnTo>
                    <a:pt x="1812" y="618"/>
                  </a:lnTo>
                  <a:lnTo>
                    <a:pt x="1818" y="624"/>
                  </a:lnTo>
                  <a:lnTo>
                    <a:pt x="1824" y="642"/>
                  </a:lnTo>
                  <a:lnTo>
                    <a:pt x="1830" y="666"/>
                  </a:lnTo>
                  <a:lnTo>
                    <a:pt x="1836" y="684"/>
                  </a:lnTo>
                  <a:lnTo>
                    <a:pt x="1836" y="702"/>
                  </a:lnTo>
                  <a:lnTo>
                    <a:pt x="1866" y="738"/>
                  </a:lnTo>
                  <a:lnTo>
                    <a:pt x="1866" y="792"/>
                  </a:lnTo>
                  <a:lnTo>
                    <a:pt x="1890" y="822"/>
                  </a:lnTo>
                  <a:lnTo>
                    <a:pt x="1890" y="858"/>
                  </a:lnTo>
                  <a:lnTo>
                    <a:pt x="1902" y="930"/>
                  </a:lnTo>
                  <a:lnTo>
                    <a:pt x="1920" y="918"/>
                  </a:lnTo>
                  <a:lnTo>
                    <a:pt x="1962" y="930"/>
                  </a:lnTo>
                  <a:lnTo>
                    <a:pt x="1962" y="870"/>
                  </a:lnTo>
                  <a:lnTo>
                    <a:pt x="1968" y="864"/>
                  </a:lnTo>
                  <a:lnTo>
                    <a:pt x="1974" y="852"/>
                  </a:lnTo>
                  <a:lnTo>
                    <a:pt x="1980" y="876"/>
                  </a:lnTo>
                  <a:lnTo>
                    <a:pt x="1998" y="876"/>
                  </a:lnTo>
                  <a:lnTo>
                    <a:pt x="2004" y="870"/>
                  </a:lnTo>
                  <a:lnTo>
                    <a:pt x="2010" y="858"/>
                  </a:lnTo>
                  <a:lnTo>
                    <a:pt x="2010" y="828"/>
                  </a:lnTo>
                  <a:lnTo>
                    <a:pt x="2004" y="822"/>
                  </a:lnTo>
                  <a:lnTo>
                    <a:pt x="2004" y="816"/>
                  </a:lnTo>
                  <a:lnTo>
                    <a:pt x="1992" y="810"/>
                  </a:lnTo>
                  <a:lnTo>
                    <a:pt x="1986" y="798"/>
                  </a:lnTo>
                  <a:lnTo>
                    <a:pt x="1974" y="792"/>
                  </a:lnTo>
                  <a:lnTo>
                    <a:pt x="1962" y="780"/>
                  </a:lnTo>
                  <a:lnTo>
                    <a:pt x="1956" y="768"/>
                  </a:lnTo>
                  <a:lnTo>
                    <a:pt x="1944" y="756"/>
                  </a:lnTo>
                  <a:lnTo>
                    <a:pt x="1944" y="750"/>
                  </a:lnTo>
                  <a:lnTo>
                    <a:pt x="1956" y="726"/>
                  </a:lnTo>
                  <a:lnTo>
                    <a:pt x="1968" y="720"/>
                  </a:lnTo>
                  <a:lnTo>
                    <a:pt x="1968" y="708"/>
                  </a:lnTo>
                  <a:lnTo>
                    <a:pt x="1962" y="696"/>
                  </a:lnTo>
                  <a:lnTo>
                    <a:pt x="1938" y="684"/>
                  </a:lnTo>
                  <a:lnTo>
                    <a:pt x="1932" y="672"/>
                  </a:lnTo>
                  <a:lnTo>
                    <a:pt x="1932" y="642"/>
                  </a:lnTo>
                  <a:lnTo>
                    <a:pt x="1938" y="636"/>
                  </a:lnTo>
                  <a:lnTo>
                    <a:pt x="1938" y="630"/>
                  </a:lnTo>
                  <a:lnTo>
                    <a:pt x="1926" y="618"/>
                  </a:lnTo>
                  <a:lnTo>
                    <a:pt x="1914" y="612"/>
                  </a:lnTo>
                  <a:lnTo>
                    <a:pt x="1896" y="594"/>
                  </a:lnTo>
                  <a:lnTo>
                    <a:pt x="1884" y="588"/>
                  </a:lnTo>
                  <a:lnTo>
                    <a:pt x="1878" y="582"/>
                  </a:lnTo>
                  <a:lnTo>
                    <a:pt x="1914" y="582"/>
                  </a:lnTo>
                  <a:lnTo>
                    <a:pt x="1926" y="576"/>
                  </a:lnTo>
                  <a:lnTo>
                    <a:pt x="1932" y="570"/>
                  </a:lnTo>
                  <a:lnTo>
                    <a:pt x="1944" y="546"/>
                  </a:lnTo>
                  <a:lnTo>
                    <a:pt x="1950" y="540"/>
                  </a:lnTo>
                  <a:lnTo>
                    <a:pt x="1956" y="528"/>
                  </a:lnTo>
                  <a:lnTo>
                    <a:pt x="1992" y="528"/>
                  </a:lnTo>
                  <a:lnTo>
                    <a:pt x="2004" y="522"/>
                  </a:lnTo>
                  <a:lnTo>
                    <a:pt x="2010" y="522"/>
                  </a:lnTo>
                  <a:lnTo>
                    <a:pt x="2016" y="516"/>
                  </a:lnTo>
                  <a:lnTo>
                    <a:pt x="2016" y="504"/>
                  </a:lnTo>
                  <a:lnTo>
                    <a:pt x="1998" y="486"/>
                  </a:lnTo>
                  <a:lnTo>
                    <a:pt x="1986" y="480"/>
                  </a:lnTo>
                  <a:lnTo>
                    <a:pt x="1974" y="486"/>
                  </a:lnTo>
                  <a:lnTo>
                    <a:pt x="1956" y="504"/>
                  </a:lnTo>
                  <a:lnTo>
                    <a:pt x="1956" y="510"/>
                  </a:lnTo>
                  <a:lnTo>
                    <a:pt x="1944" y="510"/>
                  </a:lnTo>
                  <a:lnTo>
                    <a:pt x="1932" y="504"/>
                  </a:lnTo>
                  <a:lnTo>
                    <a:pt x="1896" y="504"/>
                  </a:lnTo>
                  <a:lnTo>
                    <a:pt x="1890" y="510"/>
                  </a:lnTo>
                  <a:lnTo>
                    <a:pt x="1884" y="522"/>
                  </a:lnTo>
                  <a:lnTo>
                    <a:pt x="1854" y="552"/>
                  </a:lnTo>
                  <a:lnTo>
                    <a:pt x="1848" y="546"/>
                  </a:lnTo>
                  <a:lnTo>
                    <a:pt x="1836" y="540"/>
                  </a:lnTo>
                  <a:lnTo>
                    <a:pt x="1824" y="516"/>
                  </a:lnTo>
                  <a:lnTo>
                    <a:pt x="1788" y="498"/>
                  </a:lnTo>
                  <a:lnTo>
                    <a:pt x="1776" y="498"/>
                  </a:lnTo>
                  <a:lnTo>
                    <a:pt x="1776" y="486"/>
                  </a:lnTo>
                  <a:lnTo>
                    <a:pt x="1782" y="468"/>
                  </a:lnTo>
                  <a:lnTo>
                    <a:pt x="1782" y="456"/>
                  </a:lnTo>
                  <a:lnTo>
                    <a:pt x="1794" y="420"/>
                  </a:lnTo>
                  <a:lnTo>
                    <a:pt x="1806" y="408"/>
                  </a:lnTo>
                  <a:lnTo>
                    <a:pt x="1824" y="408"/>
                  </a:lnTo>
                  <a:lnTo>
                    <a:pt x="1842" y="414"/>
                  </a:lnTo>
                  <a:lnTo>
                    <a:pt x="1896" y="414"/>
                  </a:lnTo>
                  <a:lnTo>
                    <a:pt x="1902" y="408"/>
                  </a:lnTo>
                  <a:lnTo>
                    <a:pt x="1908" y="408"/>
                  </a:lnTo>
                  <a:lnTo>
                    <a:pt x="1908" y="402"/>
                  </a:lnTo>
                  <a:lnTo>
                    <a:pt x="1914" y="396"/>
                  </a:lnTo>
                  <a:lnTo>
                    <a:pt x="1920" y="396"/>
                  </a:lnTo>
                  <a:lnTo>
                    <a:pt x="1944" y="402"/>
                  </a:lnTo>
                  <a:lnTo>
                    <a:pt x="1980" y="420"/>
                  </a:lnTo>
                  <a:lnTo>
                    <a:pt x="2010" y="432"/>
                  </a:lnTo>
                  <a:lnTo>
                    <a:pt x="2034" y="438"/>
                  </a:lnTo>
                  <a:lnTo>
                    <a:pt x="2040" y="438"/>
                  </a:lnTo>
                  <a:lnTo>
                    <a:pt x="2052" y="432"/>
                  </a:lnTo>
                  <a:lnTo>
                    <a:pt x="2064" y="420"/>
                  </a:lnTo>
                  <a:lnTo>
                    <a:pt x="2082" y="420"/>
                  </a:lnTo>
                  <a:lnTo>
                    <a:pt x="2094" y="414"/>
                  </a:lnTo>
                  <a:lnTo>
                    <a:pt x="2106" y="414"/>
                  </a:lnTo>
                  <a:lnTo>
                    <a:pt x="2112" y="408"/>
                  </a:lnTo>
                  <a:lnTo>
                    <a:pt x="2112" y="402"/>
                  </a:lnTo>
                  <a:lnTo>
                    <a:pt x="2106" y="396"/>
                  </a:lnTo>
                  <a:lnTo>
                    <a:pt x="2106" y="390"/>
                  </a:lnTo>
                  <a:lnTo>
                    <a:pt x="2118" y="378"/>
                  </a:lnTo>
                  <a:lnTo>
                    <a:pt x="2142" y="366"/>
                  </a:lnTo>
                  <a:lnTo>
                    <a:pt x="2148" y="360"/>
                  </a:lnTo>
                  <a:lnTo>
                    <a:pt x="2160" y="354"/>
                  </a:lnTo>
                  <a:lnTo>
                    <a:pt x="2148" y="324"/>
                  </a:lnTo>
                  <a:lnTo>
                    <a:pt x="2070" y="360"/>
                  </a:lnTo>
                  <a:lnTo>
                    <a:pt x="2076" y="366"/>
                  </a:lnTo>
                  <a:lnTo>
                    <a:pt x="2076" y="372"/>
                  </a:lnTo>
                  <a:lnTo>
                    <a:pt x="2070" y="378"/>
                  </a:lnTo>
                  <a:lnTo>
                    <a:pt x="2046" y="378"/>
                  </a:lnTo>
                  <a:lnTo>
                    <a:pt x="2022" y="366"/>
                  </a:lnTo>
                  <a:lnTo>
                    <a:pt x="2004" y="366"/>
                  </a:lnTo>
                  <a:lnTo>
                    <a:pt x="1968" y="384"/>
                  </a:lnTo>
                  <a:lnTo>
                    <a:pt x="1950" y="384"/>
                  </a:lnTo>
                  <a:lnTo>
                    <a:pt x="1938" y="378"/>
                  </a:lnTo>
                  <a:lnTo>
                    <a:pt x="1926" y="378"/>
                  </a:lnTo>
                  <a:lnTo>
                    <a:pt x="1902" y="366"/>
                  </a:lnTo>
                  <a:lnTo>
                    <a:pt x="1860" y="366"/>
                  </a:lnTo>
                  <a:lnTo>
                    <a:pt x="1872" y="348"/>
                  </a:lnTo>
                  <a:lnTo>
                    <a:pt x="1860" y="348"/>
                  </a:lnTo>
                  <a:lnTo>
                    <a:pt x="1848" y="342"/>
                  </a:lnTo>
                  <a:lnTo>
                    <a:pt x="1824" y="342"/>
                  </a:lnTo>
                  <a:lnTo>
                    <a:pt x="1824" y="366"/>
                  </a:lnTo>
                  <a:lnTo>
                    <a:pt x="1812" y="378"/>
                  </a:lnTo>
                  <a:lnTo>
                    <a:pt x="1788" y="390"/>
                  </a:lnTo>
                  <a:lnTo>
                    <a:pt x="1764" y="390"/>
                  </a:lnTo>
                  <a:lnTo>
                    <a:pt x="1758" y="396"/>
                  </a:lnTo>
                  <a:lnTo>
                    <a:pt x="1758" y="426"/>
                  </a:lnTo>
                  <a:lnTo>
                    <a:pt x="1740" y="432"/>
                  </a:lnTo>
                  <a:lnTo>
                    <a:pt x="1752" y="498"/>
                  </a:lnTo>
                  <a:lnTo>
                    <a:pt x="1740" y="498"/>
                  </a:lnTo>
                  <a:lnTo>
                    <a:pt x="1734" y="510"/>
                  </a:lnTo>
                  <a:lnTo>
                    <a:pt x="1728" y="516"/>
                  </a:lnTo>
                  <a:lnTo>
                    <a:pt x="1710" y="552"/>
                  </a:lnTo>
                  <a:close/>
                  <a:moveTo>
                    <a:pt x="1986" y="576"/>
                  </a:moveTo>
                  <a:lnTo>
                    <a:pt x="1986" y="594"/>
                  </a:lnTo>
                  <a:lnTo>
                    <a:pt x="1992" y="600"/>
                  </a:lnTo>
                  <a:lnTo>
                    <a:pt x="2004" y="600"/>
                  </a:lnTo>
                  <a:lnTo>
                    <a:pt x="2016" y="588"/>
                  </a:lnTo>
                  <a:lnTo>
                    <a:pt x="2016" y="576"/>
                  </a:lnTo>
                  <a:lnTo>
                    <a:pt x="1986" y="576"/>
                  </a:lnTo>
                  <a:close/>
                  <a:moveTo>
                    <a:pt x="1686" y="1110"/>
                  </a:moveTo>
                  <a:lnTo>
                    <a:pt x="1674" y="1110"/>
                  </a:lnTo>
                  <a:lnTo>
                    <a:pt x="1668" y="1116"/>
                  </a:lnTo>
                  <a:lnTo>
                    <a:pt x="1662" y="1116"/>
                  </a:lnTo>
                  <a:lnTo>
                    <a:pt x="1614" y="1104"/>
                  </a:lnTo>
                  <a:lnTo>
                    <a:pt x="1644" y="1146"/>
                  </a:lnTo>
                  <a:lnTo>
                    <a:pt x="1650" y="1152"/>
                  </a:lnTo>
                  <a:lnTo>
                    <a:pt x="1662" y="1158"/>
                  </a:lnTo>
                  <a:lnTo>
                    <a:pt x="1668" y="1164"/>
                  </a:lnTo>
                  <a:lnTo>
                    <a:pt x="1680" y="1170"/>
                  </a:lnTo>
                  <a:lnTo>
                    <a:pt x="1692" y="1158"/>
                  </a:lnTo>
                  <a:lnTo>
                    <a:pt x="1698" y="1140"/>
                  </a:lnTo>
                  <a:lnTo>
                    <a:pt x="1698" y="1128"/>
                  </a:lnTo>
                  <a:lnTo>
                    <a:pt x="1692" y="1116"/>
                  </a:lnTo>
                  <a:lnTo>
                    <a:pt x="1686" y="1110"/>
                  </a:lnTo>
                  <a:close/>
                  <a:moveTo>
                    <a:pt x="2094" y="1104"/>
                  </a:moveTo>
                  <a:lnTo>
                    <a:pt x="2064" y="1128"/>
                  </a:lnTo>
                  <a:lnTo>
                    <a:pt x="2094" y="1134"/>
                  </a:lnTo>
                  <a:lnTo>
                    <a:pt x="2094" y="1104"/>
                  </a:lnTo>
                  <a:close/>
                  <a:moveTo>
                    <a:pt x="486" y="294"/>
                  </a:moveTo>
                  <a:lnTo>
                    <a:pt x="474" y="288"/>
                  </a:lnTo>
                  <a:lnTo>
                    <a:pt x="468" y="288"/>
                  </a:lnTo>
                  <a:lnTo>
                    <a:pt x="456" y="294"/>
                  </a:lnTo>
                  <a:lnTo>
                    <a:pt x="456" y="312"/>
                  </a:lnTo>
                  <a:lnTo>
                    <a:pt x="468" y="324"/>
                  </a:lnTo>
                  <a:lnTo>
                    <a:pt x="474" y="318"/>
                  </a:lnTo>
                  <a:lnTo>
                    <a:pt x="486" y="318"/>
                  </a:lnTo>
                  <a:lnTo>
                    <a:pt x="486" y="312"/>
                  </a:lnTo>
                  <a:lnTo>
                    <a:pt x="492" y="300"/>
                  </a:lnTo>
                  <a:lnTo>
                    <a:pt x="486" y="294"/>
                  </a:lnTo>
                  <a:close/>
                  <a:moveTo>
                    <a:pt x="2346" y="588"/>
                  </a:moveTo>
                  <a:lnTo>
                    <a:pt x="2340" y="576"/>
                  </a:lnTo>
                  <a:lnTo>
                    <a:pt x="2328" y="570"/>
                  </a:lnTo>
                  <a:lnTo>
                    <a:pt x="2310" y="552"/>
                  </a:lnTo>
                  <a:lnTo>
                    <a:pt x="2304" y="552"/>
                  </a:lnTo>
                  <a:lnTo>
                    <a:pt x="2304" y="600"/>
                  </a:lnTo>
                  <a:lnTo>
                    <a:pt x="2316" y="600"/>
                  </a:lnTo>
                  <a:lnTo>
                    <a:pt x="2328" y="606"/>
                  </a:lnTo>
                  <a:lnTo>
                    <a:pt x="2334" y="606"/>
                  </a:lnTo>
                  <a:lnTo>
                    <a:pt x="2346" y="600"/>
                  </a:lnTo>
                  <a:lnTo>
                    <a:pt x="2346" y="588"/>
                  </a:lnTo>
                  <a:close/>
                  <a:moveTo>
                    <a:pt x="2310" y="474"/>
                  </a:moveTo>
                  <a:lnTo>
                    <a:pt x="2340" y="504"/>
                  </a:lnTo>
                  <a:lnTo>
                    <a:pt x="2358" y="516"/>
                  </a:lnTo>
                  <a:lnTo>
                    <a:pt x="2382" y="528"/>
                  </a:lnTo>
                  <a:lnTo>
                    <a:pt x="2400" y="528"/>
                  </a:lnTo>
                  <a:lnTo>
                    <a:pt x="2400" y="522"/>
                  </a:lnTo>
                  <a:lnTo>
                    <a:pt x="2358" y="480"/>
                  </a:lnTo>
                  <a:lnTo>
                    <a:pt x="2358" y="468"/>
                  </a:lnTo>
                  <a:lnTo>
                    <a:pt x="2364" y="456"/>
                  </a:lnTo>
                  <a:lnTo>
                    <a:pt x="2376" y="450"/>
                  </a:lnTo>
                  <a:lnTo>
                    <a:pt x="2394" y="450"/>
                  </a:lnTo>
                  <a:lnTo>
                    <a:pt x="2406" y="456"/>
                  </a:lnTo>
                  <a:lnTo>
                    <a:pt x="2424" y="444"/>
                  </a:lnTo>
                  <a:lnTo>
                    <a:pt x="2400" y="432"/>
                  </a:lnTo>
                  <a:lnTo>
                    <a:pt x="2412" y="426"/>
                  </a:lnTo>
                  <a:lnTo>
                    <a:pt x="2424" y="402"/>
                  </a:lnTo>
                  <a:lnTo>
                    <a:pt x="2412" y="378"/>
                  </a:lnTo>
                  <a:lnTo>
                    <a:pt x="2400" y="372"/>
                  </a:lnTo>
                  <a:lnTo>
                    <a:pt x="2382" y="372"/>
                  </a:lnTo>
                  <a:lnTo>
                    <a:pt x="2358" y="396"/>
                  </a:lnTo>
                  <a:lnTo>
                    <a:pt x="2346" y="402"/>
                  </a:lnTo>
                  <a:lnTo>
                    <a:pt x="2340" y="408"/>
                  </a:lnTo>
                  <a:lnTo>
                    <a:pt x="2334" y="408"/>
                  </a:lnTo>
                  <a:lnTo>
                    <a:pt x="2328" y="402"/>
                  </a:lnTo>
                  <a:lnTo>
                    <a:pt x="2328" y="366"/>
                  </a:lnTo>
                  <a:lnTo>
                    <a:pt x="2334" y="360"/>
                  </a:lnTo>
                  <a:lnTo>
                    <a:pt x="2346" y="336"/>
                  </a:lnTo>
                  <a:lnTo>
                    <a:pt x="2346" y="318"/>
                  </a:lnTo>
                  <a:lnTo>
                    <a:pt x="2340" y="312"/>
                  </a:lnTo>
                  <a:lnTo>
                    <a:pt x="2358" y="276"/>
                  </a:lnTo>
                  <a:lnTo>
                    <a:pt x="2316" y="312"/>
                  </a:lnTo>
                  <a:lnTo>
                    <a:pt x="2316" y="342"/>
                  </a:lnTo>
                  <a:lnTo>
                    <a:pt x="2304" y="348"/>
                  </a:lnTo>
                  <a:lnTo>
                    <a:pt x="2298" y="354"/>
                  </a:lnTo>
                  <a:lnTo>
                    <a:pt x="2286" y="378"/>
                  </a:lnTo>
                  <a:lnTo>
                    <a:pt x="2286" y="408"/>
                  </a:lnTo>
                  <a:lnTo>
                    <a:pt x="2298" y="420"/>
                  </a:lnTo>
                  <a:lnTo>
                    <a:pt x="2304" y="432"/>
                  </a:lnTo>
                  <a:lnTo>
                    <a:pt x="2310" y="438"/>
                  </a:lnTo>
                  <a:lnTo>
                    <a:pt x="2310" y="444"/>
                  </a:lnTo>
                  <a:lnTo>
                    <a:pt x="2304" y="450"/>
                  </a:lnTo>
                  <a:lnTo>
                    <a:pt x="2304" y="468"/>
                  </a:lnTo>
                  <a:lnTo>
                    <a:pt x="2310" y="474"/>
                  </a:lnTo>
                  <a:close/>
                  <a:moveTo>
                    <a:pt x="2250" y="708"/>
                  </a:moveTo>
                  <a:lnTo>
                    <a:pt x="2238" y="696"/>
                  </a:lnTo>
                  <a:lnTo>
                    <a:pt x="2214" y="708"/>
                  </a:lnTo>
                  <a:lnTo>
                    <a:pt x="2214" y="732"/>
                  </a:lnTo>
                  <a:lnTo>
                    <a:pt x="2220" y="744"/>
                  </a:lnTo>
                  <a:lnTo>
                    <a:pt x="2226" y="750"/>
                  </a:lnTo>
                  <a:lnTo>
                    <a:pt x="2250" y="762"/>
                  </a:lnTo>
                  <a:lnTo>
                    <a:pt x="2274" y="762"/>
                  </a:lnTo>
                  <a:lnTo>
                    <a:pt x="2280" y="750"/>
                  </a:lnTo>
                  <a:lnTo>
                    <a:pt x="2280" y="738"/>
                  </a:lnTo>
                  <a:lnTo>
                    <a:pt x="2274" y="726"/>
                  </a:lnTo>
                  <a:lnTo>
                    <a:pt x="2274" y="714"/>
                  </a:lnTo>
                  <a:lnTo>
                    <a:pt x="2268" y="708"/>
                  </a:lnTo>
                  <a:lnTo>
                    <a:pt x="2268" y="702"/>
                  </a:lnTo>
                  <a:lnTo>
                    <a:pt x="2250" y="708"/>
                  </a:lnTo>
                  <a:close/>
                  <a:moveTo>
                    <a:pt x="2148" y="1104"/>
                  </a:moveTo>
                  <a:lnTo>
                    <a:pt x="2226" y="1092"/>
                  </a:lnTo>
                  <a:lnTo>
                    <a:pt x="2166" y="1074"/>
                  </a:lnTo>
                  <a:lnTo>
                    <a:pt x="2148" y="1104"/>
                  </a:lnTo>
                  <a:close/>
                  <a:moveTo>
                    <a:pt x="2544" y="750"/>
                  </a:moveTo>
                  <a:lnTo>
                    <a:pt x="2520" y="732"/>
                  </a:lnTo>
                  <a:lnTo>
                    <a:pt x="2526" y="714"/>
                  </a:lnTo>
                  <a:lnTo>
                    <a:pt x="2514" y="702"/>
                  </a:lnTo>
                  <a:lnTo>
                    <a:pt x="2508" y="690"/>
                  </a:lnTo>
                  <a:lnTo>
                    <a:pt x="2490" y="684"/>
                  </a:lnTo>
                  <a:lnTo>
                    <a:pt x="2472" y="672"/>
                  </a:lnTo>
                  <a:lnTo>
                    <a:pt x="2442" y="666"/>
                  </a:lnTo>
                  <a:lnTo>
                    <a:pt x="2424" y="666"/>
                  </a:lnTo>
                  <a:lnTo>
                    <a:pt x="2388" y="684"/>
                  </a:lnTo>
                  <a:lnTo>
                    <a:pt x="2358" y="684"/>
                  </a:lnTo>
                  <a:lnTo>
                    <a:pt x="2346" y="696"/>
                  </a:lnTo>
                  <a:lnTo>
                    <a:pt x="2340" y="708"/>
                  </a:lnTo>
                  <a:lnTo>
                    <a:pt x="2340" y="726"/>
                  </a:lnTo>
                  <a:lnTo>
                    <a:pt x="2346" y="732"/>
                  </a:lnTo>
                  <a:lnTo>
                    <a:pt x="2364" y="714"/>
                  </a:lnTo>
                  <a:lnTo>
                    <a:pt x="2364" y="726"/>
                  </a:lnTo>
                  <a:lnTo>
                    <a:pt x="2370" y="738"/>
                  </a:lnTo>
                  <a:lnTo>
                    <a:pt x="2376" y="744"/>
                  </a:lnTo>
                  <a:lnTo>
                    <a:pt x="2388" y="738"/>
                  </a:lnTo>
                  <a:lnTo>
                    <a:pt x="2394" y="732"/>
                  </a:lnTo>
                  <a:lnTo>
                    <a:pt x="2394" y="726"/>
                  </a:lnTo>
                  <a:lnTo>
                    <a:pt x="2400" y="720"/>
                  </a:lnTo>
                  <a:lnTo>
                    <a:pt x="2400" y="714"/>
                  </a:lnTo>
                  <a:lnTo>
                    <a:pt x="2406" y="726"/>
                  </a:lnTo>
                  <a:lnTo>
                    <a:pt x="2418" y="732"/>
                  </a:lnTo>
                  <a:lnTo>
                    <a:pt x="2430" y="732"/>
                  </a:lnTo>
                  <a:lnTo>
                    <a:pt x="2442" y="720"/>
                  </a:lnTo>
                  <a:lnTo>
                    <a:pt x="2454" y="714"/>
                  </a:lnTo>
                  <a:lnTo>
                    <a:pt x="2460" y="708"/>
                  </a:lnTo>
                  <a:lnTo>
                    <a:pt x="2472" y="762"/>
                  </a:lnTo>
                  <a:lnTo>
                    <a:pt x="2502" y="738"/>
                  </a:lnTo>
                  <a:lnTo>
                    <a:pt x="2538" y="774"/>
                  </a:lnTo>
                  <a:lnTo>
                    <a:pt x="2544" y="750"/>
                  </a:lnTo>
                  <a:close/>
                  <a:moveTo>
                    <a:pt x="3264" y="678"/>
                  </a:moveTo>
                  <a:lnTo>
                    <a:pt x="3222" y="648"/>
                  </a:lnTo>
                  <a:lnTo>
                    <a:pt x="3210" y="648"/>
                  </a:lnTo>
                  <a:lnTo>
                    <a:pt x="3198" y="654"/>
                  </a:lnTo>
                  <a:lnTo>
                    <a:pt x="3180" y="654"/>
                  </a:lnTo>
                  <a:lnTo>
                    <a:pt x="3162" y="648"/>
                  </a:lnTo>
                  <a:lnTo>
                    <a:pt x="3126" y="630"/>
                  </a:lnTo>
                  <a:lnTo>
                    <a:pt x="3096" y="612"/>
                  </a:lnTo>
                  <a:lnTo>
                    <a:pt x="3060" y="594"/>
                  </a:lnTo>
                  <a:lnTo>
                    <a:pt x="3042" y="582"/>
                  </a:lnTo>
                  <a:lnTo>
                    <a:pt x="3030" y="582"/>
                  </a:lnTo>
                  <a:lnTo>
                    <a:pt x="3006" y="594"/>
                  </a:lnTo>
                  <a:lnTo>
                    <a:pt x="3000" y="600"/>
                  </a:lnTo>
                  <a:lnTo>
                    <a:pt x="2988" y="606"/>
                  </a:lnTo>
                  <a:lnTo>
                    <a:pt x="3006" y="630"/>
                  </a:lnTo>
                  <a:lnTo>
                    <a:pt x="2928" y="642"/>
                  </a:lnTo>
                  <a:lnTo>
                    <a:pt x="2934" y="666"/>
                  </a:lnTo>
                  <a:lnTo>
                    <a:pt x="2928" y="678"/>
                  </a:lnTo>
                  <a:lnTo>
                    <a:pt x="2922" y="684"/>
                  </a:lnTo>
                  <a:lnTo>
                    <a:pt x="2916" y="696"/>
                  </a:lnTo>
                  <a:lnTo>
                    <a:pt x="2880" y="720"/>
                  </a:lnTo>
                  <a:lnTo>
                    <a:pt x="2862" y="726"/>
                  </a:lnTo>
                  <a:lnTo>
                    <a:pt x="2844" y="726"/>
                  </a:lnTo>
                  <a:lnTo>
                    <a:pt x="2832" y="720"/>
                  </a:lnTo>
                  <a:lnTo>
                    <a:pt x="2826" y="714"/>
                  </a:lnTo>
                  <a:lnTo>
                    <a:pt x="2820" y="702"/>
                  </a:lnTo>
                  <a:lnTo>
                    <a:pt x="2820" y="678"/>
                  </a:lnTo>
                  <a:lnTo>
                    <a:pt x="2814" y="672"/>
                  </a:lnTo>
                  <a:lnTo>
                    <a:pt x="2814" y="660"/>
                  </a:lnTo>
                  <a:lnTo>
                    <a:pt x="2808" y="666"/>
                  </a:lnTo>
                  <a:lnTo>
                    <a:pt x="2808" y="672"/>
                  </a:lnTo>
                  <a:lnTo>
                    <a:pt x="2802" y="684"/>
                  </a:lnTo>
                  <a:lnTo>
                    <a:pt x="2796" y="690"/>
                  </a:lnTo>
                  <a:lnTo>
                    <a:pt x="2796" y="696"/>
                  </a:lnTo>
                  <a:lnTo>
                    <a:pt x="2796" y="690"/>
                  </a:lnTo>
                  <a:lnTo>
                    <a:pt x="2790" y="684"/>
                  </a:lnTo>
                  <a:lnTo>
                    <a:pt x="2790" y="672"/>
                  </a:lnTo>
                  <a:lnTo>
                    <a:pt x="2784" y="660"/>
                  </a:lnTo>
                  <a:lnTo>
                    <a:pt x="2784" y="576"/>
                  </a:lnTo>
                  <a:lnTo>
                    <a:pt x="2778" y="558"/>
                  </a:lnTo>
                  <a:lnTo>
                    <a:pt x="2760" y="522"/>
                  </a:lnTo>
                  <a:lnTo>
                    <a:pt x="2724" y="522"/>
                  </a:lnTo>
                  <a:lnTo>
                    <a:pt x="2718" y="510"/>
                  </a:lnTo>
                  <a:lnTo>
                    <a:pt x="2694" y="498"/>
                  </a:lnTo>
                  <a:lnTo>
                    <a:pt x="2676" y="486"/>
                  </a:lnTo>
                  <a:lnTo>
                    <a:pt x="2652" y="486"/>
                  </a:lnTo>
                  <a:lnTo>
                    <a:pt x="2634" y="498"/>
                  </a:lnTo>
                  <a:lnTo>
                    <a:pt x="2628" y="504"/>
                  </a:lnTo>
                  <a:lnTo>
                    <a:pt x="2616" y="510"/>
                  </a:lnTo>
                  <a:lnTo>
                    <a:pt x="2610" y="522"/>
                  </a:lnTo>
                  <a:lnTo>
                    <a:pt x="2586" y="528"/>
                  </a:lnTo>
                  <a:lnTo>
                    <a:pt x="2580" y="546"/>
                  </a:lnTo>
                  <a:lnTo>
                    <a:pt x="2562" y="558"/>
                  </a:lnTo>
                  <a:lnTo>
                    <a:pt x="2562" y="540"/>
                  </a:lnTo>
                  <a:lnTo>
                    <a:pt x="2556" y="534"/>
                  </a:lnTo>
                  <a:lnTo>
                    <a:pt x="2532" y="534"/>
                  </a:lnTo>
                  <a:lnTo>
                    <a:pt x="2532" y="546"/>
                  </a:lnTo>
                  <a:lnTo>
                    <a:pt x="2544" y="570"/>
                  </a:lnTo>
                  <a:lnTo>
                    <a:pt x="2568" y="582"/>
                  </a:lnTo>
                  <a:lnTo>
                    <a:pt x="2604" y="582"/>
                  </a:lnTo>
                  <a:lnTo>
                    <a:pt x="2616" y="588"/>
                  </a:lnTo>
                  <a:lnTo>
                    <a:pt x="2622" y="594"/>
                  </a:lnTo>
                  <a:lnTo>
                    <a:pt x="2628" y="594"/>
                  </a:lnTo>
                  <a:lnTo>
                    <a:pt x="2628" y="618"/>
                  </a:lnTo>
                  <a:lnTo>
                    <a:pt x="2634" y="630"/>
                  </a:lnTo>
                  <a:lnTo>
                    <a:pt x="2640" y="636"/>
                  </a:lnTo>
                  <a:lnTo>
                    <a:pt x="2652" y="642"/>
                  </a:lnTo>
                  <a:lnTo>
                    <a:pt x="2694" y="642"/>
                  </a:lnTo>
                  <a:lnTo>
                    <a:pt x="2712" y="636"/>
                  </a:lnTo>
                  <a:lnTo>
                    <a:pt x="2754" y="636"/>
                  </a:lnTo>
                  <a:lnTo>
                    <a:pt x="2760" y="642"/>
                  </a:lnTo>
                  <a:lnTo>
                    <a:pt x="2760" y="660"/>
                  </a:lnTo>
                  <a:lnTo>
                    <a:pt x="2700" y="660"/>
                  </a:lnTo>
                  <a:lnTo>
                    <a:pt x="2688" y="666"/>
                  </a:lnTo>
                  <a:lnTo>
                    <a:pt x="2676" y="678"/>
                  </a:lnTo>
                  <a:lnTo>
                    <a:pt x="2640" y="678"/>
                  </a:lnTo>
                  <a:lnTo>
                    <a:pt x="2616" y="690"/>
                  </a:lnTo>
                  <a:lnTo>
                    <a:pt x="2616" y="696"/>
                  </a:lnTo>
                  <a:lnTo>
                    <a:pt x="2622" y="696"/>
                  </a:lnTo>
                  <a:lnTo>
                    <a:pt x="2646" y="708"/>
                  </a:lnTo>
                  <a:lnTo>
                    <a:pt x="2658" y="708"/>
                  </a:lnTo>
                  <a:lnTo>
                    <a:pt x="2676" y="726"/>
                  </a:lnTo>
                  <a:lnTo>
                    <a:pt x="2682" y="738"/>
                  </a:lnTo>
                  <a:lnTo>
                    <a:pt x="2688" y="744"/>
                  </a:lnTo>
                  <a:lnTo>
                    <a:pt x="2682" y="750"/>
                  </a:lnTo>
                  <a:lnTo>
                    <a:pt x="2676" y="762"/>
                  </a:lnTo>
                  <a:lnTo>
                    <a:pt x="2676" y="774"/>
                  </a:lnTo>
                  <a:lnTo>
                    <a:pt x="2670" y="780"/>
                  </a:lnTo>
                  <a:lnTo>
                    <a:pt x="2676" y="792"/>
                  </a:lnTo>
                  <a:lnTo>
                    <a:pt x="2682" y="798"/>
                  </a:lnTo>
                  <a:lnTo>
                    <a:pt x="2694" y="792"/>
                  </a:lnTo>
                  <a:lnTo>
                    <a:pt x="2706" y="780"/>
                  </a:lnTo>
                  <a:lnTo>
                    <a:pt x="2712" y="768"/>
                  </a:lnTo>
                  <a:lnTo>
                    <a:pt x="2718" y="762"/>
                  </a:lnTo>
                  <a:lnTo>
                    <a:pt x="2718" y="750"/>
                  </a:lnTo>
                  <a:lnTo>
                    <a:pt x="2724" y="744"/>
                  </a:lnTo>
                  <a:lnTo>
                    <a:pt x="2736" y="720"/>
                  </a:lnTo>
                  <a:lnTo>
                    <a:pt x="2742" y="714"/>
                  </a:lnTo>
                  <a:lnTo>
                    <a:pt x="2748" y="702"/>
                  </a:lnTo>
                  <a:lnTo>
                    <a:pt x="2748" y="744"/>
                  </a:lnTo>
                  <a:lnTo>
                    <a:pt x="2754" y="750"/>
                  </a:lnTo>
                  <a:lnTo>
                    <a:pt x="2766" y="756"/>
                  </a:lnTo>
                  <a:lnTo>
                    <a:pt x="2772" y="768"/>
                  </a:lnTo>
                  <a:lnTo>
                    <a:pt x="2784" y="774"/>
                  </a:lnTo>
                  <a:lnTo>
                    <a:pt x="2790" y="780"/>
                  </a:lnTo>
                  <a:lnTo>
                    <a:pt x="2814" y="780"/>
                  </a:lnTo>
                  <a:lnTo>
                    <a:pt x="2820" y="774"/>
                  </a:lnTo>
                  <a:lnTo>
                    <a:pt x="2826" y="774"/>
                  </a:lnTo>
                  <a:lnTo>
                    <a:pt x="2814" y="792"/>
                  </a:lnTo>
                  <a:lnTo>
                    <a:pt x="2844" y="822"/>
                  </a:lnTo>
                  <a:lnTo>
                    <a:pt x="2904" y="822"/>
                  </a:lnTo>
                  <a:lnTo>
                    <a:pt x="2940" y="846"/>
                  </a:lnTo>
                  <a:lnTo>
                    <a:pt x="2976" y="864"/>
                  </a:lnTo>
                  <a:lnTo>
                    <a:pt x="3006" y="876"/>
                  </a:lnTo>
                  <a:lnTo>
                    <a:pt x="3036" y="894"/>
                  </a:lnTo>
                  <a:lnTo>
                    <a:pt x="3066" y="924"/>
                  </a:lnTo>
                  <a:lnTo>
                    <a:pt x="3066" y="972"/>
                  </a:lnTo>
                  <a:lnTo>
                    <a:pt x="3090" y="996"/>
                  </a:lnTo>
                  <a:lnTo>
                    <a:pt x="3102" y="1002"/>
                  </a:lnTo>
                  <a:lnTo>
                    <a:pt x="3096" y="1002"/>
                  </a:lnTo>
                  <a:lnTo>
                    <a:pt x="3084" y="1008"/>
                  </a:lnTo>
                  <a:lnTo>
                    <a:pt x="3078" y="1014"/>
                  </a:lnTo>
                  <a:lnTo>
                    <a:pt x="3078" y="1020"/>
                  </a:lnTo>
                  <a:lnTo>
                    <a:pt x="3090" y="1032"/>
                  </a:lnTo>
                  <a:lnTo>
                    <a:pt x="3114" y="1032"/>
                  </a:lnTo>
                  <a:lnTo>
                    <a:pt x="3090" y="1044"/>
                  </a:lnTo>
                  <a:lnTo>
                    <a:pt x="3090" y="1056"/>
                  </a:lnTo>
                  <a:lnTo>
                    <a:pt x="3102" y="1062"/>
                  </a:lnTo>
                  <a:lnTo>
                    <a:pt x="3108" y="1092"/>
                  </a:lnTo>
                  <a:lnTo>
                    <a:pt x="3096" y="1122"/>
                  </a:lnTo>
                  <a:lnTo>
                    <a:pt x="3120" y="1122"/>
                  </a:lnTo>
                  <a:lnTo>
                    <a:pt x="3126" y="1116"/>
                  </a:lnTo>
                  <a:lnTo>
                    <a:pt x="3138" y="1116"/>
                  </a:lnTo>
                  <a:lnTo>
                    <a:pt x="3150" y="1110"/>
                  </a:lnTo>
                  <a:lnTo>
                    <a:pt x="3162" y="1110"/>
                  </a:lnTo>
                  <a:lnTo>
                    <a:pt x="3168" y="1104"/>
                  </a:lnTo>
                  <a:lnTo>
                    <a:pt x="3174" y="1104"/>
                  </a:lnTo>
                  <a:lnTo>
                    <a:pt x="3174" y="1134"/>
                  </a:lnTo>
                  <a:lnTo>
                    <a:pt x="3234" y="1194"/>
                  </a:lnTo>
                  <a:lnTo>
                    <a:pt x="3240" y="1194"/>
                  </a:lnTo>
                  <a:lnTo>
                    <a:pt x="3240" y="1146"/>
                  </a:lnTo>
                  <a:lnTo>
                    <a:pt x="3234" y="1122"/>
                  </a:lnTo>
                  <a:lnTo>
                    <a:pt x="3234" y="1116"/>
                  </a:lnTo>
                  <a:lnTo>
                    <a:pt x="3240" y="1110"/>
                  </a:lnTo>
                  <a:lnTo>
                    <a:pt x="3240" y="1098"/>
                  </a:lnTo>
                  <a:lnTo>
                    <a:pt x="3246" y="1086"/>
                  </a:lnTo>
                  <a:lnTo>
                    <a:pt x="3246" y="1062"/>
                  </a:lnTo>
                  <a:lnTo>
                    <a:pt x="3252" y="1050"/>
                  </a:lnTo>
                  <a:lnTo>
                    <a:pt x="3252" y="1020"/>
                  </a:lnTo>
                  <a:lnTo>
                    <a:pt x="3240" y="1020"/>
                  </a:lnTo>
                  <a:lnTo>
                    <a:pt x="3228" y="1014"/>
                  </a:lnTo>
                  <a:lnTo>
                    <a:pt x="3222" y="1008"/>
                  </a:lnTo>
                  <a:lnTo>
                    <a:pt x="3222" y="1002"/>
                  </a:lnTo>
                  <a:lnTo>
                    <a:pt x="3234" y="990"/>
                  </a:lnTo>
                  <a:lnTo>
                    <a:pt x="3246" y="984"/>
                  </a:lnTo>
                  <a:lnTo>
                    <a:pt x="3252" y="978"/>
                  </a:lnTo>
                  <a:lnTo>
                    <a:pt x="3252" y="864"/>
                  </a:lnTo>
                  <a:lnTo>
                    <a:pt x="3258" y="846"/>
                  </a:lnTo>
                  <a:lnTo>
                    <a:pt x="3258" y="708"/>
                  </a:lnTo>
                  <a:lnTo>
                    <a:pt x="3264" y="678"/>
                  </a:lnTo>
                  <a:close/>
                  <a:moveTo>
                    <a:pt x="336" y="666"/>
                  </a:moveTo>
                  <a:lnTo>
                    <a:pt x="330" y="672"/>
                  </a:lnTo>
                  <a:lnTo>
                    <a:pt x="354" y="696"/>
                  </a:lnTo>
                  <a:lnTo>
                    <a:pt x="360" y="708"/>
                  </a:lnTo>
                  <a:lnTo>
                    <a:pt x="366" y="714"/>
                  </a:lnTo>
                  <a:lnTo>
                    <a:pt x="378" y="714"/>
                  </a:lnTo>
                  <a:lnTo>
                    <a:pt x="378" y="696"/>
                  </a:lnTo>
                  <a:lnTo>
                    <a:pt x="366" y="690"/>
                  </a:lnTo>
                  <a:lnTo>
                    <a:pt x="360" y="678"/>
                  </a:lnTo>
                  <a:lnTo>
                    <a:pt x="348" y="672"/>
                  </a:lnTo>
                  <a:lnTo>
                    <a:pt x="342" y="666"/>
                  </a:lnTo>
                  <a:lnTo>
                    <a:pt x="336" y="666"/>
                  </a:lnTo>
                  <a:close/>
                  <a:moveTo>
                    <a:pt x="2526" y="1104"/>
                  </a:moveTo>
                  <a:lnTo>
                    <a:pt x="2544" y="1116"/>
                  </a:lnTo>
                  <a:lnTo>
                    <a:pt x="2574" y="1092"/>
                  </a:lnTo>
                  <a:lnTo>
                    <a:pt x="2592" y="1092"/>
                  </a:lnTo>
                  <a:lnTo>
                    <a:pt x="2604" y="1080"/>
                  </a:lnTo>
                  <a:lnTo>
                    <a:pt x="2604" y="1062"/>
                  </a:lnTo>
                  <a:lnTo>
                    <a:pt x="2592" y="1056"/>
                  </a:lnTo>
                  <a:lnTo>
                    <a:pt x="2586" y="1056"/>
                  </a:lnTo>
                  <a:lnTo>
                    <a:pt x="2574" y="1062"/>
                  </a:lnTo>
                  <a:lnTo>
                    <a:pt x="2556" y="1068"/>
                  </a:lnTo>
                  <a:lnTo>
                    <a:pt x="2526" y="1098"/>
                  </a:lnTo>
                  <a:lnTo>
                    <a:pt x="2526" y="1104"/>
                  </a:lnTo>
                  <a:close/>
                  <a:moveTo>
                    <a:pt x="3096" y="1068"/>
                  </a:moveTo>
                  <a:lnTo>
                    <a:pt x="3090" y="1068"/>
                  </a:lnTo>
                  <a:lnTo>
                    <a:pt x="3090" y="1062"/>
                  </a:lnTo>
                  <a:lnTo>
                    <a:pt x="3084" y="1062"/>
                  </a:lnTo>
                  <a:lnTo>
                    <a:pt x="3078" y="1056"/>
                  </a:lnTo>
                  <a:lnTo>
                    <a:pt x="3066" y="1056"/>
                  </a:lnTo>
                  <a:lnTo>
                    <a:pt x="3048" y="1062"/>
                  </a:lnTo>
                  <a:lnTo>
                    <a:pt x="3024" y="1086"/>
                  </a:lnTo>
                  <a:lnTo>
                    <a:pt x="3012" y="1122"/>
                  </a:lnTo>
                  <a:lnTo>
                    <a:pt x="3012" y="1134"/>
                  </a:lnTo>
                  <a:lnTo>
                    <a:pt x="3072" y="1128"/>
                  </a:lnTo>
                  <a:lnTo>
                    <a:pt x="3084" y="1128"/>
                  </a:lnTo>
                  <a:lnTo>
                    <a:pt x="3090" y="1122"/>
                  </a:lnTo>
                  <a:lnTo>
                    <a:pt x="3102" y="1092"/>
                  </a:lnTo>
                  <a:lnTo>
                    <a:pt x="3096" y="1068"/>
                  </a:lnTo>
                  <a:close/>
                  <a:moveTo>
                    <a:pt x="2778" y="942"/>
                  </a:moveTo>
                  <a:lnTo>
                    <a:pt x="2766" y="960"/>
                  </a:lnTo>
                  <a:lnTo>
                    <a:pt x="2766" y="1014"/>
                  </a:lnTo>
                  <a:lnTo>
                    <a:pt x="2784" y="1014"/>
                  </a:lnTo>
                  <a:lnTo>
                    <a:pt x="2778" y="996"/>
                  </a:lnTo>
                  <a:lnTo>
                    <a:pt x="2790" y="990"/>
                  </a:lnTo>
                  <a:lnTo>
                    <a:pt x="2790" y="972"/>
                  </a:lnTo>
                  <a:lnTo>
                    <a:pt x="2778" y="972"/>
                  </a:lnTo>
                  <a:lnTo>
                    <a:pt x="2796" y="936"/>
                  </a:lnTo>
                  <a:lnTo>
                    <a:pt x="2814" y="906"/>
                  </a:lnTo>
                  <a:lnTo>
                    <a:pt x="2784" y="912"/>
                  </a:lnTo>
                  <a:lnTo>
                    <a:pt x="2778" y="942"/>
                  </a:lnTo>
                  <a:close/>
                  <a:moveTo>
                    <a:pt x="2136" y="600"/>
                  </a:moveTo>
                  <a:lnTo>
                    <a:pt x="2124" y="594"/>
                  </a:lnTo>
                  <a:lnTo>
                    <a:pt x="2118" y="594"/>
                  </a:lnTo>
                  <a:lnTo>
                    <a:pt x="2106" y="588"/>
                  </a:lnTo>
                  <a:lnTo>
                    <a:pt x="2088" y="588"/>
                  </a:lnTo>
                  <a:lnTo>
                    <a:pt x="2082" y="594"/>
                  </a:lnTo>
                  <a:lnTo>
                    <a:pt x="2082" y="600"/>
                  </a:lnTo>
                  <a:lnTo>
                    <a:pt x="2076" y="606"/>
                  </a:lnTo>
                  <a:lnTo>
                    <a:pt x="2082" y="612"/>
                  </a:lnTo>
                  <a:lnTo>
                    <a:pt x="2094" y="618"/>
                  </a:lnTo>
                  <a:lnTo>
                    <a:pt x="2136" y="618"/>
                  </a:lnTo>
                  <a:lnTo>
                    <a:pt x="2214" y="606"/>
                  </a:lnTo>
                  <a:lnTo>
                    <a:pt x="2136" y="600"/>
                  </a:lnTo>
                  <a:close/>
                  <a:moveTo>
                    <a:pt x="1308" y="1038"/>
                  </a:moveTo>
                  <a:lnTo>
                    <a:pt x="1368" y="1002"/>
                  </a:lnTo>
                  <a:lnTo>
                    <a:pt x="1362" y="990"/>
                  </a:lnTo>
                  <a:lnTo>
                    <a:pt x="1350" y="990"/>
                  </a:lnTo>
                  <a:lnTo>
                    <a:pt x="1332" y="996"/>
                  </a:lnTo>
                  <a:lnTo>
                    <a:pt x="1320" y="996"/>
                  </a:lnTo>
                  <a:lnTo>
                    <a:pt x="1302" y="1002"/>
                  </a:lnTo>
                  <a:lnTo>
                    <a:pt x="1290" y="1008"/>
                  </a:lnTo>
                  <a:lnTo>
                    <a:pt x="1284" y="1014"/>
                  </a:lnTo>
                  <a:lnTo>
                    <a:pt x="1284" y="1032"/>
                  </a:lnTo>
                  <a:lnTo>
                    <a:pt x="1290" y="1038"/>
                  </a:lnTo>
                  <a:lnTo>
                    <a:pt x="1308" y="1038"/>
                  </a:lnTo>
                  <a:close/>
                  <a:moveTo>
                    <a:pt x="1428" y="1116"/>
                  </a:moveTo>
                  <a:lnTo>
                    <a:pt x="1392" y="1116"/>
                  </a:lnTo>
                  <a:lnTo>
                    <a:pt x="1386" y="1146"/>
                  </a:lnTo>
                  <a:lnTo>
                    <a:pt x="1386" y="1152"/>
                  </a:lnTo>
                  <a:lnTo>
                    <a:pt x="1404" y="1170"/>
                  </a:lnTo>
                  <a:lnTo>
                    <a:pt x="1416" y="1176"/>
                  </a:lnTo>
                  <a:lnTo>
                    <a:pt x="1428" y="1164"/>
                  </a:lnTo>
                  <a:lnTo>
                    <a:pt x="1440" y="1140"/>
                  </a:lnTo>
                  <a:lnTo>
                    <a:pt x="1440" y="1128"/>
                  </a:lnTo>
                  <a:lnTo>
                    <a:pt x="1428" y="1116"/>
                  </a:lnTo>
                  <a:close/>
                  <a:moveTo>
                    <a:pt x="708" y="930"/>
                  </a:moveTo>
                  <a:lnTo>
                    <a:pt x="714" y="924"/>
                  </a:lnTo>
                  <a:lnTo>
                    <a:pt x="714" y="900"/>
                  </a:lnTo>
                  <a:lnTo>
                    <a:pt x="744" y="924"/>
                  </a:lnTo>
                  <a:lnTo>
                    <a:pt x="744" y="918"/>
                  </a:lnTo>
                  <a:lnTo>
                    <a:pt x="750" y="912"/>
                  </a:lnTo>
                  <a:lnTo>
                    <a:pt x="750" y="900"/>
                  </a:lnTo>
                  <a:lnTo>
                    <a:pt x="756" y="882"/>
                  </a:lnTo>
                  <a:lnTo>
                    <a:pt x="756" y="840"/>
                  </a:lnTo>
                  <a:lnTo>
                    <a:pt x="762" y="822"/>
                  </a:lnTo>
                  <a:lnTo>
                    <a:pt x="762" y="810"/>
                  </a:lnTo>
                  <a:lnTo>
                    <a:pt x="768" y="792"/>
                  </a:lnTo>
                  <a:lnTo>
                    <a:pt x="768" y="780"/>
                  </a:lnTo>
                  <a:lnTo>
                    <a:pt x="762" y="774"/>
                  </a:lnTo>
                  <a:lnTo>
                    <a:pt x="756" y="762"/>
                  </a:lnTo>
                  <a:lnTo>
                    <a:pt x="756" y="750"/>
                  </a:lnTo>
                  <a:lnTo>
                    <a:pt x="768" y="726"/>
                  </a:lnTo>
                  <a:lnTo>
                    <a:pt x="774" y="720"/>
                  </a:lnTo>
                  <a:lnTo>
                    <a:pt x="774" y="714"/>
                  </a:lnTo>
                  <a:lnTo>
                    <a:pt x="756" y="696"/>
                  </a:lnTo>
                  <a:lnTo>
                    <a:pt x="744" y="654"/>
                  </a:lnTo>
                  <a:lnTo>
                    <a:pt x="702" y="654"/>
                  </a:lnTo>
                  <a:lnTo>
                    <a:pt x="702" y="618"/>
                  </a:lnTo>
                  <a:lnTo>
                    <a:pt x="666" y="618"/>
                  </a:lnTo>
                  <a:lnTo>
                    <a:pt x="660" y="546"/>
                  </a:lnTo>
                  <a:lnTo>
                    <a:pt x="606" y="546"/>
                  </a:lnTo>
                  <a:lnTo>
                    <a:pt x="594" y="534"/>
                  </a:lnTo>
                  <a:lnTo>
                    <a:pt x="594" y="504"/>
                  </a:lnTo>
                  <a:lnTo>
                    <a:pt x="600" y="498"/>
                  </a:lnTo>
                  <a:lnTo>
                    <a:pt x="606" y="486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6" y="456"/>
                  </a:lnTo>
                  <a:lnTo>
                    <a:pt x="612" y="450"/>
                  </a:lnTo>
                  <a:lnTo>
                    <a:pt x="612" y="438"/>
                  </a:lnTo>
                  <a:lnTo>
                    <a:pt x="600" y="426"/>
                  </a:lnTo>
                  <a:lnTo>
                    <a:pt x="588" y="432"/>
                  </a:lnTo>
                  <a:lnTo>
                    <a:pt x="570" y="432"/>
                  </a:lnTo>
                  <a:lnTo>
                    <a:pt x="552" y="438"/>
                  </a:lnTo>
                  <a:lnTo>
                    <a:pt x="540" y="438"/>
                  </a:lnTo>
                  <a:lnTo>
                    <a:pt x="534" y="444"/>
                  </a:lnTo>
                  <a:lnTo>
                    <a:pt x="528" y="444"/>
                  </a:lnTo>
                  <a:lnTo>
                    <a:pt x="534" y="438"/>
                  </a:lnTo>
                  <a:lnTo>
                    <a:pt x="546" y="432"/>
                  </a:lnTo>
                  <a:lnTo>
                    <a:pt x="552" y="420"/>
                  </a:lnTo>
                  <a:lnTo>
                    <a:pt x="558" y="414"/>
                  </a:lnTo>
                  <a:lnTo>
                    <a:pt x="558" y="402"/>
                  </a:lnTo>
                  <a:lnTo>
                    <a:pt x="546" y="396"/>
                  </a:lnTo>
                  <a:lnTo>
                    <a:pt x="534" y="396"/>
                  </a:lnTo>
                  <a:lnTo>
                    <a:pt x="522" y="390"/>
                  </a:lnTo>
                  <a:lnTo>
                    <a:pt x="510" y="390"/>
                  </a:lnTo>
                  <a:lnTo>
                    <a:pt x="516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492" y="342"/>
                  </a:lnTo>
                  <a:lnTo>
                    <a:pt x="480" y="336"/>
                  </a:lnTo>
                  <a:lnTo>
                    <a:pt x="462" y="330"/>
                  </a:lnTo>
                  <a:lnTo>
                    <a:pt x="456" y="324"/>
                  </a:lnTo>
                  <a:lnTo>
                    <a:pt x="450" y="324"/>
                  </a:lnTo>
                  <a:lnTo>
                    <a:pt x="450" y="318"/>
                  </a:lnTo>
                  <a:lnTo>
                    <a:pt x="444" y="312"/>
                  </a:lnTo>
                  <a:lnTo>
                    <a:pt x="438" y="300"/>
                  </a:lnTo>
                  <a:lnTo>
                    <a:pt x="438" y="288"/>
                  </a:lnTo>
                  <a:lnTo>
                    <a:pt x="426" y="276"/>
                  </a:lnTo>
                  <a:lnTo>
                    <a:pt x="414" y="276"/>
                  </a:lnTo>
                  <a:lnTo>
                    <a:pt x="408" y="282"/>
                  </a:lnTo>
                  <a:lnTo>
                    <a:pt x="414" y="306"/>
                  </a:lnTo>
                  <a:lnTo>
                    <a:pt x="408" y="300"/>
                  </a:lnTo>
                  <a:lnTo>
                    <a:pt x="396" y="294"/>
                  </a:lnTo>
                  <a:lnTo>
                    <a:pt x="360" y="258"/>
                  </a:lnTo>
                  <a:lnTo>
                    <a:pt x="360" y="246"/>
                  </a:lnTo>
                  <a:lnTo>
                    <a:pt x="354" y="240"/>
                  </a:lnTo>
                  <a:lnTo>
                    <a:pt x="348" y="228"/>
                  </a:lnTo>
                  <a:lnTo>
                    <a:pt x="342" y="222"/>
                  </a:lnTo>
                  <a:lnTo>
                    <a:pt x="342" y="216"/>
                  </a:lnTo>
                  <a:lnTo>
                    <a:pt x="330" y="210"/>
                  </a:lnTo>
                  <a:lnTo>
                    <a:pt x="312" y="192"/>
                  </a:lnTo>
                  <a:lnTo>
                    <a:pt x="294" y="186"/>
                  </a:lnTo>
                  <a:lnTo>
                    <a:pt x="288" y="174"/>
                  </a:lnTo>
                  <a:lnTo>
                    <a:pt x="276" y="168"/>
                  </a:lnTo>
                  <a:lnTo>
                    <a:pt x="264" y="156"/>
                  </a:lnTo>
                  <a:lnTo>
                    <a:pt x="252" y="150"/>
                  </a:lnTo>
                  <a:lnTo>
                    <a:pt x="240" y="138"/>
                  </a:lnTo>
                  <a:lnTo>
                    <a:pt x="234" y="126"/>
                  </a:lnTo>
                  <a:lnTo>
                    <a:pt x="222" y="120"/>
                  </a:lnTo>
                  <a:lnTo>
                    <a:pt x="222" y="102"/>
                  </a:lnTo>
                  <a:lnTo>
                    <a:pt x="204" y="84"/>
                  </a:lnTo>
                  <a:lnTo>
                    <a:pt x="198" y="72"/>
                  </a:lnTo>
                  <a:lnTo>
                    <a:pt x="168" y="42"/>
                  </a:lnTo>
                  <a:lnTo>
                    <a:pt x="150" y="42"/>
                  </a:lnTo>
                  <a:lnTo>
                    <a:pt x="66" y="3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78"/>
                  </a:lnTo>
                  <a:lnTo>
                    <a:pt x="66" y="126"/>
                  </a:lnTo>
                  <a:lnTo>
                    <a:pt x="96" y="150"/>
                  </a:lnTo>
                  <a:lnTo>
                    <a:pt x="126" y="180"/>
                  </a:lnTo>
                  <a:lnTo>
                    <a:pt x="162" y="234"/>
                  </a:lnTo>
                  <a:lnTo>
                    <a:pt x="174" y="228"/>
                  </a:lnTo>
                  <a:lnTo>
                    <a:pt x="174" y="252"/>
                  </a:lnTo>
                  <a:lnTo>
                    <a:pt x="180" y="264"/>
                  </a:lnTo>
                  <a:lnTo>
                    <a:pt x="186" y="270"/>
                  </a:lnTo>
                  <a:lnTo>
                    <a:pt x="198" y="276"/>
                  </a:lnTo>
                  <a:lnTo>
                    <a:pt x="216" y="288"/>
                  </a:lnTo>
                  <a:lnTo>
                    <a:pt x="228" y="300"/>
                  </a:lnTo>
                  <a:lnTo>
                    <a:pt x="246" y="312"/>
                  </a:lnTo>
                  <a:lnTo>
                    <a:pt x="258" y="324"/>
                  </a:lnTo>
                  <a:lnTo>
                    <a:pt x="264" y="336"/>
                  </a:lnTo>
                  <a:lnTo>
                    <a:pt x="276" y="372"/>
                  </a:lnTo>
                  <a:lnTo>
                    <a:pt x="276" y="384"/>
                  </a:lnTo>
                  <a:lnTo>
                    <a:pt x="282" y="390"/>
                  </a:lnTo>
                  <a:lnTo>
                    <a:pt x="282" y="426"/>
                  </a:lnTo>
                  <a:lnTo>
                    <a:pt x="288" y="438"/>
                  </a:lnTo>
                  <a:lnTo>
                    <a:pt x="288" y="444"/>
                  </a:lnTo>
                  <a:lnTo>
                    <a:pt x="294" y="450"/>
                  </a:lnTo>
                  <a:lnTo>
                    <a:pt x="300" y="450"/>
                  </a:lnTo>
                  <a:lnTo>
                    <a:pt x="312" y="444"/>
                  </a:lnTo>
                  <a:lnTo>
                    <a:pt x="324" y="444"/>
                  </a:lnTo>
                  <a:lnTo>
                    <a:pt x="324" y="450"/>
                  </a:lnTo>
                  <a:lnTo>
                    <a:pt x="330" y="462"/>
                  </a:lnTo>
                  <a:lnTo>
                    <a:pt x="330" y="474"/>
                  </a:lnTo>
                  <a:lnTo>
                    <a:pt x="336" y="480"/>
                  </a:lnTo>
                  <a:lnTo>
                    <a:pt x="336" y="486"/>
                  </a:lnTo>
                  <a:lnTo>
                    <a:pt x="378" y="522"/>
                  </a:lnTo>
                  <a:lnTo>
                    <a:pt x="372" y="546"/>
                  </a:lnTo>
                  <a:lnTo>
                    <a:pt x="408" y="606"/>
                  </a:lnTo>
                  <a:lnTo>
                    <a:pt x="402" y="618"/>
                  </a:lnTo>
                  <a:lnTo>
                    <a:pt x="402" y="636"/>
                  </a:lnTo>
                  <a:lnTo>
                    <a:pt x="408" y="648"/>
                  </a:lnTo>
                  <a:lnTo>
                    <a:pt x="438" y="678"/>
                  </a:lnTo>
                  <a:lnTo>
                    <a:pt x="438" y="684"/>
                  </a:lnTo>
                  <a:lnTo>
                    <a:pt x="444" y="690"/>
                  </a:lnTo>
                  <a:lnTo>
                    <a:pt x="462" y="726"/>
                  </a:lnTo>
                  <a:lnTo>
                    <a:pt x="498" y="744"/>
                  </a:lnTo>
                  <a:lnTo>
                    <a:pt x="504" y="750"/>
                  </a:lnTo>
                  <a:lnTo>
                    <a:pt x="510" y="750"/>
                  </a:lnTo>
                  <a:lnTo>
                    <a:pt x="510" y="786"/>
                  </a:lnTo>
                  <a:lnTo>
                    <a:pt x="522" y="792"/>
                  </a:lnTo>
                  <a:lnTo>
                    <a:pt x="528" y="804"/>
                  </a:lnTo>
                  <a:lnTo>
                    <a:pt x="540" y="810"/>
                  </a:lnTo>
                  <a:lnTo>
                    <a:pt x="564" y="834"/>
                  </a:lnTo>
                  <a:lnTo>
                    <a:pt x="576" y="840"/>
                  </a:lnTo>
                  <a:lnTo>
                    <a:pt x="594" y="858"/>
                  </a:lnTo>
                  <a:lnTo>
                    <a:pt x="600" y="858"/>
                  </a:lnTo>
                  <a:lnTo>
                    <a:pt x="606" y="864"/>
                  </a:lnTo>
                  <a:lnTo>
                    <a:pt x="612" y="864"/>
                  </a:lnTo>
                  <a:lnTo>
                    <a:pt x="612" y="870"/>
                  </a:lnTo>
                  <a:lnTo>
                    <a:pt x="618" y="876"/>
                  </a:lnTo>
                  <a:lnTo>
                    <a:pt x="630" y="900"/>
                  </a:lnTo>
                  <a:lnTo>
                    <a:pt x="642" y="912"/>
                  </a:lnTo>
                  <a:lnTo>
                    <a:pt x="654" y="936"/>
                  </a:lnTo>
                  <a:lnTo>
                    <a:pt x="660" y="942"/>
                  </a:lnTo>
                  <a:lnTo>
                    <a:pt x="660" y="906"/>
                  </a:lnTo>
                  <a:lnTo>
                    <a:pt x="672" y="906"/>
                  </a:lnTo>
                  <a:lnTo>
                    <a:pt x="684" y="918"/>
                  </a:lnTo>
                  <a:lnTo>
                    <a:pt x="696" y="924"/>
                  </a:lnTo>
                  <a:lnTo>
                    <a:pt x="702" y="930"/>
                  </a:lnTo>
                  <a:lnTo>
                    <a:pt x="708" y="930"/>
                  </a:lnTo>
                  <a:close/>
                  <a:moveTo>
                    <a:pt x="2118" y="1194"/>
                  </a:moveTo>
                  <a:lnTo>
                    <a:pt x="2106" y="1176"/>
                  </a:lnTo>
                  <a:lnTo>
                    <a:pt x="2088" y="1176"/>
                  </a:lnTo>
                  <a:lnTo>
                    <a:pt x="2064" y="1200"/>
                  </a:lnTo>
                  <a:lnTo>
                    <a:pt x="2064" y="1212"/>
                  </a:lnTo>
                  <a:lnTo>
                    <a:pt x="2052" y="1212"/>
                  </a:lnTo>
                  <a:lnTo>
                    <a:pt x="2040" y="1218"/>
                  </a:lnTo>
                  <a:lnTo>
                    <a:pt x="2010" y="1248"/>
                  </a:lnTo>
                  <a:lnTo>
                    <a:pt x="1998" y="1272"/>
                  </a:lnTo>
                  <a:lnTo>
                    <a:pt x="1992" y="1278"/>
                  </a:lnTo>
                  <a:lnTo>
                    <a:pt x="1992" y="1290"/>
                  </a:lnTo>
                  <a:lnTo>
                    <a:pt x="2004" y="1302"/>
                  </a:lnTo>
                  <a:lnTo>
                    <a:pt x="2022" y="1302"/>
                  </a:lnTo>
                  <a:lnTo>
                    <a:pt x="2052" y="1284"/>
                  </a:lnTo>
                  <a:lnTo>
                    <a:pt x="2082" y="1260"/>
                  </a:lnTo>
                  <a:lnTo>
                    <a:pt x="2106" y="1242"/>
                  </a:lnTo>
                  <a:lnTo>
                    <a:pt x="2100" y="1236"/>
                  </a:lnTo>
                  <a:lnTo>
                    <a:pt x="2100" y="1224"/>
                  </a:lnTo>
                  <a:lnTo>
                    <a:pt x="2112" y="1200"/>
                  </a:lnTo>
                  <a:lnTo>
                    <a:pt x="2118" y="1194"/>
                  </a:lnTo>
                  <a:close/>
                  <a:moveTo>
                    <a:pt x="1374" y="1128"/>
                  </a:moveTo>
                  <a:lnTo>
                    <a:pt x="1374" y="1116"/>
                  </a:lnTo>
                  <a:lnTo>
                    <a:pt x="1368" y="1110"/>
                  </a:lnTo>
                  <a:lnTo>
                    <a:pt x="1344" y="1098"/>
                  </a:lnTo>
                  <a:lnTo>
                    <a:pt x="1332" y="1098"/>
                  </a:lnTo>
                  <a:lnTo>
                    <a:pt x="1320" y="1092"/>
                  </a:lnTo>
                  <a:lnTo>
                    <a:pt x="1314" y="1092"/>
                  </a:lnTo>
                  <a:lnTo>
                    <a:pt x="1302" y="1098"/>
                  </a:lnTo>
                  <a:lnTo>
                    <a:pt x="1296" y="1104"/>
                  </a:lnTo>
                  <a:lnTo>
                    <a:pt x="1296" y="1116"/>
                  </a:lnTo>
                  <a:lnTo>
                    <a:pt x="1290" y="1122"/>
                  </a:lnTo>
                  <a:lnTo>
                    <a:pt x="1290" y="1134"/>
                  </a:lnTo>
                  <a:lnTo>
                    <a:pt x="1254" y="1104"/>
                  </a:lnTo>
                  <a:lnTo>
                    <a:pt x="1260" y="1092"/>
                  </a:lnTo>
                  <a:lnTo>
                    <a:pt x="1260" y="1080"/>
                  </a:lnTo>
                  <a:lnTo>
                    <a:pt x="1266" y="1068"/>
                  </a:lnTo>
                  <a:lnTo>
                    <a:pt x="1266" y="1050"/>
                  </a:lnTo>
                  <a:lnTo>
                    <a:pt x="1260" y="1038"/>
                  </a:lnTo>
                  <a:lnTo>
                    <a:pt x="1254" y="1032"/>
                  </a:lnTo>
                  <a:lnTo>
                    <a:pt x="1242" y="1026"/>
                  </a:lnTo>
                  <a:lnTo>
                    <a:pt x="1188" y="1026"/>
                  </a:lnTo>
                  <a:lnTo>
                    <a:pt x="1158" y="1008"/>
                  </a:lnTo>
                  <a:lnTo>
                    <a:pt x="1158" y="984"/>
                  </a:lnTo>
                  <a:lnTo>
                    <a:pt x="1116" y="984"/>
                  </a:lnTo>
                  <a:lnTo>
                    <a:pt x="1116" y="996"/>
                  </a:lnTo>
                  <a:lnTo>
                    <a:pt x="1110" y="1008"/>
                  </a:lnTo>
                  <a:lnTo>
                    <a:pt x="1110" y="1026"/>
                  </a:lnTo>
                  <a:lnTo>
                    <a:pt x="1086" y="1026"/>
                  </a:lnTo>
                  <a:lnTo>
                    <a:pt x="1074" y="1020"/>
                  </a:lnTo>
                  <a:lnTo>
                    <a:pt x="1056" y="1014"/>
                  </a:lnTo>
                  <a:lnTo>
                    <a:pt x="1044" y="1014"/>
                  </a:lnTo>
                  <a:lnTo>
                    <a:pt x="1032" y="1008"/>
                  </a:lnTo>
                  <a:lnTo>
                    <a:pt x="966" y="1008"/>
                  </a:lnTo>
                  <a:lnTo>
                    <a:pt x="960" y="996"/>
                  </a:lnTo>
                  <a:lnTo>
                    <a:pt x="948" y="990"/>
                  </a:lnTo>
                  <a:lnTo>
                    <a:pt x="942" y="978"/>
                  </a:lnTo>
                  <a:lnTo>
                    <a:pt x="918" y="954"/>
                  </a:lnTo>
                  <a:lnTo>
                    <a:pt x="900" y="954"/>
                  </a:lnTo>
                  <a:lnTo>
                    <a:pt x="888" y="960"/>
                  </a:lnTo>
                  <a:lnTo>
                    <a:pt x="876" y="954"/>
                  </a:lnTo>
                  <a:lnTo>
                    <a:pt x="870" y="948"/>
                  </a:lnTo>
                  <a:lnTo>
                    <a:pt x="858" y="942"/>
                  </a:lnTo>
                  <a:lnTo>
                    <a:pt x="846" y="942"/>
                  </a:lnTo>
                  <a:lnTo>
                    <a:pt x="840" y="936"/>
                  </a:lnTo>
                  <a:lnTo>
                    <a:pt x="822" y="936"/>
                  </a:lnTo>
                  <a:lnTo>
                    <a:pt x="810" y="930"/>
                  </a:lnTo>
                  <a:lnTo>
                    <a:pt x="792" y="930"/>
                  </a:lnTo>
                  <a:lnTo>
                    <a:pt x="786" y="924"/>
                  </a:lnTo>
                  <a:lnTo>
                    <a:pt x="762" y="924"/>
                  </a:lnTo>
                  <a:lnTo>
                    <a:pt x="750" y="930"/>
                  </a:lnTo>
                  <a:lnTo>
                    <a:pt x="738" y="954"/>
                  </a:lnTo>
                  <a:lnTo>
                    <a:pt x="738" y="966"/>
                  </a:lnTo>
                  <a:lnTo>
                    <a:pt x="732" y="978"/>
                  </a:lnTo>
                  <a:lnTo>
                    <a:pt x="720" y="990"/>
                  </a:lnTo>
                  <a:lnTo>
                    <a:pt x="714" y="990"/>
                  </a:lnTo>
                  <a:lnTo>
                    <a:pt x="702" y="1002"/>
                  </a:lnTo>
                  <a:lnTo>
                    <a:pt x="702" y="1014"/>
                  </a:lnTo>
                  <a:lnTo>
                    <a:pt x="738" y="1008"/>
                  </a:lnTo>
                  <a:lnTo>
                    <a:pt x="786" y="1008"/>
                  </a:lnTo>
                  <a:lnTo>
                    <a:pt x="780" y="1014"/>
                  </a:lnTo>
                  <a:lnTo>
                    <a:pt x="768" y="1020"/>
                  </a:lnTo>
                  <a:lnTo>
                    <a:pt x="762" y="1032"/>
                  </a:lnTo>
                  <a:lnTo>
                    <a:pt x="762" y="1044"/>
                  </a:lnTo>
                  <a:lnTo>
                    <a:pt x="774" y="1050"/>
                  </a:lnTo>
                  <a:lnTo>
                    <a:pt x="780" y="1050"/>
                  </a:lnTo>
                  <a:lnTo>
                    <a:pt x="798" y="1044"/>
                  </a:lnTo>
                  <a:lnTo>
                    <a:pt x="810" y="1044"/>
                  </a:lnTo>
                  <a:lnTo>
                    <a:pt x="816" y="1038"/>
                  </a:lnTo>
                  <a:lnTo>
                    <a:pt x="828" y="1032"/>
                  </a:lnTo>
                  <a:lnTo>
                    <a:pt x="840" y="1038"/>
                  </a:lnTo>
                  <a:lnTo>
                    <a:pt x="870" y="1056"/>
                  </a:lnTo>
                  <a:lnTo>
                    <a:pt x="900" y="1068"/>
                  </a:lnTo>
                  <a:lnTo>
                    <a:pt x="924" y="1080"/>
                  </a:lnTo>
                  <a:lnTo>
                    <a:pt x="960" y="1086"/>
                  </a:lnTo>
                  <a:lnTo>
                    <a:pt x="1014" y="1092"/>
                  </a:lnTo>
                  <a:lnTo>
                    <a:pt x="1062" y="1092"/>
                  </a:lnTo>
                  <a:lnTo>
                    <a:pt x="1080" y="1110"/>
                  </a:lnTo>
                  <a:lnTo>
                    <a:pt x="1086" y="1122"/>
                  </a:lnTo>
                  <a:lnTo>
                    <a:pt x="1098" y="1128"/>
                  </a:lnTo>
                  <a:lnTo>
                    <a:pt x="1110" y="1140"/>
                  </a:lnTo>
                  <a:lnTo>
                    <a:pt x="1128" y="1146"/>
                  </a:lnTo>
                  <a:lnTo>
                    <a:pt x="1152" y="1152"/>
                  </a:lnTo>
                  <a:lnTo>
                    <a:pt x="1170" y="1152"/>
                  </a:lnTo>
                  <a:lnTo>
                    <a:pt x="1182" y="1158"/>
                  </a:lnTo>
                  <a:lnTo>
                    <a:pt x="1248" y="1158"/>
                  </a:lnTo>
                  <a:lnTo>
                    <a:pt x="1260" y="1164"/>
                  </a:lnTo>
                  <a:lnTo>
                    <a:pt x="1278" y="1170"/>
                  </a:lnTo>
                  <a:lnTo>
                    <a:pt x="1290" y="1182"/>
                  </a:lnTo>
                  <a:lnTo>
                    <a:pt x="1302" y="1188"/>
                  </a:lnTo>
                  <a:lnTo>
                    <a:pt x="1320" y="1206"/>
                  </a:lnTo>
                  <a:lnTo>
                    <a:pt x="1338" y="1206"/>
                  </a:lnTo>
                  <a:lnTo>
                    <a:pt x="1350" y="1200"/>
                  </a:lnTo>
                  <a:lnTo>
                    <a:pt x="1356" y="1206"/>
                  </a:lnTo>
                  <a:lnTo>
                    <a:pt x="1374" y="1206"/>
                  </a:lnTo>
                  <a:lnTo>
                    <a:pt x="1374" y="1194"/>
                  </a:lnTo>
                  <a:lnTo>
                    <a:pt x="1368" y="1182"/>
                  </a:lnTo>
                  <a:lnTo>
                    <a:pt x="1362" y="1176"/>
                  </a:lnTo>
                  <a:lnTo>
                    <a:pt x="1356" y="1164"/>
                  </a:lnTo>
                  <a:lnTo>
                    <a:pt x="1374" y="1146"/>
                  </a:lnTo>
                  <a:lnTo>
                    <a:pt x="1374" y="1128"/>
                  </a:lnTo>
                  <a:close/>
                  <a:moveTo>
                    <a:pt x="1500" y="726"/>
                  </a:moveTo>
                  <a:lnTo>
                    <a:pt x="1542" y="684"/>
                  </a:lnTo>
                  <a:lnTo>
                    <a:pt x="1548" y="672"/>
                  </a:lnTo>
                  <a:lnTo>
                    <a:pt x="1554" y="654"/>
                  </a:lnTo>
                  <a:lnTo>
                    <a:pt x="1560" y="642"/>
                  </a:lnTo>
                  <a:lnTo>
                    <a:pt x="1566" y="624"/>
                  </a:lnTo>
                  <a:lnTo>
                    <a:pt x="1566" y="612"/>
                  </a:lnTo>
                  <a:lnTo>
                    <a:pt x="1572" y="606"/>
                  </a:lnTo>
                  <a:lnTo>
                    <a:pt x="1572" y="600"/>
                  </a:lnTo>
                  <a:lnTo>
                    <a:pt x="1566" y="600"/>
                  </a:lnTo>
                  <a:lnTo>
                    <a:pt x="1554" y="594"/>
                  </a:lnTo>
                  <a:lnTo>
                    <a:pt x="1542" y="582"/>
                  </a:lnTo>
                  <a:lnTo>
                    <a:pt x="1542" y="564"/>
                  </a:lnTo>
                  <a:lnTo>
                    <a:pt x="1554" y="516"/>
                  </a:lnTo>
                  <a:lnTo>
                    <a:pt x="1590" y="498"/>
                  </a:lnTo>
                  <a:lnTo>
                    <a:pt x="1626" y="498"/>
                  </a:lnTo>
                  <a:lnTo>
                    <a:pt x="1632" y="486"/>
                  </a:lnTo>
                  <a:lnTo>
                    <a:pt x="1638" y="480"/>
                  </a:lnTo>
                  <a:lnTo>
                    <a:pt x="1644" y="468"/>
                  </a:lnTo>
                  <a:lnTo>
                    <a:pt x="1644" y="444"/>
                  </a:lnTo>
                  <a:lnTo>
                    <a:pt x="1626" y="444"/>
                  </a:lnTo>
                  <a:lnTo>
                    <a:pt x="1620" y="450"/>
                  </a:lnTo>
                  <a:lnTo>
                    <a:pt x="1608" y="450"/>
                  </a:lnTo>
                  <a:lnTo>
                    <a:pt x="1608" y="438"/>
                  </a:lnTo>
                  <a:lnTo>
                    <a:pt x="1614" y="420"/>
                  </a:lnTo>
                  <a:lnTo>
                    <a:pt x="1626" y="408"/>
                  </a:lnTo>
                  <a:lnTo>
                    <a:pt x="1650" y="396"/>
                  </a:lnTo>
                  <a:lnTo>
                    <a:pt x="1662" y="396"/>
                  </a:lnTo>
                  <a:lnTo>
                    <a:pt x="1680" y="402"/>
                  </a:lnTo>
                  <a:lnTo>
                    <a:pt x="1704" y="402"/>
                  </a:lnTo>
                  <a:lnTo>
                    <a:pt x="1716" y="390"/>
                  </a:lnTo>
                  <a:lnTo>
                    <a:pt x="1716" y="384"/>
                  </a:lnTo>
                  <a:lnTo>
                    <a:pt x="1680" y="348"/>
                  </a:lnTo>
                  <a:lnTo>
                    <a:pt x="1680" y="312"/>
                  </a:lnTo>
                  <a:lnTo>
                    <a:pt x="1668" y="312"/>
                  </a:lnTo>
                  <a:lnTo>
                    <a:pt x="1650" y="294"/>
                  </a:lnTo>
                  <a:lnTo>
                    <a:pt x="1650" y="282"/>
                  </a:lnTo>
                  <a:lnTo>
                    <a:pt x="1662" y="270"/>
                  </a:lnTo>
                  <a:lnTo>
                    <a:pt x="1668" y="258"/>
                  </a:lnTo>
                  <a:lnTo>
                    <a:pt x="1668" y="246"/>
                  </a:lnTo>
                  <a:lnTo>
                    <a:pt x="1662" y="240"/>
                  </a:lnTo>
                  <a:lnTo>
                    <a:pt x="1638" y="228"/>
                  </a:lnTo>
                  <a:lnTo>
                    <a:pt x="1614" y="228"/>
                  </a:lnTo>
                  <a:lnTo>
                    <a:pt x="1632" y="198"/>
                  </a:lnTo>
                  <a:lnTo>
                    <a:pt x="1614" y="192"/>
                  </a:lnTo>
                  <a:lnTo>
                    <a:pt x="1620" y="162"/>
                  </a:lnTo>
                  <a:lnTo>
                    <a:pt x="1608" y="144"/>
                  </a:lnTo>
                  <a:lnTo>
                    <a:pt x="1602" y="138"/>
                  </a:lnTo>
                  <a:lnTo>
                    <a:pt x="1590" y="132"/>
                  </a:lnTo>
                  <a:lnTo>
                    <a:pt x="1566" y="108"/>
                  </a:lnTo>
                  <a:lnTo>
                    <a:pt x="1470" y="108"/>
                  </a:lnTo>
                  <a:lnTo>
                    <a:pt x="1464" y="114"/>
                  </a:lnTo>
                  <a:lnTo>
                    <a:pt x="1458" y="126"/>
                  </a:lnTo>
                  <a:lnTo>
                    <a:pt x="1458" y="180"/>
                  </a:lnTo>
                  <a:lnTo>
                    <a:pt x="1452" y="198"/>
                  </a:lnTo>
                  <a:lnTo>
                    <a:pt x="1452" y="204"/>
                  </a:lnTo>
                  <a:lnTo>
                    <a:pt x="1446" y="216"/>
                  </a:lnTo>
                  <a:lnTo>
                    <a:pt x="1428" y="216"/>
                  </a:lnTo>
                  <a:lnTo>
                    <a:pt x="1422" y="222"/>
                  </a:lnTo>
                  <a:lnTo>
                    <a:pt x="1422" y="246"/>
                  </a:lnTo>
                  <a:lnTo>
                    <a:pt x="1428" y="252"/>
                  </a:lnTo>
                  <a:lnTo>
                    <a:pt x="1434" y="264"/>
                  </a:lnTo>
                  <a:lnTo>
                    <a:pt x="1398" y="294"/>
                  </a:lnTo>
                  <a:lnTo>
                    <a:pt x="1404" y="306"/>
                  </a:lnTo>
                  <a:lnTo>
                    <a:pt x="1374" y="342"/>
                  </a:lnTo>
                  <a:lnTo>
                    <a:pt x="1350" y="342"/>
                  </a:lnTo>
                  <a:lnTo>
                    <a:pt x="1344" y="348"/>
                  </a:lnTo>
                  <a:lnTo>
                    <a:pt x="1332" y="354"/>
                  </a:lnTo>
                  <a:lnTo>
                    <a:pt x="1320" y="366"/>
                  </a:lnTo>
                  <a:lnTo>
                    <a:pt x="1314" y="366"/>
                  </a:lnTo>
                  <a:lnTo>
                    <a:pt x="1308" y="360"/>
                  </a:lnTo>
                  <a:lnTo>
                    <a:pt x="1284" y="348"/>
                  </a:lnTo>
                  <a:lnTo>
                    <a:pt x="1272" y="336"/>
                  </a:lnTo>
                  <a:lnTo>
                    <a:pt x="1230" y="336"/>
                  </a:lnTo>
                  <a:lnTo>
                    <a:pt x="1224" y="348"/>
                  </a:lnTo>
                  <a:lnTo>
                    <a:pt x="1194" y="378"/>
                  </a:lnTo>
                  <a:lnTo>
                    <a:pt x="1170" y="378"/>
                  </a:lnTo>
                  <a:lnTo>
                    <a:pt x="1152" y="372"/>
                  </a:lnTo>
                  <a:lnTo>
                    <a:pt x="1128" y="372"/>
                  </a:lnTo>
                  <a:lnTo>
                    <a:pt x="1110" y="390"/>
                  </a:lnTo>
                  <a:lnTo>
                    <a:pt x="1104" y="390"/>
                  </a:lnTo>
                  <a:lnTo>
                    <a:pt x="1080" y="378"/>
                  </a:lnTo>
                  <a:lnTo>
                    <a:pt x="1074" y="372"/>
                  </a:lnTo>
                  <a:lnTo>
                    <a:pt x="1062" y="366"/>
                  </a:lnTo>
                  <a:lnTo>
                    <a:pt x="1050" y="354"/>
                  </a:lnTo>
                  <a:lnTo>
                    <a:pt x="1050" y="342"/>
                  </a:lnTo>
                  <a:lnTo>
                    <a:pt x="1044" y="336"/>
                  </a:lnTo>
                  <a:lnTo>
                    <a:pt x="1032" y="330"/>
                  </a:lnTo>
                  <a:lnTo>
                    <a:pt x="1008" y="330"/>
                  </a:lnTo>
                  <a:lnTo>
                    <a:pt x="996" y="336"/>
                  </a:lnTo>
                  <a:lnTo>
                    <a:pt x="990" y="348"/>
                  </a:lnTo>
                  <a:lnTo>
                    <a:pt x="978" y="366"/>
                  </a:lnTo>
                  <a:lnTo>
                    <a:pt x="972" y="384"/>
                  </a:lnTo>
                  <a:lnTo>
                    <a:pt x="972" y="402"/>
                  </a:lnTo>
                  <a:lnTo>
                    <a:pt x="966" y="408"/>
                  </a:lnTo>
                  <a:lnTo>
                    <a:pt x="966" y="414"/>
                  </a:lnTo>
                  <a:lnTo>
                    <a:pt x="990" y="444"/>
                  </a:lnTo>
                  <a:lnTo>
                    <a:pt x="1002" y="498"/>
                  </a:lnTo>
                  <a:lnTo>
                    <a:pt x="1050" y="528"/>
                  </a:lnTo>
                  <a:lnTo>
                    <a:pt x="1038" y="564"/>
                  </a:lnTo>
                  <a:lnTo>
                    <a:pt x="1068" y="582"/>
                  </a:lnTo>
                  <a:lnTo>
                    <a:pt x="1050" y="606"/>
                  </a:lnTo>
                  <a:lnTo>
                    <a:pt x="1068" y="636"/>
                  </a:lnTo>
                  <a:lnTo>
                    <a:pt x="1056" y="648"/>
                  </a:lnTo>
                  <a:lnTo>
                    <a:pt x="1068" y="702"/>
                  </a:lnTo>
                  <a:lnTo>
                    <a:pt x="1110" y="696"/>
                  </a:lnTo>
                  <a:lnTo>
                    <a:pt x="1140" y="708"/>
                  </a:lnTo>
                  <a:lnTo>
                    <a:pt x="1146" y="696"/>
                  </a:lnTo>
                  <a:lnTo>
                    <a:pt x="1170" y="672"/>
                  </a:lnTo>
                  <a:lnTo>
                    <a:pt x="1182" y="672"/>
                  </a:lnTo>
                  <a:lnTo>
                    <a:pt x="1182" y="690"/>
                  </a:lnTo>
                  <a:lnTo>
                    <a:pt x="1188" y="702"/>
                  </a:lnTo>
                  <a:lnTo>
                    <a:pt x="1188" y="726"/>
                  </a:lnTo>
                  <a:lnTo>
                    <a:pt x="1194" y="738"/>
                  </a:lnTo>
                  <a:lnTo>
                    <a:pt x="1212" y="738"/>
                  </a:lnTo>
                  <a:lnTo>
                    <a:pt x="1218" y="726"/>
                  </a:lnTo>
                  <a:lnTo>
                    <a:pt x="1218" y="720"/>
                  </a:lnTo>
                  <a:lnTo>
                    <a:pt x="1224" y="714"/>
                  </a:lnTo>
                  <a:lnTo>
                    <a:pt x="1224" y="708"/>
                  </a:lnTo>
                  <a:lnTo>
                    <a:pt x="1254" y="726"/>
                  </a:lnTo>
                  <a:lnTo>
                    <a:pt x="1266" y="720"/>
                  </a:lnTo>
                  <a:lnTo>
                    <a:pt x="1272" y="708"/>
                  </a:lnTo>
                  <a:lnTo>
                    <a:pt x="1284" y="702"/>
                  </a:lnTo>
                  <a:lnTo>
                    <a:pt x="1296" y="702"/>
                  </a:lnTo>
                  <a:lnTo>
                    <a:pt x="1296" y="714"/>
                  </a:lnTo>
                  <a:lnTo>
                    <a:pt x="1302" y="720"/>
                  </a:lnTo>
                  <a:lnTo>
                    <a:pt x="1302" y="738"/>
                  </a:lnTo>
                  <a:lnTo>
                    <a:pt x="1308" y="744"/>
                  </a:lnTo>
                  <a:lnTo>
                    <a:pt x="1332" y="744"/>
                  </a:lnTo>
                  <a:lnTo>
                    <a:pt x="1350" y="738"/>
                  </a:lnTo>
                  <a:lnTo>
                    <a:pt x="1362" y="732"/>
                  </a:lnTo>
                  <a:lnTo>
                    <a:pt x="1392" y="732"/>
                  </a:lnTo>
                  <a:lnTo>
                    <a:pt x="1404" y="744"/>
                  </a:lnTo>
                  <a:lnTo>
                    <a:pt x="1404" y="786"/>
                  </a:lnTo>
                  <a:lnTo>
                    <a:pt x="1398" y="798"/>
                  </a:lnTo>
                  <a:lnTo>
                    <a:pt x="1398" y="810"/>
                  </a:lnTo>
                  <a:lnTo>
                    <a:pt x="1404" y="810"/>
                  </a:lnTo>
                  <a:lnTo>
                    <a:pt x="1410" y="804"/>
                  </a:lnTo>
                  <a:lnTo>
                    <a:pt x="1422" y="798"/>
                  </a:lnTo>
                  <a:lnTo>
                    <a:pt x="1440" y="792"/>
                  </a:lnTo>
                  <a:lnTo>
                    <a:pt x="1452" y="786"/>
                  </a:lnTo>
                  <a:lnTo>
                    <a:pt x="1476" y="762"/>
                  </a:lnTo>
                  <a:lnTo>
                    <a:pt x="1482" y="750"/>
                  </a:lnTo>
                  <a:lnTo>
                    <a:pt x="1500" y="732"/>
                  </a:lnTo>
                  <a:lnTo>
                    <a:pt x="1500" y="726"/>
                  </a:lnTo>
                  <a:close/>
                  <a:moveTo>
                    <a:pt x="1476" y="1116"/>
                  </a:moveTo>
                  <a:lnTo>
                    <a:pt x="1470" y="1116"/>
                  </a:lnTo>
                  <a:lnTo>
                    <a:pt x="1458" y="1122"/>
                  </a:lnTo>
                  <a:lnTo>
                    <a:pt x="1452" y="1128"/>
                  </a:lnTo>
                  <a:lnTo>
                    <a:pt x="1458" y="1134"/>
                  </a:lnTo>
                  <a:lnTo>
                    <a:pt x="1470" y="1140"/>
                  </a:lnTo>
                  <a:lnTo>
                    <a:pt x="1476" y="1140"/>
                  </a:lnTo>
                  <a:lnTo>
                    <a:pt x="1488" y="1146"/>
                  </a:lnTo>
                  <a:lnTo>
                    <a:pt x="1500" y="1134"/>
                  </a:lnTo>
                  <a:lnTo>
                    <a:pt x="1500" y="1128"/>
                  </a:lnTo>
                  <a:lnTo>
                    <a:pt x="1488" y="1116"/>
                  </a:lnTo>
                  <a:lnTo>
                    <a:pt x="1476" y="1116"/>
                  </a:lnTo>
                  <a:close/>
                  <a:moveTo>
                    <a:pt x="1716" y="1230"/>
                  </a:moveTo>
                  <a:lnTo>
                    <a:pt x="1680" y="1218"/>
                  </a:lnTo>
                  <a:lnTo>
                    <a:pt x="1674" y="1224"/>
                  </a:lnTo>
                  <a:lnTo>
                    <a:pt x="1674" y="1230"/>
                  </a:lnTo>
                  <a:lnTo>
                    <a:pt x="1686" y="1254"/>
                  </a:lnTo>
                  <a:lnTo>
                    <a:pt x="1692" y="1260"/>
                  </a:lnTo>
                  <a:lnTo>
                    <a:pt x="1704" y="1266"/>
                  </a:lnTo>
                  <a:lnTo>
                    <a:pt x="1716" y="1266"/>
                  </a:lnTo>
                  <a:lnTo>
                    <a:pt x="1722" y="1260"/>
                  </a:lnTo>
                  <a:lnTo>
                    <a:pt x="1740" y="1260"/>
                  </a:lnTo>
                  <a:lnTo>
                    <a:pt x="1746" y="1266"/>
                  </a:lnTo>
                  <a:lnTo>
                    <a:pt x="1746" y="1278"/>
                  </a:lnTo>
                  <a:lnTo>
                    <a:pt x="1752" y="1290"/>
                  </a:lnTo>
                  <a:lnTo>
                    <a:pt x="1764" y="1296"/>
                  </a:lnTo>
                  <a:lnTo>
                    <a:pt x="1788" y="1296"/>
                  </a:lnTo>
                  <a:lnTo>
                    <a:pt x="1794" y="1290"/>
                  </a:lnTo>
                  <a:lnTo>
                    <a:pt x="1800" y="1290"/>
                  </a:lnTo>
                  <a:lnTo>
                    <a:pt x="1800" y="1284"/>
                  </a:lnTo>
                  <a:lnTo>
                    <a:pt x="1794" y="1272"/>
                  </a:lnTo>
                  <a:lnTo>
                    <a:pt x="1782" y="1260"/>
                  </a:lnTo>
                  <a:lnTo>
                    <a:pt x="1770" y="1236"/>
                  </a:lnTo>
                  <a:lnTo>
                    <a:pt x="1746" y="1224"/>
                  </a:lnTo>
                  <a:lnTo>
                    <a:pt x="1728" y="1224"/>
                  </a:lnTo>
                  <a:lnTo>
                    <a:pt x="1716" y="1230"/>
                  </a:lnTo>
                  <a:close/>
                  <a:moveTo>
                    <a:pt x="1962" y="1122"/>
                  </a:moveTo>
                  <a:lnTo>
                    <a:pt x="1932" y="1146"/>
                  </a:lnTo>
                  <a:lnTo>
                    <a:pt x="1920" y="1134"/>
                  </a:lnTo>
                  <a:lnTo>
                    <a:pt x="1890" y="1134"/>
                  </a:lnTo>
                  <a:lnTo>
                    <a:pt x="1884" y="1140"/>
                  </a:lnTo>
                  <a:lnTo>
                    <a:pt x="1872" y="1146"/>
                  </a:lnTo>
                  <a:lnTo>
                    <a:pt x="1866" y="1152"/>
                  </a:lnTo>
                  <a:lnTo>
                    <a:pt x="1860" y="1140"/>
                  </a:lnTo>
                  <a:lnTo>
                    <a:pt x="1836" y="1116"/>
                  </a:lnTo>
                  <a:lnTo>
                    <a:pt x="1824" y="1116"/>
                  </a:lnTo>
                  <a:lnTo>
                    <a:pt x="1800" y="1128"/>
                  </a:lnTo>
                  <a:lnTo>
                    <a:pt x="1764" y="1164"/>
                  </a:lnTo>
                  <a:lnTo>
                    <a:pt x="1728" y="1158"/>
                  </a:lnTo>
                  <a:lnTo>
                    <a:pt x="1716" y="1176"/>
                  </a:lnTo>
                  <a:lnTo>
                    <a:pt x="1746" y="1176"/>
                  </a:lnTo>
                  <a:lnTo>
                    <a:pt x="1752" y="1182"/>
                  </a:lnTo>
                  <a:lnTo>
                    <a:pt x="1764" y="1182"/>
                  </a:lnTo>
                  <a:lnTo>
                    <a:pt x="1776" y="1188"/>
                  </a:lnTo>
                  <a:lnTo>
                    <a:pt x="1788" y="1188"/>
                  </a:lnTo>
                  <a:lnTo>
                    <a:pt x="1794" y="1182"/>
                  </a:lnTo>
                  <a:lnTo>
                    <a:pt x="1806" y="1176"/>
                  </a:lnTo>
                  <a:lnTo>
                    <a:pt x="1812" y="1170"/>
                  </a:lnTo>
                  <a:lnTo>
                    <a:pt x="1908" y="1164"/>
                  </a:lnTo>
                  <a:lnTo>
                    <a:pt x="1956" y="1158"/>
                  </a:lnTo>
                  <a:lnTo>
                    <a:pt x="1992" y="1128"/>
                  </a:lnTo>
                  <a:lnTo>
                    <a:pt x="1992" y="1110"/>
                  </a:lnTo>
                  <a:lnTo>
                    <a:pt x="1962" y="1122"/>
                  </a:lnTo>
                  <a:close/>
                  <a:moveTo>
                    <a:pt x="1578" y="1158"/>
                  </a:moveTo>
                  <a:lnTo>
                    <a:pt x="1566" y="1152"/>
                  </a:lnTo>
                  <a:lnTo>
                    <a:pt x="1560" y="1146"/>
                  </a:lnTo>
                  <a:lnTo>
                    <a:pt x="1548" y="1140"/>
                  </a:lnTo>
                  <a:lnTo>
                    <a:pt x="1536" y="1140"/>
                  </a:lnTo>
                  <a:lnTo>
                    <a:pt x="1512" y="1164"/>
                  </a:lnTo>
                  <a:lnTo>
                    <a:pt x="1506" y="1176"/>
                  </a:lnTo>
                  <a:lnTo>
                    <a:pt x="1500" y="1182"/>
                  </a:lnTo>
                  <a:lnTo>
                    <a:pt x="1554" y="1188"/>
                  </a:lnTo>
                  <a:lnTo>
                    <a:pt x="1554" y="1212"/>
                  </a:lnTo>
                  <a:lnTo>
                    <a:pt x="1578" y="1206"/>
                  </a:lnTo>
                  <a:lnTo>
                    <a:pt x="1590" y="1188"/>
                  </a:lnTo>
                  <a:lnTo>
                    <a:pt x="1614" y="1206"/>
                  </a:lnTo>
                  <a:lnTo>
                    <a:pt x="1644" y="1170"/>
                  </a:lnTo>
                  <a:lnTo>
                    <a:pt x="1596" y="1152"/>
                  </a:lnTo>
                  <a:lnTo>
                    <a:pt x="1578" y="115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3" name="India" descr="© INSCALE GmbH, 05.05.2010&#10;http://www.presentationload.com/">
              <a:extLst>
                <a:ext uri="{FF2B5EF4-FFF2-40B4-BE49-F238E27FC236}">
                  <a16:creationId xmlns:a16="http://schemas.microsoft.com/office/drawing/2014/main" id="{1013151B-7237-C7C5-4E29-BB5DA466A48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42403" y="2118554"/>
              <a:ext cx="741186" cy="893874"/>
            </a:xfrm>
            <a:custGeom>
              <a:avLst/>
              <a:gdLst>
                <a:gd name="T0" fmla="*/ 2147483647 w 1956"/>
                <a:gd name="T1" fmla="*/ 2147483647 h 2358"/>
                <a:gd name="T2" fmla="*/ 2147483647 w 1956"/>
                <a:gd name="T3" fmla="*/ 2147483647 h 2358"/>
                <a:gd name="T4" fmla="*/ 2147483647 w 1956"/>
                <a:gd name="T5" fmla="*/ 2147483647 h 2358"/>
                <a:gd name="T6" fmla="*/ 2147483647 w 1956"/>
                <a:gd name="T7" fmla="*/ 2147483647 h 2358"/>
                <a:gd name="T8" fmla="*/ 2147483647 w 1956"/>
                <a:gd name="T9" fmla="*/ 2147483647 h 2358"/>
                <a:gd name="T10" fmla="*/ 2147483647 w 1956"/>
                <a:gd name="T11" fmla="*/ 2147483647 h 2358"/>
                <a:gd name="T12" fmla="*/ 2147483647 w 1956"/>
                <a:gd name="T13" fmla="*/ 2147483647 h 2358"/>
                <a:gd name="T14" fmla="*/ 2147483647 w 1956"/>
                <a:gd name="T15" fmla="*/ 2147483647 h 2358"/>
                <a:gd name="T16" fmla="*/ 2147483647 w 1956"/>
                <a:gd name="T17" fmla="*/ 2147483647 h 2358"/>
                <a:gd name="T18" fmla="*/ 2147483647 w 1956"/>
                <a:gd name="T19" fmla="*/ 2147483647 h 2358"/>
                <a:gd name="T20" fmla="*/ 2147483647 w 1956"/>
                <a:gd name="T21" fmla="*/ 2147483647 h 2358"/>
                <a:gd name="T22" fmla="*/ 2147483647 w 1956"/>
                <a:gd name="T23" fmla="*/ 2147483647 h 2358"/>
                <a:gd name="T24" fmla="*/ 2147483647 w 1956"/>
                <a:gd name="T25" fmla="*/ 2147483647 h 2358"/>
                <a:gd name="T26" fmla="*/ 2147483647 w 1956"/>
                <a:gd name="T27" fmla="*/ 2147483647 h 2358"/>
                <a:gd name="T28" fmla="*/ 2147483647 w 1956"/>
                <a:gd name="T29" fmla="*/ 2147483647 h 2358"/>
                <a:gd name="T30" fmla="*/ 2147483647 w 1956"/>
                <a:gd name="T31" fmla="*/ 2147483647 h 2358"/>
                <a:gd name="T32" fmla="*/ 2147483647 w 1956"/>
                <a:gd name="T33" fmla="*/ 2147483647 h 2358"/>
                <a:gd name="T34" fmla="*/ 2147483647 w 1956"/>
                <a:gd name="T35" fmla="*/ 2147483647 h 2358"/>
                <a:gd name="T36" fmla="*/ 2147483647 w 1956"/>
                <a:gd name="T37" fmla="*/ 2147483647 h 2358"/>
                <a:gd name="T38" fmla="*/ 2147483647 w 1956"/>
                <a:gd name="T39" fmla="*/ 2147483647 h 2358"/>
                <a:gd name="T40" fmla="*/ 2147483647 w 1956"/>
                <a:gd name="T41" fmla="*/ 2147483647 h 2358"/>
                <a:gd name="T42" fmla="*/ 2147483647 w 1956"/>
                <a:gd name="T43" fmla="*/ 2147483647 h 2358"/>
                <a:gd name="T44" fmla="*/ 2147483647 w 1956"/>
                <a:gd name="T45" fmla="*/ 2147483647 h 2358"/>
                <a:gd name="T46" fmla="*/ 2147483647 w 1956"/>
                <a:gd name="T47" fmla="*/ 2147483647 h 2358"/>
                <a:gd name="T48" fmla="*/ 2147483647 w 1956"/>
                <a:gd name="T49" fmla="*/ 2147483647 h 2358"/>
                <a:gd name="T50" fmla="*/ 2147483647 w 1956"/>
                <a:gd name="T51" fmla="*/ 2147483647 h 2358"/>
                <a:gd name="T52" fmla="*/ 2147483647 w 1956"/>
                <a:gd name="T53" fmla="*/ 2147483647 h 2358"/>
                <a:gd name="T54" fmla="*/ 2147483647 w 1956"/>
                <a:gd name="T55" fmla="*/ 2147483647 h 2358"/>
                <a:gd name="T56" fmla="*/ 2147483647 w 1956"/>
                <a:gd name="T57" fmla="*/ 2147483647 h 2358"/>
                <a:gd name="T58" fmla="*/ 2147483647 w 1956"/>
                <a:gd name="T59" fmla="*/ 2147483647 h 2358"/>
                <a:gd name="T60" fmla="*/ 2147483647 w 1956"/>
                <a:gd name="T61" fmla="*/ 2147483647 h 2358"/>
                <a:gd name="T62" fmla="*/ 2147483647 w 1956"/>
                <a:gd name="T63" fmla="*/ 2147483647 h 2358"/>
                <a:gd name="T64" fmla="*/ 2147483647 w 1956"/>
                <a:gd name="T65" fmla="*/ 2147483647 h 2358"/>
                <a:gd name="T66" fmla="*/ 2147483647 w 1956"/>
                <a:gd name="T67" fmla="*/ 2147483647 h 2358"/>
                <a:gd name="T68" fmla="*/ 2147483647 w 1956"/>
                <a:gd name="T69" fmla="*/ 2147483647 h 2358"/>
                <a:gd name="T70" fmla="*/ 2147483647 w 1956"/>
                <a:gd name="T71" fmla="*/ 2147483647 h 2358"/>
                <a:gd name="T72" fmla="*/ 2147483647 w 1956"/>
                <a:gd name="T73" fmla="*/ 2147483647 h 2358"/>
                <a:gd name="T74" fmla="*/ 2147483647 w 1956"/>
                <a:gd name="T75" fmla="*/ 2147483647 h 2358"/>
                <a:gd name="T76" fmla="*/ 2147483647 w 1956"/>
                <a:gd name="T77" fmla="*/ 2147483647 h 2358"/>
                <a:gd name="T78" fmla="*/ 2147483647 w 1956"/>
                <a:gd name="T79" fmla="*/ 2147483647 h 2358"/>
                <a:gd name="T80" fmla="*/ 2147483647 w 1956"/>
                <a:gd name="T81" fmla="*/ 2147483647 h 2358"/>
                <a:gd name="T82" fmla="*/ 2147483647 w 1956"/>
                <a:gd name="T83" fmla="*/ 2147483647 h 2358"/>
                <a:gd name="T84" fmla="*/ 2147483647 w 1956"/>
                <a:gd name="T85" fmla="*/ 2147483647 h 2358"/>
                <a:gd name="T86" fmla="*/ 2147483647 w 1956"/>
                <a:gd name="T87" fmla="*/ 2147483647 h 2358"/>
                <a:gd name="T88" fmla="*/ 2147483647 w 1956"/>
                <a:gd name="T89" fmla="*/ 2147483647 h 2358"/>
                <a:gd name="T90" fmla="*/ 2147483647 w 1956"/>
                <a:gd name="T91" fmla="*/ 2147483647 h 2358"/>
                <a:gd name="T92" fmla="*/ 2147483647 w 1956"/>
                <a:gd name="T93" fmla="*/ 2147483647 h 2358"/>
                <a:gd name="T94" fmla="*/ 2147483647 w 1956"/>
                <a:gd name="T95" fmla="*/ 2147483647 h 2358"/>
                <a:gd name="T96" fmla="*/ 2147483647 w 1956"/>
                <a:gd name="T97" fmla="*/ 2147483647 h 2358"/>
                <a:gd name="T98" fmla="*/ 2147483647 w 1956"/>
                <a:gd name="T99" fmla="*/ 2147483647 h 2358"/>
                <a:gd name="T100" fmla="*/ 2147483647 w 1956"/>
                <a:gd name="T101" fmla="*/ 2147483647 h 2358"/>
                <a:gd name="T102" fmla="*/ 2147483647 w 1956"/>
                <a:gd name="T103" fmla="*/ 2147483647 h 2358"/>
                <a:gd name="T104" fmla="*/ 2147483647 w 1956"/>
                <a:gd name="T105" fmla="*/ 2147483647 h 2358"/>
                <a:gd name="T106" fmla="*/ 2147483647 w 1956"/>
                <a:gd name="T107" fmla="*/ 2147483647 h 2358"/>
                <a:gd name="T108" fmla="*/ 2147483647 w 1956"/>
                <a:gd name="T109" fmla="*/ 2147483647 h 2358"/>
                <a:gd name="T110" fmla="*/ 2147483647 w 1956"/>
                <a:gd name="T111" fmla="*/ 2147483647 h 2358"/>
                <a:gd name="T112" fmla="*/ 2147483647 w 1956"/>
                <a:gd name="T113" fmla="*/ 2147483647 h 2358"/>
                <a:gd name="T114" fmla="*/ 2147483647 w 1956"/>
                <a:gd name="T115" fmla="*/ 2147483647 h 2358"/>
                <a:gd name="T116" fmla="*/ 2147483647 w 1956"/>
                <a:gd name="T117" fmla="*/ 2147483647 h 2358"/>
                <a:gd name="T118" fmla="*/ 2147483647 w 1956"/>
                <a:gd name="T119" fmla="*/ 2147483647 h 23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956"/>
                <a:gd name="T181" fmla="*/ 0 h 2358"/>
                <a:gd name="T182" fmla="*/ 1956 w 1956"/>
                <a:gd name="T183" fmla="*/ 2358 h 23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956" h="2358">
                  <a:moveTo>
                    <a:pt x="1806" y="1788"/>
                  </a:moveTo>
                  <a:lnTo>
                    <a:pt x="1794" y="1800"/>
                  </a:lnTo>
                  <a:lnTo>
                    <a:pt x="1782" y="1824"/>
                  </a:lnTo>
                  <a:lnTo>
                    <a:pt x="1782" y="1884"/>
                  </a:lnTo>
                  <a:lnTo>
                    <a:pt x="1788" y="1980"/>
                  </a:lnTo>
                  <a:lnTo>
                    <a:pt x="1800" y="1950"/>
                  </a:lnTo>
                  <a:lnTo>
                    <a:pt x="1800" y="1848"/>
                  </a:lnTo>
                  <a:lnTo>
                    <a:pt x="1806" y="1836"/>
                  </a:lnTo>
                  <a:lnTo>
                    <a:pt x="1806" y="1830"/>
                  </a:lnTo>
                  <a:lnTo>
                    <a:pt x="1812" y="1818"/>
                  </a:lnTo>
                  <a:lnTo>
                    <a:pt x="1812" y="1806"/>
                  </a:lnTo>
                  <a:lnTo>
                    <a:pt x="1818" y="1800"/>
                  </a:lnTo>
                  <a:lnTo>
                    <a:pt x="1812" y="1788"/>
                  </a:lnTo>
                  <a:lnTo>
                    <a:pt x="1806" y="1788"/>
                  </a:lnTo>
                  <a:close/>
                  <a:moveTo>
                    <a:pt x="1794" y="2028"/>
                  </a:moveTo>
                  <a:lnTo>
                    <a:pt x="1788" y="2028"/>
                  </a:lnTo>
                  <a:lnTo>
                    <a:pt x="1782" y="2040"/>
                  </a:lnTo>
                  <a:lnTo>
                    <a:pt x="1782" y="2046"/>
                  </a:lnTo>
                  <a:lnTo>
                    <a:pt x="1788" y="2058"/>
                  </a:lnTo>
                  <a:lnTo>
                    <a:pt x="1788" y="2064"/>
                  </a:lnTo>
                  <a:lnTo>
                    <a:pt x="1794" y="2076"/>
                  </a:lnTo>
                  <a:lnTo>
                    <a:pt x="1800" y="2064"/>
                  </a:lnTo>
                  <a:lnTo>
                    <a:pt x="1800" y="2028"/>
                  </a:lnTo>
                  <a:lnTo>
                    <a:pt x="1794" y="2028"/>
                  </a:lnTo>
                  <a:close/>
                  <a:moveTo>
                    <a:pt x="1890" y="2310"/>
                  </a:moveTo>
                  <a:lnTo>
                    <a:pt x="1884" y="2316"/>
                  </a:lnTo>
                  <a:lnTo>
                    <a:pt x="1884" y="2334"/>
                  </a:lnTo>
                  <a:lnTo>
                    <a:pt x="1890" y="2346"/>
                  </a:lnTo>
                  <a:lnTo>
                    <a:pt x="1896" y="2352"/>
                  </a:lnTo>
                  <a:lnTo>
                    <a:pt x="1908" y="2358"/>
                  </a:lnTo>
                  <a:lnTo>
                    <a:pt x="1908" y="2346"/>
                  </a:lnTo>
                  <a:lnTo>
                    <a:pt x="1902" y="2334"/>
                  </a:lnTo>
                  <a:lnTo>
                    <a:pt x="1902" y="2322"/>
                  </a:lnTo>
                  <a:lnTo>
                    <a:pt x="1896" y="2310"/>
                  </a:lnTo>
                  <a:lnTo>
                    <a:pt x="1890" y="2310"/>
                  </a:lnTo>
                  <a:close/>
                  <a:moveTo>
                    <a:pt x="1920" y="672"/>
                  </a:moveTo>
                  <a:lnTo>
                    <a:pt x="1932" y="660"/>
                  </a:lnTo>
                  <a:lnTo>
                    <a:pt x="1944" y="654"/>
                  </a:lnTo>
                  <a:lnTo>
                    <a:pt x="1950" y="648"/>
                  </a:lnTo>
                  <a:lnTo>
                    <a:pt x="1956" y="648"/>
                  </a:lnTo>
                  <a:lnTo>
                    <a:pt x="1956" y="618"/>
                  </a:lnTo>
                  <a:lnTo>
                    <a:pt x="1950" y="618"/>
                  </a:lnTo>
                  <a:lnTo>
                    <a:pt x="1944" y="612"/>
                  </a:lnTo>
                  <a:lnTo>
                    <a:pt x="1878" y="612"/>
                  </a:lnTo>
                  <a:lnTo>
                    <a:pt x="1878" y="606"/>
                  </a:lnTo>
                  <a:lnTo>
                    <a:pt x="1890" y="594"/>
                  </a:lnTo>
                  <a:lnTo>
                    <a:pt x="1896" y="594"/>
                  </a:lnTo>
                  <a:lnTo>
                    <a:pt x="1878" y="564"/>
                  </a:lnTo>
                  <a:lnTo>
                    <a:pt x="1848" y="564"/>
                  </a:lnTo>
                  <a:lnTo>
                    <a:pt x="1842" y="558"/>
                  </a:lnTo>
                  <a:lnTo>
                    <a:pt x="1848" y="558"/>
                  </a:lnTo>
                  <a:lnTo>
                    <a:pt x="1860" y="546"/>
                  </a:lnTo>
                  <a:lnTo>
                    <a:pt x="1854" y="540"/>
                  </a:lnTo>
                  <a:lnTo>
                    <a:pt x="1818" y="522"/>
                  </a:lnTo>
                  <a:lnTo>
                    <a:pt x="1806" y="534"/>
                  </a:lnTo>
                  <a:lnTo>
                    <a:pt x="1806" y="558"/>
                  </a:lnTo>
                  <a:lnTo>
                    <a:pt x="1788" y="558"/>
                  </a:lnTo>
                  <a:lnTo>
                    <a:pt x="1770" y="546"/>
                  </a:lnTo>
                  <a:lnTo>
                    <a:pt x="1758" y="540"/>
                  </a:lnTo>
                  <a:lnTo>
                    <a:pt x="1740" y="540"/>
                  </a:lnTo>
                  <a:lnTo>
                    <a:pt x="1728" y="552"/>
                  </a:lnTo>
                  <a:lnTo>
                    <a:pt x="1716" y="558"/>
                  </a:lnTo>
                  <a:lnTo>
                    <a:pt x="1692" y="582"/>
                  </a:lnTo>
                  <a:lnTo>
                    <a:pt x="1656" y="582"/>
                  </a:lnTo>
                  <a:lnTo>
                    <a:pt x="1656" y="588"/>
                  </a:lnTo>
                  <a:lnTo>
                    <a:pt x="1662" y="594"/>
                  </a:lnTo>
                  <a:lnTo>
                    <a:pt x="1662" y="618"/>
                  </a:lnTo>
                  <a:lnTo>
                    <a:pt x="1656" y="624"/>
                  </a:lnTo>
                  <a:lnTo>
                    <a:pt x="1626" y="624"/>
                  </a:lnTo>
                  <a:lnTo>
                    <a:pt x="1632" y="636"/>
                  </a:lnTo>
                  <a:lnTo>
                    <a:pt x="1632" y="654"/>
                  </a:lnTo>
                  <a:lnTo>
                    <a:pt x="1620" y="666"/>
                  </a:lnTo>
                  <a:lnTo>
                    <a:pt x="1566" y="666"/>
                  </a:lnTo>
                  <a:lnTo>
                    <a:pt x="1566" y="684"/>
                  </a:lnTo>
                  <a:lnTo>
                    <a:pt x="1572" y="690"/>
                  </a:lnTo>
                  <a:lnTo>
                    <a:pt x="1596" y="690"/>
                  </a:lnTo>
                  <a:lnTo>
                    <a:pt x="1596" y="714"/>
                  </a:lnTo>
                  <a:lnTo>
                    <a:pt x="1608" y="726"/>
                  </a:lnTo>
                  <a:lnTo>
                    <a:pt x="1608" y="732"/>
                  </a:lnTo>
                  <a:lnTo>
                    <a:pt x="1584" y="744"/>
                  </a:lnTo>
                  <a:lnTo>
                    <a:pt x="1572" y="744"/>
                  </a:lnTo>
                  <a:lnTo>
                    <a:pt x="1566" y="738"/>
                  </a:lnTo>
                  <a:lnTo>
                    <a:pt x="1554" y="738"/>
                  </a:lnTo>
                  <a:lnTo>
                    <a:pt x="1542" y="744"/>
                  </a:lnTo>
                  <a:lnTo>
                    <a:pt x="1512" y="744"/>
                  </a:lnTo>
                  <a:lnTo>
                    <a:pt x="1500" y="738"/>
                  </a:lnTo>
                  <a:lnTo>
                    <a:pt x="1482" y="738"/>
                  </a:lnTo>
                  <a:lnTo>
                    <a:pt x="1476" y="744"/>
                  </a:lnTo>
                  <a:lnTo>
                    <a:pt x="1464" y="750"/>
                  </a:lnTo>
                  <a:lnTo>
                    <a:pt x="1440" y="750"/>
                  </a:lnTo>
                  <a:lnTo>
                    <a:pt x="1428" y="738"/>
                  </a:lnTo>
                  <a:lnTo>
                    <a:pt x="1428" y="732"/>
                  </a:lnTo>
                  <a:lnTo>
                    <a:pt x="1428" y="738"/>
                  </a:lnTo>
                  <a:lnTo>
                    <a:pt x="1416" y="738"/>
                  </a:lnTo>
                  <a:lnTo>
                    <a:pt x="1392" y="726"/>
                  </a:lnTo>
                  <a:lnTo>
                    <a:pt x="1374" y="708"/>
                  </a:lnTo>
                  <a:lnTo>
                    <a:pt x="1374" y="696"/>
                  </a:lnTo>
                  <a:lnTo>
                    <a:pt x="1380" y="696"/>
                  </a:lnTo>
                  <a:lnTo>
                    <a:pt x="1374" y="696"/>
                  </a:lnTo>
                  <a:lnTo>
                    <a:pt x="1368" y="690"/>
                  </a:lnTo>
                  <a:lnTo>
                    <a:pt x="1368" y="642"/>
                  </a:lnTo>
                  <a:lnTo>
                    <a:pt x="1362" y="636"/>
                  </a:lnTo>
                  <a:lnTo>
                    <a:pt x="1350" y="630"/>
                  </a:lnTo>
                  <a:lnTo>
                    <a:pt x="1338" y="630"/>
                  </a:lnTo>
                  <a:lnTo>
                    <a:pt x="1326" y="642"/>
                  </a:lnTo>
                  <a:lnTo>
                    <a:pt x="1314" y="648"/>
                  </a:lnTo>
                  <a:lnTo>
                    <a:pt x="1326" y="666"/>
                  </a:lnTo>
                  <a:lnTo>
                    <a:pt x="1326" y="714"/>
                  </a:lnTo>
                  <a:lnTo>
                    <a:pt x="1338" y="738"/>
                  </a:lnTo>
                  <a:lnTo>
                    <a:pt x="1338" y="774"/>
                  </a:lnTo>
                  <a:lnTo>
                    <a:pt x="1272" y="774"/>
                  </a:lnTo>
                  <a:lnTo>
                    <a:pt x="1272" y="762"/>
                  </a:lnTo>
                  <a:lnTo>
                    <a:pt x="1266" y="756"/>
                  </a:lnTo>
                  <a:lnTo>
                    <a:pt x="1260" y="756"/>
                  </a:lnTo>
                  <a:lnTo>
                    <a:pt x="1248" y="762"/>
                  </a:lnTo>
                  <a:lnTo>
                    <a:pt x="1242" y="774"/>
                  </a:lnTo>
                  <a:lnTo>
                    <a:pt x="1236" y="762"/>
                  </a:lnTo>
                  <a:lnTo>
                    <a:pt x="1224" y="756"/>
                  </a:lnTo>
                  <a:lnTo>
                    <a:pt x="1206" y="750"/>
                  </a:lnTo>
                  <a:lnTo>
                    <a:pt x="1188" y="750"/>
                  </a:lnTo>
                  <a:lnTo>
                    <a:pt x="1182" y="756"/>
                  </a:lnTo>
                  <a:lnTo>
                    <a:pt x="1152" y="738"/>
                  </a:lnTo>
                  <a:lnTo>
                    <a:pt x="1134" y="750"/>
                  </a:lnTo>
                  <a:lnTo>
                    <a:pt x="1080" y="696"/>
                  </a:lnTo>
                  <a:lnTo>
                    <a:pt x="1056" y="696"/>
                  </a:lnTo>
                  <a:lnTo>
                    <a:pt x="1056" y="690"/>
                  </a:lnTo>
                  <a:lnTo>
                    <a:pt x="1044" y="678"/>
                  </a:lnTo>
                  <a:lnTo>
                    <a:pt x="1038" y="678"/>
                  </a:lnTo>
                  <a:lnTo>
                    <a:pt x="1032" y="684"/>
                  </a:lnTo>
                  <a:lnTo>
                    <a:pt x="1032" y="702"/>
                  </a:lnTo>
                  <a:lnTo>
                    <a:pt x="1032" y="696"/>
                  </a:lnTo>
                  <a:lnTo>
                    <a:pt x="1026" y="690"/>
                  </a:lnTo>
                  <a:lnTo>
                    <a:pt x="1008" y="690"/>
                  </a:lnTo>
                  <a:lnTo>
                    <a:pt x="996" y="702"/>
                  </a:lnTo>
                  <a:lnTo>
                    <a:pt x="990" y="690"/>
                  </a:lnTo>
                  <a:lnTo>
                    <a:pt x="984" y="684"/>
                  </a:lnTo>
                  <a:lnTo>
                    <a:pt x="960" y="684"/>
                  </a:lnTo>
                  <a:lnTo>
                    <a:pt x="954" y="678"/>
                  </a:lnTo>
                  <a:lnTo>
                    <a:pt x="954" y="666"/>
                  </a:lnTo>
                  <a:lnTo>
                    <a:pt x="942" y="666"/>
                  </a:lnTo>
                  <a:lnTo>
                    <a:pt x="936" y="672"/>
                  </a:lnTo>
                  <a:lnTo>
                    <a:pt x="918" y="672"/>
                  </a:lnTo>
                  <a:lnTo>
                    <a:pt x="912" y="666"/>
                  </a:lnTo>
                  <a:lnTo>
                    <a:pt x="906" y="654"/>
                  </a:lnTo>
                  <a:lnTo>
                    <a:pt x="900" y="648"/>
                  </a:lnTo>
                  <a:lnTo>
                    <a:pt x="888" y="648"/>
                  </a:lnTo>
                  <a:lnTo>
                    <a:pt x="846" y="630"/>
                  </a:lnTo>
                  <a:lnTo>
                    <a:pt x="834" y="612"/>
                  </a:lnTo>
                  <a:lnTo>
                    <a:pt x="810" y="612"/>
                  </a:lnTo>
                  <a:lnTo>
                    <a:pt x="792" y="588"/>
                  </a:lnTo>
                  <a:lnTo>
                    <a:pt x="780" y="594"/>
                  </a:lnTo>
                  <a:lnTo>
                    <a:pt x="750" y="564"/>
                  </a:lnTo>
                  <a:lnTo>
                    <a:pt x="750" y="552"/>
                  </a:lnTo>
                  <a:lnTo>
                    <a:pt x="762" y="540"/>
                  </a:lnTo>
                  <a:lnTo>
                    <a:pt x="768" y="540"/>
                  </a:lnTo>
                  <a:lnTo>
                    <a:pt x="756" y="528"/>
                  </a:lnTo>
                  <a:lnTo>
                    <a:pt x="756" y="522"/>
                  </a:lnTo>
                  <a:lnTo>
                    <a:pt x="762" y="516"/>
                  </a:lnTo>
                  <a:lnTo>
                    <a:pt x="756" y="504"/>
                  </a:lnTo>
                  <a:lnTo>
                    <a:pt x="780" y="480"/>
                  </a:lnTo>
                  <a:lnTo>
                    <a:pt x="786" y="456"/>
                  </a:lnTo>
                  <a:lnTo>
                    <a:pt x="762" y="438"/>
                  </a:lnTo>
                  <a:lnTo>
                    <a:pt x="750" y="438"/>
                  </a:lnTo>
                  <a:lnTo>
                    <a:pt x="738" y="432"/>
                  </a:lnTo>
                  <a:lnTo>
                    <a:pt x="738" y="414"/>
                  </a:lnTo>
                  <a:lnTo>
                    <a:pt x="720" y="420"/>
                  </a:lnTo>
                  <a:lnTo>
                    <a:pt x="702" y="402"/>
                  </a:lnTo>
                  <a:lnTo>
                    <a:pt x="696" y="402"/>
                  </a:lnTo>
                  <a:lnTo>
                    <a:pt x="690" y="396"/>
                  </a:lnTo>
                  <a:lnTo>
                    <a:pt x="678" y="396"/>
                  </a:lnTo>
                  <a:lnTo>
                    <a:pt x="666" y="390"/>
                  </a:lnTo>
                  <a:lnTo>
                    <a:pt x="654" y="378"/>
                  </a:lnTo>
                  <a:lnTo>
                    <a:pt x="648" y="366"/>
                  </a:lnTo>
                  <a:lnTo>
                    <a:pt x="618" y="366"/>
                  </a:lnTo>
                  <a:lnTo>
                    <a:pt x="612" y="360"/>
                  </a:lnTo>
                  <a:lnTo>
                    <a:pt x="612" y="342"/>
                  </a:lnTo>
                  <a:lnTo>
                    <a:pt x="618" y="336"/>
                  </a:lnTo>
                  <a:lnTo>
                    <a:pt x="618" y="324"/>
                  </a:lnTo>
                  <a:lnTo>
                    <a:pt x="612" y="324"/>
                  </a:lnTo>
                  <a:lnTo>
                    <a:pt x="600" y="312"/>
                  </a:lnTo>
                  <a:lnTo>
                    <a:pt x="594" y="300"/>
                  </a:lnTo>
                  <a:lnTo>
                    <a:pt x="588" y="294"/>
                  </a:lnTo>
                  <a:lnTo>
                    <a:pt x="588" y="276"/>
                  </a:lnTo>
                  <a:lnTo>
                    <a:pt x="594" y="276"/>
                  </a:lnTo>
                  <a:lnTo>
                    <a:pt x="600" y="270"/>
                  </a:lnTo>
                  <a:lnTo>
                    <a:pt x="612" y="270"/>
                  </a:lnTo>
                  <a:lnTo>
                    <a:pt x="612" y="288"/>
                  </a:lnTo>
                  <a:lnTo>
                    <a:pt x="624" y="300"/>
                  </a:lnTo>
                  <a:lnTo>
                    <a:pt x="636" y="282"/>
                  </a:lnTo>
                  <a:lnTo>
                    <a:pt x="642" y="282"/>
                  </a:lnTo>
                  <a:lnTo>
                    <a:pt x="648" y="276"/>
                  </a:lnTo>
                  <a:lnTo>
                    <a:pt x="660" y="270"/>
                  </a:lnTo>
                  <a:lnTo>
                    <a:pt x="660" y="258"/>
                  </a:lnTo>
                  <a:lnTo>
                    <a:pt x="642" y="240"/>
                  </a:lnTo>
                  <a:lnTo>
                    <a:pt x="636" y="228"/>
                  </a:lnTo>
                  <a:lnTo>
                    <a:pt x="630" y="222"/>
                  </a:lnTo>
                  <a:lnTo>
                    <a:pt x="618" y="222"/>
                  </a:lnTo>
                  <a:lnTo>
                    <a:pt x="594" y="210"/>
                  </a:lnTo>
                  <a:lnTo>
                    <a:pt x="594" y="186"/>
                  </a:lnTo>
                  <a:lnTo>
                    <a:pt x="612" y="180"/>
                  </a:lnTo>
                  <a:lnTo>
                    <a:pt x="594" y="156"/>
                  </a:lnTo>
                  <a:lnTo>
                    <a:pt x="624" y="156"/>
                  </a:lnTo>
                  <a:lnTo>
                    <a:pt x="636" y="150"/>
                  </a:lnTo>
                  <a:lnTo>
                    <a:pt x="642" y="138"/>
                  </a:lnTo>
                  <a:lnTo>
                    <a:pt x="642" y="114"/>
                  </a:lnTo>
                  <a:lnTo>
                    <a:pt x="636" y="108"/>
                  </a:lnTo>
                  <a:lnTo>
                    <a:pt x="636" y="102"/>
                  </a:lnTo>
                  <a:lnTo>
                    <a:pt x="654" y="102"/>
                  </a:lnTo>
                  <a:lnTo>
                    <a:pt x="660" y="96"/>
                  </a:lnTo>
                  <a:lnTo>
                    <a:pt x="660" y="36"/>
                  </a:lnTo>
                  <a:lnTo>
                    <a:pt x="618" y="36"/>
                  </a:lnTo>
                  <a:lnTo>
                    <a:pt x="594" y="12"/>
                  </a:lnTo>
                  <a:lnTo>
                    <a:pt x="576" y="0"/>
                  </a:lnTo>
                  <a:lnTo>
                    <a:pt x="564" y="0"/>
                  </a:lnTo>
                  <a:lnTo>
                    <a:pt x="540" y="12"/>
                  </a:lnTo>
                  <a:lnTo>
                    <a:pt x="522" y="18"/>
                  </a:lnTo>
                  <a:lnTo>
                    <a:pt x="516" y="30"/>
                  </a:lnTo>
                  <a:lnTo>
                    <a:pt x="504" y="36"/>
                  </a:lnTo>
                  <a:lnTo>
                    <a:pt x="480" y="36"/>
                  </a:lnTo>
                  <a:lnTo>
                    <a:pt x="456" y="72"/>
                  </a:lnTo>
                  <a:lnTo>
                    <a:pt x="432" y="78"/>
                  </a:lnTo>
                  <a:lnTo>
                    <a:pt x="432" y="96"/>
                  </a:lnTo>
                  <a:lnTo>
                    <a:pt x="408" y="96"/>
                  </a:lnTo>
                  <a:lnTo>
                    <a:pt x="402" y="102"/>
                  </a:lnTo>
                  <a:lnTo>
                    <a:pt x="396" y="96"/>
                  </a:lnTo>
                  <a:lnTo>
                    <a:pt x="390" y="102"/>
                  </a:lnTo>
                  <a:lnTo>
                    <a:pt x="378" y="108"/>
                  </a:lnTo>
                  <a:lnTo>
                    <a:pt x="372" y="114"/>
                  </a:lnTo>
                  <a:lnTo>
                    <a:pt x="360" y="120"/>
                  </a:lnTo>
                  <a:lnTo>
                    <a:pt x="348" y="120"/>
                  </a:lnTo>
                  <a:lnTo>
                    <a:pt x="348" y="108"/>
                  </a:lnTo>
                  <a:lnTo>
                    <a:pt x="342" y="102"/>
                  </a:lnTo>
                  <a:lnTo>
                    <a:pt x="324" y="102"/>
                  </a:lnTo>
                  <a:lnTo>
                    <a:pt x="306" y="96"/>
                  </a:lnTo>
                  <a:lnTo>
                    <a:pt x="264" y="96"/>
                  </a:lnTo>
                  <a:lnTo>
                    <a:pt x="240" y="108"/>
                  </a:lnTo>
                  <a:lnTo>
                    <a:pt x="234" y="120"/>
                  </a:lnTo>
                  <a:lnTo>
                    <a:pt x="234" y="126"/>
                  </a:lnTo>
                  <a:lnTo>
                    <a:pt x="258" y="144"/>
                  </a:lnTo>
                  <a:lnTo>
                    <a:pt x="252" y="156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0" y="180"/>
                  </a:lnTo>
                  <a:lnTo>
                    <a:pt x="264" y="186"/>
                  </a:lnTo>
                  <a:lnTo>
                    <a:pt x="264" y="192"/>
                  </a:lnTo>
                  <a:lnTo>
                    <a:pt x="276" y="204"/>
                  </a:lnTo>
                  <a:lnTo>
                    <a:pt x="282" y="204"/>
                  </a:lnTo>
                  <a:lnTo>
                    <a:pt x="282" y="210"/>
                  </a:lnTo>
                  <a:lnTo>
                    <a:pt x="276" y="222"/>
                  </a:lnTo>
                  <a:lnTo>
                    <a:pt x="276" y="234"/>
                  </a:lnTo>
                  <a:lnTo>
                    <a:pt x="294" y="234"/>
                  </a:lnTo>
                  <a:lnTo>
                    <a:pt x="306" y="252"/>
                  </a:lnTo>
                  <a:lnTo>
                    <a:pt x="324" y="252"/>
                  </a:lnTo>
                  <a:lnTo>
                    <a:pt x="330" y="288"/>
                  </a:lnTo>
                  <a:lnTo>
                    <a:pt x="366" y="288"/>
                  </a:lnTo>
                  <a:lnTo>
                    <a:pt x="378" y="294"/>
                  </a:lnTo>
                  <a:lnTo>
                    <a:pt x="384" y="300"/>
                  </a:lnTo>
                  <a:lnTo>
                    <a:pt x="384" y="306"/>
                  </a:lnTo>
                  <a:lnTo>
                    <a:pt x="378" y="312"/>
                  </a:lnTo>
                  <a:lnTo>
                    <a:pt x="354" y="324"/>
                  </a:lnTo>
                  <a:lnTo>
                    <a:pt x="342" y="324"/>
                  </a:lnTo>
                  <a:lnTo>
                    <a:pt x="336" y="330"/>
                  </a:lnTo>
                  <a:lnTo>
                    <a:pt x="336" y="366"/>
                  </a:lnTo>
                  <a:lnTo>
                    <a:pt x="342" y="378"/>
                  </a:lnTo>
                  <a:lnTo>
                    <a:pt x="354" y="390"/>
                  </a:lnTo>
                  <a:lnTo>
                    <a:pt x="354" y="396"/>
                  </a:lnTo>
                  <a:lnTo>
                    <a:pt x="324" y="414"/>
                  </a:lnTo>
                  <a:lnTo>
                    <a:pt x="300" y="450"/>
                  </a:lnTo>
                  <a:lnTo>
                    <a:pt x="318" y="474"/>
                  </a:lnTo>
                  <a:lnTo>
                    <a:pt x="306" y="474"/>
                  </a:lnTo>
                  <a:lnTo>
                    <a:pt x="300" y="480"/>
                  </a:lnTo>
                  <a:lnTo>
                    <a:pt x="288" y="486"/>
                  </a:lnTo>
                  <a:lnTo>
                    <a:pt x="282" y="492"/>
                  </a:lnTo>
                  <a:lnTo>
                    <a:pt x="282" y="504"/>
                  </a:lnTo>
                  <a:lnTo>
                    <a:pt x="276" y="522"/>
                  </a:lnTo>
                  <a:lnTo>
                    <a:pt x="276" y="534"/>
                  </a:lnTo>
                  <a:lnTo>
                    <a:pt x="270" y="552"/>
                  </a:lnTo>
                  <a:lnTo>
                    <a:pt x="258" y="564"/>
                  </a:lnTo>
                  <a:lnTo>
                    <a:pt x="234" y="576"/>
                  </a:lnTo>
                  <a:lnTo>
                    <a:pt x="228" y="582"/>
                  </a:lnTo>
                  <a:lnTo>
                    <a:pt x="228" y="588"/>
                  </a:lnTo>
                  <a:lnTo>
                    <a:pt x="222" y="594"/>
                  </a:lnTo>
                  <a:lnTo>
                    <a:pt x="222" y="612"/>
                  </a:lnTo>
                  <a:lnTo>
                    <a:pt x="204" y="624"/>
                  </a:lnTo>
                  <a:lnTo>
                    <a:pt x="204" y="630"/>
                  </a:lnTo>
                  <a:lnTo>
                    <a:pt x="198" y="636"/>
                  </a:lnTo>
                  <a:lnTo>
                    <a:pt x="192" y="648"/>
                  </a:lnTo>
                  <a:lnTo>
                    <a:pt x="186" y="654"/>
                  </a:lnTo>
                  <a:lnTo>
                    <a:pt x="168" y="654"/>
                  </a:lnTo>
                  <a:lnTo>
                    <a:pt x="162" y="648"/>
                  </a:lnTo>
                  <a:lnTo>
                    <a:pt x="156" y="654"/>
                  </a:lnTo>
                  <a:lnTo>
                    <a:pt x="132" y="666"/>
                  </a:lnTo>
                  <a:lnTo>
                    <a:pt x="126" y="666"/>
                  </a:lnTo>
                  <a:lnTo>
                    <a:pt x="120" y="660"/>
                  </a:lnTo>
                  <a:lnTo>
                    <a:pt x="120" y="648"/>
                  </a:lnTo>
                  <a:lnTo>
                    <a:pt x="114" y="642"/>
                  </a:lnTo>
                  <a:lnTo>
                    <a:pt x="108" y="642"/>
                  </a:lnTo>
                  <a:lnTo>
                    <a:pt x="96" y="648"/>
                  </a:lnTo>
                  <a:lnTo>
                    <a:pt x="84" y="660"/>
                  </a:lnTo>
                  <a:lnTo>
                    <a:pt x="84" y="666"/>
                  </a:lnTo>
                  <a:lnTo>
                    <a:pt x="78" y="678"/>
                  </a:lnTo>
                  <a:lnTo>
                    <a:pt x="72" y="684"/>
                  </a:lnTo>
                  <a:lnTo>
                    <a:pt x="66" y="696"/>
                  </a:lnTo>
                  <a:lnTo>
                    <a:pt x="54" y="708"/>
                  </a:lnTo>
                  <a:lnTo>
                    <a:pt x="48" y="720"/>
                  </a:lnTo>
                  <a:lnTo>
                    <a:pt x="48" y="744"/>
                  </a:lnTo>
                  <a:lnTo>
                    <a:pt x="54" y="750"/>
                  </a:lnTo>
                  <a:lnTo>
                    <a:pt x="66" y="756"/>
                  </a:lnTo>
                  <a:lnTo>
                    <a:pt x="72" y="756"/>
                  </a:lnTo>
                  <a:lnTo>
                    <a:pt x="102" y="750"/>
                  </a:lnTo>
                  <a:lnTo>
                    <a:pt x="102" y="768"/>
                  </a:lnTo>
                  <a:lnTo>
                    <a:pt x="96" y="798"/>
                  </a:lnTo>
                  <a:lnTo>
                    <a:pt x="102" y="804"/>
                  </a:lnTo>
                  <a:lnTo>
                    <a:pt x="108" y="816"/>
                  </a:lnTo>
                  <a:lnTo>
                    <a:pt x="120" y="828"/>
                  </a:lnTo>
                  <a:lnTo>
                    <a:pt x="144" y="828"/>
                  </a:lnTo>
                  <a:lnTo>
                    <a:pt x="144" y="852"/>
                  </a:lnTo>
                  <a:lnTo>
                    <a:pt x="168" y="894"/>
                  </a:lnTo>
                  <a:lnTo>
                    <a:pt x="174" y="906"/>
                  </a:lnTo>
                  <a:lnTo>
                    <a:pt x="180" y="912"/>
                  </a:lnTo>
                  <a:lnTo>
                    <a:pt x="180" y="936"/>
                  </a:lnTo>
                  <a:lnTo>
                    <a:pt x="168" y="942"/>
                  </a:lnTo>
                  <a:lnTo>
                    <a:pt x="162" y="948"/>
                  </a:lnTo>
                  <a:lnTo>
                    <a:pt x="144" y="948"/>
                  </a:lnTo>
                  <a:lnTo>
                    <a:pt x="138" y="942"/>
                  </a:lnTo>
                  <a:lnTo>
                    <a:pt x="138" y="930"/>
                  </a:lnTo>
                  <a:lnTo>
                    <a:pt x="132" y="930"/>
                  </a:lnTo>
                  <a:lnTo>
                    <a:pt x="120" y="936"/>
                  </a:lnTo>
                  <a:lnTo>
                    <a:pt x="108" y="948"/>
                  </a:lnTo>
                  <a:lnTo>
                    <a:pt x="84" y="948"/>
                  </a:lnTo>
                  <a:lnTo>
                    <a:pt x="78" y="942"/>
                  </a:lnTo>
                  <a:lnTo>
                    <a:pt x="78" y="936"/>
                  </a:lnTo>
                  <a:lnTo>
                    <a:pt x="54" y="948"/>
                  </a:lnTo>
                  <a:lnTo>
                    <a:pt x="48" y="942"/>
                  </a:lnTo>
                  <a:lnTo>
                    <a:pt x="36" y="936"/>
                  </a:lnTo>
                  <a:lnTo>
                    <a:pt x="24" y="936"/>
                  </a:lnTo>
                  <a:lnTo>
                    <a:pt x="12" y="948"/>
                  </a:lnTo>
                  <a:lnTo>
                    <a:pt x="12" y="960"/>
                  </a:lnTo>
                  <a:lnTo>
                    <a:pt x="18" y="966"/>
                  </a:lnTo>
                  <a:lnTo>
                    <a:pt x="0" y="972"/>
                  </a:lnTo>
                  <a:lnTo>
                    <a:pt x="36" y="972"/>
                  </a:lnTo>
                  <a:lnTo>
                    <a:pt x="30" y="984"/>
                  </a:lnTo>
                  <a:lnTo>
                    <a:pt x="30" y="1014"/>
                  </a:lnTo>
                  <a:lnTo>
                    <a:pt x="36" y="1026"/>
                  </a:lnTo>
                  <a:lnTo>
                    <a:pt x="48" y="1032"/>
                  </a:lnTo>
                  <a:lnTo>
                    <a:pt x="66" y="1038"/>
                  </a:lnTo>
                  <a:lnTo>
                    <a:pt x="120" y="1038"/>
                  </a:lnTo>
                  <a:lnTo>
                    <a:pt x="132" y="1032"/>
                  </a:lnTo>
                  <a:lnTo>
                    <a:pt x="150" y="1014"/>
                  </a:lnTo>
                  <a:lnTo>
                    <a:pt x="162" y="1008"/>
                  </a:lnTo>
                  <a:lnTo>
                    <a:pt x="168" y="1020"/>
                  </a:lnTo>
                  <a:lnTo>
                    <a:pt x="168" y="1026"/>
                  </a:lnTo>
                  <a:lnTo>
                    <a:pt x="162" y="1038"/>
                  </a:lnTo>
                  <a:lnTo>
                    <a:pt x="144" y="1056"/>
                  </a:lnTo>
                  <a:lnTo>
                    <a:pt x="120" y="1068"/>
                  </a:lnTo>
                  <a:lnTo>
                    <a:pt x="114" y="1074"/>
                  </a:lnTo>
                  <a:lnTo>
                    <a:pt x="90" y="1074"/>
                  </a:lnTo>
                  <a:lnTo>
                    <a:pt x="78" y="1080"/>
                  </a:lnTo>
                  <a:lnTo>
                    <a:pt x="60" y="1086"/>
                  </a:lnTo>
                  <a:lnTo>
                    <a:pt x="48" y="1092"/>
                  </a:lnTo>
                  <a:lnTo>
                    <a:pt x="42" y="1098"/>
                  </a:lnTo>
                  <a:lnTo>
                    <a:pt x="54" y="1122"/>
                  </a:lnTo>
                  <a:lnTo>
                    <a:pt x="66" y="1128"/>
                  </a:lnTo>
                  <a:lnTo>
                    <a:pt x="78" y="1140"/>
                  </a:lnTo>
                  <a:lnTo>
                    <a:pt x="96" y="1152"/>
                  </a:lnTo>
                  <a:lnTo>
                    <a:pt x="108" y="1164"/>
                  </a:lnTo>
                  <a:lnTo>
                    <a:pt x="132" y="1182"/>
                  </a:lnTo>
                  <a:lnTo>
                    <a:pt x="162" y="1206"/>
                  </a:lnTo>
                  <a:lnTo>
                    <a:pt x="204" y="1224"/>
                  </a:lnTo>
                  <a:lnTo>
                    <a:pt x="240" y="1218"/>
                  </a:lnTo>
                  <a:lnTo>
                    <a:pt x="270" y="1200"/>
                  </a:lnTo>
                  <a:lnTo>
                    <a:pt x="294" y="1176"/>
                  </a:lnTo>
                  <a:lnTo>
                    <a:pt x="300" y="1158"/>
                  </a:lnTo>
                  <a:lnTo>
                    <a:pt x="300" y="1128"/>
                  </a:lnTo>
                  <a:lnTo>
                    <a:pt x="306" y="1116"/>
                  </a:lnTo>
                  <a:lnTo>
                    <a:pt x="318" y="1104"/>
                  </a:lnTo>
                  <a:lnTo>
                    <a:pt x="324" y="1092"/>
                  </a:lnTo>
                  <a:lnTo>
                    <a:pt x="330" y="1086"/>
                  </a:lnTo>
                  <a:lnTo>
                    <a:pt x="342" y="1086"/>
                  </a:lnTo>
                  <a:lnTo>
                    <a:pt x="348" y="1080"/>
                  </a:lnTo>
                  <a:lnTo>
                    <a:pt x="354" y="1080"/>
                  </a:lnTo>
                  <a:lnTo>
                    <a:pt x="360" y="1086"/>
                  </a:lnTo>
                  <a:lnTo>
                    <a:pt x="360" y="1098"/>
                  </a:lnTo>
                  <a:lnTo>
                    <a:pt x="348" y="1110"/>
                  </a:lnTo>
                  <a:lnTo>
                    <a:pt x="336" y="1128"/>
                  </a:lnTo>
                  <a:lnTo>
                    <a:pt x="324" y="1140"/>
                  </a:lnTo>
                  <a:lnTo>
                    <a:pt x="318" y="1152"/>
                  </a:lnTo>
                  <a:lnTo>
                    <a:pt x="318" y="1164"/>
                  </a:lnTo>
                  <a:lnTo>
                    <a:pt x="324" y="1176"/>
                  </a:lnTo>
                  <a:lnTo>
                    <a:pt x="336" y="1182"/>
                  </a:lnTo>
                  <a:lnTo>
                    <a:pt x="342" y="1182"/>
                  </a:lnTo>
                  <a:lnTo>
                    <a:pt x="354" y="1194"/>
                  </a:lnTo>
                  <a:lnTo>
                    <a:pt x="354" y="1206"/>
                  </a:lnTo>
                  <a:lnTo>
                    <a:pt x="348" y="1242"/>
                  </a:lnTo>
                  <a:lnTo>
                    <a:pt x="342" y="1284"/>
                  </a:lnTo>
                  <a:lnTo>
                    <a:pt x="336" y="1338"/>
                  </a:lnTo>
                  <a:lnTo>
                    <a:pt x="342" y="1398"/>
                  </a:lnTo>
                  <a:lnTo>
                    <a:pt x="354" y="1446"/>
                  </a:lnTo>
                  <a:lnTo>
                    <a:pt x="384" y="1536"/>
                  </a:lnTo>
                  <a:lnTo>
                    <a:pt x="402" y="1554"/>
                  </a:lnTo>
                  <a:lnTo>
                    <a:pt x="402" y="1596"/>
                  </a:lnTo>
                  <a:lnTo>
                    <a:pt x="414" y="1620"/>
                  </a:lnTo>
                  <a:lnTo>
                    <a:pt x="426" y="1626"/>
                  </a:lnTo>
                  <a:lnTo>
                    <a:pt x="438" y="1626"/>
                  </a:lnTo>
                  <a:lnTo>
                    <a:pt x="444" y="1632"/>
                  </a:lnTo>
                  <a:lnTo>
                    <a:pt x="450" y="1632"/>
                  </a:lnTo>
                  <a:lnTo>
                    <a:pt x="450" y="1644"/>
                  </a:lnTo>
                  <a:lnTo>
                    <a:pt x="456" y="1656"/>
                  </a:lnTo>
                  <a:lnTo>
                    <a:pt x="456" y="1674"/>
                  </a:lnTo>
                  <a:lnTo>
                    <a:pt x="474" y="1710"/>
                  </a:lnTo>
                  <a:lnTo>
                    <a:pt x="498" y="1722"/>
                  </a:lnTo>
                  <a:lnTo>
                    <a:pt x="504" y="1728"/>
                  </a:lnTo>
                  <a:lnTo>
                    <a:pt x="510" y="1728"/>
                  </a:lnTo>
                  <a:lnTo>
                    <a:pt x="510" y="1746"/>
                  </a:lnTo>
                  <a:lnTo>
                    <a:pt x="516" y="1782"/>
                  </a:lnTo>
                  <a:lnTo>
                    <a:pt x="522" y="1830"/>
                  </a:lnTo>
                  <a:lnTo>
                    <a:pt x="534" y="1872"/>
                  </a:lnTo>
                  <a:lnTo>
                    <a:pt x="552" y="1908"/>
                  </a:lnTo>
                  <a:lnTo>
                    <a:pt x="576" y="1944"/>
                  </a:lnTo>
                  <a:lnTo>
                    <a:pt x="600" y="1974"/>
                  </a:lnTo>
                  <a:lnTo>
                    <a:pt x="612" y="1998"/>
                  </a:lnTo>
                  <a:lnTo>
                    <a:pt x="618" y="2016"/>
                  </a:lnTo>
                  <a:lnTo>
                    <a:pt x="618" y="2070"/>
                  </a:lnTo>
                  <a:lnTo>
                    <a:pt x="624" y="2094"/>
                  </a:lnTo>
                  <a:lnTo>
                    <a:pt x="642" y="2124"/>
                  </a:lnTo>
                  <a:lnTo>
                    <a:pt x="672" y="2166"/>
                  </a:lnTo>
                  <a:lnTo>
                    <a:pt x="696" y="2202"/>
                  </a:lnTo>
                  <a:lnTo>
                    <a:pt x="714" y="2232"/>
                  </a:lnTo>
                  <a:lnTo>
                    <a:pt x="720" y="2244"/>
                  </a:lnTo>
                  <a:lnTo>
                    <a:pt x="726" y="2244"/>
                  </a:lnTo>
                  <a:lnTo>
                    <a:pt x="732" y="2238"/>
                  </a:lnTo>
                  <a:lnTo>
                    <a:pt x="744" y="2238"/>
                  </a:lnTo>
                  <a:lnTo>
                    <a:pt x="768" y="2226"/>
                  </a:lnTo>
                  <a:lnTo>
                    <a:pt x="774" y="2220"/>
                  </a:lnTo>
                  <a:lnTo>
                    <a:pt x="780" y="2208"/>
                  </a:lnTo>
                  <a:lnTo>
                    <a:pt x="780" y="2172"/>
                  </a:lnTo>
                  <a:lnTo>
                    <a:pt x="786" y="2160"/>
                  </a:lnTo>
                  <a:lnTo>
                    <a:pt x="798" y="2154"/>
                  </a:lnTo>
                  <a:lnTo>
                    <a:pt x="804" y="2154"/>
                  </a:lnTo>
                  <a:lnTo>
                    <a:pt x="810" y="2160"/>
                  </a:lnTo>
                  <a:lnTo>
                    <a:pt x="828" y="2160"/>
                  </a:lnTo>
                  <a:lnTo>
                    <a:pt x="834" y="2154"/>
                  </a:lnTo>
                  <a:lnTo>
                    <a:pt x="846" y="2148"/>
                  </a:lnTo>
                  <a:lnTo>
                    <a:pt x="852" y="2142"/>
                  </a:lnTo>
                  <a:lnTo>
                    <a:pt x="864" y="2136"/>
                  </a:lnTo>
                  <a:lnTo>
                    <a:pt x="852" y="2136"/>
                  </a:lnTo>
                  <a:lnTo>
                    <a:pt x="846" y="2130"/>
                  </a:lnTo>
                  <a:lnTo>
                    <a:pt x="846" y="2118"/>
                  </a:lnTo>
                  <a:lnTo>
                    <a:pt x="852" y="2100"/>
                  </a:lnTo>
                  <a:lnTo>
                    <a:pt x="858" y="2088"/>
                  </a:lnTo>
                  <a:lnTo>
                    <a:pt x="906" y="2064"/>
                  </a:lnTo>
                  <a:lnTo>
                    <a:pt x="918" y="2052"/>
                  </a:lnTo>
                  <a:lnTo>
                    <a:pt x="918" y="2040"/>
                  </a:lnTo>
                  <a:lnTo>
                    <a:pt x="912" y="2028"/>
                  </a:lnTo>
                  <a:lnTo>
                    <a:pt x="912" y="2010"/>
                  </a:lnTo>
                  <a:lnTo>
                    <a:pt x="900" y="1974"/>
                  </a:lnTo>
                  <a:lnTo>
                    <a:pt x="900" y="1908"/>
                  </a:lnTo>
                  <a:lnTo>
                    <a:pt x="906" y="1890"/>
                  </a:lnTo>
                  <a:lnTo>
                    <a:pt x="906" y="1884"/>
                  </a:lnTo>
                  <a:lnTo>
                    <a:pt x="912" y="1878"/>
                  </a:lnTo>
                  <a:lnTo>
                    <a:pt x="912" y="1860"/>
                  </a:lnTo>
                  <a:lnTo>
                    <a:pt x="918" y="1842"/>
                  </a:lnTo>
                  <a:lnTo>
                    <a:pt x="918" y="1800"/>
                  </a:lnTo>
                  <a:lnTo>
                    <a:pt x="906" y="1776"/>
                  </a:lnTo>
                  <a:lnTo>
                    <a:pt x="888" y="1758"/>
                  </a:lnTo>
                  <a:lnTo>
                    <a:pt x="888" y="1728"/>
                  </a:lnTo>
                  <a:lnTo>
                    <a:pt x="894" y="1722"/>
                  </a:lnTo>
                  <a:lnTo>
                    <a:pt x="900" y="1710"/>
                  </a:lnTo>
                  <a:lnTo>
                    <a:pt x="900" y="1698"/>
                  </a:lnTo>
                  <a:lnTo>
                    <a:pt x="894" y="1686"/>
                  </a:lnTo>
                  <a:lnTo>
                    <a:pt x="894" y="1644"/>
                  </a:lnTo>
                  <a:lnTo>
                    <a:pt x="918" y="1632"/>
                  </a:lnTo>
                  <a:lnTo>
                    <a:pt x="924" y="1632"/>
                  </a:lnTo>
                  <a:lnTo>
                    <a:pt x="948" y="1620"/>
                  </a:lnTo>
                  <a:lnTo>
                    <a:pt x="948" y="1596"/>
                  </a:lnTo>
                  <a:lnTo>
                    <a:pt x="954" y="1584"/>
                  </a:lnTo>
                  <a:lnTo>
                    <a:pt x="960" y="1578"/>
                  </a:lnTo>
                  <a:lnTo>
                    <a:pt x="972" y="1572"/>
                  </a:lnTo>
                  <a:lnTo>
                    <a:pt x="990" y="1572"/>
                  </a:lnTo>
                  <a:lnTo>
                    <a:pt x="996" y="1560"/>
                  </a:lnTo>
                  <a:lnTo>
                    <a:pt x="1002" y="1566"/>
                  </a:lnTo>
                  <a:lnTo>
                    <a:pt x="1032" y="1566"/>
                  </a:lnTo>
                  <a:lnTo>
                    <a:pt x="1032" y="1548"/>
                  </a:lnTo>
                  <a:lnTo>
                    <a:pt x="1038" y="1530"/>
                  </a:lnTo>
                  <a:lnTo>
                    <a:pt x="1050" y="1518"/>
                  </a:lnTo>
                  <a:lnTo>
                    <a:pt x="1056" y="1500"/>
                  </a:lnTo>
                  <a:lnTo>
                    <a:pt x="1068" y="1488"/>
                  </a:lnTo>
                  <a:lnTo>
                    <a:pt x="1074" y="1476"/>
                  </a:lnTo>
                  <a:lnTo>
                    <a:pt x="1086" y="1470"/>
                  </a:lnTo>
                  <a:lnTo>
                    <a:pt x="1092" y="1464"/>
                  </a:lnTo>
                  <a:lnTo>
                    <a:pt x="1110" y="1458"/>
                  </a:lnTo>
                  <a:lnTo>
                    <a:pt x="1116" y="1452"/>
                  </a:lnTo>
                  <a:lnTo>
                    <a:pt x="1128" y="1446"/>
                  </a:lnTo>
                  <a:lnTo>
                    <a:pt x="1134" y="1428"/>
                  </a:lnTo>
                  <a:lnTo>
                    <a:pt x="1158" y="1380"/>
                  </a:lnTo>
                  <a:lnTo>
                    <a:pt x="1176" y="1362"/>
                  </a:lnTo>
                  <a:lnTo>
                    <a:pt x="1188" y="1356"/>
                  </a:lnTo>
                  <a:lnTo>
                    <a:pt x="1206" y="1344"/>
                  </a:lnTo>
                  <a:lnTo>
                    <a:pt x="1218" y="1338"/>
                  </a:lnTo>
                  <a:lnTo>
                    <a:pt x="1236" y="1320"/>
                  </a:lnTo>
                  <a:lnTo>
                    <a:pt x="1242" y="1320"/>
                  </a:lnTo>
                  <a:lnTo>
                    <a:pt x="1230" y="1290"/>
                  </a:lnTo>
                  <a:lnTo>
                    <a:pt x="1236" y="1284"/>
                  </a:lnTo>
                  <a:lnTo>
                    <a:pt x="1260" y="1314"/>
                  </a:lnTo>
                  <a:lnTo>
                    <a:pt x="1320" y="1254"/>
                  </a:lnTo>
                  <a:lnTo>
                    <a:pt x="1332" y="1230"/>
                  </a:lnTo>
                  <a:lnTo>
                    <a:pt x="1326" y="1224"/>
                  </a:lnTo>
                  <a:lnTo>
                    <a:pt x="1320" y="1212"/>
                  </a:lnTo>
                  <a:lnTo>
                    <a:pt x="1314" y="1206"/>
                  </a:lnTo>
                  <a:lnTo>
                    <a:pt x="1308" y="1194"/>
                  </a:lnTo>
                  <a:lnTo>
                    <a:pt x="1308" y="1182"/>
                  </a:lnTo>
                  <a:lnTo>
                    <a:pt x="1320" y="1176"/>
                  </a:lnTo>
                  <a:lnTo>
                    <a:pt x="1326" y="1170"/>
                  </a:lnTo>
                  <a:lnTo>
                    <a:pt x="1338" y="1170"/>
                  </a:lnTo>
                  <a:lnTo>
                    <a:pt x="1350" y="1164"/>
                  </a:lnTo>
                  <a:lnTo>
                    <a:pt x="1362" y="1152"/>
                  </a:lnTo>
                  <a:lnTo>
                    <a:pt x="1374" y="1134"/>
                  </a:lnTo>
                  <a:lnTo>
                    <a:pt x="1374" y="1110"/>
                  </a:lnTo>
                  <a:lnTo>
                    <a:pt x="1392" y="1116"/>
                  </a:lnTo>
                  <a:lnTo>
                    <a:pt x="1398" y="1146"/>
                  </a:lnTo>
                  <a:lnTo>
                    <a:pt x="1416" y="1110"/>
                  </a:lnTo>
                  <a:lnTo>
                    <a:pt x="1416" y="1128"/>
                  </a:lnTo>
                  <a:lnTo>
                    <a:pt x="1422" y="1140"/>
                  </a:lnTo>
                  <a:lnTo>
                    <a:pt x="1422" y="1158"/>
                  </a:lnTo>
                  <a:lnTo>
                    <a:pt x="1428" y="1170"/>
                  </a:lnTo>
                  <a:lnTo>
                    <a:pt x="1434" y="1176"/>
                  </a:lnTo>
                  <a:lnTo>
                    <a:pt x="1440" y="1176"/>
                  </a:lnTo>
                  <a:lnTo>
                    <a:pt x="1446" y="1170"/>
                  </a:lnTo>
                  <a:lnTo>
                    <a:pt x="1446" y="1158"/>
                  </a:lnTo>
                  <a:lnTo>
                    <a:pt x="1452" y="1152"/>
                  </a:lnTo>
                  <a:lnTo>
                    <a:pt x="1452" y="1140"/>
                  </a:lnTo>
                  <a:lnTo>
                    <a:pt x="1458" y="1110"/>
                  </a:lnTo>
                  <a:lnTo>
                    <a:pt x="1440" y="1068"/>
                  </a:lnTo>
                  <a:lnTo>
                    <a:pt x="1440" y="1038"/>
                  </a:lnTo>
                  <a:lnTo>
                    <a:pt x="1410" y="1014"/>
                  </a:lnTo>
                  <a:lnTo>
                    <a:pt x="1398" y="984"/>
                  </a:lnTo>
                  <a:lnTo>
                    <a:pt x="1404" y="972"/>
                  </a:lnTo>
                  <a:lnTo>
                    <a:pt x="1410" y="966"/>
                  </a:lnTo>
                  <a:lnTo>
                    <a:pt x="1416" y="948"/>
                  </a:lnTo>
                  <a:lnTo>
                    <a:pt x="1416" y="942"/>
                  </a:lnTo>
                  <a:lnTo>
                    <a:pt x="1410" y="936"/>
                  </a:lnTo>
                  <a:lnTo>
                    <a:pt x="1398" y="930"/>
                  </a:lnTo>
                  <a:lnTo>
                    <a:pt x="1380" y="930"/>
                  </a:lnTo>
                  <a:lnTo>
                    <a:pt x="1368" y="924"/>
                  </a:lnTo>
                  <a:lnTo>
                    <a:pt x="1356" y="912"/>
                  </a:lnTo>
                  <a:lnTo>
                    <a:pt x="1368" y="900"/>
                  </a:lnTo>
                  <a:lnTo>
                    <a:pt x="1374" y="900"/>
                  </a:lnTo>
                  <a:lnTo>
                    <a:pt x="1374" y="870"/>
                  </a:lnTo>
                  <a:lnTo>
                    <a:pt x="1410" y="870"/>
                  </a:lnTo>
                  <a:lnTo>
                    <a:pt x="1410" y="858"/>
                  </a:lnTo>
                  <a:lnTo>
                    <a:pt x="1380" y="840"/>
                  </a:lnTo>
                  <a:lnTo>
                    <a:pt x="1374" y="840"/>
                  </a:lnTo>
                  <a:lnTo>
                    <a:pt x="1362" y="828"/>
                  </a:lnTo>
                  <a:lnTo>
                    <a:pt x="1350" y="822"/>
                  </a:lnTo>
                  <a:lnTo>
                    <a:pt x="1344" y="810"/>
                  </a:lnTo>
                  <a:lnTo>
                    <a:pt x="1344" y="804"/>
                  </a:lnTo>
                  <a:lnTo>
                    <a:pt x="1350" y="792"/>
                  </a:lnTo>
                  <a:lnTo>
                    <a:pt x="1362" y="780"/>
                  </a:lnTo>
                  <a:lnTo>
                    <a:pt x="1350" y="762"/>
                  </a:lnTo>
                  <a:lnTo>
                    <a:pt x="1368" y="762"/>
                  </a:lnTo>
                  <a:lnTo>
                    <a:pt x="1392" y="774"/>
                  </a:lnTo>
                  <a:lnTo>
                    <a:pt x="1386" y="768"/>
                  </a:lnTo>
                  <a:lnTo>
                    <a:pt x="1404" y="762"/>
                  </a:lnTo>
                  <a:lnTo>
                    <a:pt x="1410" y="774"/>
                  </a:lnTo>
                  <a:lnTo>
                    <a:pt x="1410" y="780"/>
                  </a:lnTo>
                  <a:lnTo>
                    <a:pt x="1416" y="792"/>
                  </a:lnTo>
                  <a:lnTo>
                    <a:pt x="1422" y="798"/>
                  </a:lnTo>
                  <a:lnTo>
                    <a:pt x="1434" y="798"/>
                  </a:lnTo>
                  <a:lnTo>
                    <a:pt x="1440" y="804"/>
                  </a:lnTo>
                  <a:lnTo>
                    <a:pt x="1446" y="786"/>
                  </a:lnTo>
                  <a:lnTo>
                    <a:pt x="1452" y="792"/>
                  </a:lnTo>
                  <a:lnTo>
                    <a:pt x="1458" y="792"/>
                  </a:lnTo>
                  <a:lnTo>
                    <a:pt x="1464" y="798"/>
                  </a:lnTo>
                  <a:lnTo>
                    <a:pt x="1464" y="828"/>
                  </a:lnTo>
                  <a:lnTo>
                    <a:pt x="1470" y="828"/>
                  </a:lnTo>
                  <a:lnTo>
                    <a:pt x="1470" y="864"/>
                  </a:lnTo>
                  <a:lnTo>
                    <a:pt x="1476" y="864"/>
                  </a:lnTo>
                  <a:lnTo>
                    <a:pt x="1482" y="870"/>
                  </a:lnTo>
                  <a:lnTo>
                    <a:pt x="1542" y="870"/>
                  </a:lnTo>
                  <a:lnTo>
                    <a:pt x="1554" y="876"/>
                  </a:lnTo>
                  <a:lnTo>
                    <a:pt x="1572" y="876"/>
                  </a:lnTo>
                  <a:lnTo>
                    <a:pt x="1620" y="864"/>
                  </a:lnTo>
                  <a:lnTo>
                    <a:pt x="1626" y="864"/>
                  </a:lnTo>
                  <a:lnTo>
                    <a:pt x="1650" y="888"/>
                  </a:lnTo>
                  <a:lnTo>
                    <a:pt x="1650" y="894"/>
                  </a:lnTo>
                  <a:lnTo>
                    <a:pt x="1644" y="900"/>
                  </a:lnTo>
                  <a:lnTo>
                    <a:pt x="1638" y="900"/>
                  </a:lnTo>
                  <a:lnTo>
                    <a:pt x="1638" y="912"/>
                  </a:lnTo>
                  <a:lnTo>
                    <a:pt x="1632" y="930"/>
                  </a:lnTo>
                  <a:lnTo>
                    <a:pt x="1626" y="942"/>
                  </a:lnTo>
                  <a:lnTo>
                    <a:pt x="1620" y="948"/>
                  </a:lnTo>
                  <a:lnTo>
                    <a:pt x="1614" y="948"/>
                  </a:lnTo>
                  <a:lnTo>
                    <a:pt x="1602" y="954"/>
                  </a:lnTo>
                  <a:lnTo>
                    <a:pt x="1596" y="954"/>
                  </a:lnTo>
                  <a:lnTo>
                    <a:pt x="1584" y="966"/>
                  </a:lnTo>
                  <a:lnTo>
                    <a:pt x="1578" y="978"/>
                  </a:lnTo>
                  <a:lnTo>
                    <a:pt x="1578" y="996"/>
                  </a:lnTo>
                  <a:lnTo>
                    <a:pt x="1584" y="1008"/>
                  </a:lnTo>
                  <a:lnTo>
                    <a:pt x="1602" y="1026"/>
                  </a:lnTo>
                  <a:lnTo>
                    <a:pt x="1608" y="1026"/>
                  </a:lnTo>
                  <a:lnTo>
                    <a:pt x="1626" y="1050"/>
                  </a:lnTo>
                  <a:lnTo>
                    <a:pt x="1632" y="1014"/>
                  </a:lnTo>
                  <a:lnTo>
                    <a:pt x="1632" y="990"/>
                  </a:lnTo>
                  <a:lnTo>
                    <a:pt x="1650" y="990"/>
                  </a:lnTo>
                  <a:lnTo>
                    <a:pt x="1662" y="996"/>
                  </a:lnTo>
                  <a:lnTo>
                    <a:pt x="1668" y="1002"/>
                  </a:lnTo>
                  <a:lnTo>
                    <a:pt x="1668" y="1020"/>
                  </a:lnTo>
                  <a:lnTo>
                    <a:pt x="1674" y="1032"/>
                  </a:lnTo>
                  <a:lnTo>
                    <a:pt x="1674" y="1038"/>
                  </a:lnTo>
                  <a:lnTo>
                    <a:pt x="1680" y="1050"/>
                  </a:lnTo>
                  <a:lnTo>
                    <a:pt x="1680" y="1062"/>
                  </a:lnTo>
                  <a:lnTo>
                    <a:pt x="1686" y="1074"/>
                  </a:lnTo>
                  <a:lnTo>
                    <a:pt x="1692" y="1092"/>
                  </a:lnTo>
                  <a:lnTo>
                    <a:pt x="1698" y="1104"/>
                  </a:lnTo>
                  <a:lnTo>
                    <a:pt x="1704" y="1110"/>
                  </a:lnTo>
                  <a:lnTo>
                    <a:pt x="1704" y="1116"/>
                  </a:lnTo>
                  <a:lnTo>
                    <a:pt x="1722" y="1134"/>
                  </a:lnTo>
                  <a:lnTo>
                    <a:pt x="1722" y="1110"/>
                  </a:lnTo>
                  <a:lnTo>
                    <a:pt x="1728" y="1110"/>
                  </a:lnTo>
                  <a:lnTo>
                    <a:pt x="1734" y="1116"/>
                  </a:lnTo>
                  <a:lnTo>
                    <a:pt x="1746" y="1116"/>
                  </a:lnTo>
                  <a:lnTo>
                    <a:pt x="1746" y="1104"/>
                  </a:lnTo>
                  <a:lnTo>
                    <a:pt x="1728" y="1086"/>
                  </a:lnTo>
                  <a:lnTo>
                    <a:pt x="1728" y="1062"/>
                  </a:lnTo>
                  <a:lnTo>
                    <a:pt x="1722" y="1050"/>
                  </a:lnTo>
                  <a:lnTo>
                    <a:pt x="1740" y="1032"/>
                  </a:lnTo>
                  <a:lnTo>
                    <a:pt x="1746" y="1032"/>
                  </a:lnTo>
                  <a:lnTo>
                    <a:pt x="1740" y="984"/>
                  </a:lnTo>
                  <a:lnTo>
                    <a:pt x="1722" y="966"/>
                  </a:lnTo>
                  <a:lnTo>
                    <a:pt x="1716" y="966"/>
                  </a:lnTo>
                  <a:lnTo>
                    <a:pt x="1770" y="966"/>
                  </a:lnTo>
                  <a:lnTo>
                    <a:pt x="1782" y="972"/>
                  </a:lnTo>
                  <a:lnTo>
                    <a:pt x="1794" y="972"/>
                  </a:lnTo>
                  <a:lnTo>
                    <a:pt x="1794" y="936"/>
                  </a:lnTo>
                  <a:lnTo>
                    <a:pt x="1812" y="882"/>
                  </a:lnTo>
                  <a:lnTo>
                    <a:pt x="1806" y="876"/>
                  </a:lnTo>
                  <a:lnTo>
                    <a:pt x="1800" y="864"/>
                  </a:lnTo>
                  <a:lnTo>
                    <a:pt x="1800" y="846"/>
                  </a:lnTo>
                  <a:lnTo>
                    <a:pt x="1812" y="840"/>
                  </a:lnTo>
                  <a:lnTo>
                    <a:pt x="1818" y="834"/>
                  </a:lnTo>
                  <a:lnTo>
                    <a:pt x="1836" y="804"/>
                  </a:lnTo>
                  <a:lnTo>
                    <a:pt x="1836" y="792"/>
                  </a:lnTo>
                  <a:lnTo>
                    <a:pt x="1830" y="786"/>
                  </a:lnTo>
                  <a:lnTo>
                    <a:pt x="1830" y="780"/>
                  </a:lnTo>
                  <a:lnTo>
                    <a:pt x="1824" y="774"/>
                  </a:lnTo>
                  <a:lnTo>
                    <a:pt x="1824" y="750"/>
                  </a:lnTo>
                  <a:lnTo>
                    <a:pt x="1830" y="750"/>
                  </a:lnTo>
                  <a:lnTo>
                    <a:pt x="1836" y="744"/>
                  </a:lnTo>
                  <a:lnTo>
                    <a:pt x="1848" y="744"/>
                  </a:lnTo>
                  <a:lnTo>
                    <a:pt x="1860" y="738"/>
                  </a:lnTo>
                  <a:lnTo>
                    <a:pt x="1872" y="726"/>
                  </a:lnTo>
                  <a:lnTo>
                    <a:pt x="1872" y="708"/>
                  </a:lnTo>
                  <a:lnTo>
                    <a:pt x="1878" y="708"/>
                  </a:lnTo>
                  <a:lnTo>
                    <a:pt x="1890" y="702"/>
                  </a:lnTo>
                  <a:lnTo>
                    <a:pt x="1926" y="702"/>
                  </a:lnTo>
                  <a:lnTo>
                    <a:pt x="1932" y="708"/>
                  </a:lnTo>
                  <a:lnTo>
                    <a:pt x="1950" y="708"/>
                  </a:lnTo>
                  <a:lnTo>
                    <a:pt x="1950" y="702"/>
                  </a:lnTo>
                  <a:lnTo>
                    <a:pt x="1944" y="696"/>
                  </a:lnTo>
                  <a:lnTo>
                    <a:pt x="1932" y="690"/>
                  </a:lnTo>
                  <a:lnTo>
                    <a:pt x="1926" y="684"/>
                  </a:lnTo>
                  <a:lnTo>
                    <a:pt x="1920" y="67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4" name="Ic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2F1BF4E1-C2B6-64AF-637F-611F9D6CA77A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5503" y="1229127"/>
              <a:ext cx="216427" cy="84496"/>
            </a:xfrm>
            <a:custGeom>
              <a:avLst/>
              <a:gdLst>
                <a:gd name="T0" fmla="*/ 2147483647 w 570"/>
                <a:gd name="T1" fmla="*/ 2147483647 h 222"/>
                <a:gd name="T2" fmla="*/ 2147483647 w 570"/>
                <a:gd name="T3" fmla="*/ 2147483647 h 222"/>
                <a:gd name="T4" fmla="*/ 2147483647 w 570"/>
                <a:gd name="T5" fmla="*/ 2147483647 h 222"/>
                <a:gd name="T6" fmla="*/ 2147483647 w 570"/>
                <a:gd name="T7" fmla="*/ 2147483647 h 222"/>
                <a:gd name="T8" fmla="*/ 2147483647 w 570"/>
                <a:gd name="T9" fmla="*/ 2147483647 h 222"/>
                <a:gd name="T10" fmla="*/ 2147483647 w 570"/>
                <a:gd name="T11" fmla="*/ 2147483647 h 222"/>
                <a:gd name="T12" fmla="*/ 2147483647 w 570"/>
                <a:gd name="T13" fmla="*/ 2147483647 h 222"/>
                <a:gd name="T14" fmla="*/ 2147483647 w 570"/>
                <a:gd name="T15" fmla="*/ 2147483647 h 222"/>
                <a:gd name="T16" fmla="*/ 2147483647 w 570"/>
                <a:gd name="T17" fmla="*/ 2147483647 h 222"/>
                <a:gd name="T18" fmla="*/ 2147483647 w 570"/>
                <a:gd name="T19" fmla="*/ 2147483647 h 222"/>
                <a:gd name="T20" fmla="*/ 2147483647 w 570"/>
                <a:gd name="T21" fmla="*/ 2147483647 h 222"/>
                <a:gd name="T22" fmla="*/ 2147483647 w 570"/>
                <a:gd name="T23" fmla="*/ 2147483647 h 222"/>
                <a:gd name="T24" fmla="*/ 2147483647 w 570"/>
                <a:gd name="T25" fmla="*/ 2147483647 h 222"/>
                <a:gd name="T26" fmla="*/ 2147483647 w 570"/>
                <a:gd name="T27" fmla="*/ 2147483647 h 222"/>
                <a:gd name="T28" fmla="*/ 2147483647 w 570"/>
                <a:gd name="T29" fmla="*/ 2147483647 h 222"/>
                <a:gd name="T30" fmla="*/ 2147483647 w 570"/>
                <a:gd name="T31" fmla="*/ 2147483647 h 222"/>
                <a:gd name="T32" fmla="*/ 2147483647 w 570"/>
                <a:gd name="T33" fmla="*/ 2147483647 h 222"/>
                <a:gd name="T34" fmla="*/ 2147483647 w 570"/>
                <a:gd name="T35" fmla="*/ 2147483647 h 222"/>
                <a:gd name="T36" fmla="*/ 2147483647 w 570"/>
                <a:gd name="T37" fmla="*/ 2147483647 h 222"/>
                <a:gd name="T38" fmla="*/ 2147483647 w 570"/>
                <a:gd name="T39" fmla="*/ 2147483647 h 222"/>
                <a:gd name="T40" fmla="*/ 2147483647 w 570"/>
                <a:gd name="T41" fmla="*/ 2147483647 h 222"/>
                <a:gd name="T42" fmla="*/ 2147483647 w 570"/>
                <a:gd name="T43" fmla="*/ 2147483647 h 222"/>
                <a:gd name="T44" fmla="*/ 2147483647 w 570"/>
                <a:gd name="T45" fmla="*/ 2147483647 h 222"/>
                <a:gd name="T46" fmla="*/ 2147483647 w 570"/>
                <a:gd name="T47" fmla="*/ 2147483647 h 222"/>
                <a:gd name="T48" fmla="*/ 2147483647 w 570"/>
                <a:gd name="T49" fmla="*/ 2147483647 h 222"/>
                <a:gd name="T50" fmla="*/ 2147483647 w 570"/>
                <a:gd name="T51" fmla="*/ 2147483647 h 222"/>
                <a:gd name="T52" fmla="*/ 2147483647 w 570"/>
                <a:gd name="T53" fmla="*/ 2147483647 h 222"/>
                <a:gd name="T54" fmla="*/ 2147483647 w 570"/>
                <a:gd name="T55" fmla="*/ 2147483647 h 222"/>
                <a:gd name="T56" fmla="*/ 2147483647 w 570"/>
                <a:gd name="T57" fmla="*/ 2147483647 h 222"/>
                <a:gd name="T58" fmla="*/ 2147483647 w 570"/>
                <a:gd name="T59" fmla="*/ 2147483647 h 222"/>
                <a:gd name="T60" fmla="*/ 2147483647 w 570"/>
                <a:gd name="T61" fmla="*/ 2147483647 h 222"/>
                <a:gd name="T62" fmla="*/ 2147483647 w 570"/>
                <a:gd name="T63" fmla="*/ 2147483647 h 222"/>
                <a:gd name="T64" fmla="*/ 2147483647 w 570"/>
                <a:gd name="T65" fmla="*/ 2147483647 h 222"/>
                <a:gd name="T66" fmla="*/ 0 w 570"/>
                <a:gd name="T67" fmla="*/ 2147483647 h 222"/>
                <a:gd name="T68" fmla="*/ 2147483647 w 570"/>
                <a:gd name="T69" fmla="*/ 2147483647 h 222"/>
                <a:gd name="T70" fmla="*/ 2147483647 w 570"/>
                <a:gd name="T71" fmla="*/ 2147483647 h 222"/>
                <a:gd name="T72" fmla="*/ 2147483647 w 570"/>
                <a:gd name="T73" fmla="*/ 2147483647 h 222"/>
                <a:gd name="T74" fmla="*/ 2147483647 w 570"/>
                <a:gd name="T75" fmla="*/ 2147483647 h 222"/>
                <a:gd name="T76" fmla="*/ 2147483647 w 570"/>
                <a:gd name="T77" fmla="*/ 2147483647 h 222"/>
                <a:gd name="T78" fmla="*/ 2147483647 w 570"/>
                <a:gd name="T79" fmla="*/ 2147483647 h 222"/>
                <a:gd name="T80" fmla="*/ 2147483647 w 570"/>
                <a:gd name="T81" fmla="*/ 2147483647 h 222"/>
                <a:gd name="T82" fmla="*/ 2147483647 w 570"/>
                <a:gd name="T83" fmla="*/ 2147483647 h 222"/>
                <a:gd name="T84" fmla="*/ 2147483647 w 570"/>
                <a:gd name="T85" fmla="*/ 2147483647 h 222"/>
                <a:gd name="T86" fmla="*/ 2147483647 w 570"/>
                <a:gd name="T87" fmla="*/ 2147483647 h 222"/>
                <a:gd name="T88" fmla="*/ 2147483647 w 570"/>
                <a:gd name="T89" fmla="*/ 2147483647 h 222"/>
                <a:gd name="T90" fmla="*/ 2147483647 w 570"/>
                <a:gd name="T91" fmla="*/ 2147483647 h 222"/>
                <a:gd name="T92" fmla="*/ 2147483647 w 570"/>
                <a:gd name="T93" fmla="*/ 2147483647 h 2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70"/>
                <a:gd name="T142" fmla="*/ 0 h 222"/>
                <a:gd name="T143" fmla="*/ 570 w 570"/>
                <a:gd name="T144" fmla="*/ 222 h 22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70" h="222">
                  <a:moveTo>
                    <a:pt x="252" y="222"/>
                  </a:moveTo>
                  <a:lnTo>
                    <a:pt x="270" y="216"/>
                  </a:lnTo>
                  <a:lnTo>
                    <a:pt x="306" y="216"/>
                  </a:lnTo>
                  <a:lnTo>
                    <a:pt x="312" y="204"/>
                  </a:lnTo>
                  <a:lnTo>
                    <a:pt x="312" y="192"/>
                  </a:lnTo>
                  <a:lnTo>
                    <a:pt x="324" y="198"/>
                  </a:lnTo>
                  <a:lnTo>
                    <a:pt x="330" y="198"/>
                  </a:lnTo>
                  <a:lnTo>
                    <a:pt x="342" y="204"/>
                  </a:lnTo>
                  <a:lnTo>
                    <a:pt x="348" y="204"/>
                  </a:lnTo>
                  <a:lnTo>
                    <a:pt x="360" y="192"/>
                  </a:lnTo>
                  <a:lnTo>
                    <a:pt x="360" y="186"/>
                  </a:lnTo>
                  <a:lnTo>
                    <a:pt x="372" y="186"/>
                  </a:lnTo>
                  <a:lnTo>
                    <a:pt x="378" y="192"/>
                  </a:lnTo>
                  <a:lnTo>
                    <a:pt x="390" y="192"/>
                  </a:lnTo>
                  <a:lnTo>
                    <a:pt x="414" y="180"/>
                  </a:lnTo>
                  <a:lnTo>
                    <a:pt x="432" y="168"/>
                  </a:lnTo>
                  <a:lnTo>
                    <a:pt x="456" y="156"/>
                  </a:lnTo>
                  <a:lnTo>
                    <a:pt x="474" y="156"/>
                  </a:lnTo>
                  <a:lnTo>
                    <a:pt x="480" y="162"/>
                  </a:lnTo>
                  <a:lnTo>
                    <a:pt x="492" y="162"/>
                  </a:lnTo>
                  <a:lnTo>
                    <a:pt x="504" y="156"/>
                  </a:lnTo>
                  <a:lnTo>
                    <a:pt x="510" y="144"/>
                  </a:lnTo>
                  <a:lnTo>
                    <a:pt x="510" y="138"/>
                  </a:lnTo>
                  <a:lnTo>
                    <a:pt x="516" y="126"/>
                  </a:lnTo>
                  <a:lnTo>
                    <a:pt x="528" y="126"/>
                  </a:lnTo>
                  <a:lnTo>
                    <a:pt x="552" y="114"/>
                  </a:lnTo>
                  <a:lnTo>
                    <a:pt x="564" y="102"/>
                  </a:lnTo>
                  <a:lnTo>
                    <a:pt x="570" y="102"/>
                  </a:lnTo>
                  <a:lnTo>
                    <a:pt x="552" y="102"/>
                  </a:lnTo>
                  <a:lnTo>
                    <a:pt x="570" y="84"/>
                  </a:lnTo>
                  <a:lnTo>
                    <a:pt x="570" y="78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0" y="66"/>
                  </a:lnTo>
                  <a:lnTo>
                    <a:pt x="534" y="72"/>
                  </a:lnTo>
                  <a:lnTo>
                    <a:pt x="528" y="72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522" y="36"/>
                  </a:lnTo>
                  <a:lnTo>
                    <a:pt x="504" y="36"/>
                  </a:lnTo>
                  <a:lnTo>
                    <a:pt x="510" y="18"/>
                  </a:lnTo>
                  <a:lnTo>
                    <a:pt x="480" y="24"/>
                  </a:lnTo>
                  <a:lnTo>
                    <a:pt x="474" y="18"/>
                  </a:lnTo>
                  <a:lnTo>
                    <a:pt x="462" y="12"/>
                  </a:lnTo>
                  <a:lnTo>
                    <a:pt x="456" y="6"/>
                  </a:lnTo>
                  <a:lnTo>
                    <a:pt x="444" y="0"/>
                  </a:lnTo>
                  <a:lnTo>
                    <a:pt x="432" y="0"/>
                  </a:lnTo>
                  <a:lnTo>
                    <a:pt x="432" y="24"/>
                  </a:lnTo>
                  <a:lnTo>
                    <a:pt x="414" y="30"/>
                  </a:lnTo>
                  <a:lnTo>
                    <a:pt x="408" y="30"/>
                  </a:lnTo>
                  <a:lnTo>
                    <a:pt x="402" y="24"/>
                  </a:lnTo>
                  <a:lnTo>
                    <a:pt x="378" y="24"/>
                  </a:lnTo>
                  <a:lnTo>
                    <a:pt x="372" y="30"/>
                  </a:lnTo>
                  <a:lnTo>
                    <a:pt x="366" y="42"/>
                  </a:lnTo>
                  <a:lnTo>
                    <a:pt x="360" y="36"/>
                  </a:lnTo>
                  <a:lnTo>
                    <a:pt x="348" y="30"/>
                  </a:lnTo>
                  <a:lnTo>
                    <a:pt x="342" y="24"/>
                  </a:lnTo>
                  <a:lnTo>
                    <a:pt x="336" y="24"/>
                  </a:lnTo>
                  <a:lnTo>
                    <a:pt x="330" y="30"/>
                  </a:lnTo>
                  <a:lnTo>
                    <a:pt x="330" y="60"/>
                  </a:lnTo>
                  <a:lnTo>
                    <a:pt x="324" y="48"/>
                  </a:lnTo>
                  <a:lnTo>
                    <a:pt x="318" y="42"/>
                  </a:lnTo>
                  <a:lnTo>
                    <a:pt x="306" y="36"/>
                  </a:lnTo>
                  <a:lnTo>
                    <a:pt x="300" y="24"/>
                  </a:lnTo>
                  <a:lnTo>
                    <a:pt x="288" y="24"/>
                  </a:lnTo>
                  <a:lnTo>
                    <a:pt x="288" y="30"/>
                  </a:lnTo>
                  <a:lnTo>
                    <a:pt x="270" y="30"/>
                  </a:lnTo>
                  <a:lnTo>
                    <a:pt x="264" y="36"/>
                  </a:lnTo>
                  <a:lnTo>
                    <a:pt x="264" y="54"/>
                  </a:lnTo>
                  <a:lnTo>
                    <a:pt x="252" y="54"/>
                  </a:lnTo>
                  <a:lnTo>
                    <a:pt x="240" y="42"/>
                  </a:lnTo>
                  <a:lnTo>
                    <a:pt x="228" y="36"/>
                  </a:lnTo>
                  <a:lnTo>
                    <a:pt x="222" y="30"/>
                  </a:lnTo>
                  <a:lnTo>
                    <a:pt x="216" y="30"/>
                  </a:lnTo>
                  <a:lnTo>
                    <a:pt x="216" y="48"/>
                  </a:lnTo>
                  <a:lnTo>
                    <a:pt x="210" y="60"/>
                  </a:lnTo>
                  <a:lnTo>
                    <a:pt x="210" y="72"/>
                  </a:lnTo>
                  <a:lnTo>
                    <a:pt x="204" y="72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62" y="84"/>
                  </a:lnTo>
                  <a:lnTo>
                    <a:pt x="162" y="90"/>
                  </a:lnTo>
                  <a:lnTo>
                    <a:pt x="156" y="84"/>
                  </a:lnTo>
                  <a:lnTo>
                    <a:pt x="144" y="60"/>
                  </a:lnTo>
                  <a:lnTo>
                    <a:pt x="162" y="42"/>
                  </a:lnTo>
                  <a:lnTo>
                    <a:pt x="162" y="36"/>
                  </a:lnTo>
                  <a:lnTo>
                    <a:pt x="156" y="30"/>
                  </a:lnTo>
                  <a:lnTo>
                    <a:pt x="108" y="6"/>
                  </a:lnTo>
                  <a:lnTo>
                    <a:pt x="96" y="6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30"/>
                  </a:lnTo>
                  <a:lnTo>
                    <a:pt x="78" y="30"/>
                  </a:lnTo>
                  <a:lnTo>
                    <a:pt x="66" y="24"/>
                  </a:lnTo>
                  <a:lnTo>
                    <a:pt x="54" y="24"/>
                  </a:lnTo>
                  <a:lnTo>
                    <a:pt x="42" y="30"/>
                  </a:lnTo>
                  <a:lnTo>
                    <a:pt x="30" y="42"/>
                  </a:lnTo>
                  <a:lnTo>
                    <a:pt x="48" y="54"/>
                  </a:lnTo>
                  <a:lnTo>
                    <a:pt x="30" y="54"/>
                  </a:lnTo>
                  <a:lnTo>
                    <a:pt x="18" y="60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54" y="66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8" y="60"/>
                  </a:lnTo>
                  <a:lnTo>
                    <a:pt x="126" y="72"/>
                  </a:lnTo>
                  <a:lnTo>
                    <a:pt x="90" y="90"/>
                  </a:lnTo>
                  <a:lnTo>
                    <a:pt x="102" y="90"/>
                  </a:lnTo>
                  <a:lnTo>
                    <a:pt x="108" y="96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2"/>
                  </a:lnTo>
                  <a:lnTo>
                    <a:pt x="108" y="108"/>
                  </a:lnTo>
                  <a:lnTo>
                    <a:pt x="6" y="108"/>
                  </a:lnTo>
                  <a:lnTo>
                    <a:pt x="0" y="114"/>
                  </a:lnTo>
                  <a:lnTo>
                    <a:pt x="12" y="120"/>
                  </a:lnTo>
                  <a:lnTo>
                    <a:pt x="60" y="120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126" y="132"/>
                  </a:lnTo>
                  <a:lnTo>
                    <a:pt x="108" y="150"/>
                  </a:lnTo>
                  <a:lnTo>
                    <a:pt x="120" y="156"/>
                  </a:lnTo>
                  <a:lnTo>
                    <a:pt x="114" y="162"/>
                  </a:lnTo>
                  <a:lnTo>
                    <a:pt x="114" y="168"/>
                  </a:lnTo>
                  <a:lnTo>
                    <a:pt x="108" y="174"/>
                  </a:lnTo>
                  <a:lnTo>
                    <a:pt x="90" y="174"/>
                  </a:lnTo>
                  <a:lnTo>
                    <a:pt x="78" y="180"/>
                  </a:lnTo>
                  <a:lnTo>
                    <a:pt x="54" y="180"/>
                  </a:lnTo>
                  <a:lnTo>
                    <a:pt x="54" y="186"/>
                  </a:lnTo>
                  <a:lnTo>
                    <a:pt x="66" y="192"/>
                  </a:lnTo>
                  <a:lnTo>
                    <a:pt x="120" y="192"/>
                  </a:lnTo>
                  <a:lnTo>
                    <a:pt x="132" y="186"/>
                  </a:lnTo>
                  <a:lnTo>
                    <a:pt x="138" y="180"/>
                  </a:lnTo>
                  <a:lnTo>
                    <a:pt x="168" y="198"/>
                  </a:lnTo>
                  <a:lnTo>
                    <a:pt x="180" y="186"/>
                  </a:lnTo>
                  <a:lnTo>
                    <a:pt x="180" y="198"/>
                  </a:lnTo>
                  <a:lnTo>
                    <a:pt x="228" y="222"/>
                  </a:lnTo>
                  <a:lnTo>
                    <a:pt x="252" y="22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5" name="Hungary" descr="© INSCALE GmbH, 05.05.2010&#10;http://www.presentationload.com/">
              <a:extLst>
                <a:ext uri="{FF2B5EF4-FFF2-40B4-BE49-F238E27FC236}">
                  <a16:creationId xmlns:a16="http://schemas.microsoft.com/office/drawing/2014/main" id="{DFB37A79-F6A8-105C-A0EF-84165F581CAE}"/>
                </a:ext>
              </a:extLst>
            </p:cNvPr>
            <p:cNvSpPr>
              <a:spLocks/>
            </p:cNvSpPr>
            <p:nvPr/>
          </p:nvSpPr>
          <p:spPr bwMode="gray">
            <a:xfrm>
              <a:off x="4651939" y="1739065"/>
              <a:ext cx="161579" cy="84496"/>
            </a:xfrm>
            <a:custGeom>
              <a:avLst/>
              <a:gdLst>
                <a:gd name="T0" fmla="*/ 2147483647 w 426"/>
                <a:gd name="T1" fmla="*/ 2147483647 h 222"/>
                <a:gd name="T2" fmla="*/ 2147483647 w 426"/>
                <a:gd name="T3" fmla="*/ 2147483647 h 222"/>
                <a:gd name="T4" fmla="*/ 2147483647 w 426"/>
                <a:gd name="T5" fmla="*/ 2147483647 h 222"/>
                <a:gd name="T6" fmla="*/ 0 w 426"/>
                <a:gd name="T7" fmla="*/ 2147483647 h 222"/>
                <a:gd name="T8" fmla="*/ 2147483647 w 426"/>
                <a:gd name="T9" fmla="*/ 2147483647 h 222"/>
                <a:gd name="T10" fmla="*/ 2147483647 w 426"/>
                <a:gd name="T11" fmla="*/ 2147483647 h 222"/>
                <a:gd name="T12" fmla="*/ 2147483647 w 426"/>
                <a:gd name="T13" fmla="*/ 2147483647 h 222"/>
                <a:gd name="T14" fmla="*/ 2147483647 w 426"/>
                <a:gd name="T15" fmla="*/ 2147483647 h 222"/>
                <a:gd name="T16" fmla="*/ 2147483647 w 426"/>
                <a:gd name="T17" fmla="*/ 2147483647 h 222"/>
                <a:gd name="T18" fmla="*/ 2147483647 w 426"/>
                <a:gd name="T19" fmla="*/ 2147483647 h 222"/>
                <a:gd name="T20" fmla="*/ 2147483647 w 426"/>
                <a:gd name="T21" fmla="*/ 2147483647 h 222"/>
                <a:gd name="T22" fmla="*/ 2147483647 w 426"/>
                <a:gd name="T23" fmla="*/ 2147483647 h 222"/>
                <a:gd name="T24" fmla="*/ 2147483647 w 426"/>
                <a:gd name="T25" fmla="*/ 2147483647 h 222"/>
                <a:gd name="T26" fmla="*/ 2147483647 w 426"/>
                <a:gd name="T27" fmla="*/ 2147483647 h 222"/>
                <a:gd name="T28" fmla="*/ 2147483647 w 426"/>
                <a:gd name="T29" fmla="*/ 2147483647 h 222"/>
                <a:gd name="T30" fmla="*/ 2147483647 w 426"/>
                <a:gd name="T31" fmla="*/ 2147483647 h 222"/>
                <a:gd name="T32" fmla="*/ 2147483647 w 426"/>
                <a:gd name="T33" fmla="*/ 2147483647 h 222"/>
                <a:gd name="T34" fmla="*/ 2147483647 w 426"/>
                <a:gd name="T35" fmla="*/ 2147483647 h 222"/>
                <a:gd name="T36" fmla="*/ 2147483647 w 426"/>
                <a:gd name="T37" fmla="*/ 2147483647 h 222"/>
                <a:gd name="T38" fmla="*/ 2147483647 w 426"/>
                <a:gd name="T39" fmla="*/ 2147483647 h 222"/>
                <a:gd name="T40" fmla="*/ 2147483647 w 426"/>
                <a:gd name="T41" fmla="*/ 2147483647 h 222"/>
                <a:gd name="T42" fmla="*/ 2147483647 w 426"/>
                <a:gd name="T43" fmla="*/ 2147483647 h 222"/>
                <a:gd name="T44" fmla="*/ 2147483647 w 426"/>
                <a:gd name="T45" fmla="*/ 2147483647 h 222"/>
                <a:gd name="T46" fmla="*/ 2147483647 w 426"/>
                <a:gd name="T47" fmla="*/ 2147483647 h 222"/>
                <a:gd name="T48" fmla="*/ 2147483647 w 426"/>
                <a:gd name="T49" fmla="*/ 0 h 222"/>
                <a:gd name="T50" fmla="*/ 2147483647 w 426"/>
                <a:gd name="T51" fmla="*/ 2147483647 h 222"/>
                <a:gd name="T52" fmla="*/ 2147483647 w 426"/>
                <a:gd name="T53" fmla="*/ 0 h 222"/>
                <a:gd name="T54" fmla="*/ 2147483647 w 426"/>
                <a:gd name="T55" fmla="*/ 2147483647 h 222"/>
                <a:gd name="T56" fmla="*/ 2147483647 w 426"/>
                <a:gd name="T57" fmla="*/ 2147483647 h 222"/>
                <a:gd name="T58" fmla="*/ 2147483647 w 426"/>
                <a:gd name="T59" fmla="*/ 2147483647 h 222"/>
                <a:gd name="T60" fmla="*/ 2147483647 w 426"/>
                <a:gd name="T61" fmla="*/ 2147483647 h 222"/>
                <a:gd name="T62" fmla="*/ 2147483647 w 426"/>
                <a:gd name="T63" fmla="*/ 2147483647 h 222"/>
                <a:gd name="T64" fmla="*/ 2147483647 w 426"/>
                <a:gd name="T65" fmla="*/ 2147483647 h 222"/>
                <a:gd name="T66" fmla="*/ 2147483647 w 426"/>
                <a:gd name="T67" fmla="*/ 2147483647 h 222"/>
                <a:gd name="T68" fmla="*/ 2147483647 w 426"/>
                <a:gd name="T69" fmla="*/ 2147483647 h 222"/>
                <a:gd name="T70" fmla="*/ 2147483647 w 426"/>
                <a:gd name="T71" fmla="*/ 2147483647 h 22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6"/>
                <a:gd name="T109" fmla="*/ 0 h 222"/>
                <a:gd name="T110" fmla="*/ 426 w 426"/>
                <a:gd name="T111" fmla="*/ 222 h 22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6" h="222">
                  <a:moveTo>
                    <a:pt x="42" y="66"/>
                  </a:moveTo>
                  <a:lnTo>
                    <a:pt x="24" y="66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18" y="96"/>
                  </a:lnTo>
                  <a:lnTo>
                    <a:pt x="18" y="120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12" y="150"/>
                  </a:lnTo>
                  <a:lnTo>
                    <a:pt x="30" y="162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48" y="180"/>
                  </a:lnTo>
                  <a:lnTo>
                    <a:pt x="60" y="192"/>
                  </a:lnTo>
                  <a:lnTo>
                    <a:pt x="72" y="198"/>
                  </a:lnTo>
                  <a:lnTo>
                    <a:pt x="78" y="204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14" y="222"/>
                  </a:lnTo>
                  <a:lnTo>
                    <a:pt x="156" y="216"/>
                  </a:lnTo>
                  <a:lnTo>
                    <a:pt x="168" y="210"/>
                  </a:lnTo>
                  <a:lnTo>
                    <a:pt x="174" y="204"/>
                  </a:lnTo>
                  <a:lnTo>
                    <a:pt x="198" y="204"/>
                  </a:lnTo>
                  <a:lnTo>
                    <a:pt x="216" y="186"/>
                  </a:lnTo>
                  <a:lnTo>
                    <a:pt x="240" y="186"/>
                  </a:lnTo>
                  <a:lnTo>
                    <a:pt x="258" y="198"/>
                  </a:lnTo>
                  <a:lnTo>
                    <a:pt x="288" y="192"/>
                  </a:lnTo>
                  <a:lnTo>
                    <a:pt x="288" y="174"/>
                  </a:lnTo>
                  <a:lnTo>
                    <a:pt x="306" y="180"/>
                  </a:lnTo>
                  <a:lnTo>
                    <a:pt x="312" y="174"/>
                  </a:lnTo>
                  <a:lnTo>
                    <a:pt x="324" y="168"/>
                  </a:lnTo>
                  <a:lnTo>
                    <a:pt x="330" y="162"/>
                  </a:lnTo>
                  <a:lnTo>
                    <a:pt x="330" y="144"/>
                  </a:lnTo>
                  <a:lnTo>
                    <a:pt x="336" y="138"/>
                  </a:lnTo>
                  <a:lnTo>
                    <a:pt x="348" y="132"/>
                  </a:lnTo>
                  <a:lnTo>
                    <a:pt x="366" y="114"/>
                  </a:lnTo>
                  <a:lnTo>
                    <a:pt x="366" y="72"/>
                  </a:lnTo>
                  <a:lnTo>
                    <a:pt x="378" y="60"/>
                  </a:lnTo>
                  <a:lnTo>
                    <a:pt x="408" y="60"/>
                  </a:lnTo>
                  <a:lnTo>
                    <a:pt x="426" y="42"/>
                  </a:lnTo>
                  <a:lnTo>
                    <a:pt x="420" y="36"/>
                  </a:lnTo>
                  <a:lnTo>
                    <a:pt x="408" y="36"/>
                  </a:lnTo>
                  <a:lnTo>
                    <a:pt x="402" y="30"/>
                  </a:lnTo>
                  <a:lnTo>
                    <a:pt x="396" y="30"/>
                  </a:lnTo>
                  <a:lnTo>
                    <a:pt x="372" y="6"/>
                  </a:lnTo>
                  <a:lnTo>
                    <a:pt x="348" y="6"/>
                  </a:lnTo>
                  <a:lnTo>
                    <a:pt x="336" y="12"/>
                  </a:lnTo>
                  <a:lnTo>
                    <a:pt x="324" y="12"/>
                  </a:lnTo>
                  <a:lnTo>
                    <a:pt x="324" y="0"/>
                  </a:lnTo>
                  <a:lnTo>
                    <a:pt x="312" y="0"/>
                  </a:lnTo>
                  <a:lnTo>
                    <a:pt x="312" y="18"/>
                  </a:lnTo>
                  <a:lnTo>
                    <a:pt x="294" y="12"/>
                  </a:lnTo>
                  <a:lnTo>
                    <a:pt x="294" y="0"/>
                  </a:lnTo>
                  <a:lnTo>
                    <a:pt x="270" y="0"/>
                  </a:lnTo>
                  <a:lnTo>
                    <a:pt x="264" y="12"/>
                  </a:lnTo>
                  <a:lnTo>
                    <a:pt x="252" y="24"/>
                  </a:lnTo>
                  <a:lnTo>
                    <a:pt x="246" y="24"/>
                  </a:lnTo>
                  <a:lnTo>
                    <a:pt x="234" y="30"/>
                  </a:lnTo>
                  <a:lnTo>
                    <a:pt x="210" y="30"/>
                  </a:lnTo>
                  <a:lnTo>
                    <a:pt x="204" y="42"/>
                  </a:lnTo>
                  <a:lnTo>
                    <a:pt x="168" y="36"/>
                  </a:lnTo>
                  <a:lnTo>
                    <a:pt x="156" y="60"/>
                  </a:lnTo>
                  <a:lnTo>
                    <a:pt x="144" y="60"/>
                  </a:lnTo>
                  <a:lnTo>
                    <a:pt x="126" y="66"/>
                  </a:lnTo>
                  <a:lnTo>
                    <a:pt x="84" y="66"/>
                  </a:lnTo>
                  <a:lnTo>
                    <a:pt x="78" y="60"/>
                  </a:lnTo>
                  <a:lnTo>
                    <a:pt x="72" y="48"/>
                  </a:lnTo>
                  <a:lnTo>
                    <a:pt x="66" y="42"/>
                  </a:lnTo>
                  <a:lnTo>
                    <a:pt x="54" y="60"/>
                  </a:lnTo>
                  <a:lnTo>
                    <a:pt x="42" y="54"/>
                  </a:lnTo>
                  <a:lnTo>
                    <a:pt x="42" y="6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6" name="Honduras" descr="© INSCALE GmbH, 05.05.2010&#10;http://www.presentationload.com/">
              <a:extLst>
                <a:ext uri="{FF2B5EF4-FFF2-40B4-BE49-F238E27FC236}">
                  <a16:creationId xmlns:a16="http://schemas.microsoft.com/office/drawing/2014/main" id="{2C6768CD-CBEA-3735-8557-F9D18E489B86}"/>
                </a:ext>
              </a:extLst>
            </p:cNvPr>
            <p:cNvSpPr>
              <a:spLocks/>
            </p:cNvSpPr>
            <p:nvPr/>
          </p:nvSpPr>
          <p:spPr bwMode="gray">
            <a:xfrm>
              <a:off x="1847289" y="2729294"/>
              <a:ext cx="168991" cy="93390"/>
            </a:xfrm>
            <a:custGeom>
              <a:avLst/>
              <a:gdLst>
                <a:gd name="T0" fmla="*/ 2147483647 w 444"/>
                <a:gd name="T1" fmla="*/ 2147483647 h 246"/>
                <a:gd name="T2" fmla="*/ 2147483647 w 444"/>
                <a:gd name="T3" fmla="*/ 2147483647 h 246"/>
                <a:gd name="T4" fmla="*/ 2147483647 w 444"/>
                <a:gd name="T5" fmla="*/ 2147483647 h 246"/>
                <a:gd name="T6" fmla="*/ 2147483647 w 444"/>
                <a:gd name="T7" fmla="*/ 2147483647 h 246"/>
                <a:gd name="T8" fmla="*/ 2147483647 w 444"/>
                <a:gd name="T9" fmla="*/ 2147483647 h 246"/>
                <a:gd name="T10" fmla="*/ 2147483647 w 444"/>
                <a:gd name="T11" fmla="*/ 2147483647 h 246"/>
                <a:gd name="T12" fmla="*/ 2147483647 w 444"/>
                <a:gd name="T13" fmla="*/ 2147483647 h 246"/>
                <a:gd name="T14" fmla="*/ 2147483647 w 444"/>
                <a:gd name="T15" fmla="*/ 2147483647 h 246"/>
                <a:gd name="T16" fmla="*/ 2147483647 w 444"/>
                <a:gd name="T17" fmla="*/ 2147483647 h 246"/>
                <a:gd name="T18" fmla="*/ 2147483647 w 444"/>
                <a:gd name="T19" fmla="*/ 2147483647 h 246"/>
                <a:gd name="T20" fmla="*/ 2147483647 w 444"/>
                <a:gd name="T21" fmla="*/ 2147483647 h 246"/>
                <a:gd name="T22" fmla="*/ 2147483647 w 444"/>
                <a:gd name="T23" fmla="*/ 2147483647 h 246"/>
                <a:gd name="T24" fmla="*/ 2147483647 w 444"/>
                <a:gd name="T25" fmla="*/ 2147483647 h 246"/>
                <a:gd name="T26" fmla="*/ 2147483647 w 444"/>
                <a:gd name="T27" fmla="*/ 2147483647 h 246"/>
                <a:gd name="T28" fmla="*/ 2147483647 w 444"/>
                <a:gd name="T29" fmla="*/ 2147483647 h 246"/>
                <a:gd name="T30" fmla="*/ 2147483647 w 444"/>
                <a:gd name="T31" fmla="*/ 2147483647 h 246"/>
                <a:gd name="T32" fmla="*/ 2147483647 w 444"/>
                <a:gd name="T33" fmla="*/ 2147483647 h 246"/>
                <a:gd name="T34" fmla="*/ 2147483647 w 444"/>
                <a:gd name="T35" fmla="*/ 2147483647 h 246"/>
                <a:gd name="T36" fmla="*/ 2147483647 w 444"/>
                <a:gd name="T37" fmla="*/ 2147483647 h 246"/>
                <a:gd name="T38" fmla="*/ 2147483647 w 444"/>
                <a:gd name="T39" fmla="*/ 0 h 246"/>
                <a:gd name="T40" fmla="*/ 2147483647 w 444"/>
                <a:gd name="T41" fmla="*/ 2147483647 h 246"/>
                <a:gd name="T42" fmla="*/ 2147483647 w 444"/>
                <a:gd name="T43" fmla="*/ 2147483647 h 246"/>
                <a:gd name="T44" fmla="*/ 2147483647 w 444"/>
                <a:gd name="T45" fmla="*/ 0 h 246"/>
                <a:gd name="T46" fmla="*/ 2147483647 w 444"/>
                <a:gd name="T47" fmla="*/ 2147483647 h 246"/>
                <a:gd name="T48" fmla="*/ 2147483647 w 444"/>
                <a:gd name="T49" fmla="*/ 2147483647 h 246"/>
                <a:gd name="T50" fmla="*/ 2147483647 w 444"/>
                <a:gd name="T51" fmla="*/ 2147483647 h 246"/>
                <a:gd name="T52" fmla="*/ 2147483647 w 444"/>
                <a:gd name="T53" fmla="*/ 2147483647 h 246"/>
                <a:gd name="T54" fmla="*/ 2147483647 w 444"/>
                <a:gd name="T55" fmla="*/ 2147483647 h 246"/>
                <a:gd name="T56" fmla="*/ 2147483647 w 444"/>
                <a:gd name="T57" fmla="*/ 2147483647 h 246"/>
                <a:gd name="T58" fmla="*/ 2147483647 w 444"/>
                <a:gd name="T59" fmla="*/ 2147483647 h 246"/>
                <a:gd name="T60" fmla="*/ 2147483647 w 444"/>
                <a:gd name="T61" fmla="*/ 0 h 246"/>
                <a:gd name="T62" fmla="*/ 2147483647 w 444"/>
                <a:gd name="T63" fmla="*/ 2147483647 h 246"/>
                <a:gd name="T64" fmla="*/ 2147483647 w 444"/>
                <a:gd name="T65" fmla="*/ 2147483647 h 246"/>
                <a:gd name="T66" fmla="*/ 2147483647 w 444"/>
                <a:gd name="T67" fmla="*/ 2147483647 h 246"/>
                <a:gd name="T68" fmla="*/ 2147483647 w 444"/>
                <a:gd name="T69" fmla="*/ 2147483647 h 246"/>
                <a:gd name="T70" fmla="*/ 2147483647 w 444"/>
                <a:gd name="T71" fmla="*/ 2147483647 h 246"/>
                <a:gd name="T72" fmla="*/ 0 w 444"/>
                <a:gd name="T73" fmla="*/ 2147483647 h 246"/>
                <a:gd name="T74" fmla="*/ 2147483647 w 444"/>
                <a:gd name="T75" fmla="*/ 2147483647 h 246"/>
                <a:gd name="T76" fmla="*/ 2147483647 w 444"/>
                <a:gd name="T77" fmla="*/ 2147483647 h 246"/>
                <a:gd name="T78" fmla="*/ 2147483647 w 444"/>
                <a:gd name="T79" fmla="*/ 2147483647 h 246"/>
                <a:gd name="T80" fmla="*/ 2147483647 w 444"/>
                <a:gd name="T81" fmla="*/ 2147483647 h 246"/>
                <a:gd name="T82" fmla="*/ 2147483647 w 444"/>
                <a:gd name="T83" fmla="*/ 2147483647 h 246"/>
                <a:gd name="T84" fmla="*/ 2147483647 w 444"/>
                <a:gd name="T85" fmla="*/ 2147483647 h 246"/>
                <a:gd name="T86" fmla="*/ 2147483647 w 444"/>
                <a:gd name="T87" fmla="*/ 2147483647 h 2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44"/>
                <a:gd name="T133" fmla="*/ 0 h 246"/>
                <a:gd name="T134" fmla="*/ 444 w 444"/>
                <a:gd name="T135" fmla="*/ 246 h 2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44" h="246">
                  <a:moveTo>
                    <a:pt x="156" y="240"/>
                  </a:moveTo>
                  <a:lnTo>
                    <a:pt x="156" y="222"/>
                  </a:lnTo>
                  <a:lnTo>
                    <a:pt x="174" y="222"/>
                  </a:lnTo>
                  <a:lnTo>
                    <a:pt x="168" y="216"/>
                  </a:lnTo>
                  <a:lnTo>
                    <a:pt x="168" y="204"/>
                  </a:lnTo>
                  <a:lnTo>
                    <a:pt x="162" y="198"/>
                  </a:lnTo>
                  <a:lnTo>
                    <a:pt x="162" y="186"/>
                  </a:lnTo>
                  <a:lnTo>
                    <a:pt x="168" y="180"/>
                  </a:lnTo>
                  <a:lnTo>
                    <a:pt x="204" y="180"/>
                  </a:lnTo>
                  <a:lnTo>
                    <a:pt x="210" y="168"/>
                  </a:lnTo>
                  <a:lnTo>
                    <a:pt x="216" y="162"/>
                  </a:lnTo>
                  <a:lnTo>
                    <a:pt x="228" y="162"/>
                  </a:lnTo>
                  <a:lnTo>
                    <a:pt x="228" y="168"/>
                  </a:lnTo>
                  <a:lnTo>
                    <a:pt x="234" y="174"/>
                  </a:lnTo>
                  <a:lnTo>
                    <a:pt x="252" y="174"/>
                  </a:lnTo>
                  <a:lnTo>
                    <a:pt x="276" y="150"/>
                  </a:lnTo>
                  <a:lnTo>
                    <a:pt x="288" y="126"/>
                  </a:lnTo>
                  <a:lnTo>
                    <a:pt x="306" y="126"/>
                  </a:lnTo>
                  <a:lnTo>
                    <a:pt x="306" y="108"/>
                  </a:lnTo>
                  <a:lnTo>
                    <a:pt x="318" y="96"/>
                  </a:lnTo>
                  <a:lnTo>
                    <a:pt x="330" y="96"/>
                  </a:lnTo>
                  <a:lnTo>
                    <a:pt x="348" y="114"/>
                  </a:lnTo>
                  <a:lnTo>
                    <a:pt x="360" y="114"/>
                  </a:lnTo>
                  <a:lnTo>
                    <a:pt x="372" y="102"/>
                  </a:lnTo>
                  <a:lnTo>
                    <a:pt x="372" y="96"/>
                  </a:lnTo>
                  <a:lnTo>
                    <a:pt x="420" y="96"/>
                  </a:lnTo>
                  <a:lnTo>
                    <a:pt x="426" y="90"/>
                  </a:lnTo>
                  <a:lnTo>
                    <a:pt x="432" y="90"/>
                  </a:lnTo>
                  <a:lnTo>
                    <a:pt x="444" y="84"/>
                  </a:lnTo>
                  <a:lnTo>
                    <a:pt x="444" y="78"/>
                  </a:lnTo>
                  <a:lnTo>
                    <a:pt x="426" y="60"/>
                  </a:lnTo>
                  <a:lnTo>
                    <a:pt x="402" y="48"/>
                  </a:lnTo>
                  <a:lnTo>
                    <a:pt x="396" y="48"/>
                  </a:lnTo>
                  <a:lnTo>
                    <a:pt x="390" y="42"/>
                  </a:lnTo>
                  <a:lnTo>
                    <a:pt x="384" y="30"/>
                  </a:lnTo>
                  <a:lnTo>
                    <a:pt x="372" y="24"/>
                  </a:lnTo>
                  <a:lnTo>
                    <a:pt x="366" y="18"/>
                  </a:lnTo>
                  <a:lnTo>
                    <a:pt x="348" y="18"/>
                  </a:lnTo>
                  <a:lnTo>
                    <a:pt x="342" y="6"/>
                  </a:lnTo>
                  <a:lnTo>
                    <a:pt x="336" y="0"/>
                  </a:lnTo>
                  <a:lnTo>
                    <a:pt x="312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82" y="12"/>
                  </a:lnTo>
                  <a:lnTo>
                    <a:pt x="270" y="0"/>
                  </a:lnTo>
                  <a:lnTo>
                    <a:pt x="252" y="0"/>
                  </a:lnTo>
                  <a:lnTo>
                    <a:pt x="240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186" y="24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44" y="18"/>
                  </a:lnTo>
                  <a:lnTo>
                    <a:pt x="138" y="24"/>
                  </a:lnTo>
                  <a:lnTo>
                    <a:pt x="132" y="24"/>
                  </a:lnTo>
                  <a:lnTo>
                    <a:pt x="132" y="18"/>
                  </a:lnTo>
                  <a:lnTo>
                    <a:pt x="126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14" y="0"/>
                  </a:lnTo>
                  <a:lnTo>
                    <a:pt x="96" y="18"/>
                  </a:lnTo>
                  <a:lnTo>
                    <a:pt x="90" y="18"/>
                  </a:lnTo>
                  <a:lnTo>
                    <a:pt x="84" y="30"/>
                  </a:lnTo>
                  <a:lnTo>
                    <a:pt x="72" y="36"/>
                  </a:lnTo>
                  <a:lnTo>
                    <a:pt x="60" y="48"/>
                  </a:lnTo>
                  <a:lnTo>
                    <a:pt x="48" y="54"/>
                  </a:lnTo>
                  <a:lnTo>
                    <a:pt x="36" y="66"/>
                  </a:lnTo>
                  <a:lnTo>
                    <a:pt x="24" y="72"/>
                  </a:lnTo>
                  <a:lnTo>
                    <a:pt x="18" y="84"/>
                  </a:lnTo>
                  <a:lnTo>
                    <a:pt x="18" y="102"/>
                  </a:lnTo>
                  <a:lnTo>
                    <a:pt x="12" y="114"/>
                  </a:lnTo>
                  <a:lnTo>
                    <a:pt x="0" y="126"/>
                  </a:lnTo>
                  <a:lnTo>
                    <a:pt x="6" y="138"/>
                  </a:lnTo>
                  <a:lnTo>
                    <a:pt x="18" y="150"/>
                  </a:lnTo>
                  <a:lnTo>
                    <a:pt x="42" y="150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6" y="168"/>
                  </a:lnTo>
                  <a:lnTo>
                    <a:pt x="102" y="168"/>
                  </a:lnTo>
                  <a:lnTo>
                    <a:pt x="102" y="210"/>
                  </a:lnTo>
                  <a:lnTo>
                    <a:pt x="126" y="222"/>
                  </a:lnTo>
                  <a:lnTo>
                    <a:pt x="132" y="228"/>
                  </a:lnTo>
                  <a:lnTo>
                    <a:pt x="132" y="246"/>
                  </a:lnTo>
                  <a:lnTo>
                    <a:pt x="144" y="246"/>
                  </a:lnTo>
                  <a:lnTo>
                    <a:pt x="156" y="2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7" name="Haiti" descr="© INSCALE GmbH, 05.05.2010&#10;http://www.presentationload.com/">
              <a:extLst>
                <a:ext uri="{FF2B5EF4-FFF2-40B4-BE49-F238E27FC236}">
                  <a16:creationId xmlns:a16="http://schemas.microsoft.com/office/drawing/2014/main" id="{861C4823-D823-556B-0310-6E974983CC67}"/>
                </a:ext>
              </a:extLst>
            </p:cNvPr>
            <p:cNvSpPr>
              <a:spLocks/>
            </p:cNvSpPr>
            <p:nvPr/>
          </p:nvSpPr>
          <p:spPr bwMode="gray">
            <a:xfrm>
              <a:off x="2262354" y="2610703"/>
              <a:ext cx="74119" cy="59295"/>
            </a:xfrm>
            <a:custGeom>
              <a:avLst/>
              <a:gdLst>
                <a:gd name="T0" fmla="*/ 2147483647 w 198"/>
                <a:gd name="T1" fmla="*/ 2147483647 h 156"/>
                <a:gd name="T2" fmla="*/ 2147483647 w 198"/>
                <a:gd name="T3" fmla="*/ 2147483647 h 156"/>
                <a:gd name="T4" fmla="*/ 2147483647 w 198"/>
                <a:gd name="T5" fmla="*/ 2147483647 h 156"/>
                <a:gd name="T6" fmla="*/ 2147483647 w 198"/>
                <a:gd name="T7" fmla="*/ 2147483647 h 156"/>
                <a:gd name="T8" fmla="*/ 2147483647 w 198"/>
                <a:gd name="T9" fmla="*/ 2147483647 h 156"/>
                <a:gd name="T10" fmla="*/ 2147483647 w 198"/>
                <a:gd name="T11" fmla="*/ 2147483647 h 156"/>
                <a:gd name="T12" fmla="*/ 2147483647 w 198"/>
                <a:gd name="T13" fmla="*/ 2147483647 h 156"/>
                <a:gd name="T14" fmla="*/ 2147483647 w 198"/>
                <a:gd name="T15" fmla="*/ 2147483647 h 156"/>
                <a:gd name="T16" fmla="*/ 2147483647 w 198"/>
                <a:gd name="T17" fmla="*/ 2147483647 h 156"/>
                <a:gd name="T18" fmla="*/ 2147483647 w 198"/>
                <a:gd name="T19" fmla="*/ 2147483647 h 156"/>
                <a:gd name="T20" fmla="*/ 2147483647 w 198"/>
                <a:gd name="T21" fmla="*/ 2147483647 h 156"/>
                <a:gd name="T22" fmla="*/ 2147483647 w 198"/>
                <a:gd name="T23" fmla="*/ 2147483647 h 156"/>
                <a:gd name="T24" fmla="*/ 2147483647 w 198"/>
                <a:gd name="T25" fmla="*/ 2147483647 h 156"/>
                <a:gd name="T26" fmla="*/ 2147483647 w 198"/>
                <a:gd name="T27" fmla="*/ 2147483647 h 156"/>
                <a:gd name="T28" fmla="*/ 2147483647 w 198"/>
                <a:gd name="T29" fmla="*/ 2147483647 h 156"/>
                <a:gd name="T30" fmla="*/ 2147483647 w 198"/>
                <a:gd name="T31" fmla="*/ 2147483647 h 156"/>
                <a:gd name="T32" fmla="*/ 2147483647 w 198"/>
                <a:gd name="T33" fmla="*/ 2147483647 h 156"/>
                <a:gd name="T34" fmla="*/ 2147483647 w 198"/>
                <a:gd name="T35" fmla="*/ 0 h 156"/>
                <a:gd name="T36" fmla="*/ 2147483647 w 198"/>
                <a:gd name="T37" fmla="*/ 0 h 156"/>
                <a:gd name="T38" fmla="*/ 2147483647 w 198"/>
                <a:gd name="T39" fmla="*/ 2147483647 h 156"/>
                <a:gd name="T40" fmla="*/ 2147483647 w 198"/>
                <a:gd name="T41" fmla="*/ 2147483647 h 156"/>
                <a:gd name="T42" fmla="*/ 2147483647 w 198"/>
                <a:gd name="T43" fmla="*/ 2147483647 h 156"/>
                <a:gd name="T44" fmla="*/ 2147483647 w 198"/>
                <a:gd name="T45" fmla="*/ 2147483647 h 156"/>
                <a:gd name="T46" fmla="*/ 2147483647 w 198"/>
                <a:gd name="T47" fmla="*/ 2147483647 h 156"/>
                <a:gd name="T48" fmla="*/ 2147483647 w 198"/>
                <a:gd name="T49" fmla="*/ 2147483647 h 156"/>
                <a:gd name="T50" fmla="*/ 2147483647 w 198"/>
                <a:gd name="T51" fmla="*/ 2147483647 h 156"/>
                <a:gd name="T52" fmla="*/ 2147483647 w 198"/>
                <a:gd name="T53" fmla="*/ 2147483647 h 156"/>
                <a:gd name="T54" fmla="*/ 2147483647 w 198"/>
                <a:gd name="T55" fmla="*/ 2147483647 h 156"/>
                <a:gd name="T56" fmla="*/ 2147483647 w 198"/>
                <a:gd name="T57" fmla="*/ 2147483647 h 156"/>
                <a:gd name="T58" fmla="*/ 2147483647 w 198"/>
                <a:gd name="T59" fmla="*/ 2147483647 h 156"/>
                <a:gd name="T60" fmla="*/ 2147483647 w 198"/>
                <a:gd name="T61" fmla="*/ 2147483647 h 156"/>
                <a:gd name="T62" fmla="*/ 2147483647 w 198"/>
                <a:gd name="T63" fmla="*/ 2147483647 h 156"/>
                <a:gd name="T64" fmla="*/ 2147483647 w 198"/>
                <a:gd name="T65" fmla="*/ 2147483647 h 156"/>
                <a:gd name="T66" fmla="*/ 2147483647 w 198"/>
                <a:gd name="T67" fmla="*/ 2147483647 h 156"/>
                <a:gd name="T68" fmla="*/ 2147483647 w 198"/>
                <a:gd name="T69" fmla="*/ 2147483647 h 156"/>
                <a:gd name="T70" fmla="*/ 2147483647 w 198"/>
                <a:gd name="T71" fmla="*/ 2147483647 h 156"/>
                <a:gd name="T72" fmla="*/ 2147483647 w 198"/>
                <a:gd name="T73" fmla="*/ 2147483647 h 156"/>
                <a:gd name="T74" fmla="*/ 2147483647 w 198"/>
                <a:gd name="T75" fmla="*/ 2147483647 h 156"/>
                <a:gd name="T76" fmla="*/ 2147483647 w 198"/>
                <a:gd name="T77" fmla="*/ 2147483647 h 156"/>
                <a:gd name="T78" fmla="*/ 2147483647 w 198"/>
                <a:gd name="T79" fmla="*/ 2147483647 h 156"/>
                <a:gd name="T80" fmla="*/ 2147483647 w 198"/>
                <a:gd name="T81" fmla="*/ 2147483647 h 156"/>
                <a:gd name="T82" fmla="*/ 0 w 198"/>
                <a:gd name="T83" fmla="*/ 2147483647 h 156"/>
                <a:gd name="T84" fmla="*/ 0 w 198"/>
                <a:gd name="T85" fmla="*/ 2147483647 h 156"/>
                <a:gd name="T86" fmla="*/ 2147483647 w 198"/>
                <a:gd name="T87" fmla="*/ 2147483647 h 156"/>
                <a:gd name="T88" fmla="*/ 2147483647 w 198"/>
                <a:gd name="T89" fmla="*/ 2147483647 h 156"/>
                <a:gd name="T90" fmla="*/ 2147483647 w 198"/>
                <a:gd name="T91" fmla="*/ 2147483647 h 156"/>
                <a:gd name="T92" fmla="*/ 2147483647 w 198"/>
                <a:gd name="T93" fmla="*/ 2147483647 h 156"/>
                <a:gd name="T94" fmla="*/ 2147483647 w 198"/>
                <a:gd name="T95" fmla="*/ 2147483647 h 156"/>
                <a:gd name="T96" fmla="*/ 2147483647 w 198"/>
                <a:gd name="T97" fmla="*/ 2147483647 h 156"/>
                <a:gd name="T98" fmla="*/ 2147483647 w 198"/>
                <a:gd name="T99" fmla="*/ 2147483647 h 156"/>
                <a:gd name="T100" fmla="*/ 2147483647 w 198"/>
                <a:gd name="T101" fmla="*/ 2147483647 h 156"/>
                <a:gd name="T102" fmla="*/ 2147483647 w 198"/>
                <a:gd name="T103" fmla="*/ 2147483647 h 156"/>
                <a:gd name="T104" fmla="*/ 2147483647 w 198"/>
                <a:gd name="T105" fmla="*/ 2147483647 h 156"/>
                <a:gd name="T106" fmla="*/ 2147483647 w 198"/>
                <a:gd name="T107" fmla="*/ 2147483647 h 156"/>
                <a:gd name="T108" fmla="*/ 2147483647 w 198"/>
                <a:gd name="T109" fmla="*/ 2147483647 h 156"/>
                <a:gd name="T110" fmla="*/ 2147483647 w 198"/>
                <a:gd name="T111" fmla="*/ 2147483647 h 156"/>
                <a:gd name="T112" fmla="*/ 2147483647 w 198"/>
                <a:gd name="T113" fmla="*/ 2147483647 h 1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8"/>
                <a:gd name="T172" fmla="*/ 0 h 156"/>
                <a:gd name="T173" fmla="*/ 198 w 198"/>
                <a:gd name="T174" fmla="*/ 156 h 1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8" h="156">
                  <a:moveTo>
                    <a:pt x="168" y="114"/>
                  </a:moveTo>
                  <a:lnTo>
                    <a:pt x="168" y="108"/>
                  </a:lnTo>
                  <a:lnTo>
                    <a:pt x="174" y="102"/>
                  </a:lnTo>
                  <a:lnTo>
                    <a:pt x="180" y="90"/>
                  </a:lnTo>
                  <a:lnTo>
                    <a:pt x="180" y="78"/>
                  </a:lnTo>
                  <a:lnTo>
                    <a:pt x="186" y="72"/>
                  </a:lnTo>
                  <a:lnTo>
                    <a:pt x="192" y="60"/>
                  </a:lnTo>
                  <a:lnTo>
                    <a:pt x="198" y="54"/>
                  </a:lnTo>
                  <a:lnTo>
                    <a:pt x="198" y="42"/>
                  </a:lnTo>
                  <a:lnTo>
                    <a:pt x="186" y="6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44" y="6"/>
                  </a:lnTo>
                  <a:lnTo>
                    <a:pt x="126" y="6"/>
                  </a:lnTo>
                  <a:lnTo>
                    <a:pt x="114" y="0"/>
                  </a:lnTo>
                  <a:lnTo>
                    <a:pt x="8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72" y="24"/>
                  </a:lnTo>
                  <a:lnTo>
                    <a:pt x="108" y="24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6" y="48"/>
                  </a:lnTo>
                  <a:lnTo>
                    <a:pt x="114" y="54"/>
                  </a:lnTo>
                  <a:lnTo>
                    <a:pt x="108" y="60"/>
                  </a:lnTo>
                  <a:lnTo>
                    <a:pt x="108" y="72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8"/>
                  </a:lnTo>
                  <a:lnTo>
                    <a:pt x="96" y="108"/>
                  </a:lnTo>
                  <a:lnTo>
                    <a:pt x="78" y="102"/>
                  </a:lnTo>
                  <a:lnTo>
                    <a:pt x="66" y="102"/>
                  </a:lnTo>
                  <a:lnTo>
                    <a:pt x="54" y="96"/>
                  </a:lnTo>
                  <a:lnTo>
                    <a:pt x="36" y="96"/>
                  </a:lnTo>
                  <a:lnTo>
                    <a:pt x="24" y="102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6" y="120"/>
                  </a:lnTo>
                  <a:lnTo>
                    <a:pt x="12" y="132"/>
                  </a:lnTo>
                  <a:lnTo>
                    <a:pt x="24" y="138"/>
                  </a:lnTo>
                  <a:lnTo>
                    <a:pt x="30" y="150"/>
                  </a:lnTo>
                  <a:lnTo>
                    <a:pt x="36" y="156"/>
                  </a:lnTo>
                  <a:lnTo>
                    <a:pt x="42" y="156"/>
                  </a:lnTo>
                  <a:lnTo>
                    <a:pt x="48" y="150"/>
                  </a:lnTo>
                  <a:lnTo>
                    <a:pt x="54" y="138"/>
                  </a:lnTo>
                  <a:lnTo>
                    <a:pt x="60" y="132"/>
                  </a:lnTo>
                  <a:lnTo>
                    <a:pt x="138" y="132"/>
                  </a:lnTo>
                  <a:lnTo>
                    <a:pt x="156" y="126"/>
                  </a:lnTo>
                  <a:lnTo>
                    <a:pt x="168" y="126"/>
                  </a:lnTo>
                  <a:lnTo>
                    <a:pt x="180" y="144"/>
                  </a:lnTo>
                  <a:lnTo>
                    <a:pt x="168" y="1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8" name="Guyane (French Guiana)" descr="© INSCALE GmbH, 05.05.2010&#10;http://www.presentationload.com/">
              <a:extLst>
                <a:ext uri="{FF2B5EF4-FFF2-40B4-BE49-F238E27FC236}">
                  <a16:creationId xmlns:a16="http://schemas.microsoft.com/office/drawing/2014/main" id="{2FBE1C38-0E9A-FDF9-590F-D5ACC866C538}"/>
                </a:ext>
              </a:extLst>
            </p:cNvPr>
            <p:cNvSpPr>
              <a:spLocks/>
            </p:cNvSpPr>
            <p:nvPr/>
          </p:nvSpPr>
          <p:spPr bwMode="gray">
            <a:xfrm>
              <a:off x="2760431" y="3042075"/>
              <a:ext cx="77083" cy="112660"/>
            </a:xfrm>
            <a:custGeom>
              <a:avLst/>
              <a:gdLst>
                <a:gd name="T0" fmla="*/ 2147483647 w 52"/>
                <a:gd name="T1" fmla="*/ 2147483647 h 76"/>
                <a:gd name="T2" fmla="*/ 2147483647 w 52"/>
                <a:gd name="T3" fmla="*/ 2147483647 h 76"/>
                <a:gd name="T4" fmla="*/ 2147483647 w 52"/>
                <a:gd name="T5" fmla="*/ 2147483647 h 76"/>
                <a:gd name="T6" fmla="*/ 2147483647 w 52"/>
                <a:gd name="T7" fmla="*/ 2147483647 h 76"/>
                <a:gd name="T8" fmla="*/ 2147483647 w 52"/>
                <a:gd name="T9" fmla="*/ 2147483647 h 76"/>
                <a:gd name="T10" fmla="*/ 2147483647 w 52"/>
                <a:gd name="T11" fmla="*/ 2147483647 h 76"/>
                <a:gd name="T12" fmla="*/ 2147483647 w 52"/>
                <a:gd name="T13" fmla="*/ 2147483647 h 76"/>
                <a:gd name="T14" fmla="*/ 2147483647 w 52"/>
                <a:gd name="T15" fmla="*/ 2147483647 h 76"/>
                <a:gd name="T16" fmla="*/ 2147483647 w 52"/>
                <a:gd name="T17" fmla="*/ 2147483647 h 76"/>
                <a:gd name="T18" fmla="*/ 2147483647 w 52"/>
                <a:gd name="T19" fmla="*/ 2147483647 h 76"/>
                <a:gd name="T20" fmla="*/ 2147483647 w 52"/>
                <a:gd name="T21" fmla="*/ 2147483647 h 76"/>
                <a:gd name="T22" fmla="*/ 2147483647 w 52"/>
                <a:gd name="T23" fmla="*/ 0 h 76"/>
                <a:gd name="T24" fmla="*/ 2147483647 w 52"/>
                <a:gd name="T25" fmla="*/ 2147483647 h 76"/>
                <a:gd name="T26" fmla="*/ 2147483647 w 52"/>
                <a:gd name="T27" fmla="*/ 2147483647 h 76"/>
                <a:gd name="T28" fmla="*/ 2147483647 w 52"/>
                <a:gd name="T29" fmla="*/ 2147483647 h 76"/>
                <a:gd name="T30" fmla="*/ 2147483647 w 52"/>
                <a:gd name="T31" fmla="*/ 2147483647 h 76"/>
                <a:gd name="T32" fmla="*/ 2147483647 w 52"/>
                <a:gd name="T33" fmla="*/ 2147483647 h 76"/>
                <a:gd name="T34" fmla="*/ 2147483647 w 52"/>
                <a:gd name="T35" fmla="*/ 2147483647 h 76"/>
                <a:gd name="T36" fmla="*/ 2147483647 w 52"/>
                <a:gd name="T37" fmla="*/ 2147483647 h 76"/>
                <a:gd name="T38" fmla="*/ 2147483647 w 52"/>
                <a:gd name="T39" fmla="*/ 2147483647 h 76"/>
                <a:gd name="T40" fmla="*/ 2147483647 w 52"/>
                <a:gd name="T41" fmla="*/ 2147483647 h 76"/>
                <a:gd name="T42" fmla="*/ 2147483647 w 52"/>
                <a:gd name="T43" fmla="*/ 2147483647 h 76"/>
                <a:gd name="T44" fmla="*/ 2147483647 w 52"/>
                <a:gd name="T45" fmla="*/ 2147483647 h 76"/>
                <a:gd name="T46" fmla="*/ 2147483647 w 52"/>
                <a:gd name="T47" fmla="*/ 2147483647 h 76"/>
                <a:gd name="T48" fmla="*/ 2147483647 w 52"/>
                <a:gd name="T49" fmla="*/ 2147483647 h 76"/>
                <a:gd name="T50" fmla="*/ 2147483647 w 52"/>
                <a:gd name="T51" fmla="*/ 2147483647 h 76"/>
                <a:gd name="T52" fmla="*/ 2147483647 w 52"/>
                <a:gd name="T53" fmla="*/ 2147483647 h 76"/>
                <a:gd name="T54" fmla="*/ 2147483647 w 52"/>
                <a:gd name="T55" fmla="*/ 2147483647 h 76"/>
                <a:gd name="T56" fmla="*/ 2147483647 w 52"/>
                <a:gd name="T57" fmla="*/ 2147483647 h 76"/>
                <a:gd name="T58" fmla="*/ 2147483647 w 52"/>
                <a:gd name="T59" fmla="*/ 2147483647 h 76"/>
                <a:gd name="T60" fmla="*/ 2147483647 w 52"/>
                <a:gd name="T61" fmla="*/ 2147483647 h 76"/>
                <a:gd name="T62" fmla="*/ 2147483647 w 52"/>
                <a:gd name="T63" fmla="*/ 2147483647 h 76"/>
                <a:gd name="T64" fmla="*/ 0 w 52"/>
                <a:gd name="T65" fmla="*/ 2147483647 h 76"/>
                <a:gd name="T66" fmla="*/ 0 w 52"/>
                <a:gd name="T67" fmla="*/ 2147483647 h 76"/>
                <a:gd name="T68" fmla="*/ 2147483647 w 52"/>
                <a:gd name="T69" fmla="*/ 2147483647 h 76"/>
                <a:gd name="T70" fmla="*/ 2147483647 w 52"/>
                <a:gd name="T71" fmla="*/ 2147483647 h 76"/>
                <a:gd name="T72" fmla="*/ 2147483647 w 52"/>
                <a:gd name="T73" fmla="*/ 2147483647 h 76"/>
                <a:gd name="T74" fmla="*/ 2147483647 w 52"/>
                <a:gd name="T75" fmla="*/ 2147483647 h 76"/>
                <a:gd name="T76" fmla="*/ 2147483647 w 52"/>
                <a:gd name="T77" fmla="*/ 2147483647 h 76"/>
                <a:gd name="T78" fmla="*/ 2147483647 w 52"/>
                <a:gd name="T79" fmla="*/ 2147483647 h 76"/>
                <a:gd name="T80" fmla="*/ 2147483647 w 52"/>
                <a:gd name="T81" fmla="*/ 2147483647 h 76"/>
                <a:gd name="T82" fmla="*/ 2147483647 w 52"/>
                <a:gd name="T83" fmla="*/ 2147483647 h 76"/>
                <a:gd name="T84" fmla="*/ 2147483647 w 52"/>
                <a:gd name="T85" fmla="*/ 2147483647 h 76"/>
                <a:gd name="T86" fmla="*/ 2147483647 w 52"/>
                <a:gd name="T87" fmla="*/ 2147483647 h 76"/>
                <a:gd name="T88" fmla="*/ 2147483647 w 52"/>
                <a:gd name="T89" fmla="*/ 2147483647 h 76"/>
                <a:gd name="T90" fmla="*/ 2147483647 w 52"/>
                <a:gd name="T91" fmla="*/ 2147483647 h 76"/>
                <a:gd name="T92" fmla="*/ 2147483647 w 52"/>
                <a:gd name="T93" fmla="*/ 2147483647 h 76"/>
                <a:gd name="T94" fmla="*/ 2147483647 w 52"/>
                <a:gd name="T95" fmla="*/ 2147483647 h 76"/>
                <a:gd name="T96" fmla="*/ 2147483647 w 52"/>
                <a:gd name="T97" fmla="*/ 2147483647 h 76"/>
                <a:gd name="T98" fmla="*/ 2147483647 w 52"/>
                <a:gd name="T99" fmla="*/ 2147483647 h 76"/>
                <a:gd name="T100" fmla="*/ 2147483647 w 52"/>
                <a:gd name="T101" fmla="*/ 2147483647 h 76"/>
                <a:gd name="T102" fmla="*/ 2147483647 w 52"/>
                <a:gd name="T103" fmla="*/ 2147483647 h 76"/>
                <a:gd name="T104" fmla="*/ 2147483647 w 52"/>
                <a:gd name="T105" fmla="*/ 2147483647 h 76"/>
                <a:gd name="T106" fmla="*/ 2147483647 w 52"/>
                <a:gd name="T107" fmla="*/ 2147483647 h 76"/>
                <a:gd name="T108" fmla="*/ 2147483647 w 52"/>
                <a:gd name="T109" fmla="*/ 2147483647 h 76"/>
                <a:gd name="T110" fmla="*/ 2147483647 w 52"/>
                <a:gd name="T111" fmla="*/ 2147483647 h 76"/>
                <a:gd name="T112" fmla="*/ 2147483647 w 52"/>
                <a:gd name="T113" fmla="*/ 2147483647 h 76"/>
                <a:gd name="T114" fmla="*/ 2147483647 w 52"/>
                <a:gd name="T115" fmla="*/ 2147483647 h 7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2"/>
                <a:gd name="T175" fmla="*/ 0 h 76"/>
                <a:gd name="T176" fmla="*/ 52 w 52"/>
                <a:gd name="T177" fmla="*/ 76 h 7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2" h="76">
                  <a:moveTo>
                    <a:pt x="52" y="32"/>
                  </a:moveTo>
                  <a:lnTo>
                    <a:pt x="50" y="26"/>
                  </a:lnTo>
                  <a:lnTo>
                    <a:pt x="48" y="24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0" y="20"/>
                  </a:lnTo>
                  <a:lnTo>
                    <a:pt x="32" y="6"/>
                  </a:lnTo>
                  <a:lnTo>
                    <a:pt x="24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12" y="4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2" y="20"/>
                  </a:lnTo>
                  <a:lnTo>
                    <a:pt x="2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10" y="44"/>
                  </a:lnTo>
                  <a:lnTo>
                    <a:pt x="12" y="46"/>
                  </a:lnTo>
                  <a:lnTo>
                    <a:pt x="12" y="48"/>
                  </a:lnTo>
                  <a:lnTo>
                    <a:pt x="6" y="54"/>
                  </a:lnTo>
                  <a:lnTo>
                    <a:pt x="8" y="62"/>
                  </a:lnTo>
                  <a:lnTo>
                    <a:pt x="6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4" y="76"/>
                  </a:lnTo>
                  <a:lnTo>
                    <a:pt x="10" y="76"/>
                  </a:lnTo>
                  <a:lnTo>
                    <a:pt x="12" y="74"/>
                  </a:lnTo>
                  <a:lnTo>
                    <a:pt x="12" y="72"/>
                  </a:lnTo>
                  <a:lnTo>
                    <a:pt x="14" y="72"/>
                  </a:lnTo>
                  <a:lnTo>
                    <a:pt x="16" y="72"/>
                  </a:lnTo>
                  <a:lnTo>
                    <a:pt x="18" y="72"/>
                  </a:lnTo>
                  <a:lnTo>
                    <a:pt x="20" y="72"/>
                  </a:lnTo>
                  <a:lnTo>
                    <a:pt x="22" y="72"/>
                  </a:lnTo>
                  <a:lnTo>
                    <a:pt x="26" y="74"/>
                  </a:lnTo>
                  <a:lnTo>
                    <a:pt x="30" y="74"/>
                  </a:lnTo>
                  <a:lnTo>
                    <a:pt x="32" y="72"/>
                  </a:lnTo>
                  <a:lnTo>
                    <a:pt x="40" y="64"/>
                  </a:lnTo>
                  <a:lnTo>
                    <a:pt x="40" y="60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50" y="42"/>
                  </a:lnTo>
                  <a:lnTo>
                    <a:pt x="50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2" y="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9" name="Guyana" descr="© INSCALE GmbH, 05.05.2010&#10;http://www.presentationload.com/">
              <a:extLst>
                <a:ext uri="{FF2B5EF4-FFF2-40B4-BE49-F238E27FC236}">
                  <a16:creationId xmlns:a16="http://schemas.microsoft.com/office/drawing/2014/main" id="{64E39334-96C7-EE2C-D705-12E52C5FF5D2}"/>
                </a:ext>
              </a:extLst>
            </p:cNvPr>
            <p:cNvSpPr>
              <a:spLocks/>
            </p:cNvSpPr>
            <p:nvPr/>
          </p:nvSpPr>
          <p:spPr bwMode="gray">
            <a:xfrm>
              <a:off x="2579582" y="2960544"/>
              <a:ext cx="123038" cy="220874"/>
            </a:xfrm>
            <a:custGeom>
              <a:avLst/>
              <a:gdLst>
                <a:gd name="T0" fmla="*/ 2147483647 w 324"/>
                <a:gd name="T1" fmla="*/ 2147483647 h 582"/>
                <a:gd name="T2" fmla="*/ 2147483647 w 324"/>
                <a:gd name="T3" fmla="*/ 2147483647 h 582"/>
                <a:gd name="T4" fmla="*/ 2147483647 w 324"/>
                <a:gd name="T5" fmla="*/ 2147483647 h 582"/>
                <a:gd name="T6" fmla="*/ 2147483647 w 324"/>
                <a:gd name="T7" fmla="*/ 2147483647 h 582"/>
                <a:gd name="T8" fmla="*/ 2147483647 w 324"/>
                <a:gd name="T9" fmla="*/ 2147483647 h 582"/>
                <a:gd name="T10" fmla="*/ 2147483647 w 324"/>
                <a:gd name="T11" fmla="*/ 2147483647 h 582"/>
                <a:gd name="T12" fmla="*/ 2147483647 w 324"/>
                <a:gd name="T13" fmla="*/ 2147483647 h 582"/>
                <a:gd name="T14" fmla="*/ 2147483647 w 324"/>
                <a:gd name="T15" fmla="*/ 2147483647 h 582"/>
                <a:gd name="T16" fmla="*/ 0 w 324"/>
                <a:gd name="T17" fmla="*/ 2147483647 h 582"/>
                <a:gd name="T18" fmla="*/ 2147483647 w 324"/>
                <a:gd name="T19" fmla="*/ 2147483647 h 582"/>
                <a:gd name="T20" fmla="*/ 2147483647 w 324"/>
                <a:gd name="T21" fmla="*/ 2147483647 h 582"/>
                <a:gd name="T22" fmla="*/ 2147483647 w 324"/>
                <a:gd name="T23" fmla="*/ 2147483647 h 582"/>
                <a:gd name="T24" fmla="*/ 2147483647 w 324"/>
                <a:gd name="T25" fmla="*/ 2147483647 h 582"/>
                <a:gd name="T26" fmla="*/ 2147483647 w 324"/>
                <a:gd name="T27" fmla="*/ 2147483647 h 582"/>
                <a:gd name="T28" fmla="*/ 2147483647 w 324"/>
                <a:gd name="T29" fmla="*/ 2147483647 h 582"/>
                <a:gd name="T30" fmla="*/ 2147483647 w 324"/>
                <a:gd name="T31" fmla="*/ 2147483647 h 582"/>
                <a:gd name="T32" fmla="*/ 2147483647 w 324"/>
                <a:gd name="T33" fmla="*/ 2147483647 h 582"/>
                <a:gd name="T34" fmla="*/ 2147483647 w 324"/>
                <a:gd name="T35" fmla="*/ 2147483647 h 582"/>
                <a:gd name="T36" fmla="*/ 2147483647 w 324"/>
                <a:gd name="T37" fmla="*/ 2147483647 h 582"/>
                <a:gd name="T38" fmla="*/ 2147483647 w 324"/>
                <a:gd name="T39" fmla="*/ 2147483647 h 582"/>
                <a:gd name="T40" fmla="*/ 2147483647 w 324"/>
                <a:gd name="T41" fmla="*/ 2147483647 h 582"/>
                <a:gd name="T42" fmla="*/ 2147483647 w 324"/>
                <a:gd name="T43" fmla="*/ 2147483647 h 582"/>
                <a:gd name="T44" fmla="*/ 2147483647 w 324"/>
                <a:gd name="T45" fmla="*/ 2147483647 h 582"/>
                <a:gd name="T46" fmla="*/ 2147483647 w 324"/>
                <a:gd name="T47" fmla="*/ 2147483647 h 582"/>
                <a:gd name="T48" fmla="*/ 2147483647 w 324"/>
                <a:gd name="T49" fmla="*/ 2147483647 h 582"/>
                <a:gd name="T50" fmla="*/ 2147483647 w 324"/>
                <a:gd name="T51" fmla="*/ 2147483647 h 582"/>
                <a:gd name="T52" fmla="*/ 2147483647 w 324"/>
                <a:gd name="T53" fmla="*/ 2147483647 h 582"/>
                <a:gd name="T54" fmla="*/ 2147483647 w 324"/>
                <a:gd name="T55" fmla="*/ 2147483647 h 582"/>
                <a:gd name="T56" fmla="*/ 2147483647 w 324"/>
                <a:gd name="T57" fmla="*/ 2147483647 h 582"/>
                <a:gd name="T58" fmla="*/ 2147483647 w 324"/>
                <a:gd name="T59" fmla="*/ 2147483647 h 582"/>
                <a:gd name="T60" fmla="*/ 2147483647 w 324"/>
                <a:gd name="T61" fmla="*/ 2147483647 h 582"/>
                <a:gd name="T62" fmla="*/ 2147483647 w 324"/>
                <a:gd name="T63" fmla="*/ 2147483647 h 582"/>
                <a:gd name="T64" fmla="*/ 2147483647 w 324"/>
                <a:gd name="T65" fmla="*/ 2147483647 h 582"/>
                <a:gd name="T66" fmla="*/ 2147483647 w 324"/>
                <a:gd name="T67" fmla="*/ 2147483647 h 582"/>
                <a:gd name="T68" fmla="*/ 2147483647 w 324"/>
                <a:gd name="T69" fmla="*/ 2147483647 h 582"/>
                <a:gd name="T70" fmla="*/ 2147483647 w 324"/>
                <a:gd name="T71" fmla="*/ 2147483647 h 582"/>
                <a:gd name="T72" fmla="*/ 2147483647 w 324"/>
                <a:gd name="T73" fmla="*/ 2147483647 h 582"/>
                <a:gd name="T74" fmla="*/ 2147483647 w 324"/>
                <a:gd name="T75" fmla="*/ 2147483647 h 582"/>
                <a:gd name="T76" fmla="*/ 2147483647 w 324"/>
                <a:gd name="T77" fmla="*/ 2147483647 h 582"/>
                <a:gd name="T78" fmla="*/ 2147483647 w 324"/>
                <a:gd name="T79" fmla="*/ 2147483647 h 582"/>
                <a:gd name="T80" fmla="*/ 2147483647 w 324"/>
                <a:gd name="T81" fmla="*/ 2147483647 h 582"/>
                <a:gd name="T82" fmla="*/ 2147483647 w 324"/>
                <a:gd name="T83" fmla="*/ 2147483647 h 582"/>
                <a:gd name="T84" fmla="*/ 2147483647 w 324"/>
                <a:gd name="T85" fmla="*/ 2147483647 h 582"/>
                <a:gd name="T86" fmla="*/ 2147483647 w 324"/>
                <a:gd name="T87" fmla="*/ 2147483647 h 582"/>
                <a:gd name="T88" fmla="*/ 2147483647 w 324"/>
                <a:gd name="T89" fmla="*/ 2147483647 h 582"/>
                <a:gd name="T90" fmla="*/ 2147483647 w 324"/>
                <a:gd name="T91" fmla="*/ 2147483647 h 582"/>
                <a:gd name="T92" fmla="*/ 2147483647 w 324"/>
                <a:gd name="T93" fmla="*/ 2147483647 h 582"/>
                <a:gd name="T94" fmla="*/ 2147483647 w 324"/>
                <a:gd name="T95" fmla="*/ 2147483647 h 582"/>
                <a:gd name="T96" fmla="*/ 2147483647 w 324"/>
                <a:gd name="T97" fmla="*/ 2147483647 h 582"/>
                <a:gd name="T98" fmla="*/ 2147483647 w 324"/>
                <a:gd name="T99" fmla="*/ 2147483647 h 582"/>
                <a:gd name="T100" fmla="*/ 2147483647 w 324"/>
                <a:gd name="T101" fmla="*/ 2147483647 h 582"/>
                <a:gd name="T102" fmla="*/ 2147483647 w 324"/>
                <a:gd name="T103" fmla="*/ 2147483647 h 582"/>
                <a:gd name="T104" fmla="*/ 2147483647 w 324"/>
                <a:gd name="T105" fmla="*/ 2147483647 h 582"/>
                <a:gd name="T106" fmla="*/ 2147483647 w 324"/>
                <a:gd name="T107" fmla="*/ 2147483647 h 582"/>
                <a:gd name="T108" fmla="*/ 2147483647 w 324"/>
                <a:gd name="T109" fmla="*/ 2147483647 h 582"/>
                <a:gd name="T110" fmla="*/ 2147483647 w 324"/>
                <a:gd name="T111" fmla="*/ 2147483647 h 582"/>
                <a:gd name="T112" fmla="*/ 2147483647 w 324"/>
                <a:gd name="T113" fmla="*/ 2147483647 h 582"/>
                <a:gd name="T114" fmla="*/ 2147483647 w 324"/>
                <a:gd name="T115" fmla="*/ 2147483647 h 582"/>
                <a:gd name="T116" fmla="*/ 2147483647 w 324"/>
                <a:gd name="T117" fmla="*/ 2147483647 h 582"/>
                <a:gd name="T118" fmla="*/ 2147483647 w 324"/>
                <a:gd name="T119" fmla="*/ 2147483647 h 582"/>
                <a:gd name="T120" fmla="*/ 2147483647 w 324"/>
                <a:gd name="T121" fmla="*/ 2147483647 h 582"/>
                <a:gd name="T122" fmla="*/ 2147483647 w 324"/>
                <a:gd name="T123" fmla="*/ 0 h 582"/>
                <a:gd name="T124" fmla="*/ 2147483647 w 324"/>
                <a:gd name="T125" fmla="*/ 2147483647 h 58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4"/>
                <a:gd name="T190" fmla="*/ 0 h 582"/>
                <a:gd name="T191" fmla="*/ 324 w 324"/>
                <a:gd name="T192" fmla="*/ 582 h 58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4" h="582">
                  <a:moveTo>
                    <a:pt x="90" y="42"/>
                  </a:moveTo>
                  <a:lnTo>
                    <a:pt x="84" y="48"/>
                  </a:lnTo>
                  <a:lnTo>
                    <a:pt x="72" y="48"/>
                  </a:lnTo>
                  <a:lnTo>
                    <a:pt x="60" y="60"/>
                  </a:lnTo>
                  <a:lnTo>
                    <a:pt x="60" y="102"/>
                  </a:lnTo>
                  <a:lnTo>
                    <a:pt x="84" y="102"/>
                  </a:lnTo>
                  <a:lnTo>
                    <a:pt x="84" y="120"/>
                  </a:lnTo>
                  <a:lnTo>
                    <a:pt x="78" y="126"/>
                  </a:lnTo>
                  <a:lnTo>
                    <a:pt x="66" y="132"/>
                  </a:lnTo>
                  <a:lnTo>
                    <a:pt x="54" y="132"/>
                  </a:lnTo>
                  <a:lnTo>
                    <a:pt x="42" y="138"/>
                  </a:lnTo>
                  <a:lnTo>
                    <a:pt x="12" y="138"/>
                  </a:lnTo>
                  <a:lnTo>
                    <a:pt x="12" y="144"/>
                  </a:lnTo>
                  <a:lnTo>
                    <a:pt x="30" y="162"/>
                  </a:lnTo>
                  <a:lnTo>
                    <a:pt x="30" y="180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192"/>
                  </a:lnTo>
                  <a:lnTo>
                    <a:pt x="0" y="204"/>
                  </a:lnTo>
                  <a:lnTo>
                    <a:pt x="6" y="210"/>
                  </a:lnTo>
                  <a:lnTo>
                    <a:pt x="12" y="222"/>
                  </a:lnTo>
                  <a:lnTo>
                    <a:pt x="48" y="258"/>
                  </a:lnTo>
                  <a:lnTo>
                    <a:pt x="72" y="264"/>
                  </a:lnTo>
                  <a:lnTo>
                    <a:pt x="78" y="252"/>
                  </a:lnTo>
                  <a:lnTo>
                    <a:pt x="90" y="264"/>
                  </a:lnTo>
                  <a:lnTo>
                    <a:pt x="96" y="276"/>
                  </a:lnTo>
                  <a:lnTo>
                    <a:pt x="96" y="294"/>
                  </a:lnTo>
                  <a:lnTo>
                    <a:pt x="90" y="306"/>
                  </a:lnTo>
                  <a:lnTo>
                    <a:pt x="84" y="312"/>
                  </a:lnTo>
                  <a:lnTo>
                    <a:pt x="84" y="318"/>
                  </a:lnTo>
                  <a:lnTo>
                    <a:pt x="90" y="324"/>
                  </a:lnTo>
                  <a:lnTo>
                    <a:pt x="96" y="324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48"/>
                  </a:lnTo>
                  <a:lnTo>
                    <a:pt x="120" y="354"/>
                  </a:lnTo>
                  <a:lnTo>
                    <a:pt x="126" y="354"/>
                  </a:lnTo>
                  <a:lnTo>
                    <a:pt x="126" y="366"/>
                  </a:lnTo>
                  <a:lnTo>
                    <a:pt x="120" y="378"/>
                  </a:lnTo>
                  <a:lnTo>
                    <a:pt x="108" y="390"/>
                  </a:lnTo>
                  <a:lnTo>
                    <a:pt x="96" y="432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84" y="462"/>
                  </a:lnTo>
                  <a:lnTo>
                    <a:pt x="84" y="468"/>
                  </a:lnTo>
                  <a:lnTo>
                    <a:pt x="90" y="480"/>
                  </a:lnTo>
                  <a:lnTo>
                    <a:pt x="114" y="504"/>
                  </a:lnTo>
                  <a:lnTo>
                    <a:pt x="114" y="534"/>
                  </a:lnTo>
                  <a:lnTo>
                    <a:pt x="144" y="570"/>
                  </a:lnTo>
                  <a:lnTo>
                    <a:pt x="156" y="570"/>
                  </a:lnTo>
                  <a:lnTo>
                    <a:pt x="162" y="582"/>
                  </a:lnTo>
                  <a:lnTo>
                    <a:pt x="198" y="582"/>
                  </a:lnTo>
                  <a:lnTo>
                    <a:pt x="204" y="576"/>
                  </a:lnTo>
                  <a:lnTo>
                    <a:pt x="204" y="564"/>
                  </a:lnTo>
                  <a:lnTo>
                    <a:pt x="216" y="552"/>
                  </a:lnTo>
                  <a:lnTo>
                    <a:pt x="234" y="552"/>
                  </a:lnTo>
                  <a:lnTo>
                    <a:pt x="240" y="540"/>
                  </a:lnTo>
                  <a:lnTo>
                    <a:pt x="270" y="540"/>
                  </a:lnTo>
                  <a:lnTo>
                    <a:pt x="270" y="534"/>
                  </a:lnTo>
                  <a:lnTo>
                    <a:pt x="288" y="516"/>
                  </a:lnTo>
                  <a:lnTo>
                    <a:pt x="300" y="516"/>
                  </a:lnTo>
                  <a:lnTo>
                    <a:pt x="312" y="528"/>
                  </a:lnTo>
                  <a:lnTo>
                    <a:pt x="318" y="528"/>
                  </a:lnTo>
                  <a:lnTo>
                    <a:pt x="324" y="522"/>
                  </a:lnTo>
                  <a:lnTo>
                    <a:pt x="324" y="510"/>
                  </a:lnTo>
                  <a:lnTo>
                    <a:pt x="318" y="504"/>
                  </a:lnTo>
                  <a:lnTo>
                    <a:pt x="312" y="492"/>
                  </a:lnTo>
                  <a:lnTo>
                    <a:pt x="306" y="474"/>
                  </a:lnTo>
                  <a:lnTo>
                    <a:pt x="288" y="456"/>
                  </a:lnTo>
                  <a:lnTo>
                    <a:pt x="282" y="444"/>
                  </a:lnTo>
                  <a:lnTo>
                    <a:pt x="282" y="420"/>
                  </a:lnTo>
                  <a:lnTo>
                    <a:pt x="288" y="414"/>
                  </a:lnTo>
                  <a:lnTo>
                    <a:pt x="288" y="396"/>
                  </a:lnTo>
                  <a:lnTo>
                    <a:pt x="276" y="408"/>
                  </a:lnTo>
                  <a:lnTo>
                    <a:pt x="276" y="414"/>
                  </a:lnTo>
                  <a:lnTo>
                    <a:pt x="264" y="414"/>
                  </a:lnTo>
                  <a:lnTo>
                    <a:pt x="258" y="402"/>
                  </a:lnTo>
                  <a:lnTo>
                    <a:pt x="252" y="396"/>
                  </a:lnTo>
                  <a:lnTo>
                    <a:pt x="246" y="384"/>
                  </a:lnTo>
                  <a:lnTo>
                    <a:pt x="246" y="372"/>
                  </a:lnTo>
                  <a:lnTo>
                    <a:pt x="240" y="372"/>
                  </a:lnTo>
                  <a:lnTo>
                    <a:pt x="240" y="366"/>
                  </a:lnTo>
                  <a:lnTo>
                    <a:pt x="234" y="360"/>
                  </a:lnTo>
                  <a:lnTo>
                    <a:pt x="234" y="348"/>
                  </a:lnTo>
                  <a:lnTo>
                    <a:pt x="240" y="336"/>
                  </a:lnTo>
                  <a:lnTo>
                    <a:pt x="246" y="33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64" y="276"/>
                  </a:lnTo>
                  <a:lnTo>
                    <a:pt x="294" y="276"/>
                  </a:lnTo>
                  <a:lnTo>
                    <a:pt x="300" y="270"/>
                  </a:lnTo>
                  <a:lnTo>
                    <a:pt x="300" y="258"/>
                  </a:lnTo>
                  <a:lnTo>
                    <a:pt x="288" y="246"/>
                  </a:lnTo>
                  <a:lnTo>
                    <a:pt x="288" y="234"/>
                  </a:lnTo>
                  <a:lnTo>
                    <a:pt x="294" y="222"/>
                  </a:lnTo>
                  <a:lnTo>
                    <a:pt x="300" y="216"/>
                  </a:lnTo>
                  <a:lnTo>
                    <a:pt x="306" y="204"/>
                  </a:lnTo>
                  <a:lnTo>
                    <a:pt x="306" y="192"/>
                  </a:lnTo>
                  <a:lnTo>
                    <a:pt x="300" y="180"/>
                  </a:lnTo>
                  <a:lnTo>
                    <a:pt x="294" y="174"/>
                  </a:lnTo>
                  <a:lnTo>
                    <a:pt x="276" y="174"/>
                  </a:lnTo>
                  <a:lnTo>
                    <a:pt x="270" y="180"/>
                  </a:lnTo>
                  <a:lnTo>
                    <a:pt x="270" y="156"/>
                  </a:lnTo>
                  <a:lnTo>
                    <a:pt x="258" y="150"/>
                  </a:lnTo>
                  <a:lnTo>
                    <a:pt x="252" y="138"/>
                  </a:lnTo>
                  <a:lnTo>
                    <a:pt x="234" y="132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56"/>
                  </a:lnTo>
                  <a:lnTo>
                    <a:pt x="192" y="162"/>
                  </a:lnTo>
                  <a:lnTo>
                    <a:pt x="192" y="168"/>
                  </a:lnTo>
                  <a:lnTo>
                    <a:pt x="192" y="162"/>
                  </a:lnTo>
                  <a:lnTo>
                    <a:pt x="198" y="156"/>
                  </a:lnTo>
                  <a:lnTo>
                    <a:pt x="198" y="144"/>
                  </a:lnTo>
                  <a:lnTo>
                    <a:pt x="204" y="132"/>
                  </a:lnTo>
                  <a:lnTo>
                    <a:pt x="204" y="114"/>
                  </a:lnTo>
                  <a:lnTo>
                    <a:pt x="210" y="102"/>
                  </a:lnTo>
                  <a:lnTo>
                    <a:pt x="210" y="78"/>
                  </a:lnTo>
                  <a:lnTo>
                    <a:pt x="192" y="42"/>
                  </a:lnTo>
                  <a:lnTo>
                    <a:pt x="180" y="30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120" y="0"/>
                  </a:lnTo>
                  <a:lnTo>
                    <a:pt x="102" y="36"/>
                  </a:lnTo>
                  <a:lnTo>
                    <a:pt x="96" y="42"/>
                  </a:lnTo>
                  <a:lnTo>
                    <a:pt x="90" y="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0" name="Guinea-Bissau" descr="© INSCALE GmbH, 05.05.2010&#10;http://www.presentationload.com/">
              <a:extLst>
                <a:ext uri="{FF2B5EF4-FFF2-40B4-BE49-F238E27FC236}">
                  <a16:creationId xmlns:a16="http://schemas.microsoft.com/office/drawing/2014/main" id="{D7A40CF7-FFFC-0AC1-247D-3C33CBB8F06F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9574" y="2828614"/>
              <a:ext cx="69672" cy="59295"/>
            </a:xfrm>
            <a:custGeom>
              <a:avLst/>
              <a:gdLst>
                <a:gd name="T0" fmla="*/ 2147483647 w 186"/>
                <a:gd name="T1" fmla="*/ 2147483647 h 156"/>
                <a:gd name="T2" fmla="*/ 2147483647 w 186"/>
                <a:gd name="T3" fmla="*/ 2147483647 h 156"/>
                <a:gd name="T4" fmla="*/ 2147483647 w 186"/>
                <a:gd name="T5" fmla="*/ 2147483647 h 156"/>
                <a:gd name="T6" fmla="*/ 2147483647 w 186"/>
                <a:gd name="T7" fmla="*/ 2147483647 h 156"/>
                <a:gd name="T8" fmla="*/ 2147483647 w 186"/>
                <a:gd name="T9" fmla="*/ 2147483647 h 156"/>
                <a:gd name="T10" fmla="*/ 2147483647 w 186"/>
                <a:gd name="T11" fmla="*/ 2147483647 h 156"/>
                <a:gd name="T12" fmla="*/ 2147483647 w 186"/>
                <a:gd name="T13" fmla="*/ 2147483647 h 156"/>
                <a:gd name="T14" fmla="*/ 2147483647 w 186"/>
                <a:gd name="T15" fmla="*/ 2147483647 h 156"/>
                <a:gd name="T16" fmla="*/ 2147483647 w 186"/>
                <a:gd name="T17" fmla="*/ 2147483647 h 156"/>
                <a:gd name="T18" fmla="*/ 2147483647 w 186"/>
                <a:gd name="T19" fmla="*/ 2147483647 h 156"/>
                <a:gd name="T20" fmla="*/ 2147483647 w 186"/>
                <a:gd name="T21" fmla="*/ 2147483647 h 156"/>
                <a:gd name="T22" fmla="*/ 2147483647 w 186"/>
                <a:gd name="T23" fmla="*/ 2147483647 h 156"/>
                <a:gd name="T24" fmla="*/ 2147483647 w 186"/>
                <a:gd name="T25" fmla="*/ 2147483647 h 156"/>
                <a:gd name="T26" fmla="*/ 2147483647 w 186"/>
                <a:gd name="T27" fmla="*/ 2147483647 h 156"/>
                <a:gd name="T28" fmla="*/ 2147483647 w 186"/>
                <a:gd name="T29" fmla="*/ 0 h 156"/>
                <a:gd name="T30" fmla="*/ 2147483647 w 186"/>
                <a:gd name="T31" fmla="*/ 2147483647 h 156"/>
                <a:gd name="T32" fmla="*/ 2147483647 w 186"/>
                <a:gd name="T33" fmla="*/ 2147483647 h 156"/>
                <a:gd name="T34" fmla="*/ 2147483647 w 186"/>
                <a:gd name="T35" fmla="*/ 2147483647 h 156"/>
                <a:gd name="T36" fmla="*/ 0 w 186"/>
                <a:gd name="T37" fmla="*/ 2147483647 h 156"/>
                <a:gd name="T38" fmla="*/ 2147483647 w 186"/>
                <a:gd name="T39" fmla="*/ 2147483647 h 156"/>
                <a:gd name="T40" fmla="*/ 2147483647 w 186"/>
                <a:gd name="T41" fmla="*/ 2147483647 h 156"/>
                <a:gd name="T42" fmla="*/ 2147483647 w 186"/>
                <a:gd name="T43" fmla="*/ 2147483647 h 156"/>
                <a:gd name="T44" fmla="*/ 2147483647 w 186"/>
                <a:gd name="T45" fmla="*/ 2147483647 h 156"/>
                <a:gd name="T46" fmla="*/ 2147483647 w 186"/>
                <a:gd name="T47" fmla="*/ 2147483647 h 156"/>
                <a:gd name="T48" fmla="*/ 2147483647 w 186"/>
                <a:gd name="T49" fmla="*/ 2147483647 h 156"/>
                <a:gd name="T50" fmla="*/ 2147483647 w 186"/>
                <a:gd name="T51" fmla="*/ 2147483647 h 156"/>
                <a:gd name="T52" fmla="*/ 2147483647 w 186"/>
                <a:gd name="T53" fmla="*/ 2147483647 h 156"/>
                <a:gd name="T54" fmla="*/ 2147483647 w 186"/>
                <a:gd name="T55" fmla="*/ 2147483647 h 156"/>
                <a:gd name="T56" fmla="*/ 2147483647 w 186"/>
                <a:gd name="T57" fmla="*/ 2147483647 h 156"/>
                <a:gd name="T58" fmla="*/ 2147483647 w 186"/>
                <a:gd name="T59" fmla="*/ 2147483647 h 156"/>
                <a:gd name="T60" fmla="*/ 2147483647 w 186"/>
                <a:gd name="T61" fmla="*/ 2147483647 h 156"/>
                <a:gd name="T62" fmla="*/ 2147483647 w 186"/>
                <a:gd name="T63" fmla="*/ 2147483647 h 156"/>
                <a:gd name="T64" fmla="*/ 2147483647 w 186"/>
                <a:gd name="T65" fmla="*/ 2147483647 h 156"/>
                <a:gd name="T66" fmla="*/ 2147483647 w 186"/>
                <a:gd name="T67" fmla="*/ 2147483647 h 156"/>
                <a:gd name="T68" fmla="*/ 2147483647 w 186"/>
                <a:gd name="T69" fmla="*/ 2147483647 h 156"/>
                <a:gd name="T70" fmla="*/ 2147483647 w 186"/>
                <a:gd name="T71" fmla="*/ 2147483647 h 156"/>
                <a:gd name="T72" fmla="*/ 2147483647 w 186"/>
                <a:gd name="T73" fmla="*/ 2147483647 h 1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6"/>
                <a:gd name="T112" fmla="*/ 0 h 156"/>
                <a:gd name="T113" fmla="*/ 186 w 186"/>
                <a:gd name="T114" fmla="*/ 156 h 1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6" h="156">
                  <a:moveTo>
                    <a:pt x="126" y="102"/>
                  </a:moveTo>
                  <a:lnTo>
                    <a:pt x="132" y="96"/>
                  </a:lnTo>
                  <a:lnTo>
                    <a:pt x="144" y="90"/>
                  </a:lnTo>
                  <a:lnTo>
                    <a:pt x="174" y="90"/>
                  </a:lnTo>
                  <a:lnTo>
                    <a:pt x="180" y="84"/>
                  </a:lnTo>
                  <a:lnTo>
                    <a:pt x="186" y="72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68" y="54"/>
                  </a:lnTo>
                  <a:lnTo>
                    <a:pt x="162" y="48"/>
                  </a:lnTo>
                  <a:lnTo>
                    <a:pt x="162" y="36"/>
                  </a:lnTo>
                  <a:lnTo>
                    <a:pt x="168" y="30"/>
                  </a:lnTo>
                  <a:lnTo>
                    <a:pt x="186" y="30"/>
                  </a:lnTo>
                  <a:lnTo>
                    <a:pt x="186" y="6"/>
                  </a:lnTo>
                  <a:lnTo>
                    <a:pt x="84" y="0"/>
                  </a:lnTo>
                  <a:lnTo>
                    <a:pt x="54" y="24"/>
                  </a:lnTo>
                  <a:lnTo>
                    <a:pt x="18" y="24"/>
                  </a:lnTo>
                  <a:lnTo>
                    <a:pt x="6" y="36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8" y="78"/>
                  </a:lnTo>
                  <a:lnTo>
                    <a:pt x="42" y="66"/>
                  </a:lnTo>
                  <a:lnTo>
                    <a:pt x="66" y="66"/>
                  </a:lnTo>
                  <a:lnTo>
                    <a:pt x="90" y="60"/>
                  </a:lnTo>
                  <a:lnTo>
                    <a:pt x="90" y="84"/>
                  </a:lnTo>
                  <a:lnTo>
                    <a:pt x="78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54" y="72"/>
                  </a:lnTo>
                  <a:lnTo>
                    <a:pt x="54" y="96"/>
                  </a:lnTo>
                  <a:lnTo>
                    <a:pt x="60" y="102"/>
                  </a:lnTo>
                  <a:lnTo>
                    <a:pt x="90" y="96"/>
                  </a:lnTo>
                  <a:lnTo>
                    <a:pt x="54" y="114"/>
                  </a:lnTo>
                  <a:lnTo>
                    <a:pt x="84" y="156"/>
                  </a:lnTo>
                  <a:lnTo>
                    <a:pt x="90" y="132"/>
                  </a:lnTo>
                  <a:lnTo>
                    <a:pt x="108" y="102"/>
                  </a:lnTo>
                  <a:lnTo>
                    <a:pt x="126" y="10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1" name="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FF500A69-774C-CE6E-A440-1177F2CF0504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3669" y="2831578"/>
              <a:ext cx="197155" cy="167509"/>
            </a:xfrm>
            <a:custGeom>
              <a:avLst/>
              <a:gdLst>
                <a:gd name="T0" fmla="*/ 2147483647 w 522"/>
                <a:gd name="T1" fmla="*/ 2147483647 h 444"/>
                <a:gd name="T2" fmla="*/ 2147483647 w 522"/>
                <a:gd name="T3" fmla="*/ 2147483647 h 444"/>
                <a:gd name="T4" fmla="*/ 2147483647 w 522"/>
                <a:gd name="T5" fmla="*/ 2147483647 h 444"/>
                <a:gd name="T6" fmla="*/ 2147483647 w 522"/>
                <a:gd name="T7" fmla="*/ 2147483647 h 444"/>
                <a:gd name="T8" fmla="*/ 2147483647 w 522"/>
                <a:gd name="T9" fmla="*/ 2147483647 h 444"/>
                <a:gd name="T10" fmla="*/ 2147483647 w 522"/>
                <a:gd name="T11" fmla="*/ 2147483647 h 444"/>
                <a:gd name="T12" fmla="*/ 2147483647 w 522"/>
                <a:gd name="T13" fmla="*/ 2147483647 h 444"/>
                <a:gd name="T14" fmla="*/ 2147483647 w 522"/>
                <a:gd name="T15" fmla="*/ 2147483647 h 444"/>
                <a:gd name="T16" fmla="*/ 2147483647 w 522"/>
                <a:gd name="T17" fmla="*/ 2147483647 h 444"/>
                <a:gd name="T18" fmla="*/ 2147483647 w 522"/>
                <a:gd name="T19" fmla="*/ 2147483647 h 444"/>
                <a:gd name="T20" fmla="*/ 2147483647 w 522"/>
                <a:gd name="T21" fmla="*/ 2147483647 h 444"/>
                <a:gd name="T22" fmla="*/ 2147483647 w 522"/>
                <a:gd name="T23" fmla="*/ 2147483647 h 444"/>
                <a:gd name="T24" fmla="*/ 2147483647 w 522"/>
                <a:gd name="T25" fmla="*/ 2147483647 h 444"/>
                <a:gd name="T26" fmla="*/ 2147483647 w 522"/>
                <a:gd name="T27" fmla="*/ 2147483647 h 444"/>
                <a:gd name="T28" fmla="*/ 2147483647 w 522"/>
                <a:gd name="T29" fmla="*/ 2147483647 h 444"/>
                <a:gd name="T30" fmla="*/ 2147483647 w 522"/>
                <a:gd name="T31" fmla="*/ 2147483647 h 444"/>
                <a:gd name="T32" fmla="*/ 2147483647 w 522"/>
                <a:gd name="T33" fmla="*/ 2147483647 h 444"/>
                <a:gd name="T34" fmla="*/ 2147483647 w 522"/>
                <a:gd name="T35" fmla="*/ 2147483647 h 444"/>
                <a:gd name="T36" fmla="*/ 2147483647 w 522"/>
                <a:gd name="T37" fmla="*/ 2147483647 h 444"/>
                <a:gd name="T38" fmla="*/ 2147483647 w 522"/>
                <a:gd name="T39" fmla="*/ 2147483647 h 444"/>
                <a:gd name="T40" fmla="*/ 2147483647 w 522"/>
                <a:gd name="T41" fmla="*/ 2147483647 h 444"/>
                <a:gd name="T42" fmla="*/ 2147483647 w 522"/>
                <a:gd name="T43" fmla="*/ 2147483647 h 444"/>
                <a:gd name="T44" fmla="*/ 2147483647 w 522"/>
                <a:gd name="T45" fmla="*/ 2147483647 h 444"/>
                <a:gd name="T46" fmla="*/ 2147483647 w 522"/>
                <a:gd name="T47" fmla="*/ 2147483647 h 444"/>
                <a:gd name="T48" fmla="*/ 2147483647 w 522"/>
                <a:gd name="T49" fmla="*/ 2147483647 h 444"/>
                <a:gd name="T50" fmla="*/ 2147483647 w 522"/>
                <a:gd name="T51" fmla="*/ 2147483647 h 444"/>
                <a:gd name="T52" fmla="*/ 2147483647 w 522"/>
                <a:gd name="T53" fmla="*/ 2147483647 h 444"/>
                <a:gd name="T54" fmla="*/ 2147483647 w 522"/>
                <a:gd name="T55" fmla="*/ 2147483647 h 444"/>
                <a:gd name="T56" fmla="*/ 2147483647 w 522"/>
                <a:gd name="T57" fmla="*/ 2147483647 h 444"/>
                <a:gd name="T58" fmla="*/ 2147483647 w 522"/>
                <a:gd name="T59" fmla="*/ 2147483647 h 444"/>
                <a:gd name="T60" fmla="*/ 2147483647 w 522"/>
                <a:gd name="T61" fmla="*/ 2147483647 h 444"/>
                <a:gd name="T62" fmla="*/ 2147483647 w 522"/>
                <a:gd name="T63" fmla="*/ 2147483647 h 444"/>
                <a:gd name="T64" fmla="*/ 2147483647 w 522"/>
                <a:gd name="T65" fmla="*/ 2147483647 h 444"/>
                <a:gd name="T66" fmla="*/ 2147483647 w 522"/>
                <a:gd name="T67" fmla="*/ 2147483647 h 444"/>
                <a:gd name="T68" fmla="*/ 2147483647 w 522"/>
                <a:gd name="T69" fmla="*/ 2147483647 h 444"/>
                <a:gd name="T70" fmla="*/ 2147483647 w 522"/>
                <a:gd name="T71" fmla="*/ 2147483647 h 444"/>
                <a:gd name="T72" fmla="*/ 2147483647 w 522"/>
                <a:gd name="T73" fmla="*/ 2147483647 h 444"/>
                <a:gd name="T74" fmla="*/ 2147483647 w 522"/>
                <a:gd name="T75" fmla="*/ 2147483647 h 444"/>
                <a:gd name="T76" fmla="*/ 2147483647 w 522"/>
                <a:gd name="T77" fmla="*/ 2147483647 h 444"/>
                <a:gd name="T78" fmla="*/ 2147483647 w 522"/>
                <a:gd name="T79" fmla="*/ 2147483647 h 444"/>
                <a:gd name="T80" fmla="*/ 2147483647 w 522"/>
                <a:gd name="T81" fmla="*/ 2147483647 h 444"/>
                <a:gd name="T82" fmla="*/ 2147483647 w 522"/>
                <a:gd name="T83" fmla="*/ 2147483647 h 444"/>
                <a:gd name="T84" fmla="*/ 2147483647 w 522"/>
                <a:gd name="T85" fmla="*/ 2147483647 h 444"/>
                <a:gd name="T86" fmla="*/ 2147483647 w 522"/>
                <a:gd name="T87" fmla="*/ 2147483647 h 444"/>
                <a:gd name="T88" fmla="*/ 2147483647 w 522"/>
                <a:gd name="T89" fmla="*/ 2147483647 h 444"/>
                <a:gd name="T90" fmla="*/ 2147483647 w 522"/>
                <a:gd name="T91" fmla="*/ 2147483647 h 444"/>
                <a:gd name="T92" fmla="*/ 2147483647 w 522"/>
                <a:gd name="T93" fmla="*/ 2147483647 h 44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444"/>
                <a:gd name="T143" fmla="*/ 522 w 522"/>
                <a:gd name="T144" fmla="*/ 444 h 44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444">
                  <a:moveTo>
                    <a:pt x="96" y="0"/>
                  </a:moveTo>
                  <a:lnTo>
                    <a:pt x="96" y="24"/>
                  </a:lnTo>
                  <a:lnTo>
                    <a:pt x="78" y="24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90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90" y="78"/>
                  </a:lnTo>
                  <a:lnTo>
                    <a:pt x="84" y="84"/>
                  </a:lnTo>
                  <a:lnTo>
                    <a:pt x="54" y="84"/>
                  </a:lnTo>
                  <a:lnTo>
                    <a:pt x="42" y="90"/>
                  </a:lnTo>
                  <a:lnTo>
                    <a:pt x="36" y="96"/>
                  </a:lnTo>
                  <a:lnTo>
                    <a:pt x="18" y="96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18" y="150"/>
                  </a:lnTo>
                  <a:lnTo>
                    <a:pt x="30" y="150"/>
                  </a:lnTo>
                  <a:lnTo>
                    <a:pt x="30" y="162"/>
                  </a:lnTo>
                  <a:lnTo>
                    <a:pt x="24" y="168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54" y="204"/>
                  </a:lnTo>
                  <a:lnTo>
                    <a:pt x="72" y="204"/>
                  </a:lnTo>
                  <a:lnTo>
                    <a:pt x="72" y="228"/>
                  </a:lnTo>
                  <a:lnTo>
                    <a:pt x="84" y="228"/>
                  </a:lnTo>
                  <a:lnTo>
                    <a:pt x="90" y="222"/>
                  </a:lnTo>
                  <a:lnTo>
                    <a:pt x="90" y="234"/>
                  </a:lnTo>
                  <a:lnTo>
                    <a:pt x="96" y="246"/>
                  </a:lnTo>
                  <a:lnTo>
                    <a:pt x="96" y="258"/>
                  </a:lnTo>
                  <a:lnTo>
                    <a:pt x="114" y="276"/>
                  </a:lnTo>
                  <a:lnTo>
                    <a:pt x="126" y="282"/>
                  </a:lnTo>
                  <a:lnTo>
                    <a:pt x="132" y="288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64"/>
                  </a:lnTo>
                  <a:lnTo>
                    <a:pt x="168" y="252"/>
                  </a:lnTo>
                  <a:lnTo>
                    <a:pt x="174" y="240"/>
                  </a:lnTo>
                  <a:lnTo>
                    <a:pt x="180" y="234"/>
                  </a:lnTo>
                  <a:lnTo>
                    <a:pt x="180" y="228"/>
                  </a:lnTo>
                  <a:lnTo>
                    <a:pt x="216" y="228"/>
                  </a:lnTo>
                  <a:lnTo>
                    <a:pt x="222" y="210"/>
                  </a:lnTo>
                  <a:lnTo>
                    <a:pt x="258" y="210"/>
                  </a:lnTo>
                  <a:lnTo>
                    <a:pt x="300" y="270"/>
                  </a:lnTo>
                  <a:lnTo>
                    <a:pt x="300" y="288"/>
                  </a:lnTo>
                  <a:lnTo>
                    <a:pt x="312" y="300"/>
                  </a:lnTo>
                  <a:lnTo>
                    <a:pt x="312" y="318"/>
                  </a:lnTo>
                  <a:lnTo>
                    <a:pt x="306" y="330"/>
                  </a:lnTo>
                  <a:lnTo>
                    <a:pt x="300" y="336"/>
                  </a:lnTo>
                  <a:lnTo>
                    <a:pt x="294" y="354"/>
                  </a:lnTo>
                  <a:lnTo>
                    <a:pt x="324" y="342"/>
                  </a:lnTo>
                  <a:lnTo>
                    <a:pt x="348" y="348"/>
                  </a:lnTo>
                  <a:lnTo>
                    <a:pt x="348" y="336"/>
                  </a:lnTo>
                  <a:lnTo>
                    <a:pt x="354" y="330"/>
                  </a:lnTo>
                  <a:lnTo>
                    <a:pt x="360" y="330"/>
                  </a:lnTo>
                  <a:lnTo>
                    <a:pt x="372" y="336"/>
                  </a:lnTo>
                  <a:lnTo>
                    <a:pt x="384" y="348"/>
                  </a:lnTo>
                  <a:lnTo>
                    <a:pt x="390" y="366"/>
                  </a:lnTo>
                  <a:lnTo>
                    <a:pt x="390" y="426"/>
                  </a:lnTo>
                  <a:lnTo>
                    <a:pt x="402" y="426"/>
                  </a:lnTo>
                  <a:lnTo>
                    <a:pt x="402" y="432"/>
                  </a:lnTo>
                  <a:lnTo>
                    <a:pt x="414" y="444"/>
                  </a:lnTo>
                  <a:lnTo>
                    <a:pt x="420" y="444"/>
                  </a:lnTo>
                  <a:lnTo>
                    <a:pt x="432" y="432"/>
                  </a:lnTo>
                  <a:lnTo>
                    <a:pt x="432" y="420"/>
                  </a:lnTo>
                  <a:lnTo>
                    <a:pt x="438" y="408"/>
                  </a:lnTo>
                  <a:lnTo>
                    <a:pt x="444" y="402"/>
                  </a:lnTo>
                  <a:lnTo>
                    <a:pt x="456" y="402"/>
                  </a:lnTo>
                  <a:lnTo>
                    <a:pt x="468" y="408"/>
                  </a:lnTo>
                  <a:lnTo>
                    <a:pt x="474" y="414"/>
                  </a:lnTo>
                  <a:lnTo>
                    <a:pt x="480" y="414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80" y="384"/>
                  </a:lnTo>
                  <a:lnTo>
                    <a:pt x="480" y="378"/>
                  </a:lnTo>
                  <a:lnTo>
                    <a:pt x="498" y="378"/>
                  </a:lnTo>
                  <a:lnTo>
                    <a:pt x="492" y="366"/>
                  </a:lnTo>
                  <a:lnTo>
                    <a:pt x="480" y="360"/>
                  </a:lnTo>
                  <a:lnTo>
                    <a:pt x="474" y="348"/>
                  </a:lnTo>
                  <a:lnTo>
                    <a:pt x="474" y="336"/>
                  </a:lnTo>
                  <a:lnTo>
                    <a:pt x="492" y="336"/>
                  </a:lnTo>
                  <a:lnTo>
                    <a:pt x="498" y="342"/>
                  </a:lnTo>
                  <a:lnTo>
                    <a:pt x="510" y="342"/>
                  </a:lnTo>
                  <a:lnTo>
                    <a:pt x="516" y="348"/>
                  </a:lnTo>
                  <a:lnTo>
                    <a:pt x="516" y="342"/>
                  </a:lnTo>
                  <a:lnTo>
                    <a:pt x="522" y="336"/>
                  </a:lnTo>
                  <a:lnTo>
                    <a:pt x="522" y="324"/>
                  </a:lnTo>
                  <a:lnTo>
                    <a:pt x="516" y="324"/>
                  </a:lnTo>
                  <a:lnTo>
                    <a:pt x="504" y="318"/>
                  </a:lnTo>
                  <a:lnTo>
                    <a:pt x="498" y="318"/>
                  </a:lnTo>
                  <a:lnTo>
                    <a:pt x="498" y="306"/>
                  </a:lnTo>
                  <a:lnTo>
                    <a:pt x="504" y="294"/>
                  </a:lnTo>
                  <a:lnTo>
                    <a:pt x="510" y="288"/>
                  </a:lnTo>
                  <a:lnTo>
                    <a:pt x="492" y="282"/>
                  </a:lnTo>
                  <a:lnTo>
                    <a:pt x="504" y="264"/>
                  </a:lnTo>
                  <a:lnTo>
                    <a:pt x="486" y="258"/>
                  </a:lnTo>
                  <a:lnTo>
                    <a:pt x="480" y="222"/>
                  </a:lnTo>
                  <a:lnTo>
                    <a:pt x="498" y="198"/>
                  </a:lnTo>
                  <a:lnTo>
                    <a:pt x="468" y="168"/>
                  </a:lnTo>
                  <a:lnTo>
                    <a:pt x="468" y="132"/>
                  </a:lnTo>
                  <a:lnTo>
                    <a:pt x="444" y="132"/>
                  </a:lnTo>
                  <a:lnTo>
                    <a:pt x="468" y="96"/>
                  </a:lnTo>
                  <a:lnTo>
                    <a:pt x="432" y="78"/>
                  </a:lnTo>
                  <a:lnTo>
                    <a:pt x="444" y="48"/>
                  </a:lnTo>
                  <a:lnTo>
                    <a:pt x="426" y="36"/>
                  </a:lnTo>
                  <a:lnTo>
                    <a:pt x="426" y="18"/>
                  </a:lnTo>
                  <a:lnTo>
                    <a:pt x="414" y="12"/>
                  </a:lnTo>
                  <a:lnTo>
                    <a:pt x="402" y="12"/>
                  </a:lnTo>
                  <a:lnTo>
                    <a:pt x="396" y="18"/>
                  </a:lnTo>
                  <a:lnTo>
                    <a:pt x="396" y="36"/>
                  </a:lnTo>
                  <a:lnTo>
                    <a:pt x="378" y="54"/>
                  </a:lnTo>
                  <a:lnTo>
                    <a:pt x="366" y="48"/>
                  </a:lnTo>
                  <a:lnTo>
                    <a:pt x="360" y="42"/>
                  </a:lnTo>
                  <a:lnTo>
                    <a:pt x="348" y="36"/>
                  </a:lnTo>
                  <a:lnTo>
                    <a:pt x="342" y="36"/>
                  </a:lnTo>
                  <a:lnTo>
                    <a:pt x="336" y="30"/>
                  </a:lnTo>
                  <a:lnTo>
                    <a:pt x="330" y="30"/>
                  </a:lnTo>
                  <a:lnTo>
                    <a:pt x="324" y="42"/>
                  </a:lnTo>
                  <a:lnTo>
                    <a:pt x="312" y="54"/>
                  </a:lnTo>
                  <a:lnTo>
                    <a:pt x="306" y="66"/>
                  </a:lnTo>
                  <a:lnTo>
                    <a:pt x="306" y="54"/>
                  </a:lnTo>
                  <a:lnTo>
                    <a:pt x="300" y="42"/>
                  </a:lnTo>
                  <a:lnTo>
                    <a:pt x="288" y="30"/>
                  </a:lnTo>
                  <a:lnTo>
                    <a:pt x="276" y="42"/>
                  </a:lnTo>
                  <a:lnTo>
                    <a:pt x="270" y="54"/>
                  </a:lnTo>
                  <a:lnTo>
                    <a:pt x="264" y="60"/>
                  </a:lnTo>
                  <a:lnTo>
                    <a:pt x="258" y="54"/>
                  </a:lnTo>
                  <a:lnTo>
                    <a:pt x="258" y="48"/>
                  </a:lnTo>
                  <a:lnTo>
                    <a:pt x="252" y="36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204" y="30"/>
                  </a:lnTo>
                  <a:lnTo>
                    <a:pt x="192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18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32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2" name="Guatemala" descr="© INSCALE GmbH, 05.05.2010&#10;http://www.presentationload.com/">
              <a:extLst>
                <a:ext uri="{FF2B5EF4-FFF2-40B4-BE49-F238E27FC236}">
                  <a16:creationId xmlns:a16="http://schemas.microsoft.com/office/drawing/2014/main" id="{F097F77A-88DA-ADC7-D55C-DF487F4F63CD}"/>
                </a:ext>
              </a:extLst>
            </p:cNvPr>
            <p:cNvSpPr>
              <a:spLocks/>
            </p:cNvSpPr>
            <p:nvPr/>
          </p:nvSpPr>
          <p:spPr bwMode="gray">
            <a:xfrm>
              <a:off x="1768724" y="2671482"/>
              <a:ext cx="112660" cy="127485"/>
            </a:xfrm>
            <a:custGeom>
              <a:avLst/>
              <a:gdLst>
                <a:gd name="T0" fmla="*/ 2147483647 w 300"/>
                <a:gd name="T1" fmla="*/ 2147483647 h 336"/>
                <a:gd name="T2" fmla="*/ 2147483647 w 300"/>
                <a:gd name="T3" fmla="*/ 2147483647 h 336"/>
                <a:gd name="T4" fmla="*/ 2147483647 w 300"/>
                <a:gd name="T5" fmla="*/ 2147483647 h 336"/>
                <a:gd name="T6" fmla="*/ 2147483647 w 300"/>
                <a:gd name="T7" fmla="*/ 2147483647 h 336"/>
                <a:gd name="T8" fmla="*/ 2147483647 w 300"/>
                <a:gd name="T9" fmla="*/ 2147483647 h 336"/>
                <a:gd name="T10" fmla="*/ 2147483647 w 300"/>
                <a:gd name="T11" fmla="*/ 0 h 336"/>
                <a:gd name="T12" fmla="*/ 2147483647 w 300"/>
                <a:gd name="T13" fmla="*/ 2147483647 h 336"/>
                <a:gd name="T14" fmla="*/ 2147483647 w 300"/>
                <a:gd name="T15" fmla="*/ 2147483647 h 336"/>
                <a:gd name="T16" fmla="*/ 2147483647 w 300"/>
                <a:gd name="T17" fmla="*/ 2147483647 h 336"/>
                <a:gd name="T18" fmla="*/ 2147483647 w 300"/>
                <a:gd name="T19" fmla="*/ 2147483647 h 336"/>
                <a:gd name="T20" fmla="*/ 2147483647 w 300"/>
                <a:gd name="T21" fmla="*/ 2147483647 h 336"/>
                <a:gd name="T22" fmla="*/ 2147483647 w 300"/>
                <a:gd name="T23" fmla="*/ 2147483647 h 336"/>
                <a:gd name="T24" fmla="*/ 2147483647 w 300"/>
                <a:gd name="T25" fmla="*/ 2147483647 h 336"/>
                <a:gd name="T26" fmla="*/ 2147483647 w 300"/>
                <a:gd name="T27" fmla="*/ 2147483647 h 336"/>
                <a:gd name="T28" fmla="*/ 2147483647 w 300"/>
                <a:gd name="T29" fmla="*/ 2147483647 h 336"/>
                <a:gd name="T30" fmla="*/ 2147483647 w 300"/>
                <a:gd name="T31" fmla="*/ 2147483647 h 336"/>
                <a:gd name="T32" fmla="*/ 2147483647 w 300"/>
                <a:gd name="T33" fmla="*/ 2147483647 h 336"/>
                <a:gd name="T34" fmla="*/ 2147483647 w 300"/>
                <a:gd name="T35" fmla="*/ 2147483647 h 336"/>
                <a:gd name="T36" fmla="*/ 2147483647 w 300"/>
                <a:gd name="T37" fmla="*/ 2147483647 h 336"/>
                <a:gd name="T38" fmla="*/ 2147483647 w 300"/>
                <a:gd name="T39" fmla="*/ 2147483647 h 336"/>
                <a:gd name="T40" fmla="*/ 2147483647 w 300"/>
                <a:gd name="T41" fmla="*/ 2147483647 h 336"/>
                <a:gd name="T42" fmla="*/ 2147483647 w 300"/>
                <a:gd name="T43" fmla="*/ 2147483647 h 336"/>
                <a:gd name="T44" fmla="*/ 2147483647 w 300"/>
                <a:gd name="T45" fmla="*/ 2147483647 h 336"/>
                <a:gd name="T46" fmla="*/ 2147483647 w 300"/>
                <a:gd name="T47" fmla="*/ 2147483647 h 336"/>
                <a:gd name="T48" fmla="*/ 2147483647 w 300"/>
                <a:gd name="T49" fmla="*/ 2147483647 h 336"/>
                <a:gd name="T50" fmla="*/ 2147483647 w 300"/>
                <a:gd name="T51" fmla="*/ 2147483647 h 336"/>
                <a:gd name="T52" fmla="*/ 2147483647 w 300"/>
                <a:gd name="T53" fmla="*/ 2147483647 h 336"/>
                <a:gd name="T54" fmla="*/ 2147483647 w 300"/>
                <a:gd name="T55" fmla="*/ 2147483647 h 336"/>
                <a:gd name="T56" fmla="*/ 2147483647 w 300"/>
                <a:gd name="T57" fmla="*/ 2147483647 h 336"/>
                <a:gd name="T58" fmla="*/ 0 w 300"/>
                <a:gd name="T59" fmla="*/ 2147483647 h 336"/>
                <a:gd name="T60" fmla="*/ 2147483647 w 300"/>
                <a:gd name="T61" fmla="*/ 2147483647 h 336"/>
                <a:gd name="T62" fmla="*/ 2147483647 w 300"/>
                <a:gd name="T63" fmla="*/ 2147483647 h 336"/>
                <a:gd name="T64" fmla="*/ 2147483647 w 300"/>
                <a:gd name="T65" fmla="*/ 2147483647 h 336"/>
                <a:gd name="T66" fmla="*/ 2147483647 w 300"/>
                <a:gd name="T67" fmla="*/ 2147483647 h 336"/>
                <a:gd name="T68" fmla="*/ 2147483647 w 300"/>
                <a:gd name="T69" fmla="*/ 2147483647 h 336"/>
                <a:gd name="T70" fmla="*/ 2147483647 w 300"/>
                <a:gd name="T71" fmla="*/ 2147483647 h 336"/>
                <a:gd name="T72" fmla="*/ 2147483647 w 300"/>
                <a:gd name="T73" fmla="*/ 2147483647 h 336"/>
                <a:gd name="T74" fmla="*/ 2147483647 w 300"/>
                <a:gd name="T75" fmla="*/ 2147483647 h 336"/>
                <a:gd name="T76" fmla="*/ 2147483647 w 300"/>
                <a:gd name="T77" fmla="*/ 2147483647 h 336"/>
                <a:gd name="T78" fmla="*/ 2147483647 w 300"/>
                <a:gd name="T79" fmla="*/ 2147483647 h 336"/>
                <a:gd name="T80" fmla="*/ 2147483647 w 300"/>
                <a:gd name="T81" fmla="*/ 2147483647 h 336"/>
                <a:gd name="T82" fmla="*/ 2147483647 w 300"/>
                <a:gd name="T83" fmla="*/ 2147483647 h 336"/>
                <a:gd name="T84" fmla="*/ 2147483647 w 300"/>
                <a:gd name="T85" fmla="*/ 2147483647 h 336"/>
                <a:gd name="T86" fmla="*/ 2147483647 w 300"/>
                <a:gd name="T87" fmla="*/ 2147483647 h 336"/>
                <a:gd name="T88" fmla="*/ 2147483647 w 300"/>
                <a:gd name="T89" fmla="*/ 2147483647 h 336"/>
                <a:gd name="T90" fmla="*/ 2147483647 w 300"/>
                <a:gd name="T91" fmla="*/ 2147483647 h 336"/>
                <a:gd name="T92" fmla="*/ 2147483647 w 300"/>
                <a:gd name="T93" fmla="*/ 2147483647 h 336"/>
                <a:gd name="T94" fmla="*/ 2147483647 w 300"/>
                <a:gd name="T95" fmla="*/ 2147483647 h 336"/>
                <a:gd name="T96" fmla="*/ 2147483647 w 300"/>
                <a:gd name="T97" fmla="*/ 2147483647 h 336"/>
                <a:gd name="T98" fmla="*/ 2147483647 w 300"/>
                <a:gd name="T99" fmla="*/ 2147483647 h 336"/>
                <a:gd name="T100" fmla="*/ 2147483647 w 300"/>
                <a:gd name="T101" fmla="*/ 2147483647 h 336"/>
                <a:gd name="T102" fmla="*/ 2147483647 w 300"/>
                <a:gd name="T103" fmla="*/ 2147483647 h 336"/>
                <a:gd name="T104" fmla="*/ 2147483647 w 300"/>
                <a:gd name="T105" fmla="*/ 2147483647 h 336"/>
                <a:gd name="T106" fmla="*/ 2147483647 w 300"/>
                <a:gd name="T107" fmla="*/ 2147483647 h 336"/>
                <a:gd name="T108" fmla="*/ 2147483647 w 300"/>
                <a:gd name="T109" fmla="*/ 2147483647 h 336"/>
                <a:gd name="T110" fmla="*/ 2147483647 w 300"/>
                <a:gd name="T111" fmla="*/ 2147483647 h 336"/>
                <a:gd name="T112" fmla="*/ 2147483647 w 300"/>
                <a:gd name="T113" fmla="*/ 2147483647 h 336"/>
                <a:gd name="T114" fmla="*/ 2147483647 w 300"/>
                <a:gd name="T115" fmla="*/ 2147483647 h 336"/>
                <a:gd name="T116" fmla="*/ 2147483647 w 300"/>
                <a:gd name="T117" fmla="*/ 2147483647 h 336"/>
                <a:gd name="T118" fmla="*/ 2147483647 w 300"/>
                <a:gd name="T119" fmla="*/ 2147483647 h 336"/>
                <a:gd name="T120" fmla="*/ 2147483647 w 300"/>
                <a:gd name="T121" fmla="*/ 2147483647 h 3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0"/>
                <a:gd name="T184" fmla="*/ 0 h 336"/>
                <a:gd name="T185" fmla="*/ 300 w 300"/>
                <a:gd name="T186" fmla="*/ 336 h 3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0" h="336">
                  <a:moveTo>
                    <a:pt x="288" y="156"/>
                  </a:moveTo>
                  <a:lnTo>
                    <a:pt x="270" y="168"/>
                  </a:lnTo>
                  <a:lnTo>
                    <a:pt x="258" y="162"/>
                  </a:lnTo>
                  <a:lnTo>
                    <a:pt x="228" y="162"/>
                  </a:lnTo>
                  <a:lnTo>
                    <a:pt x="252" y="6"/>
                  </a:lnTo>
                  <a:lnTo>
                    <a:pt x="120" y="0"/>
                  </a:lnTo>
                  <a:lnTo>
                    <a:pt x="120" y="12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20" y="48"/>
                  </a:lnTo>
                  <a:lnTo>
                    <a:pt x="108" y="54"/>
                  </a:lnTo>
                  <a:lnTo>
                    <a:pt x="84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08" y="84"/>
                  </a:lnTo>
                  <a:lnTo>
                    <a:pt x="114" y="84"/>
                  </a:lnTo>
                  <a:lnTo>
                    <a:pt x="126" y="90"/>
                  </a:lnTo>
                  <a:lnTo>
                    <a:pt x="132" y="90"/>
                  </a:lnTo>
                  <a:lnTo>
                    <a:pt x="138" y="114"/>
                  </a:lnTo>
                  <a:lnTo>
                    <a:pt x="156" y="114"/>
                  </a:lnTo>
                  <a:lnTo>
                    <a:pt x="156" y="126"/>
                  </a:lnTo>
                  <a:lnTo>
                    <a:pt x="150" y="132"/>
                  </a:lnTo>
                  <a:lnTo>
                    <a:pt x="144" y="132"/>
                  </a:lnTo>
                  <a:lnTo>
                    <a:pt x="144" y="150"/>
                  </a:lnTo>
                  <a:lnTo>
                    <a:pt x="54" y="144"/>
                  </a:lnTo>
                  <a:lnTo>
                    <a:pt x="24" y="192"/>
                  </a:lnTo>
                  <a:lnTo>
                    <a:pt x="24" y="264"/>
                  </a:lnTo>
                  <a:lnTo>
                    <a:pt x="18" y="270"/>
                  </a:lnTo>
                  <a:lnTo>
                    <a:pt x="0" y="270"/>
                  </a:lnTo>
                  <a:lnTo>
                    <a:pt x="6" y="282"/>
                  </a:lnTo>
                  <a:lnTo>
                    <a:pt x="12" y="288"/>
                  </a:lnTo>
                  <a:lnTo>
                    <a:pt x="24" y="288"/>
                  </a:lnTo>
                  <a:lnTo>
                    <a:pt x="42" y="300"/>
                  </a:lnTo>
                  <a:lnTo>
                    <a:pt x="60" y="318"/>
                  </a:lnTo>
                  <a:lnTo>
                    <a:pt x="72" y="324"/>
                  </a:lnTo>
                  <a:lnTo>
                    <a:pt x="120" y="324"/>
                  </a:lnTo>
                  <a:lnTo>
                    <a:pt x="126" y="330"/>
                  </a:lnTo>
                  <a:lnTo>
                    <a:pt x="132" y="330"/>
                  </a:lnTo>
                  <a:lnTo>
                    <a:pt x="138" y="336"/>
                  </a:lnTo>
                  <a:lnTo>
                    <a:pt x="150" y="324"/>
                  </a:lnTo>
                  <a:lnTo>
                    <a:pt x="162" y="318"/>
                  </a:lnTo>
                  <a:lnTo>
                    <a:pt x="168" y="312"/>
                  </a:lnTo>
                  <a:lnTo>
                    <a:pt x="174" y="312"/>
                  </a:lnTo>
                  <a:lnTo>
                    <a:pt x="180" y="300"/>
                  </a:lnTo>
                  <a:lnTo>
                    <a:pt x="186" y="294"/>
                  </a:lnTo>
                  <a:lnTo>
                    <a:pt x="186" y="282"/>
                  </a:lnTo>
                  <a:lnTo>
                    <a:pt x="204" y="282"/>
                  </a:lnTo>
                  <a:lnTo>
                    <a:pt x="210" y="276"/>
                  </a:lnTo>
                  <a:lnTo>
                    <a:pt x="222" y="270"/>
                  </a:lnTo>
                  <a:lnTo>
                    <a:pt x="222" y="264"/>
                  </a:lnTo>
                  <a:lnTo>
                    <a:pt x="228" y="252"/>
                  </a:lnTo>
                  <a:lnTo>
                    <a:pt x="228" y="234"/>
                  </a:lnTo>
                  <a:lnTo>
                    <a:pt x="234" y="222"/>
                  </a:lnTo>
                  <a:lnTo>
                    <a:pt x="246" y="216"/>
                  </a:lnTo>
                  <a:lnTo>
                    <a:pt x="258" y="204"/>
                  </a:lnTo>
                  <a:lnTo>
                    <a:pt x="270" y="198"/>
                  </a:lnTo>
                  <a:lnTo>
                    <a:pt x="282" y="186"/>
                  </a:lnTo>
                  <a:lnTo>
                    <a:pt x="294" y="180"/>
                  </a:lnTo>
                  <a:lnTo>
                    <a:pt x="300" y="168"/>
                  </a:lnTo>
                  <a:lnTo>
                    <a:pt x="288" y="15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3" name="Greece" descr="© INSCALE GmbH, 05.05.2010&#10;http://www.presentationload.com/">
              <a:extLst>
                <a:ext uri="{FF2B5EF4-FFF2-40B4-BE49-F238E27FC236}">
                  <a16:creationId xmlns:a16="http://schemas.microsoft.com/office/drawing/2014/main" id="{161C63F5-5538-8A12-4453-5E05905DDB9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61633" y="1943633"/>
              <a:ext cx="201602" cy="209016"/>
            </a:xfrm>
            <a:custGeom>
              <a:avLst/>
              <a:gdLst>
                <a:gd name="T0" fmla="*/ 0 w 534"/>
                <a:gd name="T1" fmla="*/ 2147483647 h 552"/>
                <a:gd name="T2" fmla="*/ 2147483647 w 534"/>
                <a:gd name="T3" fmla="*/ 2147483647 h 552"/>
                <a:gd name="T4" fmla="*/ 2147483647 w 534"/>
                <a:gd name="T5" fmla="*/ 2147483647 h 552"/>
                <a:gd name="T6" fmla="*/ 2147483647 w 534"/>
                <a:gd name="T7" fmla="*/ 2147483647 h 552"/>
                <a:gd name="T8" fmla="*/ 2147483647 w 534"/>
                <a:gd name="T9" fmla="*/ 2147483647 h 552"/>
                <a:gd name="T10" fmla="*/ 2147483647 w 534"/>
                <a:gd name="T11" fmla="*/ 2147483647 h 552"/>
                <a:gd name="T12" fmla="*/ 2147483647 w 534"/>
                <a:gd name="T13" fmla="*/ 2147483647 h 552"/>
                <a:gd name="T14" fmla="*/ 2147483647 w 534"/>
                <a:gd name="T15" fmla="*/ 2147483647 h 552"/>
                <a:gd name="T16" fmla="*/ 2147483647 w 534"/>
                <a:gd name="T17" fmla="*/ 2147483647 h 552"/>
                <a:gd name="T18" fmla="*/ 2147483647 w 534"/>
                <a:gd name="T19" fmla="*/ 2147483647 h 552"/>
                <a:gd name="T20" fmla="*/ 2147483647 w 534"/>
                <a:gd name="T21" fmla="*/ 2147483647 h 552"/>
                <a:gd name="T22" fmla="*/ 2147483647 w 534"/>
                <a:gd name="T23" fmla="*/ 2147483647 h 552"/>
                <a:gd name="T24" fmla="*/ 2147483647 w 534"/>
                <a:gd name="T25" fmla="*/ 2147483647 h 552"/>
                <a:gd name="T26" fmla="*/ 2147483647 w 534"/>
                <a:gd name="T27" fmla="*/ 2147483647 h 552"/>
                <a:gd name="T28" fmla="*/ 2147483647 w 534"/>
                <a:gd name="T29" fmla="*/ 2147483647 h 552"/>
                <a:gd name="T30" fmla="*/ 2147483647 w 534"/>
                <a:gd name="T31" fmla="*/ 2147483647 h 552"/>
                <a:gd name="T32" fmla="*/ 2147483647 w 534"/>
                <a:gd name="T33" fmla="*/ 2147483647 h 552"/>
                <a:gd name="T34" fmla="*/ 2147483647 w 534"/>
                <a:gd name="T35" fmla="*/ 2147483647 h 552"/>
                <a:gd name="T36" fmla="*/ 2147483647 w 534"/>
                <a:gd name="T37" fmla="*/ 2147483647 h 552"/>
                <a:gd name="T38" fmla="*/ 2147483647 w 534"/>
                <a:gd name="T39" fmla="*/ 2147483647 h 552"/>
                <a:gd name="T40" fmla="*/ 2147483647 w 534"/>
                <a:gd name="T41" fmla="*/ 2147483647 h 552"/>
                <a:gd name="T42" fmla="*/ 2147483647 w 534"/>
                <a:gd name="T43" fmla="*/ 2147483647 h 552"/>
                <a:gd name="T44" fmla="*/ 2147483647 w 534"/>
                <a:gd name="T45" fmla="*/ 2147483647 h 552"/>
                <a:gd name="T46" fmla="*/ 2147483647 w 534"/>
                <a:gd name="T47" fmla="*/ 2147483647 h 552"/>
                <a:gd name="T48" fmla="*/ 2147483647 w 534"/>
                <a:gd name="T49" fmla="*/ 2147483647 h 552"/>
                <a:gd name="T50" fmla="*/ 2147483647 w 534"/>
                <a:gd name="T51" fmla="*/ 2147483647 h 552"/>
                <a:gd name="T52" fmla="*/ 2147483647 w 534"/>
                <a:gd name="T53" fmla="*/ 2147483647 h 552"/>
                <a:gd name="T54" fmla="*/ 2147483647 w 534"/>
                <a:gd name="T55" fmla="*/ 2147483647 h 552"/>
                <a:gd name="T56" fmla="*/ 2147483647 w 534"/>
                <a:gd name="T57" fmla="*/ 2147483647 h 552"/>
                <a:gd name="T58" fmla="*/ 2147483647 w 534"/>
                <a:gd name="T59" fmla="*/ 2147483647 h 552"/>
                <a:gd name="T60" fmla="*/ 2147483647 w 534"/>
                <a:gd name="T61" fmla="*/ 2147483647 h 552"/>
                <a:gd name="T62" fmla="*/ 2147483647 w 534"/>
                <a:gd name="T63" fmla="*/ 2147483647 h 552"/>
                <a:gd name="T64" fmla="*/ 2147483647 w 534"/>
                <a:gd name="T65" fmla="*/ 2147483647 h 552"/>
                <a:gd name="T66" fmla="*/ 2147483647 w 534"/>
                <a:gd name="T67" fmla="*/ 2147483647 h 552"/>
                <a:gd name="T68" fmla="*/ 2147483647 w 534"/>
                <a:gd name="T69" fmla="*/ 2147483647 h 552"/>
                <a:gd name="T70" fmla="*/ 2147483647 w 534"/>
                <a:gd name="T71" fmla="*/ 2147483647 h 552"/>
                <a:gd name="T72" fmla="*/ 2147483647 w 534"/>
                <a:gd name="T73" fmla="*/ 2147483647 h 552"/>
                <a:gd name="T74" fmla="*/ 2147483647 w 534"/>
                <a:gd name="T75" fmla="*/ 2147483647 h 552"/>
                <a:gd name="T76" fmla="*/ 2147483647 w 534"/>
                <a:gd name="T77" fmla="*/ 2147483647 h 552"/>
                <a:gd name="T78" fmla="*/ 2147483647 w 534"/>
                <a:gd name="T79" fmla="*/ 2147483647 h 552"/>
                <a:gd name="T80" fmla="*/ 2147483647 w 534"/>
                <a:gd name="T81" fmla="*/ 2147483647 h 552"/>
                <a:gd name="T82" fmla="*/ 2147483647 w 534"/>
                <a:gd name="T83" fmla="*/ 2147483647 h 552"/>
                <a:gd name="T84" fmla="*/ 2147483647 w 534"/>
                <a:gd name="T85" fmla="*/ 2147483647 h 552"/>
                <a:gd name="T86" fmla="*/ 2147483647 w 534"/>
                <a:gd name="T87" fmla="*/ 2147483647 h 552"/>
                <a:gd name="T88" fmla="*/ 2147483647 w 534"/>
                <a:gd name="T89" fmla="*/ 2147483647 h 552"/>
                <a:gd name="T90" fmla="*/ 2147483647 w 534"/>
                <a:gd name="T91" fmla="*/ 2147483647 h 552"/>
                <a:gd name="T92" fmla="*/ 2147483647 w 534"/>
                <a:gd name="T93" fmla="*/ 2147483647 h 552"/>
                <a:gd name="T94" fmla="*/ 2147483647 w 534"/>
                <a:gd name="T95" fmla="*/ 2147483647 h 552"/>
                <a:gd name="T96" fmla="*/ 2147483647 w 534"/>
                <a:gd name="T97" fmla="*/ 2147483647 h 552"/>
                <a:gd name="T98" fmla="*/ 2147483647 w 534"/>
                <a:gd name="T99" fmla="*/ 2147483647 h 552"/>
                <a:gd name="T100" fmla="*/ 2147483647 w 534"/>
                <a:gd name="T101" fmla="*/ 2147483647 h 552"/>
                <a:gd name="T102" fmla="*/ 2147483647 w 534"/>
                <a:gd name="T103" fmla="*/ 2147483647 h 552"/>
                <a:gd name="T104" fmla="*/ 2147483647 w 534"/>
                <a:gd name="T105" fmla="*/ 2147483647 h 552"/>
                <a:gd name="T106" fmla="*/ 2147483647 w 534"/>
                <a:gd name="T107" fmla="*/ 2147483647 h 55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34"/>
                <a:gd name="T163" fmla="*/ 0 h 552"/>
                <a:gd name="T164" fmla="*/ 534 w 534"/>
                <a:gd name="T165" fmla="*/ 552 h 55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34" h="552">
                  <a:moveTo>
                    <a:pt x="240" y="108"/>
                  </a:moveTo>
                  <a:lnTo>
                    <a:pt x="270" y="126"/>
                  </a:lnTo>
                  <a:lnTo>
                    <a:pt x="282" y="120"/>
                  </a:lnTo>
                  <a:lnTo>
                    <a:pt x="240" y="108"/>
                  </a:lnTo>
                  <a:close/>
                  <a:moveTo>
                    <a:pt x="24" y="258"/>
                  </a:moveTo>
                  <a:lnTo>
                    <a:pt x="0" y="282"/>
                  </a:lnTo>
                  <a:lnTo>
                    <a:pt x="42" y="294"/>
                  </a:lnTo>
                  <a:lnTo>
                    <a:pt x="24" y="258"/>
                  </a:lnTo>
                  <a:close/>
                  <a:moveTo>
                    <a:pt x="312" y="414"/>
                  </a:moveTo>
                  <a:lnTo>
                    <a:pt x="312" y="420"/>
                  </a:lnTo>
                  <a:lnTo>
                    <a:pt x="324" y="420"/>
                  </a:lnTo>
                  <a:lnTo>
                    <a:pt x="324" y="414"/>
                  </a:lnTo>
                  <a:lnTo>
                    <a:pt x="318" y="408"/>
                  </a:lnTo>
                  <a:lnTo>
                    <a:pt x="312" y="408"/>
                  </a:lnTo>
                  <a:lnTo>
                    <a:pt x="312" y="414"/>
                  </a:lnTo>
                  <a:close/>
                  <a:moveTo>
                    <a:pt x="306" y="390"/>
                  </a:moveTo>
                  <a:lnTo>
                    <a:pt x="300" y="378"/>
                  </a:lnTo>
                  <a:lnTo>
                    <a:pt x="294" y="390"/>
                  </a:lnTo>
                  <a:lnTo>
                    <a:pt x="306" y="390"/>
                  </a:lnTo>
                  <a:close/>
                  <a:moveTo>
                    <a:pt x="294" y="294"/>
                  </a:moveTo>
                  <a:lnTo>
                    <a:pt x="318" y="336"/>
                  </a:lnTo>
                  <a:lnTo>
                    <a:pt x="330" y="318"/>
                  </a:lnTo>
                  <a:lnTo>
                    <a:pt x="294" y="294"/>
                  </a:lnTo>
                  <a:close/>
                  <a:moveTo>
                    <a:pt x="108" y="264"/>
                  </a:moveTo>
                  <a:lnTo>
                    <a:pt x="138" y="264"/>
                  </a:lnTo>
                  <a:lnTo>
                    <a:pt x="144" y="270"/>
                  </a:lnTo>
                  <a:lnTo>
                    <a:pt x="156" y="270"/>
                  </a:lnTo>
                  <a:lnTo>
                    <a:pt x="180" y="282"/>
                  </a:lnTo>
                  <a:lnTo>
                    <a:pt x="192" y="282"/>
                  </a:lnTo>
                  <a:lnTo>
                    <a:pt x="198" y="288"/>
                  </a:lnTo>
                  <a:lnTo>
                    <a:pt x="204" y="288"/>
                  </a:lnTo>
                  <a:lnTo>
                    <a:pt x="216" y="300"/>
                  </a:lnTo>
                  <a:lnTo>
                    <a:pt x="228" y="306"/>
                  </a:lnTo>
                  <a:lnTo>
                    <a:pt x="234" y="312"/>
                  </a:lnTo>
                  <a:lnTo>
                    <a:pt x="246" y="312"/>
                  </a:lnTo>
                  <a:lnTo>
                    <a:pt x="252" y="306"/>
                  </a:lnTo>
                  <a:lnTo>
                    <a:pt x="252" y="288"/>
                  </a:lnTo>
                  <a:lnTo>
                    <a:pt x="228" y="264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04" y="252"/>
                  </a:lnTo>
                  <a:lnTo>
                    <a:pt x="198" y="246"/>
                  </a:lnTo>
                  <a:lnTo>
                    <a:pt x="186" y="246"/>
                  </a:lnTo>
                  <a:lnTo>
                    <a:pt x="174" y="234"/>
                  </a:lnTo>
                  <a:lnTo>
                    <a:pt x="168" y="234"/>
                  </a:lnTo>
                  <a:lnTo>
                    <a:pt x="174" y="228"/>
                  </a:lnTo>
                  <a:lnTo>
                    <a:pt x="192" y="228"/>
                  </a:lnTo>
                  <a:lnTo>
                    <a:pt x="198" y="240"/>
                  </a:lnTo>
                  <a:lnTo>
                    <a:pt x="222" y="252"/>
                  </a:lnTo>
                  <a:lnTo>
                    <a:pt x="234" y="264"/>
                  </a:lnTo>
                  <a:lnTo>
                    <a:pt x="258" y="264"/>
                  </a:lnTo>
                  <a:lnTo>
                    <a:pt x="270" y="252"/>
                  </a:lnTo>
                  <a:lnTo>
                    <a:pt x="258" y="240"/>
                  </a:lnTo>
                  <a:lnTo>
                    <a:pt x="246" y="240"/>
                  </a:lnTo>
                  <a:lnTo>
                    <a:pt x="234" y="234"/>
                  </a:lnTo>
                  <a:lnTo>
                    <a:pt x="222" y="234"/>
                  </a:lnTo>
                  <a:lnTo>
                    <a:pt x="210" y="228"/>
                  </a:lnTo>
                  <a:lnTo>
                    <a:pt x="204" y="216"/>
                  </a:lnTo>
                  <a:lnTo>
                    <a:pt x="198" y="210"/>
                  </a:lnTo>
                  <a:lnTo>
                    <a:pt x="198" y="204"/>
                  </a:lnTo>
                  <a:lnTo>
                    <a:pt x="192" y="192"/>
                  </a:lnTo>
                  <a:lnTo>
                    <a:pt x="186" y="186"/>
                  </a:lnTo>
                  <a:lnTo>
                    <a:pt x="174" y="162"/>
                  </a:lnTo>
                  <a:lnTo>
                    <a:pt x="168" y="156"/>
                  </a:lnTo>
                  <a:lnTo>
                    <a:pt x="162" y="144"/>
                  </a:lnTo>
                  <a:lnTo>
                    <a:pt x="150" y="132"/>
                  </a:lnTo>
                  <a:lnTo>
                    <a:pt x="150" y="120"/>
                  </a:lnTo>
                  <a:lnTo>
                    <a:pt x="144" y="114"/>
                  </a:lnTo>
                  <a:lnTo>
                    <a:pt x="144" y="102"/>
                  </a:lnTo>
                  <a:lnTo>
                    <a:pt x="150" y="96"/>
                  </a:lnTo>
                  <a:lnTo>
                    <a:pt x="156" y="96"/>
                  </a:lnTo>
                  <a:lnTo>
                    <a:pt x="162" y="102"/>
                  </a:lnTo>
                  <a:lnTo>
                    <a:pt x="162" y="108"/>
                  </a:lnTo>
                  <a:lnTo>
                    <a:pt x="168" y="114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86" y="120"/>
                  </a:lnTo>
                  <a:lnTo>
                    <a:pt x="198" y="132"/>
                  </a:lnTo>
                  <a:lnTo>
                    <a:pt x="198" y="144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16" y="138"/>
                  </a:lnTo>
                  <a:lnTo>
                    <a:pt x="204" y="120"/>
                  </a:lnTo>
                  <a:lnTo>
                    <a:pt x="210" y="120"/>
                  </a:lnTo>
                  <a:lnTo>
                    <a:pt x="234" y="132"/>
                  </a:lnTo>
                  <a:lnTo>
                    <a:pt x="222" y="114"/>
                  </a:lnTo>
                  <a:lnTo>
                    <a:pt x="228" y="108"/>
                  </a:lnTo>
                  <a:lnTo>
                    <a:pt x="228" y="84"/>
                  </a:lnTo>
                  <a:lnTo>
                    <a:pt x="240" y="72"/>
                  </a:lnTo>
                  <a:lnTo>
                    <a:pt x="270" y="72"/>
                  </a:lnTo>
                  <a:lnTo>
                    <a:pt x="276" y="78"/>
                  </a:lnTo>
                  <a:lnTo>
                    <a:pt x="276" y="90"/>
                  </a:lnTo>
                  <a:lnTo>
                    <a:pt x="288" y="90"/>
                  </a:lnTo>
                  <a:lnTo>
                    <a:pt x="294" y="84"/>
                  </a:lnTo>
                  <a:lnTo>
                    <a:pt x="300" y="72"/>
                  </a:lnTo>
                  <a:lnTo>
                    <a:pt x="306" y="66"/>
                  </a:lnTo>
                  <a:lnTo>
                    <a:pt x="342" y="66"/>
                  </a:lnTo>
                  <a:lnTo>
                    <a:pt x="360" y="72"/>
                  </a:lnTo>
                  <a:lnTo>
                    <a:pt x="372" y="72"/>
                  </a:lnTo>
                  <a:lnTo>
                    <a:pt x="378" y="78"/>
                  </a:lnTo>
                  <a:lnTo>
                    <a:pt x="384" y="78"/>
                  </a:lnTo>
                  <a:lnTo>
                    <a:pt x="384" y="72"/>
                  </a:lnTo>
                  <a:lnTo>
                    <a:pt x="390" y="60"/>
                  </a:lnTo>
                  <a:lnTo>
                    <a:pt x="390" y="48"/>
                  </a:lnTo>
                  <a:lnTo>
                    <a:pt x="384" y="42"/>
                  </a:lnTo>
                  <a:lnTo>
                    <a:pt x="384" y="36"/>
                  </a:lnTo>
                  <a:lnTo>
                    <a:pt x="390" y="30"/>
                  </a:lnTo>
                  <a:lnTo>
                    <a:pt x="408" y="30"/>
                  </a:lnTo>
                  <a:lnTo>
                    <a:pt x="408" y="18"/>
                  </a:lnTo>
                  <a:lnTo>
                    <a:pt x="402" y="12"/>
                  </a:lnTo>
                  <a:lnTo>
                    <a:pt x="402" y="6"/>
                  </a:lnTo>
                  <a:lnTo>
                    <a:pt x="390" y="6"/>
                  </a:lnTo>
                  <a:lnTo>
                    <a:pt x="384" y="0"/>
                  </a:lnTo>
                  <a:lnTo>
                    <a:pt x="366" y="6"/>
                  </a:lnTo>
                  <a:lnTo>
                    <a:pt x="372" y="12"/>
                  </a:lnTo>
                  <a:lnTo>
                    <a:pt x="372" y="30"/>
                  </a:lnTo>
                  <a:lnTo>
                    <a:pt x="366" y="36"/>
                  </a:lnTo>
                  <a:lnTo>
                    <a:pt x="348" y="36"/>
                  </a:lnTo>
                  <a:lnTo>
                    <a:pt x="336" y="24"/>
                  </a:lnTo>
                  <a:lnTo>
                    <a:pt x="324" y="36"/>
                  </a:lnTo>
                  <a:lnTo>
                    <a:pt x="312" y="36"/>
                  </a:lnTo>
                  <a:lnTo>
                    <a:pt x="300" y="24"/>
                  </a:lnTo>
                  <a:lnTo>
                    <a:pt x="294" y="30"/>
                  </a:lnTo>
                  <a:lnTo>
                    <a:pt x="282" y="30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34" y="12"/>
                  </a:lnTo>
                  <a:lnTo>
                    <a:pt x="228" y="30"/>
                  </a:lnTo>
                  <a:lnTo>
                    <a:pt x="204" y="24"/>
                  </a:lnTo>
                  <a:lnTo>
                    <a:pt x="198" y="30"/>
                  </a:lnTo>
                  <a:lnTo>
                    <a:pt x="186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62" y="30"/>
                  </a:lnTo>
                  <a:lnTo>
                    <a:pt x="150" y="36"/>
                  </a:lnTo>
                  <a:lnTo>
                    <a:pt x="138" y="48"/>
                  </a:lnTo>
                  <a:lnTo>
                    <a:pt x="126" y="54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96" y="72"/>
                  </a:lnTo>
                  <a:lnTo>
                    <a:pt x="72" y="72"/>
                  </a:lnTo>
                  <a:lnTo>
                    <a:pt x="66" y="66"/>
                  </a:lnTo>
                  <a:lnTo>
                    <a:pt x="60" y="66"/>
                  </a:lnTo>
                  <a:lnTo>
                    <a:pt x="48" y="72"/>
                  </a:lnTo>
                  <a:lnTo>
                    <a:pt x="54" y="84"/>
                  </a:lnTo>
                  <a:lnTo>
                    <a:pt x="54" y="90"/>
                  </a:lnTo>
                  <a:lnTo>
                    <a:pt x="42" y="102"/>
                  </a:lnTo>
                  <a:lnTo>
                    <a:pt x="24" y="102"/>
                  </a:lnTo>
                  <a:lnTo>
                    <a:pt x="24" y="126"/>
                  </a:lnTo>
                  <a:lnTo>
                    <a:pt x="12" y="132"/>
                  </a:lnTo>
                  <a:lnTo>
                    <a:pt x="0" y="132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30" y="228"/>
                  </a:lnTo>
                  <a:lnTo>
                    <a:pt x="36" y="234"/>
                  </a:lnTo>
                  <a:lnTo>
                    <a:pt x="42" y="246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84" y="270"/>
                  </a:lnTo>
                  <a:lnTo>
                    <a:pt x="96" y="264"/>
                  </a:lnTo>
                  <a:lnTo>
                    <a:pt x="108" y="264"/>
                  </a:lnTo>
                  <a:close/>
                  <a:moveTo>
                    <a:pt x="396" y="252"/>
                  </a:moveTo>
                  <a:lnTo>
                    <a:pt x="372" y="252"/>
                  </a:lnTo>
                  <a:lnTo>
                    <a:pt x="372" y="270"/>
                  </a:lnTo>
                  <a:lnTo>
                    <a:pt x="384" y="294"/>
                  </a:lnTo>
                  <a:lnTo>
                    <a:pt x="396" y="252"/>
                  </a:lnTo>
                  <a:close/>
                  <a:moveTo>
                    <a:pt x="24" y="312"/>
                  </a:moveTo>
                  <a:lnTo>
                    <a:pt x="18" y="318"/>
                  </a:lnTo>
                  <a:lnTo>
                    <a:pt x="24" y="324"/>
                  </a:lnTo>
                  <a:lnTo>
                    <a:pt x="30" y="324"/>
                  </a:lnTo>
                  <a:lnTo>
                    <a:pt x="36" y="330"/>
                  </a:lnTo>
                  <a:lnTo>
                    <a:pt x="42" y="324"/>
                  </a:lnTo>
                  <a:lnTo>
                    <a:pt x="42" y="318"/>
                  </a:lnTo>
                  <a:lnTo>
                    <a:pt x="30" y="306"/>
                  </a:lnTo>
                  <a:lnTo>
                    <a:pt x="24" y="312"/>
                  </a:lnTo>
                  <a:close/>
                  <a:moveTo>
                    <a:pt x="378" y="390"/>
                  </a:moveTo>
                  <a:lnTo>
                    <a:pt x="378" y="408"/>
                  </a:lnTo>
                  <a:lnTo>
                    <a:pt x="390" y="390"/>
                  </a:lnTo>
                  <a:lnTo>
                    <a:pt x="378" y="390"/>
                  </a:lnTo>
                  <a:close/>
                  <a:moveTo>
                    <a:pt x="408" y="330"/>
                  </a:moveTo>
                  <a:lnTo>
                    <a:pt x="396" y="330"/>
                  </a:lnTo>
                  <a:lnTo>
                    <a:pt x="384" y="336"/>
                  </a:lnTo>
                  <a:lnTo>
                    <a:pt x="384" y="342"/>
                  </a:lnTo>
                  <a:lnTo>
                    <a:pt x="396" y="342"/>
                  </a:lnTo>
                  <a:lnTo>
                    <a:pt x="402" y="336"/>
                  </a:lnTo>
                  <a:lnTo>
                    <a:pt x="408" y="336"/>
                  </a:lnTo>
                  <a:lnTo>
                    <a:pt x="408" y="330"/>
                  </a:lnTo>
                  <a:close/>
                  <a:moveTo>
                    <a:pt x="396" y="192"/>
                  </a:moveTo>
                  <a:lnTo>
                    <a:pt x="372" y="198"/>
                  </a:lnTo>
                  <a:lnTo>
                    <a:pt x="372" y="210"/>
                  </a:lnTo>
                  <a:lnTo>
                    <a:pt x="390" y="210"/>
                  </a:lnTo>
                  <a:lnTo>
                    <a:pt x="396" y="216"/>
                  </a:lnTo>
                  <a:lnTo>
                    <a:pt x="396" y="222"/>
                  </a:lnTo>
                  <a:lnTo>
                    <a:pt x="414" y="222"/>
                  </a:lnTo>
                  <a:lnTo>
                    <a:pt x="414" y="210"/>
                  </a:lnTo>
                  <a:lnTo>
                    <a:pt x="396" y="192"/>
                  </a:lnTo>
                  <a:close/>
                  <a:moveTo>
                    <a:pt x="342" y="372"/>
                  </a:moveTo>
                  <a:lnTo>
                    <a:pt x="342" y="378"/>
                  </a:lnTo>
                  <a:lnTo>
                    <a:pt x="348" y="384"/>
                  </a:lnTo>
                  <a:lnTo>
                    <a:pt x="360" y="384"/>
                  </a:lnTo>
                  <a:lnTo>
                    <a:pt x="366" y="378"/>
                  </a:lnTo>
                  <a:lnTo>
                    <a:pt x="366" y="372"/>
                  </a:lnTo>
                  <a:lnTo>
                    <a:pt x="360" y="366"/>
                  </a:lnTo>
                  <a:lnTo>
                    <a:pt x="342" y="366"/>
                  </a:lnTo>
                  <a:lnTo>
                    <a:pt x="342" y="372"/>
                  </a:lnTo>
                  <a:close/>
                  <a:moveTo>
                    <a:pt x="444" y="312"/>
                  </a:moveTo>
                  <a:lnTo>
                    <a:pt x="432" y="312"/>
                  </a:lnTo>
                  <a:lnTo>
                    <a:pt x="432" y="330"/>
                  </a:lnTo>
                  <a:lnTo>
                    <a:pt x="444" y="336"/>
                  </a:lnTo>
                  <a:lnTo>
                    <a:pt x="450" y="330"/>
                  </a:lnTo>
                  <a:lnTo>
                    <a:pt x="450" y="318"/>
                  </a:lnTo>
                  <a:lnTo>
                    <a:pt x="444" y="312"/>
                  </a:lnTo>
                  <a:close/>
                  <a:moveTo>
                    <a:pt x="444" y="372"/>
                  </a:moveTo>
                  <a:lnTo>
                    <a:pt x="456" y="354"/>
                  </a:lnTo>
                  <a:lnTo>
                    <a:pt x="438" y="354"/>
                  </a:lnTo>
                  <a:lnTo>
                    <a:pt x="444" y="372"/>
                  </a:lnTo>
                  <a:close/>
                  <a:moveTo>
                    <a:pt x="276" y="222"/>
                  </a:moveTo>
                  <a:lnTo>
                    <a:pt x="276" y="240"/>
                  </a:lnTo>
                  <a:lnTo>
                    <a:pt x="288" y="240"/>
                  </a:lnTo>
                  <a:lnTo>
                    <a:pt x="276" y="222"/>
                  </a:lnTo>
                  <a:close/>
                  <a:moveTo>
                    <a:pt x="534" y="420"/>
                  </a:moveTo>
                  <a:lnTo>
                    <a:pt x="522" y="420"/>
                  </a:lnTo>
                  <a:lnTo>
                    <a:pt x="516" y="426"/>
                  </a:lnTo>
                  <a:lnTo>
                    <a:pt x="510" y="438"/>
                  </a:lnTo>
                  <a:lnTo>
                    <a:pt x="510" y="468"/>
                  </a:lnTo>
                  <a:lnTo>
                    <a:pt x="516" y="468"/>
                  </a:lnTo>
                  <a:lnTo>
                    <a:pt x="522" y="456"/>
                  </a:lnTo>
                  <a:lnTo>
                    <a:pt x="528" y="450"/>
                  </a:lnTo>
                  <a:lnTo>
                    <a:pt x="534" y="438"/>
                  </a:lnTo>
                  <a:lnTo>
                    <a:pt x="534" y="420"/>
                  </a:lnTo>
                  <a:close/>
                  <a:moveTo>
                    <a:pt x="462" y="384"/>
                  </a:moveTo>
                  <a:lnTo>
                    <a:pt x="456" y="408"/>
                  </a:lnTo>
                  <a:lnTo>
                    <a:pt x="498" y="378"/>
                  </a:lnTo>
                  <a:lnTo>
                    <a:pt x="486" y="372"/>
                  </a:lnTo>
                  <a:lnTo>
                    <a:pt x="462" y="384"/>
                  </a:lnTo>
                  <a:close/>
                  <a:moveTo>
                    <a:pt x="462" y="510"/>
                  </a:moveTo>
                  <a:lnTo>
                    <a:pt x="480" y="510"/>
                  </a:lnTo>
                  <a:lnTo>
                    <a:pt x="468" y="468"/>
                  </a:lnTo>
                  <a:lnTo>
                    <a:pt x="462" y="510"/>
                  </a:lnTo>
                  <a:close/>
                  <a:moveTo>
                    <a:pt x="276" y="330"/>
                  </a:moveTo>
                  <a:lnTo>
                    <a:pt x="270" y="336"/>
                  </a:lnTo>
                  <a:lnTo>
                    <a:pt x="270" y="348"/>
                  </a:lnTo>
                  <a:lnTo>
                    <a:pt x="276" y="348"/>
                  </a:lnTo>
                  <a:lnTo>
                    <a:pt x="288" y="336"/>
                  </a:lnTo>
                  <a:lnTo>
                    <a:pt x="282" y="330"/>
                  </a:lnTo>
                  <a:lnTo>
                    <a:pt x="276" y="330"/>
                  </a:lnTo>
                  <a:close/>
                  <a:moveTo>
                    <a:pt x="186" y="432"/>
                  </a:move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198" y="444"/>
                  </a:lnTo>
                  <a:lnTo>
                    <a:pt x="198" y="438"/>
                  </a:lnTo>
                  <a:lnTo>
                    <a:pt x="192" y="432"/>
                  </a:lnTo>
                  <a:lnTo>
                    <a:pt x="186" y="432"/>
                  </a:lnTo>
                  <a:close/>
                  <a:moveTo>
                    <a:pt x="384" y="528"/>
                  </a:moveTo>
                  <a:lnTo>
                    <a:pt x="378" y="528"/>
                  </a:lnTo>
                  <a:lnTo>
                    <a:pt x="378" y="516"/>
                  </a:lnTo>
                  <a:lnTo>
                    <a:pt x="372" y="510"/>
                  </a:lnTo>
                  <a:lnTo>
                    <a:pt x="342" y="510"/>
                  </a:lnTo>
                  <a:lnTo>
                    <a:pt x="306" y="504"/>
                  </a:lnTo>
                  <a:lnTo>
                    <a:pt x="276" y="504"/>
                  </a:lnTo>
                  <a:lnTo>
                    <a:pt x="246" y="486"/>
                  </a:lnTo>
                  <a:lnTo>
                    <a:pt x="228" y="504"/>
                  </a:lnTo>
                  <a:lnTo>
                    <a:pt x="234" y="510"/>
                  </a:lnTo>
                  <a:lnTo>
                    <a:pt x="246" y="516"/>
                  </a:lnTo>
                  <a:lnTo>
                    <a:pt x="252" y="522"/>
                  </a:lnTo>
                  <a:lnTo>
                    <a:pt x="258" y="516"/>
                  </a:lnTo>
                  <a:lnTo>
                    <a:pt x="264" y="528"/>
                  </a:lnTo>
                  <a:lnTo>
                    <a:pt x="300" y="528"/>
                  </a:lnTo>
                  <a:lnTo>
                    <a:pt x="312" y="552"/>
                  </a:lnTo>
                  <a:lnTo>
                    <a:pt x="354" y="546"/>
                  </a:lnTo>
                  <a:lnTo>
                    <a:pt x="354" y="540"/>
                  </a:lnTo>
                  <a:lnTo>
                    <a:pt x="402" y="540"/>
                  </a:lnTo>
                  <a:lnTo>
                    <a:pt x="414" y="528"/>
                  </a:lnTo>
                  <a:lnTo>
                    <a:pt x="414" y="522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22"/>
                  </a:lnTo>
                  <a:lnTo>
                    <a:pt x="390" y="522"/>
                  </a:lnTo>
                  <a:lnTo>
                    <a:pt x="384" y="528"/>
                  </a:lnTo>
                  <a:close/>
                  <a:moveTo>
                    <a:pt x="420" y="408"/>
                  </a:moveTo>
                  <a:lnTo>
                    <a:pt x="408" y="408"/>
                  </a:lnTo>
                  <a:lnTo>
                    <a:pt x="408" y="420"/>
                  </a:lnTo>
                  <a:lnTo>
                    <a:pt x="420" y="420"/>
                  </a:lnTo>
                  <a:lnTo>
                    <a:pt x="426" y="414"/>
                  </a:lnTo>
                  <a:lnTo>
                    <a:pt x="420" y="408"/>
                  </a:lnTo>
                  <a:close/>
                  <a:moveTo>
                    <a:pt x="114" y="276"/>
                  </a:moveTo>
                  <a:lnTo>
                    <a:pt x="90" y="288"/>
                  </a:lnTo>
                  <a:lnTo>
                    <a:pt x="84" y="288"/>
                  </a:lnTo>
                  <a:lnTo>
                    <a:pt x="66" y="312"/>
                  </a:lnTo>
                  <a:lnTo>
                    <a:pt x="96" y="336"/>
                  </a:lnTo>
                  <a:lnTo>
                    <a:pt x="96" y="348"/>
                  </a:lnTo>
                  <a:lnTo>
                    <a:pt x="90" y="366"/>
                  </a:lnTo>
                  <a:lnTo>
                    <a:pt x="90" y="384"/>
                  </a:lnTo>
                  <a:lnTo>
                    <a:pt x="96" y="390"/>
                  </a:lnTo>
                  <a:lnTo>
                    <a:pt x="108" y="396"/>
                  </a:lnTo>
                  <a:lnTo>
                    <a:pt x="114" y="396"/>
                  </a:lnTo>
                  <a:lnTo>
                    <a:pt x="114" y="390"/>
                  </a:lnTo>
                  <a:lnTo>
                    <a:pt x="126" y="378"/>
                  </a:lnTo>
                  <a:lnTo>
                    <a:pt x="132" y="378"/>
                  </a:lnTo>
                  <a:lnTo>
                    <a:pt x="156" y="420"/>
                  </a:lnTo>
                  <a:lnTo>
                    <a:pt x="162" y="390"/>
                  </a:lnTo>
                  <a:lnTo>
                    <a:pt x="180" y="414"/>
                  </a:lnTo>
                  <a:lnTo>
                    <a:pt x="204" y="420"/>
                  </a:lnTo>
                  <a:lnTo>
                    <a:pt x="186" y="402"/>
                  </a:lnTo>
                  <a:lnTo>
                    <a:pt x="192" y="396"/>
                  </a:lnTo>
                  <a:lnTo>
                    <a:pt x="192" y="372"/>
                  </a:lnTo>
                  <a:lnTo>
                    <a:pt x="186" y="366"/>
                  </a:lnTo>
                  <a:lnTo>
                    <a:pt x="180" y="354"/>
                  </a:lnTo>
                  <a:lnTo>
                    <a:pt x="174" y="348"/>
                  </a:lnTo>
                  <a:lnTo>
                    <a:pt x="168" y="336"/>
                  </a:lnTo>
                  <a:lnTo>
                    <a:pt x="168" y="330"/>
                  </a:lnTo>
                  <a:lnTo>
                    <a:pt x="186" y="330"/>
                  </a:lnTo>
                  <a:lnTo>
                    <a:pt x="198" y="336"/>
                  </a:lnTo>
                  <a:lnTo>
                    <a:pt x="210" y="348"/>
                  </a:lnTo>
                  <a:lnTo>
                    <a:pt x="222" y="342"/>
                  </a:lnTo>
                  <a:lnTo>
                    <a:pt x="210" y="336"/>
                  </a:lnTo>
                  <a:lnTo>
                    <a:pt x="204" y="324"/>
                  </a:lnTo>
                  <a:lnTo>
                    <a:pt x="192" y="318"/>
                  </a:lnTo>
                  <a:lnTo>
                    <a:pt x="186" y="312"/>
                  </a:lnTo>
                  <a:lnTo>
                    <a:pt x="174" y="306"/>
                  </a:lnTo>
                  <a:lnTo>
                    <a:pt x="156" y="294"/>
                  </a:lnTo>
                  <a:lnTo>
                    <a:pt x="138" y="288"/>
                  </a:lnTo>
                  <a:lnTo>
                    <a:pt x="126" y="282"/>
                  </a:lnTo>
                  <a:lnTo>
                    <a:pt x="120" y="276"/>
                  </a:lnTo>
                  <a:lnTo>
                    <a:pt x="114" y="2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4" name="Ghana" descr="© INSCALE GmbH, 05.05.2010&#10;http://www.presentationload.com/">
              <a:extLst>
                <a:ext uri="{FF2B5EF4-FFF2-40B4-BE49-F238E27FC236}">
                  <a16:creationId xmlns:a16="http://schemas.microsoft.com/office/drawing/2014/main" id="{F93557C7-9C6C-4AD9-654A-7F0D5C346895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4967" y="2879014"/>
              <a:ext cx="123038" cy="195673"/>
            </a:xfrm>
            <a:custGeom>
              <a:avLst/>
              <a:gdLst>
                <a:gd name="T0" fmla="*/ 2147483647 w 324"/>
                <a:gd name="T1" fmla="*/ 2147483647 h 516"/>
                <a:gd name="T2" fmla="*/ 2147483647 w 324"/>
                <a:gd name="T3" fmla="*/ 2147483647 h 516"/>
                <a:gd name="T4" fmla="*/ 2147483647 w 324"/>
                <a:gd name="T5" fmla="*/ 2147483647 h 516"/>
                <a:gd name="T6" fmla="*/ 2147483647 w 324"/>
                <a:gd name="T7" fmla="*/ 2147483647 h 516"/>
                <a:gd name="T8" fmla="*/ 2147483647 w 324"/>
                <a:gd name="T9" fmla="*/ 2147483647 h 516"/>
                <a:gd name="T10" fmla="*/ 2147483647 w 324"/>
                <a:gd name="T11" fmla="*/ 2147483647 h 516"/>
                <a:gd name="T12" fmla="*/ 2147483647 w 324"/>
                <a:gd name="T13" fmla="*/ 2147483647 h 516"/>
                <a:gd name="T14" fmla="*/ 2147483647 w 324"/>
                <a:gd name="T15" fmla="*/ 2147483647 h 516"/>
                <a:gd name="T16" fmla="*/ 2147483647 w 324"/>
                <a:gd name="T17" fmla="*/ 2147483647 h 516"/>
                <a:gd name="T18" fmla="*/ 2147483647 w 324"/>
                <a:gd name="T19" fmla="*/ 2147483647 h 516"/>
                <a:gd name="T20" fmla="*/ 2147483647 w 324"/>
                <a:gd name="T21" fmla="*/ 2147483647 h 516"/>
                <a:gd name="T22" fmla="*/ 2147483647 w 324"/>
                <a:gd name="T23" fmla="*/ 2147483647 h 516"/>
                <a:gd name="T24" fmla="*/ 2147483647 w 324"/>
                <a:gd name="T25" fmla="*/ 2147483647 h 516"/>
                <a:gd name="T26" fmla="*/ 2147483647 w 324"/>
                <a:gd name="T27" fmla="*/ 0 h 516"/>
                <a:gd name="T28" fmla="*/ 2147483647 w 324"/>
                <a:gd name="T29" fmla="*/ 2147483647 h 516"/>
                <a:gd name="T30" fmla="*/ 2147483647 w 324"/>
                <a:gd name="T31" fmla="*/ 2147483647 h 516"/>
                <a:gd name="T32" fmla="*/ 2147483647 w 324"/>
                <a:gd name="T33" fmla="*/ 2147483647 h 516"/>
                <a:gd name="T34" fmla="*/ 2147483647 w 324"/>
                <a:gd name="T35" fmla="*/ 2147483647 h 516"/>
                <a:gd name="T36" fmla="*/ 2147483647 w 324"/>
                <a:gd name="T37" fmla="*/ 2147483647 h 516"/>
                <a:gd name="T38" fmla="*/ 2147483647 w 324"/>
                <a:gd name="T39" fmla="*/ 2147483647 h 516"/>
                <a:gd name="T40" fmla="*/ 2147483647 w 324"/>
                <a:gd name="T41" fmla="*/ 2147483647 h 516"/>
                <a:gd name="T42" fmla="*/ 2147483647 w 324"/>
                <a:gd name="T43" fmla="*/ 2147483647 h 516"/>
                <a:gd name="T44" fmla="*/ 2147483647 w 324"/>
                <a:gd name="T45" fmla="*/ 2147483647 h 516"/>
                <a:gd name="T46" fmla="*/ 2147483647 w 324"/>
                <a:gd name="T47" fmla="*/ 2147483647 h 516"/>
                <a:gd name="T48" fmla="*/ 2147483647 w 324"/>
                <a:gd name="T49" fmla="*/ 2147483647 h 516"/>
                <a:gd name="T50" fmla="*/ 2147483647 w 324"/>
                <a:gd name="T51" fmla="*/ 2147483647 h 516"/>
                <a:gd name="T52" fmla="*/ 2147483647 w 324"/>
                <a:gd name="T53" fmla="*/ 2147483647 h 516"/>
                <a:gd name="T54" fmla="*/ 0 w 324"/>
                <a:gd name="T55" fmla="*/ 2147483647 h 516"/>
                <a:gd name="T56" fmla="*/ 2147483647 w 324"/>
                <a:gd name="T57" fmla="*/ 2147483647 h 516"/>
                <a:gd name="T58" fmla="*/ 2147483647 w 324"/>
                <a:gd name="T59" fmla="*/ 2147483647 h 516"/>
                <a:gd name="T60" fmla="*/ 2147483647 w 324"/>
                <a:gd name="T61" fmla="*/ 2147483647 h 516"/>
                <a:gd name="T62" fmla="*/ 2147483647 w 324"/>
                <a:gd name="T63" fmla="*/ 2147483647 h 516"/>
                <a:gd name="T64" fmla="*/ 2147483647 w 324"/>
                <a:gd name="T65" fmla="*/ 2147483647 h 516"/>
                <a:gd name="T66" fmla="*/ 2147483647 w 324"/>
                <a:gd name="T67" fmla="*/ 2147483647 h 516"/>
                <a:gd name="T68" fmla="*/ 2147483647 w 324"/>
                <a:gd name="T69" fmla="*/ 2147483647 h 516"/>
                <a:gd name="T70" fmla="*/ 2147483647 w 324"/>
                <a:gd name="T71" fmla="*/ 2147483647 h 516"/>
                <a:gd name="T72" fmla="*/ 2147483647 w 324"/>
                <a:gd name="T73" fmla="*/ 2147483647 h 516"/>
                <a:gd name="T74" fmla="*/ 2147483647 w 324"/>
                <a:gd name="T75" fmla="*/ 2147483647 h 516"/>
                <a:gd name="T76" fmla="*/ 2147483647 w 324"/>
                <a:gd name="T77" fmla="*/ 2147483647 h 516"/>
                <a:gd name="T78" fmla="*/ 2147483647 w 324"/>
                <a:gd name="T79" fmla="*/ 2147483647 h 516"/>
                <a:gd name="T80" fmla="*/ 2147483647 w 324"/>
                <a:gd name="T81" fmla="*/ 2147483647 h 516"/>
                <a:gd name="T82" fmla="*/ 2147483647 w 324"/>
                <a:gd name="T83" fmla="*/ 2147483647 h 516"/>
                <a:gd name="T84" fmla="*/ 2147483647 w 324"/>
                <a:gd name="T85" fmla="*/ 2147483647 h 516"/>
                <a:gd name="T86" fmla="*/ 2147483647 w 324"/>
                <a:gd name="T87" fmla="*/ 2147483647 h 5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4"/>
                <a:gd name="T133" fmla="*/ 0 h 516"/>
                <a:gd name="T134" fmla="*/ 324 w 324"/>
                <a:gd name="T135" fmla="*/ 516 h 5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4" h="516">
                  <a:moveTo>
                    <a:pt x="282" y="342"/>
                  </a:moveTo>
                  <a:lnTo>
                    <a:pt x="282" y="330"/>
                  </a:lnTo>
                  <a:lnTo>
                    <a:pt x="288" y="318"/>
                  </a:lnTo>
                  <a:lnTo>
                    <a:pt x="288" y="306"/>
                  </a:lnTo>
                  <a:lnTo>
                    <a:pt x="282" y="300"/>
                  </a:lnTo>
                  <a:lnTo>
                    <a:pt x="276" y="300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82" y="234"/>
                  </a:lnTo>
                  <a:lnTo>
                    <a:pt x="288" y="228"/>
                  </a:lnTo>
                  <a:lnTo>
                    <a:pt x="288" y="216"/>
                  </a:lnTo>
                  <a:lnTo>
                    <a:pt x="282" y="210"/>
                  </a:lnTo>
                  <a:lnTo>
                    <a:pt x="270" y="204"/>
                  </a:lnTo>
                  <a:lnTo>
                    <a:pt x="264" y="198"/>
                  </a:lnTo>
                  <a:lnTo>
                    <a:pt x="276" y="186"/>
                  </a:lnTo>
                  <a:lnTo>
                    <a:pt x="282" y="186"/>
                  </a:lnTo>
                  <a:lnTo>
                    <a:pt x="282" y="180"/>
                  </a:lnTo>
                  <a:lnTo>
                    <a:pt x="270" y="168"/>
                  </a:lnTo>
                  <a:lnTo>
                    <a:pt x="276" y="156"/>
                  </a:lnTo>
                  <a:lnTo>
                    <a:pt x="276" y="132"/>
                  </a:lnTo>
                  <a:lnTo>
                    <a:pt x="270" y="126"/>
                  </a:lnTo>
                  <a:lnTo>
                    <a:pt x="264" y="126"/>
                  </a:lnTo>
                  <a:lnTo>
                    <a:pt x="252" y="138"/>
                  </a:lnTo>
                  <a:lnTo>
                    <a:pt x="264" y="60"/>
                  </a:lnTo>
                  <a:lnTo>
                    <a:pt x="228" y="36"/>
                  </a:lnTo>
                  <a:lnTo>
                    <a:pt x="240" y="24"/>
                  </a:lnTo>
                  <a:lnTo>
                    <a:pt x="240" y="6"/>
                  </a:lnTo>
                  <a:lnTo>
                    <a:pt x="222" y="0"/>
                  </a:lnTo>
                  <a:lnTo>
                    <a:pt x="198" y="12"/>
                  </a:lnTo>
                  <a:lnTo>
                    <a:pt x="42" y="12"/>
                  </a:lnTo>
                  <a:lnTo>
                    <a:pt x="36" y="18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48"/>
                  </a:lnTo>
                  <a:lnTo>
                    <a:pt x="42" y="78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56"/>
                  </a:lnTo>
                  <a:lnTo>
                    <a:pt x="42" y="156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48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60" y="216"/>
                  </a:lnTo>
                  <a:lnTo>
                    <a:pt x="60" y="228"/>
                  </a:lnTo>
                  <a:lnTo>
                    <a:pt x="48" y="252"/>
                  </a:lnTo>
                  <a:lnTo>
                    <a:pt x="42" y="258"/>
                  </a:lnTo>
                  <a:lnTo>
                    <a:pt x="36" y="270"/>
                  </a:lnTo>
                  <a:lnTo>
                    <a:pt x="36" y="288"/>
                  </a:lnTo>
                  <a:lnTo>
                    <a:pt x="30" y="300"/>
                  </a:lnTo>
                  <a:lnTo>
                    <a:pt x="30" y="312"/>
                  </a:lnTo>
                  <a:lnTo>
                    <a:pt x="12" y="330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72"/>
                  </a:lnTo>
                  <a:lnTo>
                    <a:pt x="6" y="384"/>
                  </a:lnTo>
                  <a:lnTo>
                    <a:pt x="12" y="402"/>
                  </a:lnTo>
                  <a:lnTo>
                    <a:pt x="12" y="414"/>
                  </a:lnTo>
                  <a:lnTo>
                    <a:pt x="18" y="426"/>
                  </a:lnTo>
                  <a:lnTo>
                    <a:pt x="24" y="432"/>
                  </a:lnTo>
                  <a:lnTo>
                    <a:pt x="24" y="438"/>
                  </a:lnTo>
                  <a:lnTo>
                    <a:pt x="48" y="444"/>
                  </a:lnTo>
                  <a:lnTo>
                    <a:pt x="48" y="498"/>
                  </a:lnTo>
                  <a:lnTo>
                    <a:pt x="72" y="498"/>
                  </a:lnTo>
                  <a:lnTo>
                    <a:pt x="78" y="504"/>
                  </a:lnTo>
                  <a:lnTo>
                    <a:pt x="78" y="510"/>
                  </a:lnTo>
                  <a:lnTo>
                    <a:pt x="84" y="516"/>
                  </a:lnTo>
                  <a:lnTo>
                    <a:pt x="96" y="516"/>
                  </a:lnTo>
                  <a:lnTo>
                    <a:pt x="108" y="510"/>
                  </a:lnTo>
                  <a:lnTo>
                    <a:pt x="114" y="504"/>
                  </a:lnTo>
                  <a:lnTo>
                    <a:pt x="132" y="492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80" y="480"/>
                  </a:lnTo>
                  <a:lnTo>
                    <a:pt x="186" y="474"/>
                  </a:lnTo>
                  <a:lnTo>
                    <a:pt x="198" y="468"/>
                  </a:lnTo>
                  <a:lnTo>
                    <a:pt x="216" y="450"/>
                  </a:lnTo>
                  <a:lnTo>
                    <a:pt x="228" y="450"/>
                  </a:lnTo>
                  <a:lnTo>
                    <a:pt x="234" y="444"/>
                  </a:lnTo>
                  <a:lnTo>
                    <a:pt x="240" y="444"/>
                  </a:lnTo>
                  <a:lnTo>
                    <a:pt x="258" y="426"/>
                  </a:lnTo>
                  <a:lnTo>
                    <a:pt x="270" y="426"/>
                  </a:lnTo>
                  <a:lnTo>
                    <a:pt x="276" y="432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24" y="408"/>
                  </a:lnTo>
                  <a:lnTo>
                    <a:pt x="294" y="384"/>
                  </a:lnTo>
                  <a:lnTo>
                    <a:pt x="282" y="3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5" name="Germany" descr="© INSCALE GmbH, 05.05.2010&#10;http://www.presentationload.com/">
              <a:extLst>
                <a:ext uri="{FF2B5EF4-FFF2-40B4-BE49-F238E27FC236}">
                  <a16:creationId xmlns:a16="http://schemas.microsoft.com/office/drawing/2014/main" id="{0D66C0B3-B0FE-CEA4-0D4C-25498829FEAC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8829" y="1552285"/>
              <a:ext cx="213462" cy="223839"/>
            </a:xfrm>
            <a:custGeom>
              <a:avLst/>
              <a:gdLst>
                <a:gd name="T0" fmla="*/ 2147483647 w 564"/>
                <a:gd name="T1" fmla="*/ 2147483647 h 588"/>
                <a:gd name="T2" fmla="*/ 2147483647 w 564"/>
                <a:gd name="T3" fmla="*/ 2147483647 h 588"/>
                <a:gd name="T4" fmla="*/ 2147483647 w 564"/>
                <a:gd name="T5" fmla="*/ 2147483647 h 588"/>
                <a:gd name="T6" fmla="*/ 2147483647 w 564"/>
                <a:gd name="T7" fmla="*/ 2147483647 h 588"/>
                <a:gd name="T8" fmla="*/ 2147483647 w 564"/>
                <a:gd name="T9" fmla="*/ 2147483647 h 588"/>
                <a:gd name="T10" fmla="*/ 2147483647 w 564"/>
                <a:gd name="T11" fmla="*/ 2147483647 h 588"/>
                <a:gd name="T12" fmla="*/ 2147483647 w 564"/>
                <a:gd name="T13" fmla="*/ 2147483647 h 588"/>
                <a:gd name="T14" fmla="*/ 2147483647 w 564"/>
                <a:gd name="T15" fmla="*/ 2147483647 h 588"/>
                <a:gd name="T16" fmla="*/ 2147483647 w 564"/>
                <a:gd name="T17" fmla="*/ 2147483647 h 588"/>
                <a:gd name="T18" fmla="*/ 2147483647 w 564"/>
                <a:gd name="T19" fmla="*/ 2147483647 h 588"/>
                <a:gd name="T20" fmla="*/ 2147483647 w 564"/>
                <a:gd name="T21" fmla="*/ 2147483647 h 588"/>
                <a:gd name="T22" fmla="*/ 2147483647 w 564"/>
                <a:gd name="T23" fmla="*/ 2147483647 h 588"/>
                <a:gd name="T24" fmla="*/ 2147483647 w 564"/>
                <a:gd name="T25" fmla="*/ 2147483647 h 588"/>
                <a:gd name="T26" fmla="*/ 2147483647 w 564"/>
                <a:gd name="T27" fmla="*/ 2147483647 h 588"/>
                <a:gd name="T28" fmla="*/ 2147483647 w 564"/>
                <a:gd name="T29" fmla="*/ 2147483647 h 588"/>
                <a:gd name="T30" fmla="*/ 2147483647 w 564"/>
                <a:gd name="T31" fmla="*/ 2147483647 h 588"/>
                <a:gd name="T32" fmla="*/ 2147483647 w 564"/>
                <a:gd name="T33" fmla="*/ 2147483647 h 588"/>
                <a:gd name="T34" fmla="*/ 2147483647 w 564"/>
                <a:gd name="T35" fmla="*/ 2147483647 h 588"/>
                <a:gd name="T36" fmla="*/ 2147483647 w 564"/>
                <a:gd name="T37" fmla="*/ 2147483647 h 588"/>
                <a:gd name="T38" fmla="*/ 2147483647 w 564"/>
                <a:gd name="T39" fmla="*/ 2147483647 h 588"/>
                <a:gd name="T40" fmla="*/ 2147483647 w 564"/>
                <a:gd name="T41" fmla="*/ 2147483647 h 588"/>
                <a:gd name="T42" fmla="*/ 2147483647 w 564"/>
                <a:gd name="T43" fmla="*/ 2147483647 h 588"/>
                <a:gd name="T44" fmla="*/ 2147483647 w 564"/>
                <a:gd name="T45" fmla="*/ 2147483647 h 588"/>
                <a:gd name="T46" fmla="*/ 2147483647 w 564"/>
                <a:gd name="T47" fmla="*/ 2147483647 h 588"/>
                <a:gd name="T48" fmla="*/ 2147483647 w 564"/>
                <a:gd name="T49" fmla="*/ 2147483647 h 588"/>
                <a:gd name="T50" fmla="*/ 2147483647 w 564"/>
                <a:gd name="T51" fmla="*/ 2147483647 h 588"/>
                <a:gd name="T52" fmla="*/ 2147483647 w 564"/>
                <a:gd name="T53" fmla="*/ 2147483647 h 588"/>
                <a:gd name="T54" fmla="*/ 2147483647 w 564"/>
                <a:gd name="T55" fmla="*/ 2147483647 h 588"/>
                <a:gd name="T56" fmla="*/ 2147483647 w 564"/>
                <a:gd name="T57" fmla="*/ 2147483647 h 588"/>
                <a:gd name="T58" fmla="*/ 2147483647 w 564"/>
                <a:gd name="T59" fmla="*/ 2147483647 h 588"/>
                <a:gd name="T60" fmla="*/ 2147483647 w 564"/>
                <a:gd name="T61" fmla="*/ 2147483647 h 588"/>
                <a:gd name="T62" fmla="*/ 2147483647 w 564"/>
                <a:gd name="T63" fmla="*/ 2147483647 h 588"/>
                <a:gd name="T64" fmla="*/ 2147483647 w 564"/>
                <a:gd name="T65" fmla="*/ 2147483647 h 588"/>
                <a:gd name="T66" fmla="*/ 2147483647 w 564"/>
                <a:gd name="T67" fmla="*/ 2147483647 h 588"/>
                <a:gd name="T68" fmla="*/ 2147483647 w 564"/>
                <a:gd name="T69" fmla="*/ 2147483647 h 588"/>
                <a:gd name="T70" fmla="*/ 2147483647 w 564"/>
                <a:gd name="T71" fmla="*/ 2147483647 h 588"/>
                <a:gd name="T72" fmla="*/ 2147483647 w 564"/>
                <a:gd name="T73" fmla="*/ 2147483647 h 588"/>
                <a:gd name="T74" fmla="*/ 2147483647 w 564"/>
                <a:gd name="T75" fmla="*/ 2147483647 h 588"/>
                <a:gd name="T76" fmla="*/ 2147483647 w 564"/>
                <a:gd name="T77" fmla="*/ 2147483647 h 588"/>
                <a:gd name="T78" fmla="*/ 2147483647 w 564"/>
                <a:gd name="T79" fmla="*/ 2147483647 h 588"/>
                <a:gd name="T80" fmla="*/ 2147483647 w 564"/>
                <a:gd name="T81" fmla="*/ 2147483647 h 588"/>
                <a:gd name="T82" fmla="*/ 2147483647 w 564"/>
                <a:gd name="T83" fmla="*/ 0 h 588"/>
                <a:gd name="T84" fmla="*/ 2147483647 w 564"/>
                <a:gd name="T85" fmla="*/ 2147483647 h 588"/>
                <a:gd name="T86" fmla="*/ 2147483647 w 564"/>
                <a:gd name="T87" fmla="*/ 2147483647 h 588"/>
                <a:gd name="T88" fmla="*/ 2147483647 w 564"/>
                <a:gd name="T89" fmla="*/ 2147483647 h 588"/>
                <a:gd name="T90" fmla="*/ 2147483647 w 564"/>
                <a:gd name="T91" fmla="*/ 2147483647 h 588"/>
                <a:gd name="T92" fmla="*/ 2147483647 w 564"/>
                <a:gd name="T93" fmla="*/ 2147483647 h 588"/>
                <a:gd name="T94" fmla="*/ 2147483647 w 564"/>
                <a:gd name="T95" fmla="*/ 2147483647 h 588"/>
                <a:gd name="T96" fmla="*/ 2147483647 w 564"/>
                <a:gd name="T97" fmla="*/ 2147483647 h 588"/>
                <a:gd name="T98" fmla="*/ 2147483647 w 564"/>
                <a:gd name="T99" fmla="*/ 2147483647 h 588"/>
                <a:gd name="T100" fmla="*/ 2147483647 w 564"/>
                <a:gd name="T101" fmla="*/ 2147483647 h 588"/>
                <a:gd name="T102" fmla="*/ 2147483647 w 564"/>
                <a:gd name="T103" fmla="*/ 2147483647 h 588"/>
                <a:gd name="T104" fmla="*/ 0 w 564"/>
                <a:gd name="T105" fmla="*/ 2147483647 h 588"/>
                <a:gd name="T106" fmla="*/ 2147483647 w 564"/>
                <a:gd name="T107" fmla="*/ 2147483647 h 588"/>
                <a:gd name="T108" fmla="*/ 2147483647 w 564"/>
                <a:gd name="T109" fmla="*/ 2147483647 h 588"/>
                <a:gd name="T110" fmla="*/ 2147483647 w 564"/>
                <a:gd name="T111" fmla="*/ 2147483647 h 5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64"/>
                <a:gd name="T169" fmla="*/ 0 h 588"/>
                <a:gd name="T170" fmla="*/ 564 w 564"/>
                <a:gd name="T171" fmla="*/ 588 h 58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64" h="588">
                  <a:moveTo>
                    <a:pt x="30" y="414"/>
                  </a:moveTo>
                  <a:lnTo>
                    <a:pt x="30" y="420"/>
                  </a:lnTo>
                  <a:lnTo>
                    <a:pt x="36" y="420"/>
                  </a:lnTo>
                  <a:lnTo>
                    <a:pt x="36" y="444"/>
                  </a:lnTo>
                  <a:lnTo>
                    <a:pt x="60" y="444"/>
                  </a:lnTo>
                  <a:lnTo>
                    <a:pt x="60" y="450"/>
                  </a:lnTo>
                  <a:lnTo>
                    <a:pt x="72" y="450"/>
                  </a:lnTo>
                  <a:lnTo>
                    <a:pt x="84" y="444"/>
                  </a:lnTo>
                  <a:lnTo>
                    <a:pt x="96" y="444"/>
                  </a:lnTo>
                  <a:lnTo>
                    <a:pt x="96" y="450"/>
                  </a:lnTo>
                  <a:lnTo>
                    <a:pt x="120" y="450"/>
                  </a:lnTo>
                  <a:lnTo>
                    <a:pt x="138" y="456"/>
                  </a:lnTo>
                  <a:lnTo>
                    <a:pt x="132" y="468"/>
                  </a:lnTo>
                  <a:lnTo>
                    <a:pt x="114" y="486"/>
                  </a:lnTo>
                  <a:lnTo>
                    <a:pt x="114" y="498"/>
                  </a:lnTo>
                  <a:lnTo>
                    <a:pt x="108" y="510"/>
                  </a:lnTo>
                  <a:lnTo>
                    <a:pt x="102" y="516"/>
                  </a:lnTo>
                  <a:lnTo>
                    <a:pt x="96" y="528"/>
                  </a:lnTo>
                  <a:lnTo>
                    <a:pt x="96" y="570"/>
                  </a:lnTo>
                  <a:lnTo>
                    <a:pt x="132" y="570"/>
                  </a:lnTo>
                  <a:lnTo>
                    <a:pt x="150" y="564"/>
                  </a:lnTo>
                  <a:lnTo>
                    <a:pt x="156" y="570"/>
                  </a:lnTo>
                  <a:lnTo>
                    <a:pt x="150" y="564"/>
                  </a:lnTo>
                  <a:lnTo>
                    <a:pt x="150" y="552"/>
                  </a:lnTo>
                  <a:lnTo>
                    <a:pt x="156" y="546"/>
                  </a:lnTo>
                  <a:lnTo>
                    <a:pt x="162" y="546"/>
                  </a:lnTo>
                  <a:lnTo>
                    <a:pt x="174" y="552"/>
                  </a:lnTo>
                  <a:lnTo>
                    <a:pt x="180" y="558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16" y="576"/>
                  </a:lnTo>
                  <a:lnTo>
                    <a:pt x="252" y="576"/>
                  </a:lnTo>
                  <a:lnTo>
                    <a:pt x="258" y="582"/>
                  </a:lnTo>
                  <a:lnTo>
                    <a:pt x="258" y="588"/>
                  </a:lnTo>
                  <a:lnTo>
                    <a:pt x="270" y="588"/>
                  </a:lnTo>
                  <a:lnTo>
                    <a:pt x="276" y="582"/>
                  </a:lnTo>
                  <a:lnTo>
                    <a:pt x="276" y="570"/>
                  </a:lnTo>
                  <a:lnTo>
                    <a:pt x="294" y="570"/>
                  </a:lnTo>
                  <a:lnTo>
                    <a:pt x="312" y="588"/>
                  </a:lnTo>
                  <a:lnTo>
                    <a:pt x="330" y="588"/>
                  </a:lnTo>
                  <a:lnTo>
                    <a:pt x="336" y="582"/>
                  </a:lnTo>
                  <a:lnTo>
                    <a:pt x="354" y="570"/>
                  </a:lnTo>
                  <a:lnTo>
                    <a:pt x="372" y="570"/>
                  </a:lnTo>
                  <a:lnTo>
                    <a:pt x="390" y="558"/>
                  </a:lnTo>
                  <a:lnTo>
                    <a:pt x="402" y="564"/>
                  </a:lnTo>
                  <a:lnTo>
                    <a:pt x="420" y="570"/>
                  </a:lnTo>
                  <a:lnTo>
                    <a:pt x="432" y="582"/>
                  </a:lnTo>
                  <a:lnTo>
                    <a:pt x="438" y="582"/>
                  </a:lnTo>
                  <a:lnTo>
                    <a:pt x="438" y="540"/>
                  </a:lnTo>
                  <a:lnTo>
                    <a:pt x="426" y="540"/>
                  </a:lnTo>
                  <a:lnTo>
                    <a:pt x="426" y="534"/>
                  </a:lnTo>
                  <a:lnTo>
                    <a:pt x="432" y="528"/>
                  </a:lnTo>
                  <a:lnTo>
                    <a:pt x="432" y="522"/>
                  </a:lnTo>
                  <a:lnTo>
                    <a:pt x="438" y="516"/>
                  </a:lnTo>
                  <a:lnTo>
                    <a:pt x="456" y="516"/>
                  </a:lnTo>
                  <a:lnTo>
                    <a:pt x="462" y="522"/>
                  </a:lnTo>
                  <a:lnTo>
                    <a:pt x="468" y="522"/>
                  </a:lnTo>
                  <a:lnTo>
                    <a:pt x="468" y="504"/>
                  </a:lnTo>
                  <a:lnTo>
                    <a:pt x="462" y="492"/>
                  </a:lnTo>
                  <a:lnTo>
                    <a:pt x="480" y="492"/>
                  </a:lnTo>
                  <a:lnTo>
                    <a:pt x="486" y="474"/>
                  </a:lnTo>
                  <a:lnTo>
                    <a:pt x="486" y="462"/>
                  </a:lnTo>
                  <a:lnTo>
                    <a:pt x="480" y="462"/>
                  </a:lnTo>
                  <a:lnTo>
                    <a:pt x="474" y="456"/>
                  </a:lnTo>
                  <a:lnTo>
                    <a:pt x="462" y="456"/>
                  </a:lnTo>
                  <a:lnTo>
                    <a:pt x="456" y="444"/>
                  </a:lnTo>
                  <a:lnTo>
                    <a:pt x="450" y="444"/>
                  </a:lnTo>
                  <a:lnTo>
                    <a:pt x="444" y="432"/>
                  </a:lnTo>
                  <a:lnTo>
                    <a:pt x="432" y="432"/>
                  </a:lnTo>
                  <a:lnTo>
                    <a:pt x="420" y="426"/>
                  </a:lnTo>
                  <a:lnTo>
                    <a:pt x="420" y="420"/>
                  </a:lnTo>
                  <a:lnTo>
                    <a:pt x="414" y="420"/>
                  </a:lnTo>
                  <a:lnTo>
                    <a:pt x="408" y="408"/>
                  </a:lnTo>
                  <a:lnTo>
                    <a:pt x="396" y="396"/>
                  </a:lnTo>
                  <a:lnTo>
                    <a:pt x="396" y="390"/>
                  </a:lnTo>
                  <a:lnTo>
                    <a:pt x="402" y="390"/>
                  </a:lnTo>
                  <a:lnTo>
                    <a:pt x="408" y="384"/>
                  </a:lnTo>
                  <a:lnTo>
                    <a:pt x="396" y="372"/>
                  </a:lnTo>
                  <a:lnTo>
                    <a:pt x="390" y="372"/>
                  </a:lnTo>
                  <a:lnTo>
                    <a:pt x="384" y="366"/>
                  </a:lnTo>
                  <a:lnTo>
                    <a:pt x="384" y="354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402" y="360"/>
                  </a:lnTo>
                  <a:lnTo>
                    <a:pt x="402" y="354"/>
                  </a:lnTo>
                  <a:lnTo>
                    <a:pt x="414" y="354"/>
                  </a:lnTo>
                  <a:lnTo>
                    <a:pt x="414" y="348"/>
                  </a:lnTo>
                  <a:lnTo>
                    <a:pt x="420" y="342"/>
                  </a:lnTo>
                  <a:lnTo>
                    <a:pt x="426" y="342"/>
                  </a:lnTo>
                  <a:lnTo>
                    <a:pt x="438" y="348"/>
                  </a:lnTo>
                  <a:lnTo>
                    <a:pt x="450" y="336"/>
                  </a:lnTo>
                  <a:lnTo>
                    <a:pt x="468" y="330"/>
                  </a:lnTo>
                  <a:lnTo>
                    <a:pt x="468" y="324"/>
                  </a:lnTo>
                  <a:lnTo>
                    <a:pt x="492" y="324"/>
                  </a:lnTo>
                  <a:lnTo>
                    <a:pt x="492" y="318"/>
                  </a:lnTo>
                  <a:lnTo>
                    <a:pt x="510" y="318"/>
                  </a:lnTo>
                  <a:lnTo>
                    <a:pt x="510" y="312"/>
                  </a:lnTo>
                  <a:lnTo>
                    <a:pt x="516" y="306"/>
                  </a:lnTo>
                  <a:lnTo>
                    <a:pt x="522" y="306"/>
                  </a:lnTo>
                  <a:lnTo>
                    <a:pt x="528" y="300"/>
                  </a:lnTo>
                  <a:lnTo>
                    <a:pt x="540" y="312"/>
                  </a:lnTo>
                  <a:lnTo>
                    <a:pt x="552" y="312"/>
                  </a:lnTo>
                  <a:lnTo>
                    <a:pt x="558" y="300"/>
                  </a:lnTo>
                  <a:lnTo>
                    <a:pt x="558" y="294"/>
                  </a:lnTo>
                  <a:lnTo>
                    <a:pt x="564" y="288"/>
                  </a:lnTo>
                  <a:lnTo>
                    <a:pt x="564" y="282"/>
                  </a:lnTo>
                  <a:lnTo>
                    <a:pt x="552" y="282"/>
                  </a:lnTo>
                  <a:lnTo>
                    <a:pt x="558" y="276"/>
                  </a:lnTo>
                  <a:lnTo>
                    <a:pt x="558" y="264"/>
                  </a:lnTo>
                  <a:lnTo>
                    <a:pt x="552" y="264"/>
                  </a:lnTo>
                  <a:lnTo>
                    <a:pt x="546" y="270"/>
                  </a:lnTo>
                  <a:lnTo>
                    <a:pt x="546" y="252"/>
                  </a:lnTo>
                  <a:lnTo>
                    <a:pt x="540" y="246"/>
                  </a:lnTo>
                  <a:lnTo>
                    <a:pt x="534" y="246"/>
                  </a:lnTo>
                  <a:lnTo>
                    <a:pt x="528" y="240"/>
                  </a:lnTo>
                  <a:lnTo>
                    <a:pt x="528" y="234"/>
                  </a:lnTo>
                  <a:lnTo>
                    <a:pt x="540" y="228"/>
                  </a:lnTo>
                  <a:lnTo>
                    <a:pt x="546" y="222"/>
                  </a:lnTo>
                  <a:lnTo>
                    <a:pt x="540" y="216"/>
                  </a:lnTo>
                  <a:lnTo>
                    <a:pt x="534" y="216"/>
                  </a:lnTo>
                  <a:lnTo>
                    <a:pt x="540" y="210"/>
                  </a:lnTo>
                  <a:lnTo>
                    <a:pt x="540" y="204"/>
                  </a:lnTo>
                  <a:lnTo>
                    <a:pt x="528" y="204"/>
                  </a:lnTo>
                  <a:lnTo>
                    <a:pt x="528" y="192"/>
                  </a:lnTo>
                  <a:lnTo>
                    <a:pt x="534" y="192"/>
                  </a:lnTo>
                  <a:lnTo>
                    <a:pt x="534" y="174"/>
                  </a:lnTo>
                  <a:lnTo>
                    <a:pt x="522" y="174"/>
                  </a:lnTo>
                  <a:lnTo>
                    <a:pt x="516" y="168"/>
                  </a:lnTo>
                  <a:lnTo>
                    <a:pt x="510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50"/>
                  </a:lnTo>
                  <a:lnTo>
                    <a:pt x="522" y="138"/>
                  </a:lnTo>
                  <a:lnTo>
                    <a:pt x="522" y="120"/>
                  </a:lnTo>
                  <a:lnTo>
                    <a:pt x="516" y="114"/>
                  </a:lnTo>
                  <a:lnTo>
                    <a:pt x="510" y="114"/>
                  </a:lnTo>
                  <a:lnTo>
                    <a:pt x="510" y="96"/>
                  </a:lnTo>
                  <a:lnTo>
                    <a:pt x="504" y="90"/>
                  </a:lnTo>
                  <a:lnTo>
                    <a:pt x="486" y="84"/>
                  </a:lnTo>
                  <a:lnTo>
                    <a:pt x="486" y="78"/>
                  </a:lnTo>
                  <a:lnTo>
                    <a:pt x="480" y="66"/>
                  </a:lnTo>
                  <a:lnTo>
                    <a:pt x="474" y="60"/>
                  </a:lnTo>
                  <a:lnTo>
                    <a:pt x="456" y="60"/>
                  </a:lnTo>
                  <a:lnTo>
                    <a:pt x="450" y="54"/>
                  </a:lnTo>
                  <a:lnTo>
                    <a:pt x="444" y="54"/>
                  </a:lnTo>
                  <a:lnTo>
                    <a:pt x="438" y="48"/>
                  </a:lnTo>
                  <a:lnTo>
                    <a:pt x="426" y="48"/>
                  </a:lnTo>
                  <a:lnTo>
                    <a:pt x="420" y="42"/>
                  </a:lnTo>
                  <a:lnTo>
                    <a:pt x="396" y="42"/>
                  </a:lnTo>
                  <a:lnTo>
                    <a:pt x="384" y="54"/>
                  </a:lnTo>
                  <a:lnTo>
                    <a:pt x="342" y="54"/>
                  </a:lnTo>
                  <a:lnTo>
                    <a:pt x="342" y="72"/>
                  </a:lnTo>
                  <a:lnTo>
                    <a:pt x="300" y="72"/>
                  </a:lnTo>
                  <a:lnTo>
                    <a:pt x="300" y="60"/>
                  </a:lnTo>
                  <a:lnTo>
                    <a:pt x="312" y="48"/>
                  </a:lnTo>
                  <a:lnTo>
                    <a:pt x="312" y="42"/>
                  </a:lnTo>
                  <a:lnTo>
                    <a:pt x="318" y="30"/>
                  </a:lnTo>
                  <a:lnTo>
                    <a:pt x="294" y="42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18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6"/>
                  </a:lnTo>
                  <a:lnTo>
                    <a:pt x="204" y="6"/>
                  </a:lnTo>
                  <a:lnTo>
                    <a:pt x="198" y="0"/>
                  </a:lnTo>
                  <a:lnTo>
                    <a:pt x="168" y="0"/>
                  </a:lnTo>
                  <a:lnTo>
                    <a:pt x="192" y="36"/>
                  </a:lnTo>
                  <a:lnTo>
                    <a:pt x="180" y="48"/>
                  </a:lnTo>
                  <a:lnTo>
                    <a:pt x="198" y="72"/>
                  </a:lnTo>
                  <a:lnTo>
                    <a:pt x="216" y="90"/>
                  </a:lnTo>
                  <a:lnTo>
                    <a:pt x="186" y="78"/>
                  </a:lnTo>
                  <a:lnTo>
                    <a:pt x="162" y="84"/>
                  </a:lnTo>
                  <a:lnTo>
                    <a:pt x="162" y="108"/>
                  </a:lnTo>
                  <a:lnTo>
                    <a:pt x="132" y="108"/>
                  </a:lnTo>
                  <a:lnTo>
                    <a:pt x="126" y="96"/>
                  </a:lnTo>
                  <a:lnTo>
                    <a:pt x="84" y="96"/>
                  </a:lnTo>
                  <a:lnTo>
                    <a:pt x="84" y="126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90" y="144"/>
                  </a:lnTo>
                  <a:lnTo>
                    <a:pt x="78" y="150"/>
                  </a:lnTo>
                  <a:lnTo>
                    <a:pt x="72" y="150"/>
                  </a:lnTo>
                  <a:lnTo>
                    <a:pt x="72" y="168"/>
                  </a:lnTo>
                  <a:lnTo>
                    <a:pt x="78" y="174"/>
                  </a:lnTo>
                  <a:lnTo>
                    <a:pt x="66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48" y="186"/>
                  </a:lnTo>
                  <a:lnTo>
                    <a:pt x="54" y="192"/>
                  </a:lnTo>
                  <a:lnTo>
                    <a:pt x="60" y="192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6" y="210"/>
                  </a:lnTo>
                  <a:lnTo>
                    <a:pt x="60" y="216"/>
                  </a:lnTo>
                  <a:lnTo>
                    <a:pt x="54" y="228"/>
                  </a:lnTo>
                  <a:lnTo>
                    <a:pt x="48" y="228"/>
                  </a:lnTo>
                  <a:lnTo>
                    <a:pt x="42" y="234"/>
                  </a:lnTo>
                  <a:lnTo>
                    <a:pt x="42" y="240"/>
                  </a:lnTo>
                  <a:lnTo>
                    <a:pt x="18" y="240"/>
                  </a:lnTo>
                  <a:lnTo>
                    <a:pt x="12" y="234"/>
                  </a:lnTo>
                  <a:lnTo>
                    <a:pt x="6" y="234"/>
                  </a:lnTo>
                  <a:lnTo>
                    <a:pt x="12" y="258"/>
                  </a:lnTo>
                  <a:lnTo>
                    <a:pt x="12" y="264"/>
                  </a:lnTo>
                  <a:lnTo>
                    <a:pt x="18" y="270"/>
                  </a:lnTo>
                  <a:lnTo>
                    <a:pt x="18" y="276"/>
                  </a:lnTo>
                  <a:lnTo>
                    <a:pt x="6" y="282"/>
                  </a:lnTo>
                  <a:lnTo>
                    <a:pt x="0" y="288"/>
                  </a:lnTo>
                  <a:lnTo>
                    <a:pt x="6" y="294"/>
                  </a:lnTo>
                  <a:lnTo>
                    <a:pt x="6" y="306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12" y="324"/>
                  </a:lnTo>
                  <a:lnTo>
                    <a:pt x="24" y="336"/>
                  </a:lnTo>
                  <a:lnTo>
                    <a:pt x="24" y="354"/>
                  </a:lnTo>
                  <a:lnTo>
                    <a:pt x="30" y="360"/>
                  </a:lnTo>
                  <a:lnTo>
                    <a:pt x="18" y="360"/>
                  </a:lnTo>
                  <a:lnTo>
                    <a:pt x="12" y="366"/>
                  </a:lnTo>
                  <a:lnTo>
                    <a:pt x="12" y="384"/>
                  </a:lnTo>
                  <a:lnTo>
                    <a:pt x="18" y="390"/>
                  </a:lnTo>
                  <a:lnTo>
                    <a:pt x="24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30" y="4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6" name="Georgia" descr="© INSCALE GmbH, 05.05.2010&#10;http://www.presentationload.com/">
              <a:extLst>
                <a:ext uri="{FF2B5EF4-FFF2-40B4-BE49-F238E27FC236}">
                  <a16:creationId xmlns:a16="http://schemas.microsoft.com/office/drawing/2014/main" id="{23E1CAE5-76ED-6EE0-392B-364F5B9AA68D}"/>
                </a:ext>
              </a:extLst>
            </p:cNvPr>
            <p:cNvSpPr>
              <a:spLocks/>
            </p:cNvSpPr>
            <p:nvPr/>
          </p:nvSpPr>
          <p:spPr bwMode="gray">
            <a:xfrm>
              <a:off x="5237475" y="1887303"/>
              <a:ext cx="174919" cy="80048"/>
            </a:xfrm>
            <a:custGeom>
              <a:avLst/>
              <a:gdLst>
                <a:gd name="T0" fmla="*/ 2147483647 w 462"/>
                <a:gd name="T1" fmla="*/ 2147483647 h 210"/>
                <a:gd name="T2" fmla="*/ 2147483647 w 462"/>
                <a:gd name="T3" fmla="*/ 2147483647 h 210"/>
                <a:gd name="T4" fmla="*/ 2147483647 w 462"/>
                <a:gd name="T5" fmla="*/ 2147483647 h 210"/>
                <a:gd name="T6" fmla="*/ 2147483647 w 462"/>
                <a:gd name="T7" fmla="*/ 2147483647 h 210"/>
                <a:gd name="T8" fmla="*/ 2147483647 w 462"/>
                <a:gd name="T9" fmla="*/ 2147483647 h 210"/>
                <a:gd name="T10" fmla="*/ 2147483647 w 462"/>
                <a:gd name="T11" fmla="*/ 2147483647 h 210"/>
                <a:gd name="T12" fmla="*/ 2147483647 w 462"/>
                <a:gd name="T13" fmla="*/ 2147483647 h 210"/>
                <a:gd name="T14" fmla="*/ 2147483647 w 462"/>
                <a:gd name="T15" fmla="*/ 2147483647 h 210"/>
                <a:gd name="T16" fmla="*/ 2147483647 w 462"/>
                <a:gd name="T17" fmla="*/ 2147483647 h 210"/>
                <a:gd name="T18" fmla="*/ 2147483647 w 462"/>
                <a:gd name="T19" fmla="*/ 2147483647 h 210"/>
                <a:gd name="T20" fmla="*/ 2147483647 w 462"/>
                <a:gd name="T21" fmla="*/ 2147483647 h 210"/>
                <a:gd name="T22" fmla="*/ 2147483647 w 462"/>
                <a:gd name="T23" fmla="*/ 2147483647 h 210"/>
                <a:gd name="T24" fmla="*/ 2147483647 w 462"/>
                <a:gd name="T25" fmla="*/ 2147483647 h 210"/>
                <a:gd name="T26" fmla="*/ 2147483647 w 462"/>
                <a:gd name="T27" fmla="*/ 2147483647 h 210"/>
                <a:gd name="T28" fmla="*/ 2147483647 w 462"/>
                <a:gd name="T29" fmla="*/ 2147483647 h 210"/>
                <a:gd name="T30" fmla="*/ 2147483647 w 462"/>
                <a:gd name="T31" fmla="*/ 2147483647 h 210"/>
                <a:gd name="T32" fmla="*/ 2147483647 w 462"/>
                <a:gd name="T33" fmla="*/ 2147483647 h 210"/>
                <a:gd name="T34" fmla="*/ 2147483647 w 462"/>
                <a:gd name="T35" fmla="*/ 2147483647 h 210"/>
                <a:gd name="T36" fmla="*/ 2147483647 w 462"/>
                <a:gd name="T37" fmla="*/ 2147483647 h 210"/>
                <a:gd name="T38" fmla="*/ 2147483647 w 462"/>
                <a:gd name="T39" fmla="*/ 2147483647 h 210"/>
                <a:gd name="T40" fmla="*/ 2147483647 w 462"/>
                <a:gd name="T41" fmla="*/ 2147483647 h 210"/>
                <a:gd name="T42" fmla="*/ 2147483647 w 462"/>
                <a:gd name="T43" fmla="*/ 2147483647 h 210"/>
                <a:gd name="T44" fmla="*/ 2147483647 w 462"/>
                <a:gd name="T45" fmla="*/ 2147483647 h 210"/>
                <a:gd name="T46" fmla="*/ 2147483647 w 462"/>
                <a:gd name="T47" fmla="*/ 2147483647 h 210"/>
                <a:gd name="T48" fmla="*/ 2147483647 w 462"/>
                <a:gd name="T49" fmla="*/ 2147483647 h 210"/>
                <a:gd name="T50" fmla="*/ 2147483647 w 462"/>
                <a:gd name="T51" fmla="*/ 2147483647 h 210"/>
                <a:gd name="T52" fmla="*/ 2147483647 w 462"/>
                <a:gd name="T53" fmla="*/ 2147483647 h 210"/>
                <a:gd name="T54" fmla="*/ 2147483647 w 462"/>
                <a:gd name="T55" fmla="*/ 2147483647 h 210"/>
                <a:gd name="T56" fmla="*/ 2147483647 w 462"/>
                <a:gd name="T57" fmla="*/ 2147483647 h 210"/>
                <a:gd name="T58" fmla="*/ 2147483647 w 462"/>
                <a:gd name="T59" fmla="*/ 2147483647 h 210"/>
                <a:gd name="T60" fmla="*/ 2147483647 w 462"/>
                <a:gd name="T61" fmla="*/ 2147483647 h 210"/>
                <a:gd name="T62" fmla="*/ 2147483647 w 462"/>
                <a:gd name="T63" fmla="*/ 2147483647 h 210"/>
                <a:gd name="T64" fmla="*/ 2147483647 w 462"/>
                <a:gd name="T65" fmla="*/ 2147483647 h 210"/>
                <a:gd name="T66" fmla="*/ 2147483647 w 462"/>
                <a:gd name="T67" fmla="*/ 2147483647 h 210"/>
                <a:gd name="T68" fmla="*/ 2147483647 w 462"/>
                <a:gd name="T69" fmla="*/ 2147483647 h 210"/>
                <a:gd name="T70" fmla="*/ 2147483647 w 462"/>
                <a:gd name="T71" fmla="*/ 2147483647 h 210"/>
                <a:gd name="T72" fmla="*/ 2147483647 w 462"/>
                <a:gd name="T73" fmla="*/ 2147483647 h 210"/>
                <a:gd name="T74" fmla="*/ 2147483647 w 462"/>
                <a:gd name="T75" fmla="*/ 2147483647 h 210"/>
                <a:gd name="T76" fmla="*/ 2147483647 w 462"/>
                <a:gd name="T77" fmla="*/ 2147483647 h 210"/>
                <a:gd name="T78" fmla="*/ 2147483647 w 462"/>
                <a:gd name="T79" fmla="*/ 2147483647 h 210"/>
                <a:gd name="T80" fmla="*/ 2147483647 w 462"/>
                <a:gd name="T81" fmla="*/ 0 h 210"/>
                <a:gd name="T82" fmla="*/ 0 w 462"/>
                <a:gd name="T83" fmla="*/ 2147483647 h 2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62"/>
                <a:gd name="T127" fmla="*/ 0 h 210"/>
                <a:gd name="T128" fmla="*/ 462 w 462"/>
                <a:gd name="T129" fmla="*/ 210 h 21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62" h="210">
                  <a:moveTo>
                    <a:pt x="6" y="18"/>
                  </a:moveTo>
                  <a:lnTo>
                    <a:pt x="12" y="18"/>
                  </a:lnTo>
                  <a:lnTo>
                    <a:pt x="18" y="24"/>
                  </a:lnTo>
                  <a:lnTo>
                    <a:pt x="30" y="30"/>
                  </a:lnTo>
                  <a:lnTo>
                    <a:pt x="42" y="42"/>
                  </a:lnTo>
                  <a:lnTo>
                    <a:pt x="60" y="48"/>
                  </a:lnTo>
                  <a:lnTo>
                    <a:pt x="72" y="54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14"/>
                  </a:lnTo>
                  <a:lnTo>
                    <a:pt x="120" y="132"/>
                  </a:lnTo>
                  <a:lnTo>
                    <a:pt x="126" y="138"/>
                  </a:lnTo>
                  <a:lnTo>
                    <a:pt x="132" y="150"/>
                  </a:lnTo>
                  <a:lnTo>
                    <a:pt x="138" y="156"/>
                  </a:lnTo>
                  <a:lnTo>
                    <a:pt x="138" y="162"/>
                  </a:lnTo>
                  <a:lnTo>
                    <a:pt x="132" y="168"/>
                  </a:lnTo>
                  <a:lnTo>
                    <a:pt x="168" y="174"/>
                  </a:lnTo>
                  <a:lnTo>
                    <a:pt x="174" y="168"/>
                  </a:lnTo>
                  <a:lnTo>
                    <a:pt x="186" y="162"/>
                  </a:lnTo>
                  <a:lnTo>
                    <a:pt x="198" y="162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46" y="192"/>
                  </a:lnTo>
                  <a:lnTo>
                    <a:pt x="246" y="198"/>
                  </a:lnTo>
                  <a:lnTo>
                    <a:pt x="252" y="204"/>
                  </a:lnTo>
                  <a:lnTo>
                    <a:pt x="276" y="198"/>
                  </a:lnTo>
                  <a:lnTo>
                    <a:pt x="282" y="192"/>
                  </a:lnTo>
                  <a:lnTo>
                    <a:pt x="336" y="198"/>
                  </a:lnTo>
                  <a:lnTo>
                    <a:pt x="336" y="180"/>
                  </a:lnTo>
                  <a:lnTo>
                    <a:pt x="342" y="180"/>
                  </a:lnTo>
                  <a:lnTo>
                    <a:pt x="348" y="186"/>
                  </a:lnTo>
                  <a:lnTo>
                    <a:pt x="354" y="186"/>
                  </a:lnTo>
                  <a:lnTo>
                    <a:pt x="354" y="180"/>
                  </a:lnTo>
                  <a:lnTo>
                    <a:pt x="366" y="168"/>
                  </a:lnTo>
                  <a:lnTo>
                    <a:pt x="390" y="168"/>
                  </a:lnTo>
                  <a:lnTo>
                    <a:pt x="396" y="174"/>
                  </a:lnTo>
                  <a:lnTo>
                    <a:pt x="396" y="180"/>
                  </a:lnTo>
                  <a:lnTo>
                    <a:pt x="414" y="198"/>
                  </a:lnTo>
                  <a:lnTo>
                    <a:pt x="426" y="192"/>
                  </a:lnTo>
                  <a:lnTo>
                    <a:pt x="438" y="192"/>
                  </a:lnTo>
                  <a:lnTo>
                    <a:pt x="456" y="210"/>
                  </a:lnTo>
                  <a:lnTo>
                    <a:pt x="462" y="204"/>
                  </a:lnTo>
                  <a:lnTo>
                    <a:pt x="456" y="192"/>
                  </a:lnTo>
                  <a:lnTo>
                    <a:pt x="450" y="186"/>
                  </a:lnTo>
                  <a:lnTo>
                    <a:pt x="444" y="174"/>
                  </a:lnTo>
                  <a:lnTo>
                    <a:pt x="438" y="168"/>
                  </a:lnTo>
                  <a:lnTo>
                    <a:pt x="432" y="168"/>
                  </a:lnTo>
                  <a:lnTo>
                    <a:pt x="414" y="150"/>
                  </a:lnTo>
                  <a:lnTo>
                    <a:pt x="420" y="144"/>
                  </a:lnTo>
                  <a:lnTo>
                    <a:pt x="432" y="144"/>
                  </a:lnTo>
                  <a:lnTo>
                    <a:pt x="420" y="132"/>
                  </a:lnTo>
                  <a:lnTo>
                    <a:pt x="408" y="126"/>
                  </a:lnTo>
                  <a:lnTo>
                    <a:pt x="396" y="114"/>
                  </a:lnTo>
                  <a:lnTo>
                    <a:pt x="378" y="114"/>
                  </a:lnTo>
                  <a:lnTo>
                    <a:pt x="378" y="108"/>
                  </a:lnTo>
                  <a:lnTo>
                    <a:pt x="384" y="102"/>
                  </a:lnTo>
                  <a:lnTo>
                    <a:pt x="384" y="90"/>
                  </a:lnTo>
                  <a:lnTo>
                    <a:pt x="354" y="84"/>
                  </a:lnTo>
                  <a:lnTo>
                    <a:pt x="342" y="72"/>
                  </a:lnTo>
                  <a:lnTo>
                    <a:pt x="330" y="66"/>
                  </a:lnTo>
                  <a:lnTo>
                    <a:pt x="300" y="66"/>
                  </a:lnTo>
                  <a:lnTo>
                    <a:pt x="300" y="72"/>
                  </a:lnTo>
                  <a:lnTo>
                    <a:pt x="288" y="72"/>
                  </a:lnTo>
                  <a:lnTo>
                    <a:pt x="282" y="78"/>
                  </a:lnTo>
                  <a:lnTo>
                    <a:pt x="258" y="78"/>
                  </a:lnTo>
                  <a:lnTo>
                    <a:pt x="246" y="72"/>
                  </a:lnTo>
                  <a:lnTo>
                    <a:pt x="240" y="72"/>
                  </a:lnTo>
                  <a:lnTo>
                    <a:pt x="240" y="66"/>
                  </a:lnTo>
                  <a:lnTo>
                    <a:pt x="192" y="36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44" y="30"/>
                  </a:lnTo>
                  <a:lnTo>
                    <a:pt x="84" y="18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36" y="0"/>
                  </a:lnTo>
                  <a:lnTo>
                    <a:pt x="24" y="0"/>
                  </a:lnTo>
                  <a:lnTo>
                    <a:pt x="0" y="18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7" name="The G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089154E6-90B4-7973-F021-769732668B11}"/>
                </a:ext>
              </a:extLst>
            </p:cNvPr>
            <p:cNvSpPr>
              <a:spLocks/>
            </p:cNvSpPr>
            <p:nvPr/>
          </p:nvSpPr>
          <p:spPr bwMode="gray">
            <a:xfrm>
              <a:off x="3786233" y="2797483"/>
              <a:ext cx="81531" cy="19271"/>
            </a:xfrm>
            <a:custGeom>
              <a:avLst/>
              <a:gdLst>
                <a:gd name="T0" fmla="*/ 2147483647 w 216"/>
                <a:gd name="T1" fmla="*/ 2147483647 h 54"/>
                <a:gd name="T2" fmla="*/ 2147483647 w 216"/>
                <a:gd name="T3" fmla="*/ 2147483647 h 54"/>
                <a:gd name="T4" fmla="*/ 2147483647 w 216"/>
                <a:gd name="T5" fmla="*/ 2147483647 h 54"/>
                <a:gd name="T6" fmla="*/ 2147483647 w 216"/>
                <a:gd name="T7" fmla="*/ 2147483647 h 54"/>
                <a:gd name="T8" fmla="*/ 0 w 216"/>
                <a:gd name="T9" fmla="*/ 2147483647 h 54"/>
                <a:gd name="T10" fmla="*/ 0 w 216"/>
                <a:gd name="T11" fmla="*/ 2147483647 h 54"/>
                <a:gd name="T12" fmla="*/ 2147483647 w 216"/>
                <a:gd name="T13" fmla="*/ 2147483647 h 54"/>
                <a:gd name="T14" fmla="*/ 2147483647 w 216"/>
                <a:gd name="T15" fmla="*/ 2147483647 h 54"/>
                <a:gd name="T16" fmla="*/ 2147483647 w 216"/>
                <a:gd name="T17" fmla="*/ 2147483647 h 54"/>
                <a:gd name="T18" fmla="*/ 2147483647 w 216"/>
                <a:gd name="T19" fmla="*/ 2147483647 h 54"/>
                <a:gd name="T20" fmla="*/ 2147483647 w 216"/>
                <a:gd name="T21" fmla="*/ 2147483647 h 54"/>
                <a:gd name="T22" fmla="*/ 2147483647 w 216"/>
                <a:gd name="T23" fmla="*/ 2147483647 h 54"/>
                <a:gd name="T24" fmla="*/ 2147483647 w 216"/>
                <a:gd name="T25" fmla="*/ 2147483647 h 54"/>
                <a:gd name="T26" fmla="*/ 2147483647 w 216"/>
                <a:gd name="T27" fmla="*/ 2147483647 h 54"/>
                <a:gd name="T28" fmla="*/ 2147483647 w 216"/>
                <a:gd name="T29" fmla="*/ 2147483647 h 54"/>
                <a:gd name="T30" fmla="*/ 2147483647 w 216"/>
                <a:gd name="T31" fmla="*/ 2147483647 h 54"/>
                <a:gd name="T32" fmla="*/ 2147483647 w 216"/>
                <a:gd name="T33" fmla="*/ 2147483647 h 54"/>
                <a:gd name="T34" fmla="*/ 2147483647 w 216"/>
                <a:gd name="T35" fmla="*/ 2147483647 h 54"/>
                <a:gd name="T36" fmla="*/ 2147483647 w 216"/>
                <a:gd name="T37" fmla="*/ 2147483647 h 54"/>
                <a:gd name="T38" fmla="*/ 2147483647 w 216"/>
                <a:gd name="T39" fmla="*/ 2147483647 h 54"/>
                <a:gd name="T40" fmla="*/ 2147483647 w 216"/>
                <a:gd name="T41" fmla="*/ 2147483647 h 54"/>
                <a:gd name="T42" fmla="*/ 2147483647 w 216"/>
                <a:gd name="T43" fmla="*/ 2147483647 h 54"/>
                <a:gd name="T44" fmla="*/ 2147483647 w 216"/>
                <a:gd name="T45" fmla="*/ 2147483647 h 54"/>
                <a:gd name="T46" fmla="*/ 2147483647 w 216"/>
                <a:gd name="T47" fmla="*/ 2147483647 h 54"/>
                <a:gd name="T48" fmla="*/ 2147483647 w 216"/>
                <a:gd name="T49" fmla="*/ 2147483647 h 54"/>
                <a:gd name="T50" fmla="*/ 2147483647 w 216"/>
                <a:gd name="T51" fmla="*/ 2147483647 h 54"/>
                <a:gd name="T52" fmla="*/ 2147483647 w 216"/>
                <a:gd name="T53" fmla="*/ 2147483647 h 54"/>
                <a:gd name="T54" fmla="*/ 2147483647 w 216"/>
                <a:gd name="T55" fmla="*/ 2147483647 h 54"/>
                <a:gd name="T56" fmla="*/ 2147483647 w 216"/>
                <a:gd name="T57" fmla="*/ 2147483647 h 54"/>
                <a:gd name="T58" fmla="*/ 2147483647 w 216"/>
                <a:gd name="T59" fmla="*/ 0 h 54"/>
                <a:gd name="T60" fmla="*/ 2147483647 w 216"/>
                <a:gd name="T61" fmla="*/ 0 h 54"/>
                <a:gd name="T62" fmla="*/ 2147483647 w 216"/>
                <a:gd name="T63" fmla="*/ 2147483647 h 54"/>
                <a:gd name="T64" fmla="*/ 2147483647 w 216"/>
                <a:gd name="T65" fmla="*/ 2147483647 h 54"/>
                <a:gd name="T66" fmla="*/ 2147483647 w 216"/>
                <a:gd name="T67" fmla="*/ 2147483647 h 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54"/>
                <a:gd name="T104" fmla="*/ 216 w 216"/>
                <a:gd name="T105" fmla="*/ 54 h 5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54">
                  <a:moveTo>
                    <a:pt x="18" y="18"/>
                  </a:moveTo>
                  <a:lnTo>
                    <a:pt x="12" y="24"/>
                  </a:lnTo>
                  <a:lnTo>
                    <a:pt x="6" y="36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0" y="54"/>
                  </a:lnTo>
                  <a:lnTo>
                    <a:pt x="72" y="54"/>
                  </a:lnTo>
                  <a:lnTo>
                    <a:pt x="72" y="42"/>
                  </a:lnTo>
                  <a:lnTo>
                    <a:pt x="84" y="42"/>
                  </a:lnTo>
                  <a:lnTo>
                    <a:pt x="90" y="36"/>
                  </a:lnTo>
                  <a:lnTo>
                    <a:pt x="114" y="36"/>
                  </a:lnTo>
                  <a:lnTo>
                    <a:pt x="120" y="24"/>
                  </a:lnTo>
                  <a:lnTo>
                    <a:pt x="126" y="18"/>
                  </a:lnTo>
                  <a:lnTo>
                    <a:pt x="132" y="24"/>
                  </a:lnTo>
                  <a:lnTo>
                    <a:pt x="144" y="30"/>
                  </a:lnTo>
                  <a:lnTo>
                    <a:pt x="150" y="42"/>
                  </a:lnTo>
                  <a:lnTo>
                    <a:pt x="168" y="48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210" y="36"/>
                  </a:lnTo>
                  <a:lnTo>
                    <a:pt x="216" y="30"/>
                  </a:lnTo>
                  <a:lnTo>
                    <a:pt x="216" y="24"/>
                  </a:lnTo>
                  <a:lnTo>
                    <a:pt x="210" y="18"/>
                  </a:lnTo>
                  <a:lnTo>
                    <a:pt x="186" y="18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62" y="12"/>
                  </a:lnTo>
                  <a:lnTo>
                    <a:pt x="156" y="6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18" y="12"/>
                  </a:lnTo>
                  <a:lnTo>
                    <a:pt x="18" y="1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8" name="Gabon" descr="© INSCALE GmbH, 05.05.2010&#10;http://www.presentationload.com/">
              <a:extLst>
                <a:ext uri="{FF2B5EF4-FFF2-40B4-BE49-F238E27FC236}">
                  <a16:creationId xmlns:a16="http://schemas.microsoft.com/office/drawing/2014/main" id="{069D469A-BF66-ED4D-A2F3-3D4736799EEB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8124" y="3144360"/>
              <a:ext cx="158615" cy="194192"/>
            </a:xfrm>
            <a:custGeom>
              <a:avLst/>
              <a:gdLst>
                <a:gd name="T0" fmla="*/ 2147483647 w 420"/>
                <a:gd name="T1" fmla="*/ 2147483647 h 510"/>
                <a:gd name="T2" fmla="*/ 2147483647 w 420"/>
                <a:gd name="T3" fmla="*/ 2147483647 h 510"/>
                <a:gd name="T4" fmla="*/ 2147483647 w 420"/>
                <a:gd name="T5" fmla="*/ 2147483647 h 510"/>
                <a:gd name="T6" fmla="*/ 2147483647 w 420"/>
                <a:gd name="T7" fmla="*/ 2147483647 h 510"/>
                <a:gd name="T8" fmla="*/ 2147483647 w 420"/>
                <a:gd name="T9" fmla="*/ 2147483647 h 510"/>
                <a:gd name="T10" fmla="*/ 2147483647 w 420"/>
                <a:gd name="T11" fmla="*/ 2147483647 h 510"/>
                <a:gd name="T12" fmla="*/ 2147483647 w 420"/>
                <a:gd name="T13" fmla="*/ 2147483647 h 510"/>
                <a:gd name="T14" fmla="*/ 2147483647 w 420"/>
                <a:gd name="T15" fmla="*/ 2147483647 h 510"/>
                <a:gd name="T16" fmla="*/ 2147483647 w 420"/>
                <a:gd name="T17" fmla="*/ 2147483647 h 510"/>
                <a:gd name="T18" fmla="*/ 2147483647 w 420"/>
                <a:gd name="T19" fmla="*/ 2147483647 h 510"/>
                <a:gd name="T20" fmla="*/ 2147483647 w 420"/>
                <a:gd name="T21" fmla="*/ 2147483647 h 510"/>
                <a:gd name="T22" fmla="*/ 2147483647 w 420"/>
                <a:gd name="T23" fmla="*/ 2147483647 h 510"/>
                <a:gd name="T24" fmla="*/ 2147483647 w 420"/>
                <a:gd name="T25" fmla="*/ 2147483647 h 510"/>
                <a:gd name="T26" fmla="*/ 2147483647 w 420"/>
                <a:gd name="T27" fmla="*/ 2147483647 h 510"/>
                <a:gd name="T28" fmla="*/ 2147483647 w 420"/>
                <a:gd name="T29" fmla="*/ 2147483647 h 510"/>
                <a:gd name="T30" fmla="*/ 2147483647 w 420"/>
                <a:gd name="T31" fmla="*/ 2147483647 h 510"/>
                <a:gd name="T32" fmla="*/ 2147483647 w 420"/>
                <a:gd name="T33" fmla="*/ 2147483647 h 510"/>
                <a:gd name="T34" fmla="*/ 2147483647 w 420"/>
                <a:gd name="T35" fmla="*/ 2147483647 h 510"/>
                <a:gd name="T36" fmla="*/ 2147483647 w 420"/>
                <a:gd name="T37" fmla="*/ 2147483647 h 510"/>
                <a:gd name="T38" fmla="*/ 2147483647 w 420"/>
                <a:gd name="T39" fmla="*/ 2147483647 h 510"/>
                <a:gd name="T40" fmla="*/ 2147483647 w 420"/>
                <a:gd name="T41" fmla="*/ 2147483647 h 510"/>
                <a:gd name="T42" fmla="*/ 2147483647 w 420"/>
                <a:gd name="T43" fmla="*/ 2147483647 h 510"/>
                <a:gd name="T44" fmla="*/ 2147483647 w 420"/>
                <a:gd name="T45" fmla="*/ 2147483647 h 510"/>
                <a:gd name="T46" fmla="*/ 2147483647 w 420"/>
                <a:gd name="T47" fmla="*/ 2147483647 h 510"/>
                <a:gd name="T48" fmla="*/ 2147483647 w 420"/>
                <a:gd name="T49" fmla="*/ 2147483647 h 510"/>
                <a:gd name="T50" fmla="*/ 2147483647 w 420"/>
                <a:gd name="T51" fmla="*/ 2147483647 h 510"/>
                <a:gd name="T52" fmla="*/ 2147483647 w 420"/>
                <a:gd name="T53" fmla="*/ 2147483647 h 510"/>
                <a:gd name="T54" fmla="*/ 2147483647 w 420"/>
                <a:gd name="T55" fmla="*/ 2147483647 h 510"/>
                <a:gd name="T56" fmla="*/ 2147483647 w 420"/>
                <a:gd name="T57" fmla="*/ 2147483647 h 510"/>
                <a:gd name="T58" fmla="*/ 2147483647 w 420"/>
                <a:gd name="T59" fmla="*/ 2147483647 h 510"/>
                <a:gd name="T60" fmla="*/ 2147483647 w 420"/>
                <a:gd name="T61" fmla="*/ 2147483647 h 510"/>
                <a:gd name="T62" fmla="*/ 2147483647 w 420"/>
                <a:gd name="T63" fmla="*/ 2147483647 h 510"/>
                <a:gd name="T64" fmla="*/ 2147483647 w 420"/>
                <a:gd name="T65" fmla="*/ 2147483647 h 510"/>
                <a:gd name="T66" fmla="*/ 2147483647 w 420"/>
                <a:gd name="T67" fmla="*/ 2147483647 h 510"/>
                <a:gd name="T68" fmla="*/ 2147483647 w 420"/>
                <a:gd name="T69" fmla="*/ 2147483647 h 510"/>
                <a:gd name="T70" fmla="*/ 2147483647 w 420"/>
                <a:gd name="T71" fmla="*/ 2147483647 h 510"/>
                <a:gd name="T72" fmla="*/ 2147483647 w 420"/>
                <a:gd name="T73" fmla="*/ 2147483647 h 510"/>
                <a:gd name="T74" fmla="*/ 2147483647 w 420"/>
                <a:gd name="T75" fmla="*/ 2147483647 h 510"/>
                <a:gd name="T76" fmla="*/ 2147483647 w 420"/>
                <a:gd name="T77" fmla="*/ 2147483647 h 510"/>
                <a:gd name="T78" fmla="*/ 2147483647 w 420"/>
                <a:gd name="T79" fmla="*/ 2147483647 h 510"/>
                <a:gd name="T80" fmla="*/ 2147483647 w 420"/>
                <a:gd name="T81" fmla="*/ 2147483647 h 510"/>
                <a:gd name="T82" fmla="*/ 2147483647 w 420"/>
                <a:gd name="T83" fmla="*/ 2147483647 h 510"/>
                <a:gd name="T84" fmla="*/ 2147483647 w 420"/>
                <a:gd name="T85" fmla="*/ 2147483647 h 510"/>
                <a:gd name="T86" fmla="*/ 2147483647 w 420"/>
                <a:gd name="T87" fmla="*/ 2147483647 h 510"/>
                <a:gd name="T88" fmla="*/ 2147483647 w 420"/>
                <a:gd name="T89" fmla="*/ 2147483647 h 510"/>
                <a:gd name="T90" fmla="*/ 2147483647 w 420"/>
                <a:gd name="T91" fmla="*/ 2147483647 h 510"/>
                <a:gd name="T92" fmla="*/ 2147483647 w 420"/>
                <a:gd name="T93" fmla="*/ 2147483647 h 510"/>
                <a:gd name="T94" fmla="*/ 2147483647 w 420"/>
                <a:gd name="T95" fmla="*/ 2147483647 h 510"/>
                <a:gd name="T96" fmla="*/ 2147483647 w 420"/>
                <a:gd name="T97" fmla="*/ 2147483647 h 510"/>
                <a:gd name="T98" fmla="*/ 2147483647 w 420"/>
                <a:gd name="T99" fmla="*/ 2147483647 h 510"/>
                <a:gd name="T100" fmla="*/ 2147483647 w 420"/>
                <a:gd name="T101" fmla="*/ 2147483647 h 510"/>
                <a:gd name="T102" fmla="*/ 2147483647 w 420"/>
                <a:gd name="T103" fmla="*/ 2147483647 h 510"/>
                <a:gd name="T104" fmla="*/ 2147483647 w 420"/>
                <a:gd name="T105" fmla="*/ 2147483647 h 510"/>
                <a:gd name="T106" fmla="*/ 2147483647 w 420"/>
                <a:gd name="T107" fmla="*/ 2147483647 h 510"/>
                <a:gd name="T108" fmla="*/ 2147483647 w 420"/>
                <a:gd name="T109" fmla="*/ 2147483647 h 510"/>
                <a:gd name="T110" fmla="*/ 2147483647 w 420"/>
                <a:gd name="T111" fmla="*/ 2147483647 h 51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20"/>
                <a:gd name="T169" fmla="*/ 0 h 510"/>
                <a:gd name="T170" fmla="*/ 420 w 420"/>
                <a:gd name="T171" fmla="*/ 510 h 51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20" h="510">
                  <a:moveTo>
                    <a:pt x="420" y="240"/>
                  </a:moveTo>
                  <a:lnTo>
                    <a:pt x="414" y="234"/>
                  </a:lnTo>
                  <a:lnTo>
                    <a:pt x="396" y="234"/>
                  </a:lnTo>
                  <a:lnTo>
                    <a:pt x="390" y="216"/>
                  </a:lnTo>
                  <a:lnTo>
                    <a:pt x="372" y="210"/>
                  </a:lnTo>
                  <a:lnTo>
                    <a:pt x="372" y="174"/>
                  </a:lnTo>
                  <a:lnTo>
                    <a:pt x="384" y="150"/>
                  </a:lnTo>
                  <a:lnTo>
                    <a:pt x="396" y="150"/>
                  </a:lnTo>
                  <a:lnTo>
                    <a:pt x="402" y="144"/>
                  </a:lnTo>
                  <a:lnTo>
                    <a:pt x="408" y="132"/>
                  </a:lnTo>
                  <a:lnTo>
                    <a:pt x="414" y="126"/>
                  </a:lnTo>
                  <a:lnTo>
                    <a:pt x="414" y="114"/>
                  </a:lnTo>
                  <a:lnTo>
                    <a:pt x="402" y="108"/>
                  </a:lnTo>
                  <a:lnTo>
                    <a:pt x="402" y="90"/>
                  </a:lnTo>
                  <a:lnTo>
                    <a:pt x="396" y="84"/>
                  </a:lnTo>
                  <a:lnTo>
                    <a:pt x="396" y="7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60" y="72"/>
                  </a:lnTo>
                  <a:lnTo>
                    <a:pt x="360" y="90"/>
                  </a:lnTo>
                  <a:lnTo>
                    <a:pt x="354" y="96"/>
                  </a:lnTo>
                  <a:lnTo>
                    <a:pt x="330" y="96"/>
                  </a:lnTo>
                  <a:lnTo>
                    <a:pt x="324" y="90"/>
                  </a:lnTo>
                  <a:lnTo>
                    <a:pt x="318" y="54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288" y="12"/>
                  </a:lnTo>
                  <a:lnTo>
                    <a:pt x="282" y="12"/>
                  </a:lnTo>
                  <a:lnTo>
                    <a:pt x="270" y="6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22" y="18"/>
                  </a:lnTo>
                  <a:lnTo>
                    <a:pt x="210" y="0"/>
                  </a:lnTo>
                  <a:lnTo>
                    <a:pt x="192" y="18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90"/>
                  </a:lnTo>
                  <a:lnTo>
                    <a:pt x="186" y="108"/>
                  </a:lnTo>
                  <a:lnTo>
                    <a:pt x="186" y="114"/>
                  </a:lnTo>
                  <a:lnTo>
                    <a:pt x="84" y="114"/>
                  </a:lnTo>
                  <a:lnTo>
                    <a:pt x="84" y="108"/>
                  </a:lnTo>
                  <a:lnTo>
                    <a:pt x="72" y="108"/>
                  </a:lnTo>
                  <a:lnTo>
                    <a:pt x="60" y="120"/>
                  </a:lnTo>
                  <a:lnTo>
                    <a:pt x="60" y="126"/>
                  </a:lnTo>
                  <a:lnTo>
                    <a:pt x="66" y="132"/>
                  </a:lnTo>
                  <a:lnTo>
                    <a:pt x="66" y="144"/>
                  </a:lnTo>
                  <a:lnTo>
                    <a:pt x="72" y="150"/>
                  </a:lnTo>
                  <a:lnTo>
                    <a:pt x="72" y="162"/>
                  </a:lnTo>
                  <a:lnTo>
                    <a:pt x="48" y="162"/>
                  </a:lnTo>
                  <a:lnTo>
                    <a:pt x="48" y="210"/>
                  </a:lnTo>
                  <a:lnTo>
                    <a:pt x="42" y="228"/>
                  </a:lnTo>
                  <a:lnTo>
                    <a:pt x="36" y="240"/>
                  </a:lnTo>
                  <a:lnTo>
                    <a:pt x="30" y="246"/>
                  </a:lnTo>
                  <a:lnTo>
                    <a:pt x="18" y="252"/>
                  </a:lnTo>
                  <a:lnTo>
                    <a:pt x="0" y="252"/>
                  </a:lnTo>
                  <a:lnTo>
                    <a:pt x="30" y="306"/>
                  </a:lnTo>
                  <a:lnTo>
                    <a:pt x="42" y="294"/>
                  </a:lnTo>
                  <a:lnTo>
                    <a:pt x="54" y="312"/>
                  </a:lnTo>
                  <a:lnTo>
                    <a:pt x="48" y="318"/>
                  </a:lnTo>
                  <a:lnTo>
                    <a:pt x="48" y="330"/>
                  </a:lnTo>
                  <a:lnTo>
                    <a:pt x="42" y="336"/>
                  </a:lnTo>
                  <a:lnTo>
                    <a:pt x="42" y="342"/>
                  </a:lnTo>
                  <a:lnTo>
                    <a:pt x="48" y="348"/>
                  </a:lnTo>
                  <a:lnTo>
                    <a:pt x="66" y="348"/>
                  </a:lnTo>
                  <a:lnTo>
                    <a:pt x="72" y="390"/>
                  </a:lnTo>
                  <a:lnTo>
                    <a:pt x="102" y="396"/>
                  </a:lnTo>
                  <a:lnTo>
                    <a:pt x="96" y="408"/>
                  </a:lnTo>
                  <a:lnTo>
                    <a:pt x="144" y="462"/>
                  </a:lnTo>
                  <a:lnTo>
                    <a:pt x="138" y="468"/>
                  </a:lnTo>
                  <a:lnTo>
                    <a:pt x="174" y="510"/>
                  </a:lnTo>
                  <a:lnTo>
                    <a:pt x="180" y="492"/>
                  </a:lnTo>
                  <a:lnTo>
                    <a:pt x="204" y="480"/>
                  </a:lnTo>
                  <a:lnTo>
                    <a:pt x="222" y="498"/>
                  </a:lnTo>
                  <a:lnTo>
                    <a:pt x="228" y="492"/>
                  </a:lnTo>
                  <a:lnTo>
                    <a:pt x="228" y="456"/>
                  </a:lnTo>
                  <a:lnTo>
                    <a:pt x="210" y="444"/>
                  </a:lnTo>
                  <a:lnTo>
                    <a:pt x="228" y="432"/>
                  </a:lnTo>
                  <a:lnTo>
                    <a:pt x="198" y="414"/>
                  </a:lnTo>
                  <a:lnTo>
                    <a:pt x="210" y="414"/>
                  </a:lnTo>
                  <a:lnTo>
                    <a:pt x="210" y="402"/>
                  </a:lnTo>
                  <a:lnTo>
                    <a:pt x="204" y="396"/>
                  </a:lnTo>
                  <a:lnTo>
                    <a:pt x="204" y="378"/>
                  </a:lnTo>
                  <a:lnTo>
                    <a:pt x="210" y="378"/>
                  </a:lnTo>
                  <a:lnTo>
                    <a:pt x="216" y="384"/>
                  </a:lnTo>
                  <a:lnTo>
                    <a:pt x="228" y="384"/>
                  </a:lnTo>
                  <a:lnTo>
                    <a:pt x="240" y="390"/>
                  </a:lnTo>
                  <a:lnTo>
                    <a:pt x="258" y="390"/>
                  </a:lnTo>
                  <a:lnTo>
                    <a:pt x="264" y="384"/>
                  </a:lnTo>
                  <a:lnTo>
                    <a:pt x="270" y="372"/>
                  </a:lnTo>
                  <a:lnTo>
                    <a:pt x="282" y="366"/>
                  </a:lnTo>
                  <a:lnTo>
                    <a:pt x="264" y="348"/>
                  </a:lnTo>
                  <a:lnTo>
                    <a:pt x="264" y="342"/>
                  </a:lnTo>
                  <a:lnTo>
                    <a:pt x="294" y="342"/>
                  </a:lnTo>
                  <a:lnTo>
                    <a:pt x="312" y="384"/>
                  </a:lnTo>
                  <a:lnTo>
                    <a:pt x="342" y="384"/>
                  </a:lnTo>
                  <a:lnTo>
                    <a:pt x="348" y="378"/>
                  </a:lnTo>
                  <a:lnTo>
                    <a:pt x="354" y="366"/>
                  </a:lnTo>
                  <a:lnTo>
                    <a:pt x="360" y="360"/>
                  </a:lnTo>
                  <a:lnTo>
                    <a:pt x="366" y="360"/>
                  </a:lnTo>
                  <a:lnTo>
                    <a:pt x="366" y="390"/>
                  </a:lnTo>
                  <a:lnTo>
                    <a:pt x="372" y="396"/>
                  </a:lnTo>
                  <a:lnTo>
                    <a:pt x="384" y="396"/>
                  </a:lnTo>
                  <a:lnTo>
                    <a:pt x="390" y="390"/>
                  </a:lnTo>
                  <a:lnTo>
                    <a:pt x="396" y="378"/>
                  </a:lnTo>
                  <a:lnTo>
                    <a:pt x="396" y="354"/>
                  </a:lnTo>
                  <a:lnTo>
                    <a:pt x="408" y="348"/>
                  </a:lnTo>
                  <a:lnTo>
                    <a:pt x="414" y="342"/>
                  </a:lnTo>
                  <a:lnTo>
                    <a:pt x="408" y="318"/>
                  </a:lnTo>
                  <a:lnTo>
                    <a:pt x="414" y="306"/>
                  </a:lnTo>
                  <a:lnTo>
                    <a:pt x="414" y="258"/>
                  </a:lnTo>
                  <a:lnTo>
                    <a:pt x="420" y="252"/>
                  </a:lnTo>
                  <a:lnTo>
                    <a:pt x="420" y="2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9" name="France" descr="© INSCALE GmbH, 05.05.2010&#10;http://www.presentationload.com/">
              <a:extLst>
                <a:ext uri="{FF2B5EF4-FFF2-40B4-BE49-F238E27FC236}">
                  <a16:creationId xmlns:a16="http://schemas.microsoft.com/office/drawing/2014/main" id="{365441CB-829D-6E07-707D-79E7FB6383A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149413" y="1660499"/>
              <a:ext cx="345394" cy="297959"/>
            </a:xfrm>
            <a:custGeom>
              <a:avLst/>
              <a:gdLst>
                <a:gd name="T0" fmla="*/ 2147483647 w 230"/>
                <a:gd name="T1" fmla="*/ 2147483647 h 198"/>
                <a:gd name="T2" fmla="*/ 2147483647 w 230"/>
                <a:gd name="T3" fmla="*/ 2147483647 h 198"/>
                <a:gd name="T4" fmla="*/ 2147483647 w 230"/>
                <a:gd name="T5" fmla="*/ 2147483647 h 198"/>
                <a:gd name="T6" fmla="*/ 2147483647 w 230"/>
                <a:gd name="T7" fmla="*/ 2147483647 h 198"/>
                <a:gd name="T8" fmla="*/ 2147483647 w 230"/>
                <a:gd name="T9" fmla="*/ 2147483647 h 198"/>
                <a:gd name="T10" fmla="*/ 2147483647 w 230"/>
                <a:gd name="T11" fmla="*/ 2147483647 h 198"/>
                <a:gd name="T12" fmla="*/ 2147483647 w 230"/>
                <a:gd name="T13" fmla="*/ 2147483647 h 198"/>
                <a:gd name="T14" fmla="*/ 2147483647 w 230"/>
                <a:gd name="T15" fmla="*/ 2147483647 h 198"/>
                <a:gd name="T16" fmla="*/ 2147483647 w 230"/>
                <a:gd name="T17" fmla="*/ 2147483647 h 198"/>
                <a:gd name="T18" fmla="*/ 2147483647 w 230"/>
                <a:gd name="T19" fmla="*/ 2147483647 h 198"/>
                <a:gd name="T20" fmla="*/ 2147483647 w 230"/>
                <a:gd name="T21" fmla="*/ 2147483647 h 198"/>
                <a:gd name="T22" fmla="*/ 2147483647 w 230"/>
                <a:gd name="T23" fmla="*/ 2147483647 h 198"/>
                <a:gd name="T24" fmla="*/ 2147483647 w 230"/>
                <a:gd name="T25" fmla="*/ 2147483647 h 198"/>
                <a:gd name="T26" fmla="*/ 2147483647 w 230"/>
                <a:gd name="T27" fmla="*/ 2147483647 h 198"/>
                <a:gd name="T28" fmla="*/ 2147483647 w 230"/>
                <a:gd name="T29" fmla="*/ 2147483647 h 198"/>
                <a:gd name="T30" fmla="*/ 2147483647 w 230"/>
                <a:gd name="T31" fmla="*/ 2147483647 h 198"/>
                <a:gd name="T32" fmla="*/ 2147483647 w 230"/>
                <a:gd name="T33" fmla="*/ 2147483647 h 198"/>
                <a:gd name="T34" fmla="*/ 2147483647 w 230"/>
                <a:gd name="T35" fmla="*/ 2147483647 h 198"/>
                <a:gd name="T36" fmla="*/ 2147483647 w 230"/>
                <a:gd name="T37" fmla="*/ 2147483647 h 198"/>
                <a:gd name="T38" fmla="*/ 2147483647 w 230"/>
                <a:gd name="T39" fmla="*/ 2147483647 h 198"/>
                <a:gd name="T40" fmla="*/ 2147483647 w 230"/>
                <a:gd name="T41" fmla="*/ 2147483647 h 198"/>
                <a:gd name="T42" fmla="*/ 2147483647 w 230"/>
                <a:gd name="T43" fmla="*/ 2147483647 h 198"/>
                <a:gd name="T44" fmla="*/ 2147483647 w 230"/>
                <a:gd name="T45" fmla="*/ 2147483647 h 198"/>
                <a:gd name="T46" fmla="*/ 2147483647 w 230"/>
                <a:gd name="T47" fmla="*/ 2147483647 h 198"/>
                <a:gd name="T48" fmla="*/ 2147483647 w 230"/>
                <a:gd name="T49" fmla="*/ 2147483647 h 198"/>
                <a:gd name="T50" fmla="*/ 2147483647 w 230"/>
                <a:gd name="T51" fmla="*/ 2147483647 h 198"/>
                <a:gd name="T52" fmla="*/ 2147483647 w 230"/>
                <a:gd name="T53" fmla="*/ 2147483647 h 198"/>
                <a:gd name="T54" fmla="*/ 2147483647 w 230"/>
                <a:gd name="T55" fmla="*/ 2147483647 h 198"/>
                <a:gd name="T56" fmla="*/ 2147483647 w 230"/>
                <a:gd name="T57" fmla="*/ 2147483647 h 198"/>
                <a:gd name="T58" fmla="*/ 2147483647 w 230"/>
                <a:gd name="T59" fmla="*/ 2147483647 h 198"/>
                <a:gd name="T60" fmla="*/ 2147483647 w 230"/>
                <a:gd name="T61" fmla="*/ 2147483647 h 198"/>
                <a:gd name="T62" fmla="*/ 2147483647 w 230"/>
                <a:gd name="T63" fmla="*/ 2147483647 h 198"/>
                <a:gd name="T64" fmla="*/ 2147483647 w 230"/>
                <a:gd name="T65" fmla="*/ 2147483647 h 198"/>
                <a:gd name="T66" fmla="*/ 2147483647 w 230"/>
                <a:gd name="T67" fmla="*/ 2147483647 h 198"/>
                <a:gd name="T68" fmla="*/ 2147483647 w 230"/>
                <a:gd name="T69" fmla="*/ 2147483647 h 198"/>
                <a:gd name="T70" fmla="*/ 2147483647 w 230"/>
                <a:gd name="T71" fmla="*/ 2147483647 h 198"/>
                <a:gd name="T72" fmla="*/ 2147483647 w 230"/>
                <a:gd name="T73" fmla="*/ 2147483647 h 198"/>
                <a:gd name="T74" fmla="*/ 2147483647 w 230"/>
                <a:gd name="T75" fmla="*/ 2147483647 h 198"/>
                <a:gd name="T76" fmla="*/ 2147483647 w 230"/>
                <a:gd name="T77" fmla="*/ 2147483647 h 198"/>
                <a:gd name="T78" fmla="*/ 2147483647 w 230"/>
                <a:gd name="T79" fmla="*/ 2147483647 h 198"/>
                <a:gd name="T80" fmla="*/ 2147483647 w 230"/>
                <a:gd name="T81" fmla="*/ 2147483647 h 198"/>
                <a:gd name="T82" fmla="*/ 2147483647 w 230"/>
                <a:gd name="T83" fmla="*/ 2147483647 h 198"/>
                <a:gd name="T84" fmla="*/ 2147483647 w 230"/>
                <a:gd name="T85" fmla="*/ 2147483647 h 198"/>
                <a:gd name="T86" fmla="*/ 2147483647 w 230"/>
                <a:gd name="T87" fmla="*/ 2147483647 h 198"/>
                <a:gd name="T88" fmla="*/ 2147483647 w 230"/>
                <a:gd name="T89" fmla="*/ 2147483647 h 198"/>
                <a:gd name="T90" fmla="*/ 2147483647 w 230"/>
                <a:gd name="T91" fmla="*/ 2147483647 h 198"/>
                <a:gd name="T92" fmla="*/ 2147483647 w 230"/>
                <a:gd name="T93" fmla="*/ 2147483647 h 198"/>
                <a:gd name="T94" fmla="*/ 2147483647 w 230"/>
                <a:gd name="T95" fmla="*/ 2147483647 h 198"/>
                <a:gd name="T96" fmla="*/ 2147483647 w 230"/>
                <a:gd name="T97" fmla="*/ 2147483647 h 198"/>
                <a:gd name="T98" fmla="*/ 2147483647 w 230"/>
                <a:gd name="T99" fmla="*/ 2147483647 h 198"/>
                <a:gd name="T100" fmla="*/ 2147483647 w 230"/>
                <a:gd name="T101" fmla="*/ 2147483647 h 198"/>
                <a:gd name="T102" fmla="*/ 2147483647 w 230"/>
                <a:gd name="T103" fmla="*/ 2147483647 h 198"/>
                <a:gd name="T104" fmla="*/ 2147483647 w 230"/>
                <a:gd name="T105" fmla="*/ 2147483647 h 198"/>
                <a:gd name="T106" fmla="*/ 2147483647 w 230"/>
                <a:gd name="T107" fmla="*/ 2147483647 h 198"/>
                <a:gd name="T108" fmla="*/ 2147483647 w 230"/>
                <a:gd name="T109" fmla="*/ 2147483647 h 198"/>
                <a:gd name="T110" fmla="*/ 2147483647 w 230"/>
                <a:gd name="T111" fmla="*/ 2147483647 h 198"/>
                <a:gd name="T112" fmla="*/ 2147483647 w 230"/>
                <a:gd name="T113" fmla="*/ 2147483647 h 198"/>
                <a:gd name="T114" fmla="*/ 2147483647 w 230"/>
                <a:gd name="T115" fmla="*/ 2147483647 h 198"/>
                <a:gd name="T116" fmla="*/ 2147483647 w 230"/>
                <a:gd name="T117" fmla="*/ 2147483647 h 198"/>
                <a:gd name="T118" fmla="*/ 2147483647 w 230"/>
                <a:gd name="T119" fmla="*/ 2147483647 h 198"/>
                <a:gd name="T120" fmla="*/ 2147483647 w 230"/>
                <a:gd name="T121" fmla="*/ 2147483647 h 19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0"/>
                <a:gd name="T184" fmla="*/ 0 h 198"/>
                <a:gd name="T185" fmla="*/ 230 w 230"/>
                <a:gd name="T186" fmla="*/ 198 h 19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0" h="198">
                  <a:moveTo>
                    <a:pt x="230" y="172"/>
                  </a:moveTo>
                  <a:lnTo>
                    <a:pt x="230" y="172"/>
                  </a:lnTo>
                  <a:lnTo>
                    <a:pt x="230" y="166"/>
                  </a:lnTo>
                  <a:lnTo>
                    <a:pt x="228" y="166"/>
                  </a:lnTo>
                  <a:lnTo>
                    <a:pt x="224" y="168"/>
                  </a:lnTo>
                  <a:lnTo>
                    <a:pt x="224" y="170"/>
                  </a:lnTo>
                  <a:lnTo>
                    <a:pt x="220" y="172"/>
                  </a:lnTo>
                  <a:lnTo>
                    <a:pt x="218" y="174"/>
                  </a:lnTo>
                  <a:lnTo>
                    <a:pt x="216" y="178"/>
                  </a:lnTo>
                  <a:lnTo>
                    <a:pt x="216" y="182"/>
                  </a:lnTo>
                  <a:lnTo>
                    <a:pt x="218" y="186"/>
                  </a:lnTo>
                  <a:lnTo>
                    <a:pt x="218" y="190"/>
                  </a:lnTo>
                  <a:lnTo>
                    <a:pt x="218" y="192"/>
                  </a:lnTo>
                  <a:lnTo>
                    <a:pt x="218" y="194"/>
                  </a:lnTo>
                  <a:lnTo>
                    <a:pt x="222" y="196"/>
                  </a:lnTo>
                  <a:lnTo>
                    <a:pt x="224" y="198"/>
                  </a:lnTo>
                  <a:lnTo>
                    <a:pt x="230" y="192"/>
                  </a:lnTo>
                  <a:lnTo>
                    <a:pt x="230" y="186"/>
                  </a:lnTo>
                  <a:lnTo>
                    <a:pt x="228" y="186"/>
                  </a:lnTo>
                  <a:lnTo>
                    <a:pt x="230" y="184"/>
                  </a:lnTo>
                  <a:lnTo>
                    <a:pt x="230" y="172"/>
                  </a:lnTo>
                  <a:close/>
                  <a:moveTo>
                    <a:pt x="198" y="40"/>
                  </a:moveTo>
                  <a:lnTo>
                    <a:pt x="198" y="40"/>
                  </a:lnTo>
                  <a:lnTo>
                    <a:pt x="196" y="40"/>
                  </a:lnTo>
                  <a:lnTo>
                    <a:pt x="192" y="40"/>
                  </a:lnTo>
                  <a:lnTo>
                    <a:pt x="190" y="40"/>
                  </a:lnTo>
                  <a:lnTo>
                    <a:pt x="184" y="40"/>
                  </a:lnTo>
                  <a:lnTo>
                    <a:pt x="184" y="34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78" y="30"/>
                  </a:lnTo>
                  <a:lnTo>
                    <a:pt x="174" y="34"/>
                  </a:lnTo>
                  <a:lnTo>
                    <a:pt x="172" y="32"/>
                  </a:lnTo>
                  <a:lnTo>
                    <a:pt x="166" y="32"/>
                  </a:lnTo>
                  <a:lnTo>
                    <a:pt x="164" y="28"/>
                  </a:lnTo>
                  <a:lnTo>
                    <a:pt x="162" y="28"/>
                  </a:lnTo>
                  <a:lnTo>
                    <a:pt x="158" y="28"/>
                  </a:lnTo>
                  <a:lnTo>
                    <a:pt x="156" y="28"/>
                  </a:lnTo>
                  <a:lnTo>
                    <a:pt x="156" y="22"/>
                  </a:lnTo>
                  <a:lnTo>
                    <a:pt x="152" y="24"/>
                  </a:lnTo>
                  <a:lnTo>
                    <a:pt x="146" y="24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2" y="14"/>
                  </a:lnTo>
                  <a:lnTo>
                    <a:pt x="136" y="14"/>
                  </a:lnTo>
                  <a:lnTo>
                    <a:pt x="132" y="12"/>
                  </a:lnTo>
                  <a:lnTo>
                    <a:pt x="126" y="10"/>
                  </a:lnTo>
                  <a:lnTo>
                    <a:pt x="126" y="6"/>
                  </a:lnTo>
                  <a:lnTo>
                    <a:pt x="126" y="0"/>
                  </a:lnTo>
                  <a:lnTo>
                    <a:pt x="118" y="0"/>
                  </a:lnTo>
                  <a:lnTo>
                    <a:pt x="114" y="2"/>
                  </a:lnTo>
                  <a:lnTo>
                    <a:pt x="112" y="2"/>
                  </a:lnTo>
                  <a:lnTo>
                    <a:pt x="110" y="4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4" y="8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6" y="20"/>
                  </a:lnTo>
                  <a:lnTo>
                    <a:pt x="104" y="22"/>
                  </a:lnTo>
                  <a:lnTo>
                    <a:pt x="98" y="24"/>
                  </a:lnTo>
                  <a:lnTo>
                    <a:pt x="92" y="24"/>
                  </a:lnTo>
                  <a:lnTo>
                    <a:pt x="82" y="32"/>
                  </a:lnTo>
                  <a:lnTo>
                    <a:pt x="86" y="34"/>
                  </a:lnTo>
                  <a:lnTo>
                    <a:pt x="84" y="34"/>
                  </a:lnTo>
                  <a:lnTo>
                    <a:pt x="82" y="34"/>
                  </a:lnTo>
                  <a:lnTo>
                    <a:pt x="76" y="38"/>
                  </a:lnTo>
                  <a:lnTo>
                    <a:pt x="68" y="38"/>
                  </a:lnTo>
                  <a:lnTo>
                    <a:pt x="66" y="36"/>
                  </a:lnTo>
                  <a:lnTo>
                    <a:pt x="60" y="30"/>
                  </a:lnTo>
                  <a:lnTo>
                    <a:pt x="58" y="30"/>
                  </a:lnTo>
                  <a:lnTo>
                    <a:pt x="56" y="28"/>
                  </a:lnTo>
                  <a:lnTo>
                    <a:pt x="52" y="28"/>
                  </a:lnTo>
                  <a:lnTo>
                    <a:pt x="52" y="30"/>
                  </a:lnTo>
                  <a:lnTo>
                    <a:pt x="52" y="34"/>
                  </a:lnTo>
                  <a:lnTo>
                    <a:pt x="54" y="34"/>
                  </a:lnTo>
                  <a:lnTo>
                    <a:pt x="56" y="38"/>
                  </a:lnTo>
                  <a:lnTo>
                    <a:pt x="58" y="40"/>
                  </a:lnTo>
                  <a:lnTo>
                    <a:pt x="58" y="46"/>
                  </a:lnTo>
                  <a:lnTo>
                    <a:pt x="56" y="48"/>
                  </a:lnTo>
                  <a:lnTo>
                    <a:pt x="54" y="48"/>
                  </a:lnTo>
                  <a:lnTo>
                    <a:pt x="48" y="48"/>
                  </a:lnTo>
                  <a:lnTo>
                    <a:pt x="38" y="48"/>
                  </a:lnTo>
                  <a:lnTo>
                    <a:pt x="38" y="54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2" y="48"/>
                  </a:lnTo>
                  <a:lnTo>
                    <a:pt x="30" y="46"/>
                  </a:lnTo>
                  <a:lnTo>
                    <a:pt x="26" y="46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6" y="48"/>
                  </a:lnTo>
                  <a:lnTo>
                    <a:pt x="12" y="50"/>
                  </a:lnTo>
                  <a:lnTo>
                    <a:pt x="8" y="50"/>
                  </a:lnTo>
                  <a:lnTo>
                    <a:pt x="6" y="52"/>
                  </a:lnTo>
                  <a:lnTo>
                    <a:pt x="4" y="54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0" y="60"/>
                  </a:lnTo>
                  <a:lnTo>
                    <a:pt x="6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12" y="64"/>
                  </a:lnTo>
                  <a:lnTo>
                    <a:pt x="26" y="72"/>
                  </a:lnTo>
                  <a:lnTo>
                    <a:pt x="32" y="72"/>
                  </a:lnTo>
                  <a:lnTo>
                    <a:pt x="38" y="76"/>
                  </a:lnTo>
                  <a:lnTo>
                    <a:pt x="48" y="76"/>
                  </a:lnTo>
                  <a:lnTo>
                    <a:pt x="40" y="80"/>
                  </a:lnTo>
                  <a:lnTo>
                    <a:pt x="42" y="84"/>
                  </a:lnTo>
                  <a:lnTo>
                    <a:pt x="44" y="86"/>
                  </a:lnTo>
                  <a:lnTo>
                    <a:pt x="46" y="92"/>
                  </a:lnTo>
                  <a:lnTo>
                    <a:pt x="52" y="96"/>
                  </a:lnTo>
                  <a:lnTo>
                    <a:pt x="58" y="96"/>
                  </a:lnTo>
                  <a:lnTo>
                    <a:pt x="58" y="106"/>
                  </a:lnTo>
                  <a:lnTo>
                    <a:pt x="62" y="114"/>
                  </a:lnTo>
                  <a:lnTo>
                    <a:pt x="66" y="124"/>
                  </a:lnTo>
                  <a:lnTo>
                    <a:pt x="58" y="114"/>
                  </a:lnTo>
                  <a:lnTo>
                    <a:pt x="58" y="118"/>
                  </a:lnTo>
                  <a:lnTo>
                    <a:pt x="56" y="120"/>
                  </a:lnTo>
                  <a:lnTo>
                    <a:pt x="56" y="132"/>
                  </a:lnTo>
                  <a:lnTo>
                    <a:pt x="54" y="134"/>
                  </a:lnTo>
                  <a:lnTo>
                    <a:pt x="52" y="144"/>
                  </a:lnTo>
                  <a:lnTo>
                    <a:pt x="52" y="146"/>
                  </a:lnTo>
                  <a:lnTo>
                    <a:pt x="50" y="150"/>
                  </a:lnTo>
                  <a:lnTo>
                    <a:pt x="50" y="152"/>
                  </a:lnTo>
                  <a:lnTo>
                    <a:pt x="48" y="152"/>
                  </a:lnTo>
                  <a:lnTo>
                    <a:pt x="48" y="154"/>
                  </a:lnTo>
                  <a:lnTo>
                    <a:pt x="46" y="156"/>
                  </a:lnTo>
                  <a:lnTo>
                    <a:pt x="44" y="158"/>
                  </a:lnTo>
                  <a:lnTo>
                    <a:pt x="46" y="160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50" y="164"/>
                  </a:lnTo>
                  <a:lnTo>
                    <a:pt x="60" y="164"/>
                  </a:lnTo>
                  <a:lnTo>
                    <a:pt x="64" y="168"/>
                  </a:lnTo>
                  <a:lnTo>
                    <a:pt x="66" y="166"/>
                  </a:lnTo>
                  <a:lnTo>
                    <a:pt x="68" y="166"/>
                  </a:lnTo>
                  <a:lnTo>
                    <a:pt x="72" y="170"/>
                  </a:lnTo>
                  <a:lnTo>
                    <a:pt x="78" y="170"/>
                  </a:lnTo>
                  <a:lnTo>
                    <a:pt x="78" y="172"/>
                  </a:lnTo>
                  <a:lnTo>
                    <a:pt x="84" y="172"/>
                  </a:lnTo>
                  <a:lnTo>
                    <a:pt x="84" y="168"/>
                  </a:lnTo>
                  <a:lnTo>
                    <a:pt x="86" y="166"/>
                  </a:lnTo>
                  <a:lnTo>
                    <a:pt x="90" y="166"/>
                  </a:lnTo>
                  <a:lnTo>
                    <a:pt x="92" y="168"/>
                  </a:lnTo>
                  <a:lnTo>
                    <a:pt x="92" y="170"/>
                  </a:lnTo>
                  <a:lnTo>
                    <a:pt x="96" y="170"/>
                  </a:lnTo>
                  <a:lnTo>
                    <a:pt x="96" y="172"/>
                  </a:lnTo>
                  <a:lnTo>
                    <a:pt x="104" y="172"/>
                  </a:lnTo>
                  <a:lnTo>
                    <a:pt x="104" y="174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12" y="178"/>
                  </a:lnTo>
                  <a:lnTo>
                    <a:pt x="118" y="178"/>
                  </a:lnTo>
                  <a:lnTo>
                    <a:pt x="118" y="176"/>
                  </a:lnTo>
                  <a:lnTo>
                    <a:pt x="118" y="174"/>
                  </a:lnTo>
                  <a:lnTo>
                    <a:pt x="122" y="174"/>
                  </a:lnTo>
                  <a:lnTo>
                    <a:pt x="122" y="170"/>
                  </a:lnTo>
                  <a:lnTo>
                    <a:pt x="126" y="164"/>
                  </a:lnTo>
                  <a:lnTo>
                    <a:pt x="130" y="160"/>
                  </a:lnTo>
                  <a:lnTo>
                    <a:pt x="132" y="158"/>
                  </a:lnTo>
                  <a:lnTo>
                    <a:pt x="134" y="156"/>
                  </a:lnTo>
                  <a:lnTo>
                    <a:pt x="138" y="154"/>
                  </a:lnTo>
                  <a:lnTo>
                    <a:pt x="140" y="152"/>
                  </a:lnTo>
                  <a:lnTo>
                    <a:pt x="144" y="152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2" y="156"/>
                  </a:lnTo>
                  <a:lnTo>
                    <a:pt x="162" y="156"/>
                  </a:lnTo>
                  <a:lnTo>
                    <a:pt x="166" y="160"/>
                  </a:lnTo>
                  <a:lnTo>
                    <a:pt x="166" y="162"/>
                  </a:lnTo>
                  <a:lnTo>
                    <a:pt x="170" y="162"/>
                  </a:lnTo>
                  <a:lnTo>
                    <a:pt x="172" y="164"/>
                  </a:lnTo>
                  <a:lnTo>
                    <a:pt x="178" y="164"/>
                  </a:lnTo>
                  <a:lnTo>
                    <a:pt x="182" y="162"/>
                  </a:lnTo>
                  <a:lnTo>
                    <a:pt x="184" y="160"/>
                  </a:lnTo>
                  <a:lnTo>
                    <a:pt x="186" y="154"/>
                  </a:lnTo>
                  <a:lnTo>
                    <a:pt x="192" y="150"/>
                  </a:lnTo>
                  <a:lnTo>
                    <a:pt x="196" y="150"/>
                  </a:lnTo>
                  <a:lnTo>
                    <a:pt x="196" y="148"/>
                  </a:lnTo>
                  <a:lnTo>
                    <a:pt x="200" y="144"/>
                  </a:lnTo>
                  <a:lnTo>
                    <a:pt x="200" y="142"/>
                  </a:lnTo>
                  <a:lnTo>
                    <a:pt x="198" y="140"/>
                  </a:lnTo>
                  <a:lnTo>
                    <a:pt x="192" y="140"/>
                  </a:lnTo>
                  <a:lnTo>
                    <a:pt x="188" y="138"/>
                  </a:lnTo>
                  <a:lnTo>
                    <a:pt x="186" y="136"/>
                  </a:lnTo>
                  <a:lnTo>
                    <a:pt x="186" y="134"/>
                  </a:lnTo>
                  <a:lnTo>
                    <a:pt x="188" y="132"/>
                  </a:lnTo>
                  <a:lnTo>
                    <a:pt x="190" y="130"/>
                  </a:lnTo>
                  <a:lnTo>
                    <a:pt x="190" y="126"/>
                  </a:lnTo>
                  <a:lnTo>
                    <a:pt x="188" y="126"/>
                  </a:lnTo>
                  <a:lnTo>
                    <a:pt x="184" y="126"/>
                  </a:lnTo>
                  <a:lnTo>
                    <a:pt x="182" y="120"/>
                  </a:lnTo>
                  <a:lnTo>
                    <a:pt x="188" y="120"/>
                  </a:lnTo>
                  <a:lnTo>
                    <a:pt x="192" y="116"/>
                  </a:lnTo>
                  <a:lnTo>
                    <a:pt x="192" y="114"/>
                  </a:lnTo>
                  <a:lnTo>
                    <a:pt x="186" y="108"/>
                  </a:lnTo>
                  <a:lnTo>
                    <a:pt x="188" y="106"/>
                  </a:lnTo>
                  <a:lnTo>
                    <a:pt x="190" y="106"/>
                  </a:lnTo>
                  <a:lnTo>
                    <a:pt x="190" y="104"/>
                  </a:lnTo>
                  <a:lnTo>
                    <a:pt x="186" y="100"/>
                  </a:lnTo>
                  <a:lnTo>
                    <a:pt x="188" y="94"/>
                  </a:lnTo>
                  <a:lnTo>
                    <a:pt x="186" y="94"/>
                  </a:lnTo>
                  <a:lnTo>
                    <a:pt x="182" y="94"/>
                  </a:lnTo>
                  <a:lnTo>
                    <a:pt x="176" y="100"/>
                  </a:lnTo>
                  <a:lnTo>
                    <a:pt x="174" y="100"/>
                  </a:lnTo>
                  <a:lnTo>
                    <a:pt x="174" y="98"/>
                  </a:lnTo>
                  <a:lnTo>
                    <a:pt x="176" y="96"/>
                  </a:lnTo>
                  <a:lnTo>
                    <a:pt x="174" y="94"/>
                  </a:lnTo>
                  <a:lnTo>
                    <a:pt x="178" y="92"/>
                  </a:lnTo>
                  <a:lnTo>
                    <a:pt x="178" y="88"/>
                  </a:lnTo>
                  <a:lnTo>
                    <a:pt x="182" y="86"/>
                  </a:lnTo>
                  <a:lnTo>
                    <a:pt x="182" y="82"/>
                  </a:lnTo>
                  <a:lnTo>
                    <a:pt x="186" y="82"/>
                  </a:lnTo>
                  <a:lnTo>
                    <a:pt x="188" y="80"/>
                  </a:lnTo>
                  <a:lnTo>
                    <a:pt x="190" y="78"/>
                  </a:lnTo>
                  <a:lnTo>
                    <a:pt x="192" y="76"/>
                  </a:lnTo>
                  <a:lnTo>
                    <a:pt x="192" y="74"/>
                  </a:lnTo>
                  <a:lnTo>
                    <a:pt x="198" y="76"/>
                  </a:lnTo>
                  <a:lnTo>
                    <a:pt x="198" y="7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4" y="54"/>
                  </a:lnTo>
                  <a:lnTo>
                    <a:pt x="204" y="50"/>
                  </a:lnTo>
                  <a:lnTo>
                    <a:pt x="208" y="46"/>
                  </a:lnTo>
                  <a:lnTo>
                    <a:pt x="210" y="42"/>
                  </a:lnTo>
                  <a:lnTo>
                    <a:pt x="204" y="40"/>
                  </a:lnTo>
                  <a:lnTo>
                    <a:pt x="198" y="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0" name="Fi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7410502C-5357-BC14-5562-6B611814E6D5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5679" y="1138702"/>
              <a:ext cx="238663" cy="271276"/>
            </a:xfrm>
            <a:custGeom>
              <a:avLst/>
              <a:gdLst>
                <a:gd name="T0" fmla="*/ 2147483647 w 630"/>
                <a:gd name="T1" fmla="*/ 2147483647 h 714"/>
                <a:gd name="T2" fmla="*/ 2147483647 w 630"/>
                <a:gd name="T3" fmla="*/ 2147483647 h 714"/>
                <a:gd name="T4" fmla="*/ 2147483647 w 630"/>
                <a:gd name="T5" fmla="*/ 2147483647 h 714"/>
                <a:gd name="T6" fmla="*/ 2147483647 w 630"/>
                <a:gd name="T7" fmla="*/ 2147483647 h 714"/>
                <a:gd name="T8" fmla="*/ 2147483647 w 630"/>
                <a:gd name="T9" fmla="*/ 2147483647 h 714"/>
                <a:gd name="T10" fmla="*/ 2147483647 w 630"/>
                <a:gd name="T11" fmla="*/ 2147483647 h 714"/>
                <a:gd name="T12" fmla="*/ 2147483647 w 630"/>
                <a:gd name="T13" fmla="*/ 2147483647 h 714"/>
                <a:gd name="T14" fmla="*/ 2147483647 w 630"/>
                <a:gd name="T15" fmla="*/ 2147483647 h 714"/>
                <a:gd name="T16" fmla="*/ 2147483647 w 630"/>
                <a:gd name="T17" fmla="*/ 2147483647 h 714"/>
                <a:gd name="T18" fmla="*/ 2147483647 w 630"/>
                <a:gd name="T19" fmla="*/ 2147483647 h 714"/>
                <a:gd name="T20" fmla="*/ 2147483647 w 630"/>
                <a:gd name="T21" fmla="*/ 2147483647 h 714"/>
                <a:gd name="T22" fmla="*/ 2147483647 w 630"/>
                <a:gd name="T23" fmla="*/ 2147483647 h 714"/>
                <a:gd name="T24" fmla="*/ 2147483647 w 630"/>
                <a:gd name="T25" fmla="*/ 2147483647 h 714"/>
                <a:gd name="T26" fmla="*/ 2147483647 w 630"/>
                <a:gd name="T27" fmla="*/ 2147483647 h 714"/>
                <a:gd name="T28" fmla="*/ 2147483647 w 630"/>
                <a:gd name="T29" fmla="*/ 2147483647 h 714"/>
                <a:gd name="T30" fmla="*/ 2147483647 w 630"/>
                <a:gd name="T31" fmla="*/ 2147483647 h 714"/>
                <a:gd name="T32" fmla="*/ 2147483647 w 630"/>
                <a:gd name="T33" fmla="*/ 2147483647 h 714"/>
                <a:gd name="T34" fmla="*/ 2147483647 w 630"/>
                <a:gd name="T35" fmla="*/ 2147483647 h 714"/>
                <a:gd name="T36" fmla="*/ 2147483647 w 630"/>
                <a:gd name="T37" fmla="*/ 2147483647 h 714"/>
                <a:gd name="T38" fmla="*/ 2147483647 w 630"/>
                <a:gd name="T39" fmla="*/ 2147483647 h 714"/>
                <a:gd name="T40" fmla="*/ 2147483647 w 630"/>
                <a:gd name="T41" fmla="*/ 2147483647 h 714"/>
                <a:gd name="T42" fmla="*/ 2147483647 w 630"/>
                <a:gd name="T43" fmla="*/ 2147483647 h 714"/>
                <a:gd name="T44" fmla="*/ 2147483647 w 630"/>
                <a:gd name="T45" fmla="*/ 2147483647 h 714"/>
                <a:gd name="T46" fmla="*/ 2147483647 w 630"/>
                <a:gd name="T47" fmla="*/ 2147483647 h 714"/>
                <a:gd name="T48" fmla="*/ 2147483647 w 630"/>
                <a:gd name="T49" fmla="*/ 2147483647 h 714"/>
                <a:gd name="T50" fmla="*/ 2147483647 w 630"/>
                <a:gd name="T51" fmla="*/ 2147483647 h 714"/>
                <a:gd name="T52" fmla="*/ 2147483647 w 630"/>
                <a:gd name="T53" fmla="*/ 2147483647 h 714"/>
                <a:gd name="T54" fmla="*/ 2147483647 w 630"/>
                <a:gd name="T55" fmla="*/ 2147483647 h 714"/>
                <a:gd name="T56" fmla="*/ 2147483647 w 630"/>
                <a:gd name="T57" fmla="*/ 2147483647 h 714"/>
                <a:gd name="T58" fmla="*/ 2147483647 w 630"/>
                <a:gd name="T59" fmla="*/ 2147483647 h 714"/>
                <a:gd name="T60" fmla="*/ 2147483647 w 630"/>
                <a:gd name="T61" fmla="*/ 2147483647 h 714"/>
                <a:gd name="T62" fmla="*/ 2147483647 w 630"/>
                <a:gd name="T63" fmla="*/ 2147483647 h 714"/>
                <a:gd name="T64" fmla="*/ 2147483647 w 630"/>
                <a:gd name="T65" fmla="*/ 2147483647 h 714"/>
                <a:gd name="T66" fmla="*/ 2147483647 w 630"/>
                <a:gd name="T67" fmla="*/ 2147483647 h 714"/>
                <a:gd name="T68" fmla="*/ 2147483647 w 630"/>
                <a:gd name="T69" fmla="*/ 2147483647 h 714"/>
                <a:gd name="T70" fmla="*/ 2147483647 w 630"/>
                <a:gd name="T71" fmla="*/ 2147483647 h 714"/>
                <a:gd name="T72" fmla="*/ 2147483647 w 630"/>
                <a:gd name="T73" fmla="*/ 2147483647 h 714"/>
                <a:gd name="T74" fmla="*/ 2147483647 w 630"/>
                <a:gd name="T75" fmla="*/ 2147483647 h 714"/>
                <a:gd name="T76" fmla="*/ 2147483647 w 630"/>
                <a:gd name="T77" fmla="*/ 2147483647 h 714"/>
                <a:gd name="T78" fmla="*/ 2147483647 w 630"/>
                <a:gd name="T79" fmla="*/ 2147483647 h 714"/>
                <a:gd name="T80" fmla="*/ 2147483647 w 630"/>
                <a:gd name="T81" fmla="*/ 2147483647 h 714"/>
                <a:gd name="T82" fmla="*/ 2147483647 w 630"/>
                <a:gd name="T83" fmla="*/ 2147483647 h 714"/>
                <a:gd name="T84" fmla="*/ 2147483647 w 630"/>
                <a:gd name="T85" fmla="*/ 2147483647 h 714"/>
                <a:gd name="T86" fmla="*/ 2147483647 w 630"/>
                <a:gd name="T87" fmla="*/ 2147483647 h 714"/>
                <a:gd name="T88" fmla="*/ 2147483647 w 630"/>
                <a:gd name="T89" fmla="*/ 2147483647 h 714"/>
                <a:gd name="T90" fmla="*/ 2147483647 w 630"/>
                <a:gd name="T91" fmla="*/ 2147483647 h 714"/>
                <a:gd name="T92" fmla="*/ 2147483647 w 630"/>
                <a:gd name="T93" fmla="*/ 2147483647 h 714"/>
                <a:gd name="T94" fmla="*/ 2147483647 w 630"/>
                <a:gd name="T95" fmla="*/ 2147483647 h 714"/>
                <a:gd name="T96" fmla="*/ 2147483647 w 630"/>
                <a:gd name="T97" fmla="*/ 2147483647 h 714"/>
                <a:gd name="T98" fmla="*/ 2147483647 w 630"/>
                <a:gd name="T99" fmla="*/ 2147483647 h 714"/>
                <a:gd name="T100" fmla="*/ 2147483647 w 630"/>
                <a:gd name="T101" fmla="*/ 2147483647 h 714"/>
                <a:gd name="T102" fmla="*/ 2147483647 w 630"/>
                <a:gd name="T103" fmla="*/ 2147483647 h 714"/>
                <a:gd name="T104" fmla="*/ 2147483647 w 630"/>
                <a:gd name="T105" fmla="*/ 2147483647 h 714"/>
                <a:gd name="T106" fmla="*/ 2147483647 w 630"/>
                <a:gd name="T107" fmla="*/ 0 h 714"/>
                <a:gd name="T108" fmla="*/ 2147483647 w 630"/>
                <a:gd name="T109" fmla="*/ 2147483647 h 714"/>
                <a:gd name="T110" fmla="*/ 2147483647 w 630"/>
                <a:gd name="T111" fmla="*/ 2147483647 h 714"/>
                <a:gd name="T112" fmla="*/ 2147483647 w 630"/>
                <a:gd name="T113" fmla="*/ 2147483647 h 714"/>
                <a:gd name="T114" fmla="*/ 2147483647 w 630"/>
                <a:gd name="T115" fmla="*/ 2147483647 h 714"/>
                <a:gd name="T116" fmla="*/ 2147483647 w 630"/>
                <a:gd name="T117" fmla="*/ 2147483647 h 7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30"/>
                <a:gd name="T178" fmla="*/ 0 h 714"/>
                <a:gd name="T179" fmla="*/ 630 w 630"/>
                <a:gd name="T180" fmla="*/ 714 h 71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30" h="714">
                  <a:moveTo>
                    <a:pt x="162" y="84"/>
                  </a:moveTo>
                  <a:lnTo>
                    <a:pt x="156" y="90"/>
                  </a:lnTo>
                  <a:lnTo>
                    <a:pt x="144" y="96"/>
                  </a:lnTo>
                  <a:lnTo>
                    <a:pt x="132" y="96"/>
                  </a:lnTo>
                  <a:lnTo>
                    <a:pt x="126" y="90"/>
                  </a:lnTo>
                  <a:lnTo>
                    <a:pt x="108" y="90"/>
                  </a:lnTo>
                  <a:lnTo>
                    <a:pt x="96" y="84"/>
                  </a:lnTo>
                  <a:lnTo>
                    <a:pt x="84" y="84"/>
                  </a:lnTo>
                  <a:lnTo>
                    <a:pt x="72" y="72"/>
                  </a:lnTo>
                  <a:lnTo>
                    <a:pt x="60" y="66"/>
                  </a:lnTo>
                  <a:lnTo>
                    <a:pt x="54" y="54"/>
                  </a:lnTo>
                  <a:lnTo>
                    <a:pt x="48" y="48"/>
                  </a:lnTo>
                  <a:lnTo>
                    <a:pt x="30" y="48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6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24" y="84"/>
                  </a:lnTo>
                  <a:lnTo>
                    <a:pt x="36" y="90"/>
                  </a:lnTo>
                  <a:lnTo>
                    <a:pt x="48" y="90"/>
                  </a:lnTo>
                  <a:lnTo>
                    <a:pt x="54" y="96"/>
                  </a:lnTo>
                  <a:lnTo>
                    <a:pt x="60" y="96"/>
                  </a:lnTo>
                  <a:lnTo>
                    <a:pt x="72" y="108"/>
                  </a:lnTo>
                  <a:lnTo>
                    <a:pt x="108" y="108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56" y="132"/>
                  </a:lnTo>
                  <a:lnTo>
                    <a:pt x="162" y="132"/>
                  </a:lnTo>
                  <a:lnTo>
                    <a:pt x="162" y="156"/>
                  </a:lnTo>
                  <a:lnTo>
                    <a:pt x="156" y="162"/>
                  </a:lnTo>
                  <a:lnTo>
                    <a:pt x="156" y="168"/>
                  </a:lnTo>
                  <a:lnTo>
                    <a:pt x="168" y="174"/>
                  </a:lnTo>
                  <a:lnTo>
                    <a:pt x="162" y="198"/>
                  </a:lnTo>
                  <a:lnTo>
                    <a:pt x="186" y="210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68" y="240"/>
                  </a:lnTo>
                  <a:lnTo>
                    <a:pt x="168" y="246"/>
                  </a:lnTo>
                  <a:lnTo>
                    <a:pt x="180" y="258"/>
                  </a:lnTo>
                  <a:lnTo>
                    <a:pt x="192" y="264"/>
                  </a:lnTo>
                  <a:lnTo>
                    <a:pt x="198" y="270"/>
                  </a:lnTo>
                  <a:lnTo>
                    <a:pt x="210" y="306"/>
                  </a:lnTo>
                  <a:lnTo>
                    <a:pt x="222" y="294"/>
                  </a:lnTo>
                  <a:lnTo>
                    <a:pt x="228" y="294"/>
                  </a:lnTo>
                  <a:lnTo>
                    <a:pt x="234" y="300"/>
                  </a:lnTo>
                  <a:lnTo>
                    <a:pt x="246" y="300"/>
                  </a:lnTo>
                  <a:lnTo>
                    <a:pt x="270" y="324"/>
                  </a:lnTo>
                  <a:lnTo>
                    <a:pt x="270" y="336"/>
                  </a:lnTo>
                  <a:lnTo>
                    <a:pt x="276" y="348"/>
                  </a:lnTo>
                  <a:lnTo>
                    <a:pt x="276" y="354"/>
                  </a:lnTo>
                  <a:lnTo>
                    <a:pt x="264" y="348"/>
                  </a:lnTo>
                  <a:lnTo>
                    <a:pt x="246" y="348"/>
                  </a:lnTo>
                  <a:lnTo>
                    <a:pt x="240" y="354"/>
                  </a:lnTo>
                  <a:lnTo>
                    <a:pt x="234" y="366"/>
                  </a:lnTo>
                  <a:lnTo>
                    <a:pt x="228" y="372"/>
                  </a:lnTo>
                  <a:lnTo>
                    <a:pt x="222" y="384"/>
                  </a:lnTo>
                  <a:lnTo>
                    <a:pt x="216" y="390"/>
                  </a:lnTo>
                  <a:lnTo>
                    <a:pt x="180" y="420"/>
                  </a:lnTo>
                  <a:lnTo>
                    <a:pt x="144" y="432"/>
                  </a:lnTo>
                  <a:lnTo>
                    <a:pt x="138" y="438"/>
                  </a:lnTo>
                  <a:lnTo>
                    <a:pt x="126" y="444"/>
                  </a:lnTo>
                  <a:lnTo>
                    <a:pt x="120" y="456"/>
                  </a:lnTo>
                  <a:lnTo>
                    <a:pt x="120" y="462"/>
                  </a:lnTo>
                  <a:lnTo>
                    <a:pt x="108" y="474"/>
                  </a:lnTo>
                  <a:lnTo>
                    <a:pt x="90" y="474"/>
                  </a:lnTo>
                  <a:lnTo>
                    <a:pt x="66" y="504"/>
                  </a:lnTo>
                  <a:lnTo>
                    <a:pt x="66" y="534"/>
                  </a:lnTo>
                  <a:lnTo>
                    <a:pt x="72" y="540"/>
                  </a:lnTo>
                  <a:lnTo>
                    <a:pt x="72" y="570"/>
                  </a:lnTo>
                  <a:lnTo>
                    <a:pt x="96" y="588"/>
                  </a:lnTo>
                  <a:lnTo>
                    <a:pt x="96" y="594"/>
                  </a:lnTo>
                  <a:lnTo>
                    <a:pt x="90" y="600"/>
                  </a:lnTo>
                  <a:lnTo>
                    <a:pt x="90" y="612"/>
                  </a:lnTo>
                  <a:lnTo>
                    <a:pt x="84" y="630"/>
                  </a:lnTo>
                  <a:lnTo>
                    <a:pt x="84" y="648"/>
                  </a:lnTo>
                  <a:lnTo>
                    <a:pt x="90" y="654"/>
                  </a:lnTo>
                  <a:lnTo>
                    <a:pt x="96" y="666"/>
                  </a:lnTo>
                  <a:lnTo>
                    <a:pt x="108" y="678"/>
                  </a:lnTo>
                  <a:lnTo>
                    <a:pt x="132" y="690"/>
                  </a:lnTo>
                  <a:lnTo>
                    <a:pt x="174" y="690"/>
                  </a:lnTo>
                  <a:lnTo>
                    <a:pt x="174" y="696"/>
                  </a:lnTo>
                  <a:lnTo>
                    <a:pt x="168" y="702"/>
                  </a:lnTo>
                  <a:lnTo>
                    <a:pt x="168" y="708"/>
                  </a:lnTo>
                  <a:lnTo>
                    <a:pt x="174" y="714"/>
                  </a:lnTo>
                  <a:lnTo>
                    <a:pt x="240" y="714"/>
                  </a:lnTo>
                  <a:lnTo>
                    <a:pt x="252" y="708"/>
                  </a:lnTo>
                  <a:lnTo>
                    <a:pt x="270" y="708"/>
                  </a:lnTo>
                  <a:lnTo>
                    <a:pt x="300" y="696"/>
                  </a:lnTo>
                  <a:lnTo>
                    <a:pt x="336" y="696"/>
                  </a:lnTo>
                  <a:lnTo>
                    <a:pt x="384" y="672"/>
                  </a:lnTo>
                  <a:lnTo>
                    <a:pt x="462" y="672"/>
                  </a:lnTo>
                  <a:lnTo>
                    <a:pt x="456" y="660"/>
                  </a:lnTo>
                  <a:lnTo>
                    <a:pt x="516" y="630"/>
                  </a:lnTo>
                  <a:lnTo>
                    <a:pt x="576" y="570"/>
                  </a:lnTo>
                  <a:lnTo>
                    <a:pt x="582" y="570"/>
                  </a:lnTo>
                  <a:lnTo>
                    <a:pt x="618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30" y="504"/>
                  </a:lnTo>
                  <a:lnTo>
                    <a:pt x="624" y="492"/>
                  </a:lnTo>
                  <a:lnTo>
                    <a:pt x="618" y="486"/>
                  </a:lnTo>
                  <a:lnTo>
                    <a:pt x="612" y="474"/>
                  </a:lnTo>
                  <a:lnTo>
                    <a:pt x="540" y="438"/>
                  </a:lnTo>
                  <a:lnTo>
                    <a:pt x="546" y="438"/>
                  </a:lnTo>
                  <a:lnTo>
                    <a:pt x="570" y="414"/>
                  </a:lnTo>
                  <a:lnTo>
                    <a:pt x="570" y="408"/>
                  </a:lnTo>
                  <a:lnTo>
                    <a:pt x="564" y="402"/>
                  </a:lnTo>
                  <a:lnTo>
                    <a:pt x="552" y="396"/>
                  </a:lnTo>
                  <a:lnTo>
                    <a:pt x="528" y="390"/>
                  </a:lnTo>
                  <a:lnTo>
                    <a:pt x="534" y="378"/>
                  </a:lnTo>
                  <a:lnTo>
                    <a:pt x="540" y="372"/>
                  </a:lnTo>
                  <a:lnTo>
                    <a:pt x="540" y="366"/>
                  </a:lnTo>
                  <a:lnTo>
                    <a:pt x="534" y="360"/>
                  </a:lnTo>
                  <a:lnTo>
                    <a:pt x="528" y="360"/>
                  </a:lnTo>
                  <a:lnTo>
                    <a:pt x="522" y="354"/>
                  </a:lnTo>
                  <a:lnTo>
                    <a:pt x="510" y="354"/>
                  </a:lnTo>
                  <a:lnTo>
                    <a:pt x="510" y="342"/>
                  </a:lnTo>
                  <a:lnTo>
                    <a:pt x="498" y="330"/>
                  </a:lnTo>
                  <a:lnTo>
                    <a:pt x="504" y="300"/>
                  </a:lnTo>
                  <a:lnTo>
                    <a:pt x="510" y="300"/>
                  </a:lnTo>
                  <a:lnTo>
                    <a:pt x="522" y="306"/>
                  </a:lnTo>
                  <a:lnTo>
                    <a:pt x="534" y="306"/>
                  </a:lnTo>
                  <a:lnTo>
                    <a:pt x="540" y="300"/>
                  </a:lnTo>
                  <a:lnTo>
                    <a:pt x="540" y="294"/>
                  </a:lnTo>
                  <a:lnTo>
                    <a:pt x="534" y="288"/>
                  </a:lnTo>
                  <a:lnTo>
                    <a:pt x="522" y="282"/>
                  </a:lnTo>
                  <a:lnTo>
                    <a:pt x="498" y="258"/>
                  </a:lnTo>
                  <a:lnTo>
                    <a:pt x="486" y="252"/>
                  </a:lnTo>
                  <a:lnTo>
                    <a:pt x="480" y="240"/>
                  </a:lnTo>
                  <a:lnTo>
                    <a:pt x="468" y="234"/>
                  </a:lnTo>
                  <a:lnTo>
                    <a:pt x="450" y="216"/>
                  </a:lnTo>
                  <a:lnTo>
                    <a:pt x="456" y="210"/>
                  </a:lnTo>
                  <a:lnTo>
                    <a:pt x="468" y="204"/>
                  </a:lnTo>
                  <a:lnTo>
                    <a:pt x="474" y="204"/>
                  </a:lnTo>
                  <a:lnTo>
                    <a:pt x="474" y="192"/>
                  </a:lnTo>
                  <a:lnTo>
                    <a:pt x="480" y="192"/>
                  </a:lnTo>
                  <a:lnTo>
                    <a:pt x="492" y="186"/>
                  </a:lnTo>
                  <a:lnTo>
                    <a:pt x="498" y="186"/>
                  </a:lnTo>
                  <a:lnTo>
                    <a:pt x="498" y="174"/>
                  </a:lnTo>
                  <a:lnTo>
                    <a:pt x="450" y="126"/>
                  </a:lnTo>
                  <a:lnTo>
                    <a:pt x="432" y="126"/>
                  </a:lnTo>
                  <a:lnTo>
                    <a:pt x="426" y="132"/>
                  </a:lnTo>
                  <a:lnTo>
                    <a:pt x="420" y="132"/>
                  </a:lnTo>
                  <a:lnTo>
                    <a:pt x="414" y="126"/>
                  </a:lnTo>
                  <a:lnTo>
                    <a:pt x="414" y="120"/>
                  </a:lnTo>
                  <a:lnTo>
                    <a:pt x="408" y="108"/>
                  </a:lnTo>
                  <a:lnTo>
                    <a:pt x="408" y="96"/>
                  </a:lnTo>
                  <a:lnTo>
                    <a:pt x="426" y="96"/>
                  </a:lnTo>
                  <a:lnTo>
                    <a:pt x="426" y="90"/>
                  </a:lnTo>
                  <a:lnTo>
                    <a:pt x="414" y="78"/>
                  </a:lnTo>
                  <a:lnTo>
                    <a:pt x="420" y="54"/>
                  </a:lnTo>
                  <a:lnTo>
                    <a:pt x="426" y="54"/>
                  </a:lnTo>
                  <a:lnTo>
                    <a:pt x="426" y="60"/>
                  </a:lnTo>
                  <a:lnTo>
                    <a:pt x="432" y="60"/>
                  </a:lnTo>
                  <a:lnTo>
                    <a:pt x="432" y="42"/>
                  </a:lnTo>
                  <a:lnTo>
                    <a:pt x="426" y="30"/>
                  </a:lnTo>
                  <a:lnTo>
                    <a:pt x="414" y="18"/>
                  </a:lnTo>
                  <a:lnTo>
                    <a:pt x="408" y="18"/>
                  </a:lnTo>
                  <a:lnTo>
                    <a:pt x="372" y="12"/>
                  </a:lnTo>
                  <a:lnTo>
                    <a:pt x="372" y="0"/>
                  </a:lnTo>
                  <a:lnTo>
                    <a:pt x="336" y="0"/>
                  </a:lnTo>
                  <a:lnTo>
                    <a:pt x="324" y="6"/>
                  </a:lnTo>
                  <a:lnTo>
                    <a:pt x="294" y="6"/>
                  </a:lnTo>
                  <a:lnTo>
                    <a:pt x="282" y="12"/>
                  </a:lnTo>
                  <a:lnTo>
                    <a:pt x="276" y="12"/>
                  </a:lnTo>
                  <a:lnTo>
                    <a:pt x="264" y="18"/>
                  </a:lnTo>
                  <a:lnTo>
                    <a:pt x="264" y="30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34" y="72"/>
                  </a:lnTo>
                  <a:lnTo>
                    <a:pt x="234" y="78"/>
                  </a:lnTo>
                  <a:lnTo>
                    <a:pt x="228" y="8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204" y="90"/>
                  </a:lnTo>
                  <a:lnTo>
                    <a:pt x="192" y="84"/>
                  </a:lnTo>
                  <a:lnTo>
                    <a:pt x="162" y="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1" name="Ethiopia" descr="© INSCALE GmbH, 05.05.2010&#10;http://www.presentationload.com/">
              <a:extLst>
                <a:ext uri="{FF2B5EF4-FFF2-40B4-BE49-F238E27FC236}">
                  <a16:creationId xmlns:a16="http://schemas.microsoft.com/office/drawing/2014/main" id="{D745AC19-BFC4-9FC6-A207-39A5C81B4A86}"/>
                </a:ext>
              </a:extLst>
            </p:cNvPr>
            <p:cNvSpPr>
              <a:spLocks/>
            </p:cNvSpPr>
            <p:nvPr/>
          </p:nvSpPr>
          <p:spPr bwMode="gray">
            <a:xfrm>
              <a:off x="5124815" y="2763389"/>
              <a:ext cx="400241" cy="349841"/>
            </a:xfrm>
            <a:custGeom>
              <a:avLst/>
              <a:gdLst>
                <a:gd name="T0" fmla="*/ 2147483647 w 1056"/>
                <a:gd name="T1" fmla="*/ 2147483647 h 924"/>
                <a:gd name="T2" fmla="*/ 2147483647 w 1056"/>
                <a:gd name="T3" fmla="*/ 2147483647 h 924"/>
                <a:gd name="T4" fmla="*/ 2147483647 w 1056"/>
                <a:gd name="T5" fmla="*/ 2147483647 h 924"/>
                <a:gd name="T6" fmla="*/ 2147483647 w 1056"/>
                <a:gd name="T7" fmla="*/ 2147483647 h 924"/>
                <a:gd name="T8" fmla="*/ 2147483647 w 1056"/>
                <a:gd name="T9" fmla="*/ 2147483647 h 924"/>
                <a:gd name="T10" fmla="*/ 2147483647 w 1056"/>
                <a:gd name="T11" fmla="*/ 2147483647 h 924"/>
                <a:gd name="T12" fmla="*/ 2147483647 w 1056"/>
                <a:gd name="T13" fmla="*/ 2147483647 h 924"/>
                <a:gd name="T14" fmla="*/ 2147483647 w 1056"/>
                <a:gd name="T15" fmla="*/ 2147483647 h 924"/>
                <a:gd name="T16" fmla="*/ 2147483647 w 1056"/>
                <a:gd name="T17" fmla="*/ 2147483647 h 924"/>
                <a:gd name="T18" fmla="*/ 2147483647 w 1056"/>
                <a:gd name="T19" fmla="*/ 2147483647 h 924"/>
                <a:gd name="T20" fmla="*/ 2147483647 w 1056"/>
                <a:gd name="T21" fmla="*/ 2147483647 h 924"/>
                <a:gd name="T22" fmla="*/ 2147483647 w 1056"/>
                <a:gd name="T23" fmla="*/ 2147483647 h 924"/>
                <a:gd name="T24" fmla="*/ 2147483647 w 1056"/>
                <a:gd name="T25" fmla="*/ 2147483647 h 924"/>
                <a:gd name="T26" fmla="*/ 2147483647 w 1056"/>
                <a:gd name="T27" fmla="*/ 2147483647 h 924"/>
                <a:gd name="T28" fmla="*/ 2147483647 w 1056"/>
                <a:gd name="T29" fmla="*/ 2147483647 h 924"/>
                <a:gd name="T30" fmla="*/ 2147483647 w 1056"/>
                <a:gd name="T31" fmla="*/ 2147483647 h 924"/>
                <a:gd name="T32" fmla="*/ 2147483647 w 1056"/>
                <a:gd name="T33" fmla="*/ 2147483647 h 924"/>
                <a:gd name="T34" fmla="*/ 2147483647 w 1056"/>
                <a:gd name="T35" fmla="*/ 2147483647 h 924"/>
                <a:gd name="T36" fmla="*/ 2147483647 w 1056"/>
                <a:gd name="T37" fmla="*/ 2147483647 h 924"/>
                <a:gd name="T38" fmla="*/ 2147483647 w 1056"/>
                <a:gd name="T39" fmla="*/ 2147483647 h 924"/>
                <a:gd name="T40" fmla="*/ 2147483647 w 1056"/>
                <a:gd name="T41" fmla="*/ 2147483647 h 924"/>
                <a:gd name="T42" fmla="*/ 2147483647 w 1056"/>
                <a:gd name="T43" fmla="*/ 2147483647 h 924"/>
                <a:gd name="T44" fmla="*/ 2147483647 w 1056"/>
                <a:gd name="T45" fmla="*/ 2147483647 h 924"/>
                <a:gd name="T46" fmla="*/ 2147483647 w 1056"/>
                <a:gd name="T47" fmla="*/ 2147483647 h 924"/>
                <a:gd name="T48" fmla="*/ 2147483647 w 1056"/>
                <a:gd name="T49" fmla="*/ 2147483647 h 924"/>
                <a:gd name="T50" fmla="*/ 2147483647 w 1056"/>
                <a:gd name="T51" fmla="*/ 2147483647 h 924"/>
                <a:gd name="T52" fmla="*/ 2147483647 w 1056"/>
                <a:gd name="T53" fmla="*/ 2147483647 h 924"/>
                <a:gd name="T54" fmla="*/ 2147483647 w 1056"/>
                <a:gd name="T55" fmla="*/ 2147483647 h 924"/>
                <a:gd name="T56" fmla="*/ 2147483647 w 1056"/>
                <a:gd name="T57" fmla="*/ 2147483647 h 924"/>
                <a:gd name="T58" fmla="*/ 2147483647 w 1056"/>
                <a:gd name="T59" fmla="*/ 2147483647 h 924"/>
                <a:gd name="T60" fmla="*/ 2147483647 w 1056"/>
                <a:gd name="T61" fmla="*/ 2147483647 h 924"/>
                <a:gd name="T62" fmla="*/ 2147483647 w 1056"/>
                <a:gd name="T63" fmla="*/ 2147483647 h 924"/>
                <a:gd name="T64" fmla="*/ 2147483647 w 1056"/>
                <a:gd name="T65" fmla="*/ 2147483647 h 924"/>
                <a:gd name="T66" fmla="*/ 2147483647 w 1056"/>
                <a:gd name="T67" fmla="*/ 2147483647 h 924"/>
                <a:gd name="T68" fmla="*/ 2147483647 w 1056"/>
                <a:gd name="T69" fmla="*/ 2147483647 h 924"/>
                <a:gd name="T70" fmla="*/ 2147483647 w 1056"/>
                <a:gd name="T71" fmla="*/ 2147483647 h 924"/>
                <a:gd name="T72" fmla="*/ 2147483647 w 1056"/>
                <a:gd name="T73" fmla="*/ 0 h 924"/>
                <a:gd name="T74" fmla="*/ 2147483647 w 1056"/>
                <a:gd name="T75" fmla="*/ 2147483647 h 924"/>
                <a:gd name="T76" fmla="*/ 2147483647 w 1056"/>
                <a:gd name="T77" fmla="*/ 2147483647 h 924"/>
                <a:gd name="T78" fmla="*/ 2147483647 w 1056"/>
                <a:gd name="T79" fmla="*/ 2147483647 h 924"/>
                <a:gd name="T80" fmla="*/ 2147483647 w 1056"/>
                <a:gd name="T81" fmla="*/ 2147483647 h 924"/>
                <a:gd name="T82" fmla="*/ 2147483647 w 1056"/>
                <a:gd name="T83" fmla="*/ 2147483647 h 924"/>
                <a:gd name="T84" fmla="*/ 2147483647 w 1056"/>
                <a:gd name="T85" fmla="*/ 2147483647 h 924"/>
                <a:gd name="T86" fmla="*/ 2147483647 w 1056"/>
                <a:gd name="T87" fmla="*/ 2147483647 h 924"/>
                <a:gd name="T88" fmla="*/ 2147483647 w 1056"/>
                <a:gd name="T89" fmla="*/ 2147483647 h 924"/>
                <a:gd name="T90" fmla="*/ 2147483647 w 1056"/>
                <a:gd name="T91" fmla="*/ 2147483647 h 924"/>
                <a:gd name="T92" fmla="*/ 2147483647 w 1056"/>
                <a:gd name="T93" fmla="*/ 2147483647 h 924"/>
                <a:gd name="T94" fmla="*/ 2147483647 w 1056"/>
                <a:gd name="T95" fmla="*/ 2147483647 h 924"/>
                <a:gd name="T96" fmla="*/ 2147483647 w 1056"/>
                <a:gd name="T97" fmla="*/ 2147483647 h 924"/>
                <a:gd name="T98" fmla="*/ 2147483647 w 1056"/>
                <a:gd name="T99" fmla="*/ 2147483647 h 924"/>
                <a:gd name="T100" fmla="*/ 2147483647 w 1056"/>
                <a:gd name="T101" fmla="*/ 2147483647 h 924"/>
                <a:gd name="T102" fmla="*/ 2147483647 w 1056"/>
                <a:gd name="T103" fmla="*/ 2147483647 h 924"/>
                <a:gd name="T104" fmla="*/ 2147483647 w 1056"/>
                <a:gd name="T105" fmla="*/ 2147483647 h 924"/>
                <a:gd name="T106" fmla="*/ 2147483647 w 1056"/>
                <a:gd name="T107" fmla="*/ 2147483647 h 924"/>
                <a:gd name="T108" fmla="*/ 2147483647 w 1056"/>
                <a:gd name="T109" fmla="*/ 2147483647 h 924"/>
                <a:gd name="T110" fmla="*/ 2147483647 w 1056"/>
                <a:gd name="T111" fmla="*/ 2147483647 h 924"/>
                <a:gd name="T112" fmla="*/ 2147483647 w 1056"/>
                <a:gd name="T113" fmla="*/ 2147483647 h 924"/>
                <a:gd name="T114" fmla="*/ 2147483647 w 1056"/>
                <a:gd name="T115" fmla="*/ 2147483647 h 924"/>
                <a:gd name="T116" fmla="*/ 2147483647 w 1056"/>
                <a:gd name="T117" fmla="*/ 2147483647 h 9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56"/>
                <a:gd name="T178" fmla="*/ 0 h 924"/>
                <a:gd name="T179" fmla="*/ 1056 w 1056"/>
                <a:gd name="T180" fmla="*/ 924 h 9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56" h="924">
                  <a:moveTo>
                    <a:pt x="84" y="642"/>
                  </a:moveTo>
                  <a:lnTo>
                    <a:pt x="108" y="642"/>
                  </a:lnTo>
                  <a:lnTo>
                    <a:pt x="114" y="666"/>
                  </a:lnTo>
                  <a:lnTo>
                    <a:pt x="126" y="666"/>
                  </a:lnTo>
                  <a:lnTo>
                    <a:pt x="126" y="702"/>
                  </a:lnTo>
                  <a:lnTo>
                    <a:pt x="138" y="708"/>
                  </a:lnTo>
                  <a:lnTo>
                    <a:pt x="138" y="726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86" y="768"/>
                  </a:lnTo>
                  <a:lnTo>
                    <a:pt x="192" y="774"/>
                  </a:lnTo>
                  <a:lnTo>
                    <a:pt x="198" y="786"/>
                  </a:lnTo>
                  <a:lnTo>
                    <a:pt x="198" y="804"/>
                  </a:lnTo>
                  <a:lnTo>
                    <a:pt x="210" y="840"/>
                  </a:lnTo>
                  <a:lnTo>
                    <a:pt x="282" y="846"/>
                  </a:lnTo>
                  <a:lnTo>
                    <a:pt x="360" y="906"/>
                  </a:lnTo>
                  <a:lnTo>
                    <a:pt x="390" y="906"/>
                  </a:lnTo>
                  <a:lnTo>
                    <a:pt x="402" y="912"/>
                  </a:lnTo>
                  <a:lnTo>
                    <a:pt x="432" y="912"/>
                  </a:lnTo>
                  <a:lnTo>
                    <a:pt x="444" y="918"/>
                  </a:lnTo>
                  <a:lnTo>
                    <a:pt x="450" y="918"/>
                  </a:lnTo>
                  <a:lnTo>
                    <a:pt x="462" y="924"/>
                  </a:lnTo>
                  <a:lnTo>
                    <a:pt x="486" y="906"/>
                  </a:lnTo>
                  <a:lnTo>
                    <a:pt x="486" y="894"/>
                  </a:lnTo>
                  <a:lnTo>
                    <a:pt x="498" y="882"/>
                  </a:lnTo>
                  <a:lnTo>
                    <a:pt x="510" y="882"/>
                  </a:lnTo>
                  <a:lnTo>
                    <a:pt x="522" y="876"/>
                  </a:lnTo>
                  <a:lnTo>
                    <a:pt x="528" y="870"/>
                  </a:lnTo>
                  <a:lnTo>
                    <a:pt x="534" y="870"/>
                  </a:lnTo>
                  <a:lnTo>
                    <a:pt x="552" y="852"/>
                  </a:lnTo>
                  <a:lnTo>
                    <a:pt x="576" y="882"/>
                  </a:lnTo>
                  <a:lnTo>
                    <a:pt x="606" y="882"/>
                  </a:lnTo>
                  <a:lnTo>
                    <a:pt x="612" y="876"/>
                  </a:lnTo>
                  <a:lnTo>
                    <a:pt x="636" y="882"/>
                  </a:lnTo>
                  <a:lnTo>
                    <a:pt x="636" y="876"/>
                  </a:lnTo>
                  <a:lnTo>
                    <a:pt x="648" y="864"/>
                  </a:lnTo>
                  <a:lnTo>
                    <a:pt x="660" y="864"/>
                  </a:lnTo>
                  <a:lnTo>
                    <a:pt x="672" y="858"/>
                  </a:lnTo>
                  <a:lnTo>
                    <a:pt x="696" y="858"/>
                  </a:lnTo>
                  <a:lnTo>
                    <a:pt x="714" y="840"/>
                  </a:lnTo>
                  <a:lnTo>
                    <a:pt x="714" y="828"/>
                  </a:lnTo>
                  <a:lnTo>
                    <a:pt x="726" y="822"/>
                  </a:lnTo>
                  <a:lnTo>
                    <a:pt x="732" y="816"/>
                  </a:lnTo>
                  <a:lnTo>
                    <a:pt x="744" y="810"/>
                  </a:lnTo>
                  <a:lnTo>
                    <a:pt x="756" y="810"/>
                  </a:lnTo>
                  <a:lnTo>
                    <a:pt x="762" y="804"/>
                  </a:lnTo>
                  <a:lnTo>
                    <a:pt x="846" y="804"/>
                  </a:lnTo>
                  <a:lnTo>
                    <a:pt x="1056" y="558"/>
                  </a:lnTo>
                  <a:lnTo>
                    <a:pt x="984" y="564"/>
                  </a:lnTo>
                  <a:lnTo>
                    <a:pt x="948" y="546"/>
                  </a:lnTo>
                  <a:lnTo>
                    <a:pt x="936" y="534"/>
                  </a:lnTo>
                  <a:lnTo>
                    <a:pt x="918" y="528"/>
                  </a:lnTo>
                  <a:lnTo>
                    <a:pt x="906" y="522"/>
                  </a:lnTo>
                  <a:lnTo>
                    <a:pt x="882" y="516"/>
                  </a:lnTo>
                  <a:lnTo>
                    <a:pt x="810" y="492"/>
                  </a:lnTo>
                  <a:lnTo>
                    <a:pt x="774" y="474"/>
                  </a:lnTo>
                  <a:lnTo>
                    <a:pt x="768" y="462"/>
                  </a:lnTo>
                  <a:lnTo>
                    <a:pt x="762" y="456"/>
                  </a:lnTo>
                  <a:lnTo>
                    <a:pt x="756" y="444"/>
                  </a:lnTo>
                  <a:lnTo>
                    <a:pt x="732" y="444"/>
                  </a:lnTo>
                  <a:lnTo>
                    <a:pt x="732" y="438"/>
                  </a:lnTo>
                  <a:lnTo>
                    <a:pt x="726" y="432"/>
                  </a:lnTo>
                  <a:lnTo>
                    <a:pt x="714" y="408"/>
                  </a:lnTo>
                  <a:lnTo>
                    <a:pt x="708" y="402"/>
                  </a:lnTo>
                  <a:lnTo>
                    <a:pt x="702" y="390"/>
                  </a:lnTo>
                  <a:lnTo>
                    <a:pt x="696" y="384"/>
                  </a:lnTo>
                  <a:lnTo>
                    <a:pt x="690" y="372"/>
                  </a:lnTo>
                  <a:lnTo>
                    <a:pt x="690" y="360"/>
                  </a:lnTo>
                  <a:lnTo>
                    <a:pt x="678" y="348"/>
                  </a:lnTo>
                  <a:lnTo>
                    <a:pt x="696" y="318"/>
                  </a:lnTo>
                  <a:lnTo>
                    <a:pt x="690" y="312"/>
                  </a:lnTo>
                  <a:lnTo>
                    <a:pt x="678" y="306"/>
                  </a:lnTo>
                  <a:lnTo>
                    <a:pt x="666" y="306"/>
                  </a:lnTo>
                  <a:lnTo>
                    <a:pt x="660" y="312"/>
                  </a:lnTo>
                  <a:lnTo>
                    <a:pt x="654" y="312"/>
                  </a:lnTo>
                  <a:lnTo>
                    <a:pt x="648" y="318"/>
                  </a:lnTo>
                  <a:lnTo>
                    <a:pt x="624" y="318"/>
                  </a:lnTo>
                  <a:lnTo>
                    <a:pt x="612" y="306"/>
                  </a:lnTo>
                  <a:lnTo>
                    <a:pt x="612" y="294"/>
                  </a:lnTo>
                  <a:lnTo>
                    <a:pt x="606" y="276"/>
                  </a:lnTo>
                  <a:lnTo>
                    <a:pt x="606" y="264"/>
                  </a:lnTo>
                  <a:lnTo>
                    <a:pt x="624" y="246"/>
                  </a:lnTo>
                  <a:lnTo>
                    <a:pt x="654" y="192"/>
                  </a:lnTo>
                  <a:lnTo>
                    <a:pt x="642" y="174"/>
                  </a:lnTo>
                  <a:lnTo>
                    <a:pt x="630" y="174"/>
                  </a:lnTo>
                  <a:lnTo>
                    <a:pt x="618" y="168"/>
                  </a:lnTo>
                  <a:lnTo>
                    <a:pt x="612" y="162"/>
                  </a:lnTo>
                  <a:lnTo>
                    <a:pt x="612" y="138"/>
                  </a:lnTo>
                  <a:lnTo>
                    <a:pt x="600" y="126"/>
                  </a:lnTo>
                  <a:lnTo>
                    <a:pt x="576" y="114"/>
                  </a:lnTo>
                  <a:lnTo>
                    <a:pt x="570" y="108"/>
                  </a:lnTo>
                  <a:lnTo>
                    <a:pt x="546" y="72"/>
                  </a:lnTo>
                  <a:lnTo>
                    <a:pt x="534" y="66"/>
                  </a:lnTo>
                  <a:lnTo>
                    <a:pt x="528" y="60"/>
                  </a:lnTo>
                  <a:lnTo>
                    <a:pt x="516" y="60"/>
                  </a:lnTo>
                  <a:lnTo>
                    <a:pt x="498" y="36"/>
                  </a:lnTo>
                  <a:lnTo>
                    <a:pt x="468" y="36"/>
                  </a:lnTo>
                  <a:lnTo>
                    <a:pt x="462" y="30"/>
                  </a:lnTo>
                  <a:lnTo>
                    <a:pt x="444" y="30"/>
                  </a:lnTo>
                  <a:lnTo>
                    <a:pt x="432" y="36"/>
                  </a:lnTo>
                  <a:lnTo>
                    <a:pt x="420" y="36"/>
                  </a:lnTo>
                  <a:lnTo>
                    <a:pt x="420" y="24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402" y="36"/>
                  </a:lnTo>
                  <a:lnTo>
                    <a:pt x="372" y="36"/>
                  </a:lnTo>
                  <a:lnTo>
                    <a:pt x="366" y="24"/>
                  </a:lnTo>
                  <a:lnTo>
                    <a:pt x="360" y="18"/>
                  </a:lnTo>
                  <a:lnTo>
                    <a:pt x="354" y="18"/>
                  </a:lnTo>
                  <a:lnTo>
                    <a:pt x="342" y="6"/>
                  </a:lnTo>
                  <a:lnTo>
                    <a:pt x="330" y="0"/>
                  </a:lnTo>
                  <a:lnTo>
                    <a:pt x="330" y="12"/>
                  </a:lnTo>
                  <a:lnTo>
                    <a:pt x="324" y="24"/>
                  </a:lnTo>
                  <a:lnTo>
                    <a:pt x="318" y="42"/>
                  </a:lnTo>
                  <a:lnTo>
                    <a:pt x="318" y="54"/>
                  </a:lnTo>
                  <a:lnTo>
                    <a:pt x="306" y="66"/>
                  </a:lnTo>
                  <a:lnTo>
                    <a:pt x="288" y="48"/>
                  </a:lnTo>
                  <a:lnTo>
                    <a:pt x="288" y="42"/>
                  </a:lnTo>
                  <a:lnTo>
                    <a:pt x="282" y="36"/>
                  </a:lnTo>
                  <a:lnTo>
                    <a:pt x="276" y="36"/>
                  </a:lnTo>
                  <a:lnTo>
                    <a:pt x="276" y="42"/>
                  </a:lnTo>
                  <a:lnTo>
                    <a:pt x="270" y="48"/>
                  </a:lnTo>
                  <a:lnTo>
                    <a:pt x="234" y="48"/>
                  </a:lnTo>
                  <a:lnTo>
                    <a:pt x="234" y="90"/>
                  </a:lnTo>
                  <a:lnTo>
                    <a:pt x="228" y="96"/>
                  </a:lnTo>
                  <a:lnTo>
                    <a:pt x="222" y="108"/>
                  </a:lnTo>
                  <a:lnTo>
                    <a:pt x="216" y="114"/>
                  </a:lnTo>
                  <a:lnTo>
                    <a:pt x="210" y="126"/>
                  </a:lnTo>
                  <a:lnTo>
                    <a:pt x="210" y="174"/>
                  </a:lnTo>
                  <a:lnTo>
                    <a:pt x="180" y="174"/>
                  </a:lnTo>
                  <a:lnTo>
                    <a:pt x="174" y="180"/>
                  </a:lnTo>
                  <a:lnTo>
                    <a:pt x="168" y="192"/>
                  </a:lnTo>
                  <a:lnTo>
                    <a:pt x="162" y="198"/>
                  </a:lnTo>
                  <a:lnTo>
                    <a:pt x="162" y="234"/>
                  </a:lnTo>
                  <a:lnTo>
                    <a:pt x="156" y="240"/>
                  </a:lnTo>
                  <a:lnTo>
                    <a:pt x="144" y="240"/>
                  </a:lnTo>
                  <a:lnTo>
                    <a:pt x="138" y="246"/>
                  </a:lnTo>
                  <a:lnTo>
                    <a:pt x="138" y="270"/>
                  </a:lnTo>
                  <a:lnTo>
                    <a:pt x="126" y="288"/>
                  </a:lnTo>
                  <a:lnTo>
                    <a:pt x="126" y="294"/>
                  </a:lnTo>
                  <a:lnTo>
                    <a:pt x="132" y="300"/>
                  </a:lnTo>
                  <a:lnTo>
                    <a:pt x="132" y="336"/>
                  </a:lnTo>
                  <a:lnTo>
                    <a:pt x="126" y="342"/>
                  </a:lnTo>
                  <a:lnTo>
                    <a:pt x="114" y="342"/>
                  </a:lnTo>
                  <a:lnTo>
                    <a:pt x="108" y="336"/>
                  </a:lnTo>
                  <a:lnTo>
                    <a:pt x="108" y="324"/>
                  </a:lnTo>
                  <a:lnTo>
                    <a:pt x="102" y="324"/>
                  </a:lnTo>
                  <a:lnTo>
                    <a:pt x="84" y="342"/>
                  </a:lnTo>
                  <a:lnTo>
                    <a:pt x="84" y="360"/>
                  </a:lnTo>
                  <a:lnTo>
                    <a:pt x="90" y="372"/>
                  </a:lnTo>
                  <a:lnTo>
                    <a:pt x="90" y="390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14"/>
                  </a:lnTo>
                  <a:lnTo>
                    <a:pt x="66" y="426"/>
                  </a:lnTo>
                  <a:lnTo>
                    <a:pt x="72" y="438"/>
                  </a:lnTo>
                  <a:lnTo>
                    <a:pt x="72" y="450"/>
                  </a:lnTo>
                  <a:lnTo>
                    <a:pt x="78" y="456"/>
                  </a:lnTo>
                  <a:lnTo>
                    <a:pt x="78" y="492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6" y="522"/>
                  </a:lnTo>
                  <a:lnTo>
                    <a:pt x="54" y="522"/>
                  </a:lnTo>
                  <a:lnTo>
                    <a:pt x="48" y="528"/>
                  </a:lnTo>
                  <a:lnTo>
                    <a:pt x="42" y="522"/>
                  </a:lnTo>
                  <a:lnTo>
                    <a:pt x="6" y="522"/>
                  </a:lnTo>
                  <a:lnTo>
                    <a:pt x="12" y="546"/>
                  </a:lnTo>
                  <a:lnTo>
                    <a:pt x="6" y="552"/>
                  </a:lnTo>
                  <a:lnTo>
                    <a:pt x="0" y="564"/>
                  </a:lnTo>
                  <a:lnTo>
                    <a:pt x="0" y="576"/>
                  </a:lnTo>
                  <a:lnTo>
                    <a:pt x="6" y="576"/>
                  </a:lnTo>
                  <a:lnTo>
                    <a:pt x="18" y="582"/>
                  </a:lnTo>
                  <a:lnTo>
                    <a:pt x="42" y="582"/>
                  </a:lnTo>
                  <a:lnTo>
                    <a:pt x="48" y="588"/>
                  </a:lnTo>
                  <a:lnTo>
                    <a:pt x="60" y="594"/>
                  </a:lnTo>
                  <a:lnTo>
                    <a:pt x="66" y="606"/>
                  </a:lnTo>
                  <a:lnTo>
                    <a:pt x="78" y="612"/>
                  </a:lnTo>
                  <a:lnTo>
                    <a:pt x="78" y="630"/>
                  </a:lnTo>
                  <a:lnTo>
                    <a:pt x="84" y="6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2" name="Estonia" descr="© INSCALE GmbH, 05.05.2010&#10;http://www.presentationload.com/">
              <a:extLst>
                <a:ext uri="{FF2B5EF4-FFF2-40B4-BE49-F238E27FC236}">
                  <a16:creationId xmlns:a16="http://schemas.microsoft.com/office/drawing/2014/main" id="{6BBEC4B7-4CB2-AF8A-2F78-8235AF74EF9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63115" y="1418872"/>
              <a:ext cx="131932" cy="59295"/>
            </a:xfrm>
            <a:custGeom>
              <a:avLst/>
              <a:gdLst>
                <a:gd name="T0" fmla="*/ 2147483647 w 348"/>
                <a:gd name="T1" fmla="*/ 2147483647 h 156"/>
                <a:gd name="T2" fmla="*/ 2147483647 w 348"/>
                <a:gd name="T3" fmla="*/ 2147483647 h 156"/>
                <a:gd name="T4" fmla="*/ 2147483647 w 348"/>
                <a:gd name="T5" fmla="*/ 2147483647 h 156"/>
                <a:gd name="T6" fmla="*/ 2147483647 w 348"/>
                <a:gd name="T7" fmla="*/ 2147483647 h 156"/>
                <a:gd name="T8" fmla="*/ 2147483647 w 348"/>
                <a:gd name="T9" fmla="*/ 2147483647 h 156"/>
                <a:gd name="T10" fmla="*/ 2147483647 w 348"/>
                <a:gd name="T11" fmla="*/ 2147483647 h 156"/>
                <a:gd name="T12" fmla="*/ 2147483647 w 348"/>
                <a:gd name="T13" fmla="*/ 2147483647 h 156"/>
                <a:gd name="T14" fmla="*/ 2147483647 w 348"/>
                <a:gd name="T15" fmla="*/ 0 h 156"/>
                <a:gd name="T16" fmla="*/ 2147483647 w 348"/>
                <a:gd name="T17" fmla="*/ 2147483647 h 156"/>
                <a:gd name="T18" fmla="*/ 2147483647 w 348"/>
                <a:gd name="T19" fmla="*/ 2147483647 h 156"/>
                <a:gd name="T20" fmla="*/ 2147483647 w 348"/>
                <a:gd name="T21" fmla="*/ 2147483647 h 156"/>
                <a:gd name="T22" fmla="*/ 2147483647 w 348"/>
                <a:gd name="T23" fmla="*/ 2147483647 h 156"/>
                <a:gd name="T24" fmla="*/ 2147483647 w 348"/>
                <a:gd name="T25" fmla="*/ 2147483647 h 156"/>
                <a:gd name="T26" fmla="*/ 2147483647 w 348"/>
                <a:gd name="T27" fmla="*/ 2147483647 h 156"/>
                <a:gd name="T28" fmla="*/ 2147483647 w 348"/>
                <a:gd name="T29" fmla="*/ 2147483647 h 156"/>
                <a:gd name="T30" fmla="*/ 2147483647 w 348"/>
                <a:gd name="T31" fmla="*/ 2147483647 h 156"/>
                <a:gd name="T32" fmla="*/ 2147483647 w 348"/>
                <a:gd name="T33" fmla="*/ 2147483647 h 156"/>
                <a:gd name="T34" fmla="*/ 2147483647 w 348"/>
                <a:gd name="T35" fmla="*/ 2147483647 h 156"/>
                <a:gd name="T36" fmla="*/ 2147483647 w 348"/>
                <a:gd name="T37" fmla="*/ 2147483647 h 156"/>
                <a:gd name="T38" fmla="*/ 2147483647 w 348"/>
                <a:gd name="T39" fmla="*/ 2147483647 h 156"/>
                <a:gd name="T40" fmla="*/ 2147483647 w 348"/>
                <a:gd name="T41" fmla="*/ 2147483647 h 156"/>
                <a:gd name="T42" fmla="*/ 2147483647 w 348"/>
                <a:gd name="T43" fmla="*/ 2147483647 h 156"/>
                <a:gd name="T44" fmla="*/ 2147483647 w 348"/>
                <a:gd name="T45" fmla="*/ 2147483647 h 156"/>
                <a:gd name="T46" fmla="*/ 2147483647 w 348"/>
                <a:gd name="T47" fmla="*/ 2147483647 h 156"/>
                <a:gd name="T48" fmla="*/ 0 w 348"/>
                <a:gd name="T49" fmla="*/ 2147483647 h 156"/>
                <a:gd name="T50" fmla="*/ 2147483647 w 348"/>
                <a:gd name="T51" fmla="*/ 2147483647 h 156"/>
                <a:gd name="T52" fmla="*/ 2147483647 w 348"/>
                <a:gd name="T53" fmla="*/ 2147483647 h 156"/>
                <a:gd name="T54" fmla="*/ 2147483647 w 348"/>
                <a:gd name="T55" fmla="*/ 2147483647 h 156"/>
                <a:gd name="T56" fmla="*/ 2147483647 w 348"/>
                <a:gd name="T57" fmla="*/ 2147483647 h 156"/>
                <a:gd name="T58" fmla="*/ 2147483647 w 348"/>
                <a:gd name="T59" fmla="*/ 2147483647 h 156"/>
                <a:gd name="T60" fmla="*/ 2147483647 w 348"/>
                <a:gd name="T61" fmla="*/ 2147483647 h 156"/>
                <a:gd name="T62" fmla="*/ 2147483647 w 348"/>
                <a:gd name="T63" fmla="*/ 2147483647 h 156"/>
                <a:gd name="T64" fmla="*/ 2147483647 w 348"/>
                <a:gd name="T65" fmla="*/ 2147483647 h 156"/>
                <a:gd name="T66" fmla="*/ 2147483647 w 348"/>
                <a:gd name="T67" fmla="*/ 2147483647 h 156"/>
                <a:gd name="T68" fmla="*/ 2147483647 w 348"/>
                <a:gd name="T69" fmla="*/ 2147483647 h 156"/>
                <a:gd name="T70" fmla="*/ 2147483647 w 348"/>
                <a:gd name="T71" fmla="*/ 2147483647 h 1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48"/>
                <a:gd name="T109" fmla="*/ 0 h 156"/>
                <a:gd name="T110" fmla="*/ 348 w 348"/>
                <a:gd name="T111" fmla="*/ 156 h 1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48" h="156">
                  <a:moveTo>
                    <a:pt x="336" y="114"/>
                  </a:moveTo>
                  <a:lnTo>
                    <a:pt x="324" y="108"/>
                  </a:lnTo>
                  <a:lnTo>
                    <a:pt x="336" y="84"/>
                  </a:lnTo>
                  <a:lnTo>
                    <a:pt x="318" y="78"/>
                  </a:lnTo>
                  <a:lnTo>
                    <a:pt x="318" y="60"/>
                  </a:lnTo>
                  <a:lnTo>
                    <a:pt x="330" y="48"/>
                  </a:lnTo>
                  <a:lnTo>
                    <a:pt x="336" y="48"/>
                  </a:lnTo>
                  <a:lnTo>
                    <a:pt x="342" y="42"/>
                  </a:lnTo>
                  <a:lnTo>
                    <a:pt x="336" y="30"/>
                  </a:lnTo>
                  <a:lnTo>
                    <a:pt x="342" y="18"/>
                  </a:lnTo>
                  <a:lnTo>
                    <a:pt x="330" y="12"/>
                  </a:lnTo>
                  <a:lnTo>
                    <a:pt x="312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04" y="0"/>
                  </a:lnTo>
                  <a:lnTo>
                    <a:pt x="192" y="6"/>
                  </a:lnTo>
                  <a:lnTo>
                    <a:pt x="156" y="6"/>
                  </a:lnTo>
                  <a:lnTo>
                    <a:pt x="150" y="12"/>
                  </a:lnTo>
                  <a:lnTo>
                    <a:pt x="126" y="24"/>
                  </a:lnTo>
                  <a:lnTo>
                    <a:pt x="108" y="30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90" y="60"/>
                  </a:lnTo>
                  <a:lnTo>
                    <a:pt x="90" y="72"/>
                  </a:lnTo>
                  <a:lnTo>
                    <a:pt x="96" y="78"/>
                  </a:lnTo>
                  <a:lnTo>
                    <a:pt x="96" y="84"/>
                  </a:lnTo>
                  <a:lnTo>
                    <a:pt x="150" y="90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80" y="114"/>
                  </a:lnTo>
                  <a:lnTo>
                    <a:pt x="210" y="114"/>
                  </a:lnTo>
                  <a:lnTo>
                    <a:pt x="234" y="126"/>
                  </a:lnTo>
                  <a:lnTo>
                    <a:pt x="240" y="132"/>
                  </a:lnTo>
                  <a:lnTo>
                    <a:pt x="252" y="138"/>
                  </a:lnTo>
                  <a:lnTo>
                    <a:pt x="270" y="156"/>
                  </a:lnTo>
                  <a:lnTo>
                    <a:pt x="288" y="156"/>
                  </a:lnTo>
                  <a:lnTo>
                    <a:pt x="294" y="150"/>
                  </a:lnTo>
                  <a:lnTo>
                    <a:pt x="312" y="150"/>
                  </a:lnTo>
                  <a:lnTo>
                    <a:pt x="318" y="156"/>
                  </a:lnTo>
                  <a:lnTo>
                    <a:pt x="330" y="156"/>
                  </a:lnTo>
                  <a:lnTo>
                    <a:pt x="330" y="144"/>
                  </a:lnTo>
                  <a:lnTo>
                    <a:pt x="348" y="132"/>
                  </a:lnTo>
                  <a:lnTo>
                    <a:pt x="336" y="114"/>
                  </a:lnTo>
                  <a:close/>
                  <a:moveTo>
                    <a:pt x="36" y="78"/>
                  </a:moveTo>
                  <a:lnTo>
                    <a:pt x="6" y="78"/>
                  </a:lnTo>
                  <a:lnTo>
                    <a:pt x="0" y="84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18" y="132"/>
                  </a:lnTo>
                  <a:lnTo>
                    <a:pt x="24" y="126"/>
                  </a:lnTo>
                  <a:lnTo>
                    <a:pt x="30" y="114"/>
                  </a:lnTo>
                  <a:lnTo>
                    <a:pt x="42" y="108"/>
                  </a:lnTo>
                  <a:lnTo>
                    <a:pt x="54" y="108"/>
                  </a:lnTo>
                  <a:lnTo>
                    <a:pt x="60" y="102"/>
                  </a:lnTo>
                  <a:lnTo>
                    <a:pt x="72" y="96"/>
                  </a:lnTo>
                  <a:lnTo>
                    <a:pt x="78" y="90"/>
                  </a:lnTo>
                  <a:lnTo>
                    <a:pt x="72" y="72"/>
                  </a:lnTo>
                  <a:lnTo>
                    <a:pt x="36" y="78"/>
                  </a:lnTo>
                  <a:close/>
                  <a:moveTo>
                    <a:pt x="36" y="66"/>
                  </a:moveTo>
                  <a:lnTo>
                    <a:pt x="48" y="66"/>
                  </a:lnTo>
                  <a:lnTo>
                    <a:pt x="54" y="54"/>
                  </a:lnTo>
                  <a:lnTo>
                    <a:pt x="60" y="48"/>
                  </a:lnTo>
                  <a:lnTo>
                    <a:pt x="60" y="42"/>
                  </a:lnTo>
                  <a:lnTo>
                    <a:pt x="54" y="36"/>
                  </a:lnTo>
                  <a:lnTo>
                    <a:pt x="48" y="36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6" y="6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3" name="Eritrea" descr="© INSCALE GmbH, 05.05.2010&#10;http://www.presentationload.com/">
              <a:extLst>
                <a:ext uri="{FF2B5EF4-FFF2-40B4-BE49-F238E27FC236}">
                  <a16:creationId xmlns:a16="http://schemas.microsoft.com/office/drawing/2014/main" id="{C5A32559-5882-3ED5-CA6A-0C7B688192D5}"/>
                </a:ext>
              </a:extLst>
            </p:cNvPr>
            <p:cNvSpPr>
              <a:spLocks/>
            </p:cNvSpPr>
            <p:nvPr/>
          </p:nvSpPr>
          <p:spPr bwMode="gray">
            <a:xfrm>
              <a:off x="5209310" y="2667033"/>
              <a:ext cx="182333" cy="173438"/>
            </a:xfrm>
            <a:custGeom>
              <a:avLst/>
              <a:gdLst>
                <a:gd name="T0" fmla="*/ 2147483647 w 480"/>
                <a:gd name="T1" fmla="*/ 2147483647 h 456"/>
                <a:gd name="T2" fmla="*/ 2147483647 w 480"/>
                <a:gd name="T3" fmla="*/ 2147483647 h 456"/>
                <a:gd name="T4" fmla="*/ 2147483647 w 480"/>
                <a:gd name="T5" fmla="*/ 2147483647 h 456"/>
                <a:gd name="T6" fmla="*/ 2147483647 w 480"/>
                <a:gd name="T7" fmla="*/ 2147483647 h 456"/>
                <a:gd name="T8" fmla="*/ 2147483647 w 480"/>
                <a:gd name="T9" fmla="*/ 2147483647 h 456"/>
                <a:gd name="T10" fmla="*/ 2147483647 w 480"/>
                <a:gd name="T11" fmla="*/ 2147483647 h 456"/>
                <a:gd name="T12" fmla="*/ 2147483647 w 480"/>
                <a:gd name="T13" fmla="*/ 2147483647 h 456"/>
                <a:gd name="T14" fmla="*/ 2147483647 w 480"/>
                <a:gd name="T15" fmla="*/ 2147483647 h 456"/>
                <a:gd name="T16" fmla="*/ 0 w 480"/>
                <a:gd name="T17" fmla="*/ 2147483647 h 456"/>
                <a:gd name="T18" fmla="*/ 2147483647 w 480"/>
                <a:gd name="T19" fmla="*/ 2147483647 h 456"/>
                <a:gd name="T20" fmla="*/ 2147483647 w 480"/>
                <a:gd name="T21" fmla="*/ 2147483647 h 456"/>
                <a:gd name="T22" fmla="*/ 2147483647 w 480"/>
                <a:gd name="T23" fmla="*/ 2147483647 h 456"/>
                <a:gd name="T24" fmla="*/ 2147483647 w 480"/>
                <a:gd name="T25" fmla="*/ 2147483647 h 456"/>
                <a:gd name="T26" fmla="*/ 2147483647 w 480"/>
                <a:gd name="T27" fmla="*/ 2147483647 h 456"/>
                <a:gd name="T28" fmla="*/ 2147483647 w 480"/>
                <a:gd name="T29" fmla="*/ 2147483647 h 456"/>
                <a:gd name="T30" fmla="*/ 2147483647 w 480"/>
                <a:gd name="T31" fmla="*/ 2147483647 h 456"/>
                <a:gd name="T32" fmla="*/ 2147483647 w 480"/>
                <a:gd name="T33" fmla="*/ 2147483647 h 456"/>
                <a:gd name="T34" fmla="*/ 2147483647 w 480"/>
                <a:gd name="T35" fmla="*/ 2147483647 h 456"/>
                <a:gd name="T36" fmla="*/ 2147483647 w 480"/>
                <a:gd name="T37" fmla="*/ 2147483647 h 456"/>
                <a:gd name="T38" fmla="*/ 2147483647 w 480"/>
                <a:gd name="T39" fmla="*/ 2147483647 h 456"/>
                <a:gd name="T40" fmla="*/ 2147483647 w 480"/>
                <a:gd name="T41" fmla="*/ 2147483647 h 456"/>
                <a:gd name="T42" fmla="*/ 2147483647 w 480"/>
                <a:gd name="T43" fmla="*/ 2147483647 h 456"/>
                <a:gd name="T44" fmla="*/ 2147483647 w 480"/>
                <a:gd name="T45" fmla="*/ 2147483647 h 456"/>
                <a:gd name="T46" fmla="*/ 2147483647 w 480"/>
                <a:gd name="T47" fmla="*/ 2147483647 h 456"/>
                <a:gd name="T48" fmla="*/ 2147483647 w 480"/>
                <a:gd name="T49" fmla="*/ 2147483647 h 456"/>
                <a:gd name="T50" fmla="*/ 2147483647 w 480"/>
                <a:gd name="T51" fmla="*/ 2147483647 h 456"/>
                <a:gd name="T52" fmla="*/ 2147483647 w 480"/>
                <a:gd name="T53" fmla="*/ 2147483647 h 456"/>
                <a:gd name="T54" fmla="*/ 2147483647 w 480"/>
                <a:gd name="T55" fmla="*/ 2147483647 h 456"/>
                <a:gd name="T56" fmla="*/ 2147483647 w 480"/>
                <a:gd name="T57" fmla="*/ 2147483647 h 456"/>
                <a:gd name="T58" fmla="*/ 2147483647 w 480"/>
                <a:gd name="T59" fmla="*/ 2147483647 h 456"/>
                <a:gd name="T60" fmla="*/ 2147483647 w 480"/>
                <a:gd name="T61" fmla="*/ 2147483647 h 456"/>
                <a:gd name="T62" fmla="*/ 2147483647 w 480"/>
                <a:gd name="T63" fmla="*/ 2147483647 h 456"/>
                <a:gd name="T64" fmla="*/ 2147483647 w 480"/>
                <a:gd name="T65" fmla="*/ 2147483647 h 456"/>
                <a:gd name="T66" fmla="*/ 2147483647 w 480"/>
                <a:gd name="T67" fmla="*/ 2147483647 h 456"/>
                <a:gd name="T68" fmla="*/ 2147483647 w 480"/>
                <a:gd name="T69" fmla="*/ 2147483647 h 456"/>
                <a:gd name="T70" fmla="*/ 2147483647 w 480"/>
                <a:gd name="T71" fmla="*/ 2147483647 h 456"/>
                <a:gd name="T72" fmla="*/ 2147483647 w 480"/>
                <a:gd name="T73" fmla="*/ 2147483647 h 456"/>
                <a:gd name="T74" fmla="*/ 2147483647 w 480"/>
                <a:gd name="T75" fmla="*/ 2147483647 h 456"/>
                <a:gd name="T76" fmla="*/ 2147483647 w 480"/>
                <a:gd name="T77" fmla="*/ 2147483647 h 456"/>
                <a:gd name="T78" fmla="*/ 2147483647 w 480"/>
                <a:gd name="T79" fmla="*/ 2147483647 h 456"/>
                <a:gd name="T80" fmla="*/ 2147483647 w 480"/>
                <a:gd name="T81" fmla="*/ 2147483647 h 456"/>
                <a:gd name="T82" fmla="*/ 2147483647 w 480"/>
                <a:gd name="T83" fmla="*/ 2147483647 h 456"/>
                <a:gd name="T84" fmla="*/ 2147483647 w 480"/>
                <a:gd name="T85" fmla="*/ 2147483647 h 456"/>
                <a:gd name="T86" fmla="*/ 2147483647 w 480"/>
                <a:gd name="T87" fmla="*/ 2147483647 h 456"/>
                <a:gd name="T88" fmla="*/ 2147483647 w 480"/>
                <a:gd name="T89" fmla="*/ 2147483647 h 456"/>
                <a:gd name="T90" fmla="*/ 2147483647 w 480"/>
                <a:gd name="T91" fmla="*/ 2147483647 h 456"/>
                <a:gd name="T92" fmla="*/ 2147483647 w 480"/>
                <a:gd name="T93" fmla="*/ 2147483647 h 456"/>
                <a:gd name="T94" fmla="*/ 2147483647 w 480"/>
                <a:gd name="T95" fmla="*/ 2147483647 h 456"/>
                <a:gd name="T96" fmla="*/ 2147483647 w 480"/>
                <a:gd name="T97" fmla="*/ 0 h 456"/>
                <a:gd name="T98" fmla="*/ 2147483647 w 480"/>
                <a:gd name="T99" fmla="*/ 2147483647 h 456"/>
                <a:gd name="T100" fmla="*/ 2147483647 w 480"/>
                <a:gd name="T101" fmla="*/ 2147483647 h 456"/>
                <a:gd name="T102" fmla="*/ 2147483647 w 480"/>
                <a:gd name="T103" fmla="*/ 2147483647 h 4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80"/>
                <a:gd name="T157" fmla="*/ 0 h 456"/>
                <a:gd name="T158" fmla="*/ 480 w 480"/>
                <a:gd name="T159" fmla="*/ 456 h 4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80" h="456">
                  <a:moveTo>
                    <a:pt x="78" y="54"/>
                  </a:move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66" y="84"/>
                  </a:lnTo>
                  <a:lnTo>
                    <a:pt x="48" y="84"/>
                  </a:lnTo>
                  <a:lnTo>
                    <a:pt x="48" y="102"/>
                  </a:lnTo>
                  <a:lnTo>
                    <a:pt x="42" y="108"/>
                  </a:lnTo>
                  <a:lnTo>
                    <a:pt x="30" y="10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36" y="168"/>
                  </a:lnTo>
                  <a:lnTo>
                    <a:pt x="30" y="180"/>
                  </a:lnTo>
                  <a:lnTo>
                    <a:pt x="24" y="186"/>
                  </a:lnTo>
                  <a:lnTo>
                    <a:pt x="18" y="186"/>
                  </a:lnTo>
                  <a:lnTo>
                    <a:pt x="18" y="222"/>
                  </a:lnTo>
                  <a:lnTo>
                    <a:pt x="12" y="222"/>
                  </a:lnTo>
                  <a:lnTo>
                    <a:pt x="0" y="228"/>
                  </a:lnTo>
                  <a:lnTo>
                    <a:pt x="0" y="246"/>
                  </a:lnTo>
                  <a:lnTo>
                    <a:pt x="6" y="252"/>
                  </a:lnTo>
                  <a:lnTo>
                    <a:pt x="12" y="300"/>
                  </a:lnTo>
                  <a:lnTo>
                    <a:pt x="48" y="300"/>
                  </a:lnTo>
                  <a:lnTo>
                    <a:pt x="54" y="294"/>
                  </a:lnTo>
                  <a:lnTo>
                    <a:pt x="54" y="288"/>
                  </a:lnTo>
                  <a:lnTo>
                    <a:pt x="60" y="288"/>
                  </a:lnTo>
                  <a:lnTo>
                    <a:pt x="66" y="294"/>
                  </a:lnTo>
                  <a:lnTo>
                    <a:pt x="66" y="300"/>
                  </a:lnTo>
                  <a:lnTo>
                    <a:pt x="84" y="318"/>
                  </a:lnTo>
                  <a:lnTo>
                    <a:pt x="96" y="306"/>
                  </a:lnTo>
                  <a:lnTo>
                    <a:pt x="96" y="294"/>
                  </a:lnTo>
                  <a:lnTo>
                    <a:pt x="102" y="276"/>
                  </a:lnTo>
                  <a:lnTo>
                    <a:pt x="108" y="264"/>
                  </a:lnTo>
                  <a:lnTo>
                    <a:pt x="108" y="252"/>
                  </a:lnTo>
                  <a:lnTo>
                    <a:pt x="120" y="258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44" y="276"/>
                  </a:lnTo>
                  <a:lnTo>
                    <a:pt x="150" y="288"/>
                  </a:lnTo>
                  <a:lnTo>
                    <a:pt x="180" y="288"/>
                  </a:lnTo>
                  <a:lnTo>
                    <a:pt x="186" y="276"/>
                  </a:lnTo>
                  <a:lnTo>
                    <a:pt x="192" y="270"/>
                  </a:lnTo>
                  <a:lnTo>
                    <a:pt x="198" y="276"/>
                  </a:lnTo>
                  <a:lnTo>
                    <a:pt x="198" y="288"/>
                  </a:lnTo>
                  <a:lnTo>
                    <a:pt x="210" y="288"/>
                  </a:lnTo>
                  <a:lnTo>
                    <a:pt x="222" y="282"/>
                  </a:lnTo>
                  <a:lnTo>
                    <a:pt x="240" y="282"/>
                  </a:lnTo>
                  <a:lnTo>
                    <a:pt x="246" y="288"/>
                  </a:lnTo>
                  <a:lnTo>
                    <a:pt x="276" y="288"/>
                  </a:lnTo>
                  <a:lnTo>
                    <a:pt x="294" y="312"/>
                  </a:lnTo>
                  <a:lnTo>
                    <a:pt x="306" y="312"/>
                  </a:lnTo>
                  <a:lnTo>
                    <a:pt x="312" y="318"/>
                  </a:lnTo>
                  <a:lnTo>
                    <a:pt x="324" y="324"/>
                  </a:lnTo>
                  <a:lnTo>
                    <a:pt x="348" y="360"/>
                  </a:lnTo>
                  <a:lnTo>
                    <a:pt x="354" y="366"/>
                  </a:lnTo>
                  <a:lnTo>
                    <a:pt x="378" y="378"/>
                  </a:lnTo>
                  <a:lnTo>
                    <a:pt x="390" y="390"/>
                  </a:lnTo>
                  <a:lnTo>
                    <a:pt x="390" y="414"/>
                  </a:lnTo>
                  <a:lnTo>
                    <a:pt x="396" y="420"/>
                  </a:lnTo>
                  <a:lnTo>
                    <a:pt x="408" y="426"/>
                  </a:lnTo>
                  <a:lnTo>
                    <a:pt x="420" y="426"/>
                  </a:lnTo>
                  <a:lnTo>
                    <a:pt x="432" y="444"/>
                  </a:lnTo>
                  <a:lnTo>
                    <a:pt x="456" y="456"/>
                  </a:lnTo>
                  <a:lnTo>
                    <a:pt x="468" y="438"/>
                  </a:lnTo>
                  <a:lnTo>
                    <a:pt x="480" y="432"/>
                  </a:lnTo>
                  <a:lnTo>
                    <a:pt x="474" y="420"/>
                  </a:lnTo>
                  <a:lnTo>
                    <a:pt x="456" y="402"/>
                  </a:lnTo>
                  <a:lnTo>
                    <a:pt x="432" y="402"/>
                  </a:lnTo>
                  <a:lnTo>
                    <a:pt x="426" y="396"/>
                  </a:lnTo>
                  <a:lnTo>
                    <a:pt x="426" y="360"/>
                  </a:lnTo>
                  <a:lnTo>
                    <a:pt x="420" y="360"/>
                  </a:lnTo>
                  <a:lnTo>
                    <a:pt x="414" y="354"/>
                  </a:lnTo>
                  <a:lnTo>
                    <a:pt x="366" y="330"/>
                  </a:lnTo>
                  <a:lnTo>
                    <a:pt x="360" y="324"/>
                  </a:lnTo>
                  <a:lnTo>
                    <a:pt x="360" y="312"/>
                  </a:lnTo>
                  <a:lnTo>
                    <a:pt x="354" y="300"/>
                  </a:lnTo>
                  <a:lnTo>
                    <a:pt x="354" y="288"/>
                  </a:lnTo>
                  <a:lnTo>
                    <a:pt x="348" y="276"/>
                  </a:lnTo>
                  <a:lnTo>
                    <a:pt x="348" y="270"/>
                  </a:lnTo>
                  <a:lnTo>
                    <a:pt x="336" y="270"/>
                  </a:lnTo>
                  <a:lnTo>
                    <a:pt x="324" y="264"/>
                  </a:lnTo>
                  <a:lnTo>
                    <a:pt x="306" y="264"/>
                  </a:lnTo>
                  <a:lnTo>
                    <a:pt x="282" y="240"/>
                  </a:lnTo>
                  <a:lnTo>
                    <a:pt x="264" y="246"/>
                  </a:lnTo>
                  <a:lnTo>
                    <a:pt x="252" y="228"/>
                  </a:lnTo>
                  <a:lnTo>
                    <a:pt x="234" y="222"/>
                  </a:lnTo>
                  <a:lnTo>
                    <a:pt x="216" y="204"/>
                  </a:lnTo>
                  <a:lnTo>
                    <a:pt x="210" y="192"/>
                  </a:lnTo>
                  <a:lnTo>
                    <a:pt x="204" y="186"/>
                  </a:lnTo>
                  <a:lnTo>
                    <a:pt x="198" y="174"/>
                  </a:lnTo>
                  <a:lnTo>
                    <a:pt x="198" y="114"/>
                  </a:lnTo>
                  <a:lnTo>
                    <a:pt x="192" y="90"/>
                  </a:lnTo>
                  <a:lnTo>
                    <a:pt x="186" y="78"/>
                  </a:lnTo>
                  <a:lnTo>
                    <a:pt x="180" y="60"/>
                  </a:lnTo>
                  <a:lnTo>
                    <a:pt x="168" y="42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50" y="6"/>
                  </a:lnTo>
                  <a:lnTo>
                    <a:pt x="150" y="0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32" y="36"/>
                  </a:lnTo>
                  <a:lnTo>
                    <a:pt x="108" y="48"/>
                  </a:lnTo>
                  <a:lnTo>
                    <a:pt x="90" y="54"/>
                  </a:lnTo>
                  <a:lnTo>
                    <a:pt x="78" y="5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4" name="Equatorial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FB0F24B6-E1CB-D3A5-CCC0-8D3AB4BA97C5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5913" y="3147325"/>
              <a:ext cx="54848" cy="41506"/>
            </a:xfrm>
            <a:custGeom>
              <a:avLst/>
              <a:gdLst>
                <a:gd name="T0" fmla="*/ 2147483647 w 144"/>
                <a:gd name="T1" fmla="*/ 2147483647 h 108"/>
                <a:gd name="T2" fmla="*/ 2147483647 w 144"/>
                <a:gd name="T3" fmla="*/ 2147483647 h 108"/>
                <a:gd name="T4" fmla="*/ 2147483647 w 144"/>
                <a:gd name="T5" fmla="*/ 2147483647 h 108"/>
                <a:gd name="T6" fmla="*/ 2147483647 w 144"/>
                <a:gd name="T7" fmla="*/ 0 h 108"/>
                <a:gd name="T8" fmla="*/ 2147483647 w 144"/>
                <a:gd name="T9" fmla="*/ 2147483647 h 108"/>
                <a:gd name="T10" fmla="*/ 2147483647 w 144"/>
                <a:gd name="T11" fmla="*/ 2147483647 h 108"/>
                <a:gd name="T12" fmla="*/ 2147483647 w 144"/>
                <a:gd name="T13" fmla="*/ 2147483647 h 108"/>
                <a:gd name="T14" fmla="*/ 2147483647 w 144"/>
                <a:gd name="T15" fmla="*/ 2147483647 h 108"/>
                <a:gd name="T16" fmla="*/ 2147483647 w 144"/>
                <a:gd name="T17" fmla="*/ 2147483647 h 108"/>
                <a:gd name="T18" fmla="*/ 0 w 144"/>
                <a:gd name="T19" fmla="*/ 2147483647 h 108"/>
                <a:gd name="T20" fmla="*/ 0 w 144"/>
                <a:gd name="T21" fmla="*/ 2147483647 h 108"/>
                <a:gd name="T22" fmla="*/ 2147483647 w 144"/>
                <a:gd name="T23" fmla="*/ 2147483647 h 108"/>
                <a:gd name="T24" fmla="*/ 2147483647 w 144"/>
                <a:gd name="T25" fmla="*/ 2147483647 h 108"/>
                <a:gd name="T26" fmla="*/ 2147483647 w 144"/>
                <a:gd name="T27" fmla="*/ 2147483647 h 108"/>
                <a:gd name="T28" fmla="*/ 2147483647 w 144"/>
                <a:gd name="T29" fmla="*/ 2147483647 h 108"/>
                <a:gd name="T30" fmla="*/ 2147483647 w 144"/>
                <a:gd name="T31" fmla="*/ 2147483647 h 108"/>
                <a:gd name="T32" fmla="*/ 2147483647 w 144"/>
                <a:gd name="T33" fmla="*/ 2147483647 h 108"/>
                <a:gd name="T34" fmla="*/ 2147483647 w 144"/>
                <a:gd name="T35" fmla="*/ 2147483647 h 108"/>
                <a:gd name="T36" fmla="*/ 2147483647 w 144"/>
                <a:gd name="T37" fmla="*/ 2147483647 h 108"/>
                <a:gd name="T38" fmla="*/ 2147483647 w 144"/>
                <a:gd name="T39" fmla="*/ 2147483647 h 10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08"/>
                <a:gd name="T62" fmla="*/ 144 w 144"/>
                <a:gd name="T63" fmla="*/ 108 h 10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08">
                  <a:moveTo>
                    <a:pt x="138" y="48"/>
                  </a:moveTo>
                  <a:lnTo>
                    <a:pt x="144" y="12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6"/>
                  </a:lnTo>
                  <a:lnTo>
                    <a:pt x="30" y="42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0" y="84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8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138" y="108"/>
                  </a:lnTo>
                  <a:lnTo>
                    <a:pt x="138" y="102"/>
                  </a:lnTo>
                  <a:lnTo>
                    <a:pt x="144" y="84"/>
                  </a:lnTo>
                  <a:lnTo>
                    <a:pt x="144" y="54"/>
                  </a:lnTo>
                  <a:lnTo>
                    <a:pt x="138" y="4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5" name="El Salvador" descr="© INSCALE GmbH, 05.05.2010&#10;http://www.presentationload.com/">
              <a:extLst>
                <a:ext uri="{FF2B5EF4-FFF2-40B4-BE49-F238E27FC236}">
                  <a16:creationId xmlns:a16="http://schemas.microsoft.com/office/drawing/2014/main" id="{516471E4-ADE1-2DA1-5816-A4849685BDA0}"/>
                </a:ext>
              </a:extLst>
            </p:cNvPr>
            <p:cNvSpPr>
              <a:spLocks/>
            </p:cNvSpPr>
            <p:nvPr/>
          </p:nvSpPr>
          <p:spPr bwMode="gray">
            <a:xfrm>
              <a:off x="1820608" y="2776730"/>
              <a:ext cx="65224" cy="42989"/>
            </a:xfrm>
            <a:custGeom>
              <a:avLst/>
              <a:gdLst>
                <a:gd name="T0" fmla="*/ 2147483647 w 174"/>
                <a:gd name="T1" fmla="*/ 2147483647 h 114"/>
                <a:gd name="T2" fmla="*/ 2147483647 w 174"/>
                <a:gd name="T3" fmla="*/ 2147483647 h 114"/>
                <a:gd name="T4" fmla="*/ 2147483647 w 174"/>
                <a:gd name="T5" fmla="*/ 2147483647 h 114"/>
                <a:gd name="T6" fmla="*/ 2147483647 w 174"/>
                <a:gd name="T7" fmla="*/ 2147483647 h 114"/>
                <a:gd name="T8" fmla="*/ 2147483647 w 174"/>
                <a:gd name="T9" fmla="*/ 2147483647 h 114"/>
                <a:gd name="T10" fmla="*/ 2147483647 w 174"/>
                <a:gd name="T11" fmla="*/ 2147483647 h 114"/>
                <a:gd name="T12" fmla="*/ 2147483647 w 174"/>
                <a:gd name="T13" fmla="*/ 2147483647 h 114"/>
                <a:gd name="T14" fmla="*/ 2147483647 w 174"/>
                <a:gd name="T15" fmla="*/ 2147483647 h 114"/>
                <a:gd name="T16" fmla="*/ 2147483647 w 174"/>
                <a:gd name="T17" fmla="*/ 2147483647 h 114"/>
                <a:gd name="T18" fmla="*/ 2147483647 w 174"/>
                <a:gd name="T19" fmla="*/ 0 h 114"/>
                <a:gd name="T20" fmla="*/ 2147483647 w 174"/>
                <a:gd name="T21" fmla="*/ 2147483647 h 114"/>
                <a:gd name="T22" fmla="*/ 2147483647 w 174"/>
                <a:gd name="T23" fmla="*/ 2147483647 h 114"/>
                <a:gd name="T24" fmla="*/ 2147483647 w 174"/>
                <a:gd name="T25" fmla="*/ 2147483647 h 114"/>
                <a:gd name="T26" fmla="*/ 2147483647 w 174"/>
                <a:gd name="T27" fmla="*/ 2147483647 h 114"/>
                <a:gd name="T28" fmla="*/ 2147483647 w 174"/>
                <a:gd name="T29" fmla="*/ 2147483647 h 114"/>
                <a:gd name="T30" fmla="*/ 2147483647 w 174"/>
                <a:gd name="T31" fmla="*/ 2147483647 h 114"/>
                <a:gd name="T32" fmla="*/ 2147483647 w 174"/>
                <a:gd name="T33" fmla="*/ 2147483647 h 114"/>
                <a:gd name="T34" fmla="*/ 2147483647 w 174"/>
                <a:gd name="T35" fmla="*/ 2147483647 h 114"/>
                <a:gd name="T36" fmla="*/ 0 w 174"/>
                <a:gd name="T37" fmla="*/ 2147483647 h 114"/>
                <a:gd name="T38" fmla="*/ 2147483647 w 174"/>
                <a:gd name="T39" fmla="*/ 2147483647 h 114"/>
                <a:gd name="T40" fmla="*/ 2147483647 w 174"/>
                <a:gd name="T41" fmla="*/ 2147483647 h 114"/>
                <a:gd name="T42" fmla="*/ 2147483647 w 174"/>
                <a:gd name="T43" fmla="*/ 2147483647 h 114"/>
                <a:gd name="T44" fmla="*/ 2147483647 w 174"/>
                <a:gd name="T45" fmla="*/ 2147483647 h 114"/>
                <a:gd name="T46" fmla="*/ 2147483647 w 174"/>
                <a:gd name="T47" fmla="*/ 2147483647 h 114"/>
                <a:gd name="T48" fmla="*/ 2147483647 w 174"/>
                <a:gd name="T49" fmla="*/ 2147483647 h 114"/>
                <a:gd name="T50" fmla="*/ 2147483647 w 174"/>
                <a:gd name="T51" fmla="*/ 2147483647 h 114"/>
                <a:gd name="T52" fmla="*/ 2147483647 w 174"/>
                <a:gd name="T53" fmla="*/ 2147483647 h 114"/>
                <a:gd name="T54" fmla="*/ 2147483647 w 174"/>
                <a:gd name="T55" fmla="*/ 2147483647 h 114"/>
                <a:gd name="T56" fmla="*/ 2147483647 w 174"/>
                <a:gd name="T57" fmla="*/ 2147483647 h 1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4"/>
                <a:gd name="T88" fmla="*/ 0 h 114"/>
                <a:gd name="T89" fmla="*/ 174 w 174"/>
                <a:gd name="T90" fmla="*/ 114 h 11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4" h="114">
                  <a:moveTo>
                    <a:pt x="174" y="84"/>
                  </a:moveTo>
                  <a:lnTo>
                    <a:pt x="174" y="42"/>
                  </a:lnTo>
                  <a:lnTo>
                    <a:pt x="138" y="42"/>
                  </a:lnTo>
                  <a:lnTo>
                    <a:pt x="132" y="48"/>
                  </a:lnTo>
                  <a:lnTo>
                    <a:pt x="120" y="48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90" y="24"/>
                  </a:lnTo>
                  <a:lnTo>
                    <a:pt x="78" y="12"/>
                  </a:lnTo>
                  <a:lnTo>
                    <a:pt x="72" y="0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8" y="18"/>
                  </a:lnTo>
                  <a:lnTo>
                    <a:pt x="42" y="24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12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8" y="72"/>
                  </a:lnTo>
                  <a:lnTo>
                    <a:pt x="24" y="78"/>
                  </a:lnTo>
                  <a:lnTo>
                    <a:pt x="72" y="78"/>
                  </a:lnTo>
                  <a:lnTo>
                    <a:pt x="96" y="102"/>
                  </a:lnTo>
                  <a:lnTo>
                    <a:pt x="132" y="96"/>
                  </a:lnTo>
                  <a:lnTo>
                    <a:pt x="150" y="114"/>
                  </a:lnTo>
                  <a:lnTo>
                    <a:pt x="168" y="84"/>
                  </a:lnTo>
                  <a:lnTo>
                    <a:pt x="174" y="90"/>
                  </a:lnTo>
                  <a:lnTo>
                    <a:pt x="174" y="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6" name="Egypt" descr="© INSCALE GmbH, 05.05.2010&#10;http://www.presentationload.com/">
              <a:extLst>
                <a:ext uri="{FF2B5EF4-FFF2-40B4-BE49-F238E27FC236}">
                  <a16:creationId xmlns:a16="http://schemas.microsoft.com/office/drawing/2014/main" id="{7E416EA1-173C-53CC-7EEB-6B7061EA0534}"/>
                </a:ext>
              </a:extLst>
            </p:cNvPr>
            <p:cNvSpPr>
              <a:spLocks/>
            </p:cNvSpPr>
            <p:nvPr/>
          </p:nvSpPr>
          <p:spPr bwMode="gray">
            <a:xfrm>
              <a:off x="4884671" y="2250485"/>
              <a:ext cx="299440" cy="305370"/>
            </a:xfrm>
            <a:custGeom>
              <a:avLst/>
              <a:gdLst>
                <a:gd name="T0" fmla="*/ 2147483647 w 792"/>
                <a:gd name="T1" fmla="*/ 2147483647 h 804"/>
                <a:gd name="T2" fmla="*/ 2147483647 w 792"/>
                <a:gd name="T3" fmla="*/ 2147483647 h 804"/>
                <a:gd name="T4" fmla="*/ 2147483647 w 792"/>
                <a:gd name="T5" fmla="*/ 2147483647 h 804"/>
                <a:gd name="T6" fmla="*/ 2147483647 w 792"/>
                <a:gd name="T7" fmla="*/ 2147483647 h 804"/>
                <a:gd name="T8" fmla="*/ 2147483647 w 792"/>
                <a:gd name="T9" fmla="*/ 2147483647 h 804"/>
                <a:gd name="T10" fmla="*/ 2147483647 w 792"/>
                <a:gd name="T11" fmla="*/ 2147483647 h 804"/>
                <a:gd name="T12" fmla="*/ 2147483647 w 792"/>
                <a:gd name="T13" fmla="*/ 2147483647 h 804"/>
                <a:gd name="T14" fmla="*/ 2147483647 w 792"/>
                <a:gd name="T15" fmla="*/ 2147483647 h 804"/>
                <a:gd name="T16" fmla="*/ 2147483647 w 792"/>
                <a:gd name="T17" fmla="*/ 2147483647 h 804"/>
                <a:gd name="T18" fmla="*/ 2147483647 w 792"/>
                <a:gd name="T19" fmla="*/ 2147483647 h 804"/>
                <a:gd name="T20" fmla="*/ 2147483647 w 792"/>
                <a:gd name="T21" fmla="*/ 2147483647 h 804"/>
                <a:gd name="T22" fmla="*/ 2147483647 w 792"/>
                <a:gd name="T23" fmla="*/ 2147483647 h 804"/>
                <a:gd name="T24" fmla="*/ 2147483647 w 792"/>
                <a:gd name="T25" fmla="*/ 2147483647 h 804"/>
                <a:gd name="T26" fmla="*/ 2147483647 w 792"/>
                <a:gd name="T27" fmla="*/ 2147483647 h 804"/>
                <a:gd name="T28" fmla="*/ 2147483647 w 792"/>
                <a:gd name="T29" fmla="*/ 2147483647 h 804"/>
                <a:gd name="T30" fmla="*/ 2147483647 w 792"/>
                <a:gd name="T31" fmla="*/ 2147483647 h 804"/>
                <a:gd name="T32" fmla="*/ 2147483647 w 792"/>
                <a:gd name="T33" fmla="*/ 2147483647 h 804"/>
                <a:gd name="T34" fmla="*/ 2147483647 w 792"/>
                <a:gd name="T35" fmla="*/ 2147483647 h 804"/>
                <a:gd name="T36" fmla="*/ 2147483647 w 792"/>
                <a:gd name="T37" fmla="*/ 2147483647 h 804"/>
                <a:gd name="T38" fmla="*/ 2147483647 w 792"/>
                <a:gd name="T39" fmla="*/ 2147483647 h 804"/>
                <a:gd name="T40" fmla="*/ 2147483647 w 792"/>
                <a:gd name="T41" fmla="*/ 2147483647 h 804"/>
                <a:gd name="T42" fmla="*/ 2147483647 w 792"/>
                <a:gd name="T43" fmla="*/ 2147483647 h 804"/>
                <a:gd name="T44" fmla="*/ 2147483647 w 792"/>
                <a:gd name="T45" fmla="*/ 2147483647 h 804"/>
                <a:gd name="T46" fmla="*/ 2147483647 w 792"/>
                <a:gd name="T47" fmla="*/ 2147483647 h 804"/>
                <a:gd name="T48" fmla="*/ 2147483647 w 792"/>
                <a:gd name="T49" fmla="*/ 2147483647 h 804"/>
                <a:gd name="T50" fmla="*/ 2147483647 w 792"/>
                <a:gd name="T51" fmla="*/ 2147483647 h 804"/>
                <a:gd name="T52" fmla="*/ 2147483647 w 792"/>
                <a:gd name="T53" fmla="*/ 2147483647 h 804"/>
                <a:gd name="T54" fmla="*/ 2147483647 w 792"/>
                <a:gd name="T55" fmla="*/ 2147483647 h 804"/>
                <a:gd name="T56" fmla="*/ 2147483647 w 792"/>
                <a:gd name="T57" fmla="*/ 2147483647 h 804"/>
                <a:gd name="T58" fmla="*/ 2147483647 w 792"/>
                <a:gd name="T59" fmla="*/ 2147483647 h 804"/>
                <a:gd name="T60" fmla="*/ 2147483647 w 792"/>
                <a:gd name="T61" fmla="*/ 2147483647 h 804"/>
                <a:gd name="T62" fmla="*/ 2147483647 w 792"/>
                <a:gd name="T63" fmla="*/ 2147483647 h 804"/>
                <a:gd name="T64" fmla="*/ 2147483647 w 792"/>
                <a:gd name="T65" fmla="*/ 2147483647 h 804"/>
                <a:gd name="T66" fmla="*/ 2147483647 w 792"/>
                <a:gd name="T67" fmla="*/ 2147483647 h 804"/>
                <a:gd name="T68" fmla="*/ 2147483647 w 792"/>
                <a:gd name="T69" fmla="*/ 2147483647 h 804"/>
                <a:gd name="T70" fmla="*/ 2147483647 w 792"/>
                <a:gd name="T71" fmla="*/ 2147483647 h 804"/>
                <a:gd name="T72" fmla="*/ 2147483647 w 792"/>
                <a:gd name="T73" fmla="*/ 2147483647 h 804"/>
                <a:gd name="T74" fmla="*/ 2147483647 w 792"/>
                <a:gd name="T75" fmla="*/ 2147483647 h 804"/>
                <a:gd name="T76" fmla="*/ 2147483647 w 792"/>
                <a:gd name="T77" fmla="*/ 2147483647 h 804"/>
                <a:gd name="T78" fmla="*/ 2147483647 w 792"/>
                <a:gd name="T79" fmla="*/ 2147483647 h 804"/>
                <a:gd name="T80" fmla="*/ 2147483647 w 792"/>
                <a:gd name="T81" fmla="*/ 2147483647 h 804"/>
                <a:gd name="T82" fmla="*/ 2147483647 w 792"/>
                <a:gd name="T83" fmla="*/ 2147483647 h 804"/>
                <a:gd name="T84" fmla="*/ 2147483647 w 792"/>
                <a:gd name="T85" fmla="*/ 2147483647 h 804"/>
                <a:gd name="T86" fmla="*/ 2147483647 w 792"/>
                <a:gd name="T87" fmla="*/ 2147483647 h 804"/>
                <a:gd name="T88" fmla="*/ 2147483647 w 792"/>
                <a:gd name="T89" fmla="*/ 2147483647 h 804"/>
                <a:gd name="T90" fmla="*/ 2147483647 w 792"/>
                <a:gd name="T91" fmla="*/ 0 h 804"/>
                <a:gd name="T92" fmla="*/ 2147483647 w 792"/>
                <a:gd name="T93" fmla="*/ 2147483647 h 804"/>
                <a:gd name="T94" fmla="*/ 2147483647 w 792"/>
                <a:gd name="T95" fmla="*/ 0 h 8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92"/>
                <a:gd name="T145" fmla="*/ 0 h 804"/>
                <a:gd name="T146" fmla="*/ 792 w 792"/>
                <a:gd name="T147" fmla="*/ 804 h 8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92" h="804">
                  <a:moveTo>
                    <a:pt x="12" y="18"/>
                  </a:moveTo>
                  <a:lnTo>
                    <a:pt x="6" y="24"/>
                  </a:lnTo>
                  <a:lnTo>
                    <a:pt x="6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24" y="78"/>
                  </a:lnTo>
                  <a:lnTo>
                    <a:pt x="18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80"/>
                  </a:lnTo>
                  <a:lnTo>
                    <a:pt x="30" y="264"/>
                  </a:lnTo>
                  <a:lnTo>
                    <a:pt x="36" y="342"/>
                  </a:lnTo>
                  <a:lnTo>
                    <a:pt x="36" y="438"/>
                  </a:lnTo>
                  <a:lnTo>
                    <a:pt x="42" y="534"/>
                  </a:lnTo>
                  <a:lnTo>
                    <a:pt x="42" y="624"/>
                  </a:lnTo>
                  <a:lnTo>
                    <a:pt x="48" y="702"/>
                  </a:lnTo>
                  <a:lnTo>
                    <a:pt x="48" y="774"/>
                  </a:lnTo>
                  <a:lnTo>
                    <a:pt x="474" y="780"/>
                  </a:lnTo>
                  <a:lnTo>
                    <a:pt x="492" y="762"/>
                  </a:lnTo>
                  <a:lnTo>
                    <a:pt x="498" y="762"/>
                  </a:lnTo>
                  <a:lnTo>
                    <a:pt x="498" y="774"/>
                  </a:lnTo>
                  <a:lnTo>
                    <a:pt x="618" y="780"/>
                  </a:lnTo>
                  <a:lnTo>
                    <a:pt x="624" y="786"/>
                  </a:lnTo>
                  <a:lnTo>
                    <a:pt x="630" y="798"/>
                  </a:lnTo>
                  <a:lnTo>
                    <a:pt x="636" y="804"/>
                  </a:lnTo>
                  <a:lnTo>
                    <a:pt x="654" y="804"/>
                  </a:lnTo>
                  <a:lnTo>
                    <a:pt x="660" y="798"/>
                  </a:lnTo>
                  <a:lnTo>
                    <a:pt x="672" y="774"/>
                  </a:lnTo>
                  <a:lnTo>
                    <a:pt x="684" y="762"/>
                  </a:lnTo>
                  <a:lnTo>
                    <a:pt x="696" y="762"/>
                  </a:lnTo>
                  <a:lnTo>
                    <a:pt x="702" y="756"/>
                  </a:lnTo>
                  <a:lnTo>
                    <a:pt x="720" y="756"/>
                  </a:lnTo>
                  <a:lnTo>
                    <a:pt x="726" y="750"/>
                  </a:lnTo>
                  <a:lnTo>
                    <a:pt x="732" y="738"/>
                  </a:lnTo>
                  <a:lnTo>
                    <a:pt x="732" y="714"/>
                  </a:lnTo>
                  <a:lnTo>
                    <a:pt x="762" y="714"/>
                  </a:lnTo>
                  <a:lnTo>
                    <a:pt x="786" y="690"/>
                  </a:lnTo>
                  <a:lnTo>
                    <a:pt x="780" y="684"/>
                  </a:lnTo>
                  <a:lnTo>
                    <a:pt x="774" y="672"/>
                  </a:lnTo>
                  <a:lnTo>
                    <a:pt x="774" y="624"/>
                  </a:lnTo>
                  <a:lnTo>
                    <a:pt x="792" y="618"/>
                  </a:lnTo>
                  <a:lnTo>
                    <a:pt x="786" y="618"/>
                  </a:lnTo>
                  <a:lnTo>
                    <a:pt x="756" y="588"/>
                  </a:lnTo>
                  <a:lnTo>
                    <a:pt x="732" y="552"/>
                  </a:lnTo>
                  <a:lnTo>
                    <a:pt x="726" y="528"/>
                  </a:lnTo>
                  <a:lnTo>
                    <a:pt x="714" y="492"/>
                  </a:lnTo>
                  <a:lnTo>
                    <a:pt x="702" y="468"/>
                  </a:lnTo>
                  <a:lnTo>
                    <a:pt x="690" y="462"/>
                  </a:lnTo>
                  <a:lnTo>
                    <a:pt x="684" y="450"/>
                  </a:lnTo>
                  <a:lnTo>
                    <a:pt x="672" y="444"/>
                  </a:lnTo>
                  <a:lnTo>
                    <a:pt x="666" y="432"/>
                  </a:lnTo>
                  <a:lnTo>
                    <a:pt x="654" y="396"/>
                  </a:lnTo>
                  <a:lnTo>
                    <a:pt x="654" y="378"/>
                  </a:lnTo>
                  <a:lnTo>
                    <a:pt x="618" y="336"/>
                  </a:lnTo>
                  <a:lnTo>
                    <a:pt x="618" y="318"/>
                  </a:lnTo>
                  <a:lnTo>
                    <a:pt x="606" y="294"/>
                  </a:lnTo>
                  <a:lnTo>
                    <a:pt x="594" y="282"/>
                  </a:lnTo>
                  <a:lnTo>
                    <a:pt x="588" y="270"/>
                  </a:lnTo>
                  <a:lnTo>
                    <a:pt x="576" y="258"/>
                  </a:lnTo>
                  <a:lnTo>
                    <a:pt x="570" y="246"/>
                  </a:lnTo>
                  <a:lnTo>
                    <a:pt x="558" y="234"/>
                  </a:lnTo>
                  <a:lnTo>
                    <a:pt x="552" y="222"/>
                  </a:lnTo>
                  <a:lnTo>
                    <a:pt x="546" y="216"/>
                  </a:lnTo>
                  <a:lnTo>
                    <a:pt x="552" y="210"/>
                  </a:lnTo>
                  <a:lnTo>
                    <a:pt x="552" y="198"/>
                  </a:lnTo>
                  <a:lnTo>
                    <a:pt x="540" y="174"/>
                  </a:lnTo>
                  <a:lnTo>
                    <a:pt x="528" y="168"/>
                  </a:lnTo>
                  <a:lnTo>
                    <a:pt x="522" y="168"/>
                  </a:lnTo>
                  <a:lnTo>
                    <a:pt x="540" y="144"/>
                  </a:lnTo>
                  <a:lnTo>
                    <a:pt x="558" y="156"/>
                  </a:lnTo>
                  <a:lnTo>
                    <a:pt x="558" y="174"/>
                  </a:lnTo>
                  <a:lnTo>
                    <a:pt x="564" y="186"/>
                  </a:lnTo>
                  <a:lnTo>
                    <a:pt x="576" y="198"/>
                  </a:lnTo>
                  <a:lnTo>
                    <a:pt x="582" y="210"/>
                  </a:lnTo>
                  <a:lnTo>
                    <a:pt x="588" y="216"/>
                  </a:lnTo>
                  <a:lnTo>
                    <a:pt x="588" y="246"/>
                  </a:lnTo>
                  <a:lnTo>
                    <a:pt x="606" y="264"/>
                  </a:lnTo>
                  <a:lnTo>
                    <a:pt x="612" y="276"/>
                  </a:lnTo>
                  <a:lnTo>
                    <a:pt x="636" y="300"/>
                  </a:lnTo>
                  <a:lnTo>
                    <a:pt x="648" y="306"/>
                  </a:lnTo>
                  <a:lnTo>
                    <a:pt x="654" y="306"/>
                  </a:lnTo>
                  <a:lnTo>
                    <a:pt x="666" y="300"/>
                  </a:lnTo>
                  <a:lnTo>
                    <a:pt x="678" y="288"/>
                  </a:lnTo>
                  <a:lnTo>
                    <a:pt x="672" y="270"/>
                  </a:lnTo>
                  <a:lnTo>
                    <a:pt x="684" y="246"/>
                  </a:lnTo>
                  <a:lnTo>
                    <a:pt x="684" y="234"/>
                  </a:lnTo>
                  <a:lnTo>
                    <a:pt x="690" y="222"/>
                  </a:lnTo>
                  <a:lnTo>
                    <a:pt x="690" y="198"/>
                  </a:lnTo>
                  <a:lnTo>
                    <a:pt x="696" y="186"/>
                  </a:lnTo>
                  <a:lnTo>
                    <a:pt x="696" y="180"/>
                  </a:lnTo>
                  <a:lnTo>
                    <a:pt x="702" y="168"/>
                  </a:lnTo>
                  <a:lnTo>
                    <a:pt x="648" y="24"/>
                  </a:lnTo>
                  <a:lnTo>
                    <a:pt x="642" y="24"/>
                  </a:lnTo>
                  <a:lnTo>
                    <a:pt x="636" y="30"/>
                  </a:lnTo>
                  <a:lnTo>
                    <a:pt x="624" y="30"/>
                  </a:lnTo>
                  <a:lnTo>
                    <a:pt x="600" y="42"/>
                  </a:lnTo>
                  <a:lnTo>
                    <a:pt x="576" y="42"/>
                  </a:lnTo>
                  <a:lnTo>
                    <a:pt x="564" y="36"/>
                  </a:lnTo>
                  <a:lnTo>
                    <a:pt x="558" y="30"/>
                  </a:lnTo>
                  <a:lnTo>
                    <a:pt x="552" y="36"/>
                  </a:lnTo>
                  <a:lnTo>
                    <a:pt x="540" y="42"/>
                  </a:lnTo>
                  <a:lnTo>
                    <a:pt x="534" y="42"/>
                  </a:lnTo>
                  <a:lnTo>
                    <a:pt x="510" y="30"/>
                  </a:lnTo>
                  <a:lnTo>
                    <a:pt x="504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68" y="6"/>
                  </a:lnTo>
                  <a:lnTo>
                    <a:pt x="456" y="12"/>
                  </a:lnTo>
                  <a:lnTo>
                    <a:pt x="438" y="12"/>
                  </a:lnTo>
                  <a:lnTo>
                    <a:pt x="432" y="18"/>
                  </a:lnTo>
                  <a:lnTo>
                    <a:pt x="420" y="18"/>
                  </a:lnTo>
                  <a:lnTo>
                    <a:pt x="414" y="12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72" y="24"/>
                  </a:lnTo>
                  <a:lnTo>
                    <a:pt x="366" y="36"/>
                  </a:lnTo>
                  <a:lnTo>
                    <a:pt x="360" y="42"/>
                  </a:lnTo>
                  <a:lnTo>
                    <a:pt x="336" y="42"/>
                  </a:lnTo>
                  <a:lnTo>
                    <a:pt x="324" y="54"/>
                  </a:lnTo>
                  <a:lnTo>
                    <a:pt x="312" y="60"/>
                  </a:lnTo>
                  <a:lnTo>
                    <a:pt x="306" y="60"/>
                  </a:lnTo>
                  <a:lnTo>
                    <a:pt x="300" y="54"/>
                  </a:lnTo>
                  <a:lnTo>
                    <a:pt x="288" y="54"/>
                  </a:lnTo>
                  <a:lnTo>
                    <a:pt x="276" y="48"/>
                  </a:lnTo>
                  <a:lnTo>
                    <a:pt x="264" y="48"/>
                  </a:lnTo>
                  <a:lnTo>
                    <a:pt x="258" y="42"/>
                  </a:lnTo>
                  <a:lnTo>
                    <a:pt x="204" y="42"/>
                  </a:lnTo>
                  <a:lnTo>
                    <a:pt x="198" y="36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26" y="18"/>
                  </a:lnTo>
                  <a:lnTo>
                    <a:pt x="120" y="12"/>
                  </a:lnTo>
                  <a:lnTo>
                    <a:pt x="96" y="0"/>
                  </a:lnTo>
                  <a:lnTo>
                    <a:pt x="78" y="0"/>
                  </a:lnTo>
                  <a:lnTo>
                    <a:pt x="66" y="12"/>
                  </a:lnTo>
                  <a:lnTo>
                    <a:pt x="54" y="12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2" y="1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7" name="Ecuador" descr="© INSCALE GmbH, 05.05.2010&#10;http://www.presentationload.com/">
              <a:extLst>
                <a:ext uri="{FF2B5EF4-FFF2-40B4-BE49-F238E27FC236}">
                  <a16:creationId xmlns:a16="http://schemas.microsoft.com/office/drawing/2014/main" id="{36CB8799-7418-D5E9-BCE6-FE72649B120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045927" y="3169561"/>
              <a:ext cx="157132" cy="200121"/>
            </a:xfrm>
            <a:custGeom>
              <a:avLst/>
              <a:gdLst>
                <a:gd name="T0" fmla="*/ 2147483647 w 414"/>
                <a:gd name="T1" fmla="*/ 2147483647 h 528"/>
                <a:gd name="T2" fmla="*/ 2147483647 w 414"/>
                <a:gd name="T3" fmla="*/ 2147483647 h 528"/>
                <a:gd name="T4" fmla="*/ 2147483647 w 414"/>
                <a:gd name="T5" fmla="*/ 2147483647 h 528"/>
                <a:gd name="T6" fmla="*/ 2147483647 w 414"/>
                <a:gd name="T7" fmla="*/ 2147483647 h 528"/>
                <a:gd name="T8" fmla="*/ 2147483647 w 414"/>
                <a:gd name="T9" fmla="*/ 2147483647 h 528"/>
                <a:gd name="T10" fmla="*/ 2147483647 w 414"/>
                <a:gd name="T11" fmla="*/ 2147483647 h 528"/>
                <a:gd name="T12" fmla="*/ 2147483647 w 414"/>
                <a:gd name="T13" fmla="*/ 2147483647 h 528"/>
                <a:gd name="T14" fmla="*/ 2147483647 w 414"/>
                <a:gd name="T15" fmla="*/ 2147483647 h 528"/>
                <a:gd name="T16" fmla="*/ 2147483647 w 414"/>
                <a:gd name="T17" fmla="*/ 2147483647 h 528"/>
                <a:gd name="T18" fmla="*/ 2147483647 w 414"/>
                <a:gd name="T19" fmla="*/ 2147483647 h 528"/>
                <a:gd name="T20" fmla="*/ 2147483647 w 414"/>
                <a:gd name="T21" fmla="*/ 2147483647 h 528"/>
                <a:gd name="T22" fmla="*/ 2147483647 w 414"/>
                <a:gd name="T23" fmla="*/ 2147483647 h 528"/>
                <a:gd name="T24" fmla="*/ 2147483647 w 414"/>
                <a:gd name="T25" fmla="*/ 2147483647 h 528"/>
                <a:gd name="T26" fmla="*/ 2147483647 w 414"/>
                <a:gd name="T27" fmla="*/ 2147483647 h 528"/>
                <a:gd name="T28" fmla="*/ 2147483647 w 414"/>
                <a:gd name="T29" fmla="*/ 2147483647 h 528"/>
                <a:gd name="T30" fmla="*/ 2147483647 w 414"/>
                <a:gd name="T31" fmla="*/ 2147483647 h 528"/>
                <a:gd name="T32" fmla="*/ 2147483647 w 414"/>
                <a:gd name="T33" fmla="*/ 2147483647 h 528"/>
                <a:gd name="T34" fmla="*/ 2147483647 w 414"/>
                <a:gd name="T35" fmla="*/ 2147483647 h 528"/>
                <a:gd name="T36" fmla="*/ 2147483647 w 414"/>
                <a:gd name="T37" fmla="*/ 2147483647 h 528"/>
                <a:gd name="T38" fmla="*/ 2147483647 w 414"/>
                <a:gd name="T39" fmla="*/ 2147483647 h 528"/>
                <a:gd name="T40" fmla="*/ 2147483647 w 414"/>
                <a:gd name="T41" fmla="*/ 2147483647 h 528"/>
                <a:gd name="T42" fmla="*/ 2147483647 w 414"/>
                <a:gd name="T43" fmla="*/ 2147483647 h 528"/>
                <a:gd name="T44" fmla="*/ 2147483647 w 414"/>
                <a:gd name="T45" fmla="*/ 2147483647 h 528"/>
                <a:gd name="T46" fmla="*/ 2147483647 w 414"/>
                <a:gd name="T47" fmla="*/ 2147483647 h 528"/>
                <a:gd name="T48" fmla="*/ 2147483647 w 414"/>
                <a:gd name="T49" fmla="*/ 2147483647 h 528"/>
                <a:gd name="T50" fmla="*/ 2147483647 w 414"/>
                <a:gd name="T51" fmla="*/ 2147483647 h 528"/>
                <a:gd name="T52" fmla="*/ 2147483647 w 414"/>
                <a:gd name="T53" fmla="*/ 2147483647 h 528"/>
                <a:gd name="T54" fmla="*/ 2147483647 w 414"/>
                <a:gd name="T55" fmla="*/ 2147483647 h 528"/>
                <a:gd name="T56" fmla="*/ 2147483647 w 414"/>
                <a:gd name="T57" fmla="*/ 2147483647 h 528"/>
                <a:gd name="T58" fmla="*/ 2147483647 w 414"/>
                <a:gd name="T59" fmla="*/ 2147483647 h 528"/>
                <a:gd name="T60" fmla="*/ 2147483647 w 414"/>
                <a:gd name="T61" fmla="*/ 2147483647 h 528"/>
                <a:gd name="T62" fmla="*/ 2147483647 w 414"/>
                <a:gd name="T63" fmla="*/ 2147483647 h 528"/>
                <a:gd name="T64" fmla="*/ 2147483647 w 414"/>
                <a:gd name="T65" fmla="*/ 2147483647 h 528"/>
                <a:gd name="T66" fmla="*/ 2147483647 w 414"/>
                <a:gd name="T67" fmla="*/ 2147483647 h 528"/>
                <a:gd name="T68" fmla="*/ 2147483647 w 414"/>
                <a:gd name="T69" fmla="*/ 2147483647 h 528"/>
                <a:gd name="T70" fmla="*/ 2147483647 w 414"/>
                <a:gd name="T71" fmla="*/ 2147483647 h 528"/>
                <a:gd name="T72" fmla="*/ 2147483647 w 414"/>
                <a:gd name="T73" fmla="*/ 2147483647 h 528"/>
                <a:gd name="T74" fmla="*/ 2147483647 w 414"/>
                <a:gd name="T75" fmla="*/ 2147483647 h 528"/>
                <a:gd name="T76" fmla="*/ 2147483647 w 414"/>
                <a:gd name="T77" fmla="*/ 2147483647 h 528"/>
                <a:gd name="T78" fmla="*/ 2147483647 w 414"/>
                <a:gd name="T79" fmla="*/ 2147483647 h 528"/>
                <a:gd name="T80" fmla="*/ 2147483647 w 414"/>
                <a:gd name="T81" fmla="*/ 2147483647 h 528"/>
                <a:gd name="T82" fmla="*/ 2147483647 w 414"/>
                <a:gd name="T83" fmla="*/ 2147483647 h 528"/>
                <a:gd name="T84" fmla="*/ 2147483647 w 414"/>
                <a:gd name="T85" fmla="*/ 2147483647 h 528"/>
                <a:gd name="T86" fmla="*/ 2147483647 w 414"/>
                <a:gd name="T87" fmla="*/ 2147483647 h 528"/>
                <a:gd name="T88" fmla="*/ 2147483647 w 414"/>
                <a:gd name="T89" fmla="*/ 2147483647 h 52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14"/>
                <a:gd name="T136" fmla="*/ 0 h 528"/>
                <a:gd name="T137" fmla="*/ 414 w 414"/>
                <a:gd name="T138" fmla="*/ 528 h 52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14" h="528">
                  <a:moveTo>
                    <a:pt x="60" y="372"/>
                  </a:moveTo>
                  <a:lnTo>
                    <a:pt x="72" y="366"/>
                  </a:lnTo>
                  <a:lnTo>
                    <a:pt x="78" y="360"/>
                  </a:lnTo>
                  <a:lnTo>
                    <a:pt x="78" y="342"/>
                  </a:lnTo>
                  <a:lnTo>
                    <a:pt x="72" y="342"/>
                  </a:lnTo>
                  <a:lnTo>
                    <a:pt x="54" y="360"/>
                  </a:lnTo>
                  <a:lnTo>
                    <a:pt x="54" y="372"/>
                  </a:lnTo>
                  <a:lnTo>
                    <a:pt x="60" y="372"/>
                  </a:lnTo>
                  <a:close/>
                  <a:moveTo>
                    <a:pt x="414" y="174"/>
                  </a:moveTo>
                  <a:lnTo>
                    <a:pt x="390" y="156"/>
                  </a:lnTo>
                  <a:lnTo>
                    <a:pt x="396" y="156"/>
                  </a:lnTo>
                  <a:lnTo>
                    <a:pt x="396" y="150"/>
                  </a:lnTo>
                  <a:lnTo>
                    <a:pt x="402" y="150"/>
                  </a:lnTo>
                  <a:lnTo>
                    <a:pt x="402" y="126"/>
                  </a:lnTo>
                  <a:lnTo>
                    <a:pt x="372" y="126"/>
                  </a:lnTo>
                  <a:lnTo>
                    <a:pt x="360" y="114"/>
                  </a:lnTo>
                  <a:lnTo>
                    <a:pt x="360" y="108"/>
                  </a:lnTo>
                  <a:lnTo>
                    <a:pt x="354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6" y="90"/>
                  </a:lnTo>
                  <a:lnTo>
                    <a:pt x="330" y="96"/>
                  </a:lnTo>
                  <a:lnTo>
                    <a:pt x="330" y="108"/>
                  </a:lnTo>
                  <a:lnTo>
                    <a:pt x="306" y="108"/>
                  </a:lnTo>
                  <a:lnTo>
                    <a:pt x="300" y="102"/>
                  </a:lnTo>
                  <a:lnTo>
                    <a:pt x="288" y="96"/>
                  </a:lnTo>
                  <a:lnTo>
                    <a:pt x="282" y="102"/>
                  </a:lnTo>
                  <a:lnTo>
                    <a:pt x="270" y="102"/>
                  </a:lnTo>
                  <a:lnTo>
                    <a:pt x="258" y="96"/>
                  </a:lnTo>
                  <a:lnTo>
                    <a:pt x="252" y="90"/>
                  </a:lnTo>
                  <a:lnTo>
                    <a:pt x="252" y="84"/>
                  </a:lnTo>
                  <a:lnTo>
                    <a:pt x="246" y="72"/>
                  </a:lnTo>
                  <a:lnTo>
                    <a:pt x="240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48"/>
                  </a:lnTo>
                  <a:lnTo>
                    <a:pt x="168" y="30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44" y="42"/>
                  </a:lnTo>
                  <a:lnTo>
                    <a:pt x="120" y="54"/>
                  </a:lnTo>
                  <a:lnTo>
                    <a:pt x="102" y="54"/>
                  </a:lnTo>
                  <a:lnTo>
                    <a:pt x="96" y="42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6" y="60"/>
                  </a:lnTo>
                  <a:lnTo>
                    <a:pt x="60" y="72"/>
                  </a:lnTo>
                  <a:lnTo>
                    <a:pt x="60" y="84"/>
                  </a:lnTo>
                  <a:lnTo>
                    <a:pt x="66" y="90"/>
                  </a:lnTo>
                  <a:lnTo>
                    <a:pt x="72" y="102"/>
                  </a:lnTo>
                  <a:lnTo>
                    <a:pt x="72" y="120"/>
                  </a:lnTo>
                  <a:lnTo>
                    <a:pt x="66" y="126"/>
                  </a:lnTo>
                  <a:lnTo>
                    <a:pt x="54" y="132"/>
                  </a:lnTo>
                  <a:lnTo>
                    <a:pt x="42" y="144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54" y="180"/>
                  </a:lnTo>
                  <a:lnTo>
                    <a:pt x="36" y="180"/>
                  </a:lnTo>
                  <a:lnTo>
                    <a:pt x="36" y="198"/>
                  </a:lnTo>
                  <a:lnTo>
                    <a:pt x="0" y="216"/>
                  </a:lnTo>
                  <a:lnTo>
                    <a:pt x="24" y="228"/>
                  </a:lnTo>
                  <a:lnTo>
                    <a:pt x="12" y="258"/>
                  </a:lnTo>
                  <a:lnTo>
                    <a:pt x="24" y="270"/>
                  </a:lnTo>
                  <a:lnTo>
                    <a:pt x="24" y="282"/>
                  </a:lnTo>
                  <a:lnTo>
                    <a:pt x="6" y="300"/>
                  </a:lnTo>
                  <a:lnTo>
                    <a:pt x="0" y="300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6" y="324"/>
                  </a:lnTo>
                  <a:lnTo>
                    <a:pt x="18" y="336"/>
                  </a:lnTo>
                  <a:lnTo>
                    <a:pt x="30" y="342"/>
                  </a:lnTo>
                  <a:lnTo>
                    <a:pt x="60" y="342"/>
                  </a:lnTo>
                  <a:lnTo>
                    <a:pt x="72" y="330"/>
                  </a:lnTo>
                  <a:lnTo>
                    <a:pt x="72" y="324"/>
                  </a:lnTo>
                  <a:lnTo>
                    <a:pt x="96" y="330"/>
                  </a:lnTo>
                  <a:lnTo>
                    <a:pt x="102" y="342"/>
                  </a:lnTo>
                  <a:lnTo>
                    <a:pt x="102" y="348"/>
                  </a:lnTo>
                  <a:lnTo>
                    <a:pt x="96" y="366"/>
                  </a:lnTo>
                  <a:lnTo>
                    <a:pt x="90" y="372"/>
                  </a:lnTo>
                  <a:lnTo>
                    <a:pt x="90" y="384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02"/>
                  </a:lnTo>
                  <a:lnTo>
                    <a:pt x="60" y="408"/>
                  </a:lnTo>
                  <a:lnTo>
                    <a:pt x="54" y="408"/>
                  </a:lnTo>
                  <a:lnTo>
                    <a:pt x="60" y="408"/>
                  </a:lnTo>
                  <a:lnTo>
                    <a:pt x="72" y="414"/>
                  </a:lnTo>
                  <a:lnTo>
                    <a:pt x="78" y="414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66" y="438"/>
                  </a:lnTo>
                  <a:lnTo>
                    <a:pt x="54" y="444"/>
                  </a:lnTo>
                  <a:lnTo>
                    <a:pt x="48" y="456"/>
                  </a:lnTo>
                  <a:lnTo>
                    <a:pt x="42" y="462"/>
                  </a:lnTo>
                  <a:lnTo>
                    <a:pt x="54" y="474"/>
                  </a:lnTo>
                  <a:lnTo>
                    <a:pt x="42" y="486"/>
                  </a:lnTo>
                  <a:lnTo>
                    <a:pt x="48" y="492"/>
                  </a:lnTo>
                  <a:lnTo>
                    <a:pt x="54" y="492"/>
                  </a:lnTo>
                  <a:lnTo>
                    <a:pt x="66" y="486"/>
                  </a:lnTo>
                  <a:lnTo>
                    <a:pt x="78" y="474"/>
                  </a:lnTo>
                  <a:lnTo>
                    <a:pt x="90" y="486"/>
                  </a:lnTo>
                  <a:lnTo>
                    <a:pt x="120" y="486"/>
                  </a:lnTo>
                  <a:lnTo>
                    <a:pt x="120" y="492"/>
                  </a:lnTo>
                  <a:lnTo>
                    <a:pt x="126" y="498"/>
                  </a:lnTo>
                  <a:lnTo>
                    <a:pt x="126" y="516"/>
                  </a:lnTo>
                  <a:lnTo>
                    <a:pt x="132" y="528"/>
                  </a:lnTo>
                  <a:lnTo>
                    <a:pt x="150" y="528"/>
                  </a:lnTo>
                  <a:lnTo>
                    <a:pt x="150" y="522"/>
                  </a:lnTo>
                  <a:lnTo>
                    <a:pt x="156" y="516"/>
                  </a:lnTo>
                  <a:lnTo>
                    <a:pt x="156" y="510"/>
                  </a:lnTo>
                  <a:lnTo>
                    <a:pt x="162" y="504"/>
                  </a:lnTo>
                  <a:lnTo>
                    <a:pt x="180" y="504"/>
                  </a:lnTo>
                  <a:lnTo>
                    <a:pt x="180" y="474"/>
                  </a:lnTo>
                  <a:lnTo>
                    <a:pt x="186" y="462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198" y="408"/>
                  </a:lnTo>
                  <a:lnTo>
                    <a:pt x="210" y="402"/>
                  </a:lnTo>
                  <a:lnTo>
                    <a:pt x="210" y="396"/>
                  </a:lnTo>
                  <a:lnTo>
                    <a:pt x="228" y="378"/>
                  </a:lnTo>
                  <a:lnTo>
                    <a:pt x="246" y="366"/>
                  </a:lnTo>
                  <a:lnTo>
                    <a:pt x="264" y="360"/>
                  </a:lnTo>
                  <a:lnTo>
                    <a:pt x="324" y="330"/>
                  </a:lnTo>
                  <a:lnTo>
                    <a:pt x="342" y="318"/>
                  </a:lnTo>
                  <a:lnTo>
                    <a:pt x="354" y="300"/>
                  </a:lnTo>
                  <a:lnTo>
                    <a:pt x="366" y="288"/>
                  </a:lnTo>
                  <a:lnTo>
                    <a:pt x="372" y="276"/>
                  </a:lnTo>
                  <a:lnTo>
                    <a:pt x="384" y="264"/>
                  </a:lnTo>
                  <a:lnTo>
                    <a:pt x="390" y="252"/>
                  </a:lnTo>
                  <a:lnTo>
                    <a:pt x="402" y="210"/>
                  </a:lnTo>
                  <a:lnTo>
                    <a:pt x="414" y="204"/>
                  </a:lnTo>
                  <a:lnTo>
                    <a:pt x="414" y="17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8" name="East Timor" descr="© INSCALE GmbH, 05.05.2010&#10;http://www.presentationload.com/">
              <a:extLst>
                <a:ext uri="{FF2B5EF4-FFF2-40B4-BE49-F238E27FC236}">
                  <a16:creationId xmlns:a16="http://schemas.microsoft.com/office/drawing/2014/main" id="{58DD4F0B-A428-EB86-4601-730BC5968B8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570729" y="3470482"/>
              <a:ext cx="94872" cy="44471"/>
            </a:xfrm>
            <a:custGeom>
              <a:avLst/>
              <a:gdLst>
                <a:gd name="T0" fmla="*/ 2147483647 w 252"/>
                <a:gd name="T1" fmla="*/ 0 h 120"/>
                <a:gd name="T2" fmla="*/ 2147483647 w 252"/>
                <a:gd name="T3" fmla="*/ 2147483647 h 120"/>
                <a:gd name="T4" fmla="*/ 2147483647 w 252"/>
                <a:gd name="T5" fmla="*/ 2147483647 h 120"/>
                <a:gd name="T6" fmla="*/ 2147483647 w 252"/>
                <a:gd name="T7" fmla="*/ 2147483647 h 120"/>
                <a:gd name="T8" fmla="*/ 2147483647 w 252"/>
                <a:gd name="T9" fmla="*/ 2147483647 h 120"/>
                <a:gd name="T10" fmla="*/ 2147483647 w 252"/>
                <a:gd name="T11" fmla="*/ 2147483647 h 120"/>
                <a:gd name="T12" fmla="*/ 2147483647 w 252"/>
                <a:gd name="T13" fmla="*/ 2147483647 h 120"/>
                <a:gd name="T14" fmla="*/ 2147483647 w 252"/>
                <a:gd name="T15" fmla="*/ 2147483647 h 120"/>
                <a:gd name="T16" fmla="*/ 2147483647 w 252"/>
                <a:gd name="T17" fmla="*/ 2147483647 h 120"/>
                <a:gd name="T18" fmla="*/ 2147483647 w 252"/>
                <a:gd name="T19" fmla="*/ 2147483647 h 120"/>
                <a:gd name="T20" fmla="*/ 2147483647 w 252"/>
                <a:gd name="T21" fmla="*/ 2147483647 h 120"/>
                <a:gd name="T22" fmla="*/ 2147483647 w 252"/>
                <a:gd name="T23" fmla="*/ 2147483647 h 120"/>
                <a:gd name="T24" fmla="*/ 2147483647 w 252"/>
                <a:gd name="T25" fmla="*/ 2147483647 h 120"/>
                <a:gd name="T26" fmla="*/ 2147483647 w 252"/>
                <a:gd name="T27" fmla="*/ 2147483647 h 120"/>
                <a:gd name="T28" fmla="*/ 2147483647 w 252"/>
                <a:gd name="T29" fmla="*/ 2147483647 h 120"/>
                <a:gd name="T30" fmla="*/ 2147483647 w 252"/>
                <a:gd name="T31" fmla="*/ 2147483647 h 120"/>
                <a:gd name="T32" fmla="*/ 2147483647 w 252"/>
                <a:gd name="T33" fmla="*/ 2147483647 h 120"/>
                <a:gd name="T34" fmla="*/ 2147483647 w 252"/>
                <a:gd name="T35" fmla="*/ 2147483647 h 120"/>
                <a:gd name="T36" fmla="*/ 2147483647 w 252"/>
                <a:gd name="T37" fmla="*/ 2147483647 h 120"/>
                <a:gd name="T38" fmla="*/ 2147483647 w 252"/>
                <a:gd name="T39" fmla="*/ 2147483647 h 120"/>
                <a:gd name="T40" fmla="*/ 2147483647 w 252"/>
                <a:gd name="T41" fmla="*/ 2147483647 h 120"/>
                <a:gd name="T42" fmla="*/ 2147483647 w 252"/>
                <a:gd name="T43" fmla="*/ 2147483647 h 120"/>
                <a:gd name="T44" fmla="*/ 2147483647 w 252"/>
                <a:gd name="T45" fmla="*/ 2147483647 h 120"/>
                <a:gd name="T46" fmla="*/ 2147483647 w 252"/>
                <a:gd name="T47" fmla="*/ 0 h 120"/>
                <a:gd name="T48" fmla="*/ 0 w 252"/>
                <a:gd name="T49" fmla="*/ 2147483647 h 120"/>
                <a:gd name="T50" fmla="*/ 2147483647 w 252"/>
                <a:gd name="T51" fmla="*/ 2147483647 h 120"/>
                <a:gd name="T52" fmla="*/ 2147483647 w 252"/>
                <a:gd name="T53" fmla="*/ 2147483647 h 120"/>
                <a:gd name="T54" fmla="*/ 2147483647 w 252"/>
                <a:gd name="T55" fmla="*/ 2147483647 h 120"/>
                <a:gd name="T56" fmla="*/ 2147483647 w 252"/>
                <a:gd name="T57" fmla="*/ 2147483647 h 120"/>
                <a:gd name="T58" fmla="*/ 2147483647 w 252"/>
                <a:gd name="T59" fmla="*/ 2147483647 h 120"/>
                <a:gd name="T60" fmla="*/ 2147483647 w 252"/>
                <a:gd name="T61" fmla="*/ 2147483647 h 120"/>
                <a:gd name="T62" fmla="*/ 2147483647 w 252"/>
                <a:gd name="T63" fmla="*/ 2147483647 h 120"/>
                <a:gd name="T64" fmla="*/ 0 w 252"/>
                <a:gd name="T65" fmla="*/ 2147483647 h 12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2"/>
                <a:gd name="T100" fmla="*/ 0 h 120"/>
                <a:gd name="T101" fmla="*/ 252 w 252"/>
                <a:gd name="T102" fmla="*/ 120 h 12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2" h="120">
                  <a:moveTo>
                    <a:pt x="228" y="0"/>
                  </a:moveTo>
                  <a:lnTo>
                    <a:pt x="204" y="24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42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78" y="54"/>
                  </a:lnTo>
                  <a:lnTo>
                    <a:pt x="90" y="72"/>
                  </a:lnTo>
                  <a:lnTo>
                    <a:pt x="84" y="78"/>
                  </a:lnTo>
                  <a:lnTo>
                    <a:pt x="72" y="102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14"/>
                  </a:lnTo>
                  <a:lnTo>
                    <a:pt x="84" y="108"/>
                  </a:lnTo>
                  <a:lnTo>
                    <a:pt x="96" y="108"/>
                  </a:lnTo>
                  <a:lnTo>
                    <a:pt x="132" y="84"/>
                  </a:lnTo>
                  <a:lnTo>
                    <a:pt x="138" y="90"/>
                  </a:lnTo>
                  <a:lnTo>
                    <a:pt x="162" y="90"/>
                  </a:lnTo>
                  <a:lnTo>
                    <a:pt x="186" y="78"/>
                  </a:lnTo>
                  <a:lnTo>
                    <a:pt x="198" y="66"/>
                  </a:lnTo>
                  <a:lnTo>
                    <a:pt x="210" y="60"/>
                  </a:lnTo>
                  <a:lnTo>
                    <a:pt x="252" y="18"/>
                  </a:lnTo>
                  <a:lnTo>
                    <a:pt x="228" y="0"/>
                  </a:lnTo>
                  <a:close/>
                  <a:moveTo>
                    <a:pt x="0" y="90"/>
                  </a:moveTo>
                  <a:lnTo>
                    <a:pt x="6" y="102"/>
                  </a:lnTo>
                  <a:lnTo>
                    <a:pt x="18" y="96"/>
                  </a:lnTo>
                  <a:lnTo>
                    <a:pt x="24" y="90"/>
                  </a:lnTo>
                  <a:lnTo>
                    <a:pt x="36" y="90"/>
                  </a:lnTo>
                  <a:lnTo>
                    <a:pt x="36" y="84"/>
                  </a:lnTo>
                  <a:lnTo>
                    <a:pt x="42" y="72"/>
                  </a:lnTo>
                  <a:lnTo>
                    <a:pt x="18" y="72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9" name="Domin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62FE485B-9D87-013A-10F2-A06B45B7ECDB}"/>
                </a:ext>
              </a:extLst>
            </p:cNvPr>
            <p:cNvSpPr>
              <a:spLocks/>
            </p:cNvSpPr>
            <p:nvPr/>
          </p:nvSpPr>
          <p:spPr bwMode="gray">
            <a:xfrm>
              <a:off x="2326096" y="2610703"/>
              <a:ext cx="94872" cy="63743"/>
            </a:xfrm>
            <a:custGeom>
              <a:avLst/>
              <a:gdLst>
                <a:gd name="T0" fmla="*/ 2147483647 w 252"/>
                <a:gd name="T1" fmla="*/ 2147483647 h 168"/>
                <a:gd name="T2" fmla="*/ 2147483647 w 252"/>
                <a:gd name="T3" fmla="*/ 2147483647 h 168"/>
                <a:gd name="T4" fmla="*/ 2147483647 w 252"/>
                <a:gd name="T5" fmla="*/ 2147483647 h 168"/>
                <a:gd name="T6" fmla="*/ 2147483647 w 252"/>
                <a:gd name="T7" fmla="*/ 2147483647 h 168"/>
                <a:gd name="T8" fmla="*/ 2147483647 w 252"/>
                <a:gd name="T9" fmla="*/ 2147483647 h 168"/>
                <a:gd name="T10" fmla="*/ 2147483647 w 252"/>
                <a:gd name="T11" fmla="*/ 2147483647 h 168"/>
                <a:gd name="T12" fmla="*/ 2147483647 w 252"/>
                <a:gd name="T13" fmla="*/ 2147483647 h 168"/>
                <a:gd name="T14" fmla="*/ 2147483647 w 252"/>
                <a:gd name="T15" fmla="*/ 2147483647 h 168"/>
                <a:gd name="T16" fmla="*/ 2147483647 w 252"/>
                <a:gd name="T17" fmla="*/ 2147483647 h 168"/>
                <a:gd name="T18" fmla="*/ 2147483647 w 252"/>
                <a:gd name="T19" fmla="*/ 2147483647 h 168"/>
                <a:gd name="T20" fmla="*/ 2147483647 w 252"/>
                <a:gd name="T21" fmla="*/ 0 h 168"/>
                <a:gd name="T22" fmla="*/ 2147483647 w 252"/>
                <a:gd name="T23" fmla="*/ 0 h 168"/>
                <a:gd name="T24" fmla="*/ 2147483647 w 252"/>
                <a:gd name="T25" fmla="*/ 2147483647 h 168"/>
                <a:gd name="T26" fmla="*/ 2147483647 w 252"/>
                <a:gd name="T27" fmla="*/ 2147483647 h 168"/>
                <a:gd name="T28" fmla="*/ 2147483647 w 252"/>
                <a:gd name="T29" fmla="*/ 2147483647 h 168"/>
                <a:gd name="T30" fmla="*/ 2147483647 w 252"/>
                <a:gd name="T31" fmla="*/ 2147483647 h 168"/>
                <a:gd name="T32" fmla="*/ 2147483647 w 252"/>
                <a:gd name="T33" fmla="*/ 2147483647 h 168"/>
                <a:gd name="T34" fmla="*/ 2147483647 w 252"/>
                <a:gd name="T35" fmla="*/ 2147483647 h 168"/>
                <a:gd name="T36" fmla="*/ 2147483647 w 252"/>
                <a:gd name="T37" fmla="*/ 2147483647 h 168"/>
                <a:gd name="T38" fmla="*/ 2147483647 w 252"/>
                <a:gd name="T39" fmla="*/ 2147483647 h 168"/>
                <a:gd name="T40" fmla="*/ 2147483647 w 252"/>
                <a:gd name="T41" fmla="*/ 2147483647 h 168"/>
                <a:gd name="T42" fmla="*/ 0 w 252"/>
                <a:gd name="T43" fmla="*/ 2147483647 h 168"/>
                <a:gd name="T44" fmla="*/ 0 w 252"/>
                <a:gd name="T45" fmla="*/ 2147483647 h 168"/>
                <a:gd name="T46" fmla="*/ 2147483647 w 252"/>
                <a:gd name="T47" fmla="*/ 2147483647 h 168"/>
                <a:gd name="T48" fmla="*/ 0 w 252"/>
                <a:gd name="T49" fmla="*/ 2147483647 h 168"/>
                <a:gd name="T50" fmla="*/ 2147483647 w 252"/>
                <a:gd name="T51" fmla="*/ 2147483647 h 168"/>
                <a:gd name="T52" fmla="*/ 2147483647 w 252"/>
                <a:gd name="T53" fmla="*/ 2147483647 h 168"/>
                <a:gd name="T54" fmla="*/ 2147483647 w 252"/>
                <a:gd name="T55" fmla="*/ 2147483647 h 168"/>
                <a:gd name="T56" fmla="*/ 2147483647 w 252"/>
                <a:gd name="T57" fmla="*/ 2147483647 h 168"/>
                <a:gd name="T58" fmla="*/ 2147483647 w 252"/>
                <a:gd name="T59" fmla="*/ 2147483647 h 168"/>
                <a:gd name="T60" fmla="*/ 2147483647 w 252"/>
                <a:gd name="T61" fmla="*/ 2147483647 h 168"/>
                <a:gd name="T62" fmla="*/ 2147483647 w 252"/>
                <a:gd name="T63" fmla="*/ 2147483647 h 168"/>
                <a:gd name="T64" fmla="*/ 2147483647 w 252"/>
                <a:gd name="T65" fmla="*/ 2147483647 h 168"/>
                <a:gd name="T66" fmla="*/ 2147483647 w 252"/>
                <a:gd name="T67" fmla="*/ 2147483647 h 16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2"/>
                <a:gd name="T103" fmla="*/ 0 h 168"/>
                <a:gd name="T104" fmla="*/ 252 w 252"/>
                <a:gd name="T105" fmla="*/ 168 h 16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2" h="168">
                  <a:moveTo>
                    <a:pt x="246" y="102"/>
                  </a:moveTo>
                  <a:lnTo>
                    <a:pt x="234" y="96"/>
                  </a:lnTo>
                  <a:lnTo>
                    <a:pt x="216" y="78"/>
                  </a:lnTo>
                  <a:lnTo>
                    <a:pt x="192" y="66"/>
                  </a:lnTo>
                  <a:lnTo>
                    <a:pt x="156" y="54"/>
                  </a:lnTo>
                  <a:lnTo>
                    <a:pt x="132" y="42"/>
                  </a:lnTo>
                  <a:lnTo>
                    <a:pt x="126" y="30"/>
                  </a:lnTo>
                  <a:lnTo>
                    <a:pt x="108" y="12"/>
                  </a:lnTo>
                  <a:lnTo>
                    <a:pt x="96" y="6"/>
                  </a:lnTo>
                  <a:lnTo>
                    <a:pt x="84" y="6"/>
                  </a:lnTo>
                  <a:lnTo>
                    <a:pt x="60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24" y="60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12" y="144"/>
                  </a:lnTo>
                  <a:lnTo>
                    <a:pt x="0" y="126"/>
                  </a:lnTo>
                  <a:lnTo>
                    <a:pt x="30" y="168"/>
                  </a:lnTo>
                  <a:lnTo>
                    <a:pt x="78" y="132"/>
                  </a:lnTo>
                  <a:lnTo>
                    <a:pt x="174" y="132"/>
                  </a:lnTo>
                  <a:lnTo>
                    <a:pt x="186" y="138"/>
                  </a:lnTo>
                  <a:lnTo>
                    <a:pt x="240" y="138"/>
                  </a:lnTo>
                  <a:lnTo>
                    <a:pt x="246" y="132"/>
                  </a:lnTo>
                  <a:lnTo>
                    <a:pt x="252" y="120"/>
                  </a:lnTo>
                  <a:lnTo>
                    <a:pt x="252" y="114"/>
                  </a:lnTo>
                  <a:lnTo>
                    <a:pt x="246" y="10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0" name="Djibouti" descr="© INSCALE GmbH, 05.05.2010&#10;http://www.presentationload.com/">
              <a:extLst>
                <a:ext uri="{FF2B5EF4-FFF2-40B4-BE49-F238E27FC236}">
                  <a16:creationId xmlns:a16="http://schemas.microsoft.com/office/drawing/2014/main" id="{23F10E09-D5AC-3A99-1F21-A74EC7B4FC3B}"/>
                </a:ext>
              </a:extLst>
            </p:cNvPr>
            <p:cNvSpPr>
              <a:spLocks/>
            </p:cNvSpPr>
            <p:nvPr/>
          </p:nvSpPr>
          <p:spPr bwMode="gray">
            <a:xfrm>
              <a:off x="5354583" y="2831578"/>
              <a:ext cx="44471" cy="51884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0 w 114"/>
                <a:gd name="T7" fmla="*/ 2147483647 h 138"/>
                <a:gd name="T8" fmla="*/ 0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2147483647 h 138"/>
                <a:gd name="T14" fmla="*/ 2147483647 w 114"/>
                <a:gd name="T15" fmla="*/ 2147483647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2147483647 w 114"/>
                <a:gd name="T29" fmla="*/ 2147483647 h 138"/>
                <a:gd name="T30" fmla="*/ 2147483647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0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4"/>
                <a:gd name="T91" fmla="*/ 0 h 138"/>
                <a:gd name="T92" fmla="*/ 114 w 114"/>
                <a:gd name="T93" fmla="*/ 138 h 13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4" h="138">
                  <a:moveTo>
                    <a:pt x="72" y="24"/>
                  </a:moveTo>
                  <a:lnTo>
                    <a:pt x="48" y="12"/>
                  </a:lnTo>
                  <a:lnTo>
                    <a:pt x="18" y="66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6" y="114"/>
                  </a:lnTo>
                  <a:lnTo>
                    <a:pt x="6" y="126"/>
                  </a:lnTo>
                  <a:lnTo>
                    <a:pt x="18" y="138"/>
                  </a:lnTo>
                  <a:lnTo>
                    <a:pt x="42" y="138"/>
                  </a:lnTo>
                  <a:lnTo>
                    <a:pt x="48" y="132"/>
                  </a:lnTo>
                  <a:lnTo>
                    <a:pt x="54" y="132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90" y="132"/>
                  </a:lnTo>
                  <a:lnTo>
                    <a:pt x="114" y="108"/>
                  </a:lnTo>
                  <a:lnTo>
                    <a:pt x="114" y="102"/>
                  </a:lnTo>
                  <a:lnTo>
                    <a:pt x="102" y="90"/>
                  </a:lnTo>
                  <a:lnTo>
                    <a:pt x="66" y="90"/>
                  </a:lnTo>
                  <a:lnTo>
                    <a:pt x="78" y="84"/>
                  </a:lnTo>
                  <a:lnTo>
                    <a:pt x="84" y="72"/>
                  </a:lnTo>
                  <a:lnTo>
                    <a:pt x="96" y="66"/>
                  </a:lnTo>
                  <a:lnTo>
                    <a:pt x="102" y="54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108" y="12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2" y="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1" name="Denmark" descr="© INSCALE GmbH, 05.05.2010&#10;http://www.presentationload.com/">
              <a:extLst>
                <a:ext uri="{FF2B5EF4-FFF2-40B4-BE49-F238E27FC236}">
                  <a16:creationId xmlns:a16="http://schemas.microsoft.com/office/drawing/2014/main" id="{01A864EE-4D25-BCB9-0D84-EAD0D4A678E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460712" y="1475202"/>
              <a:ext cx="105249" cy="88942"/>
            </a:xfrm>
            <a:custGeom>
              <a:avLst/>
              <a:gdLst>
                <a:gd name="T0" fmla="*/ 2147483647 w 71"/>
                <a:gd name="T1" fmla="*/ 2147483647 h 60"/>
                <a:gd name="T2" fmla="*/ 2147483647 w 71"/>
                <a:gd name="T3" fmla="*/ 2147483647 h 60"/>
                <a:gd name="T4" fmla="*/ 2147483647 w 71"/>
                <a:gd name="T5" fmla="*/ 2147483647 h 60"/>
                <a:gd name="T6" fmla="*/ 2147483647 w 71"/>
                <a:gd name="T7" fmla="*/ 2147483647 h 60"/>
                <a:gd name="T8" fmla="*/ 2147483647 w 71"/>
                <a:gd name="T9" fmla="*/ 2147483647 h 60"/>
                <a:gd name="T10" fmla="*/ 2147483647 w 71"/>
                <a:gd name="T11" fmla="*/ 2147483647 h 60"/>
                <a:gd name="T12" fmla="*/ 2147483647 w 71"/>
                <a:gd name="T13" fmla="*/ 2147483647 h 60"/>
                <a:gd name="T14" fmla="*/ 2147483647 w 71"/>
                <a:gd name="T15" fmla="*/ 2147483647 h 60"/>
                <a:gd name="T16" fmla="*/ 2147483647 w 71"/>
                <a:gd name="T17" fmla="*/ 2147483647 h 60"/>
                <a:gd name="T18" fmla="*/ 2147483647 w 71"/>
                <a:gd name="T19" fmla="*/ 2147483647 h 60"/>
                <a:gd name="T20" fmla="*/ 2147483647 w 71"/>
                <a:gd name="T21" fmla="*/ 2147483647 h 60"/>
                <a:gd name="T22" fmla="*/ 2147483647 w 71"/>
                <a:gd name="T23" fmla="*/ 2147483647 h 60"/>
                <a:gd name="T24" fmla="*/ 2147483647 w 71"/>
                <a:gd name="T25" fmla="*/ 2147483647 h 60"/>
                <a:gd name="T26" fmla="*/ 2147483647 w 71"/>
                <a:gd name="T27" fmla="*/ 2147483647 h 60"/>
                <a:gd name="T28" fmla="*/ 2147483647 w 71"/>
                <a:gd name="T29" fmla="*/ 2147483647 h 60"/>
                <a:gd name="T30" fmla="*/ 2147483647 w 71"/>
                <a:gd name="T31" fmla="*/ 2147483647 h 60"/>
                <a:gd name="T32" fmla="*/ 2147483647 w 71"/>
                <a:gd name="T33" fmla="*/ 2147483647 h 60"/>
                <a:gd name="T34" fmla="*/ 2147483647 w 71"/>
                <a:gd name="T35" fmla="*/ 2147483647 h 60"/>
                <a:gd name="T36" fmla="*/ 2147483647 w 71"/>
                <a:gd name="T37" fmla="*/ 2147483647 h 60"/>
                <a:gd name="T38" fmla="*/ 2147483647 w 71"/>
                <a:gd name="T39" fmla="*/ 2147483647 h 60"/>
                <a:gd name="T40" fmla="*/ 2147483647 w 71"/>
                <a:gd name="T41" fmla="*/ 2147483647 h 60"/>
                <a:gd name="T42" fmla="*/ 2147483647 w 71"/>
                <a:gd name="T43" fmla="*/ 2147483647 h 60"/>
                <a:gd name="T44" fmla="*/ 2147483647 w 71"/>
                <a:gd name="T45" fmla="*/ 2147483647 h 60"/>
                <a:gd name="T46" fmla="*/ 2147483647 w 71"/>
                <a:gd name="T47" fmla="*/ 2147483647 h 60"/>
                <a:gd name="T48" fmla="*/ 2147483647 w 71"/>
                <a:gd name="T49" fmla="*/ 2147483647 h 60"/>
                <a:gd name="T50" fmla="*/ 2147483647 w 71"/>
                <a:gd name="T51" fmla="*/ 2147483647 h 60"/>
                <a:gd name="T52" fmla="*/ 2147483647 w 71"/>
                <a:gd name="T53" fmla="*/ 2147483647 h 60"/>
                <a:gd name="T54" fmla="*/ 2147483647 w 71"/>
                <a:gd name="T55" fmla="*/ 2147483647 h 60"/>
                <a:gd name="T56" fmla="*/ 2147483647 w 71"/>
                <a:gd name="T57" fmla="*/ 2147483647 h 60"/>
                <a:gd name="T58" fmla="*/ 2147483647 w 71"/>
                <a:gd name="T59" fmla="*/ 2147483647 h 60"/>
                <a:gd name="T60" fmla="*/ 2147483647 w 71"/>
                <a:gd name="T61" fmla="*/ 2147483647 h 60"/>
                <a:gd name="T62" fmla="*/ 2147483647 w 71"/>
                <a:gd name="T63" fmla="*/ 0 h 60"/>
                <a:gd name="T64" fmla="*/ 2147483647 w 71"/>
                <a:gd name="T65" fmla="*/ 2147483647 h 60"/>
                <a:gd name="T66" fmla="*/ 2147483647 w 71"/>
                <a:gd name="T67" fmla="*/ 2147483647 h 60"/>
                <a:gd name="T68" fmla="*/ 2147483647 w 71"/>
                <a:gd name="T69" fmla="*/ 2147483647 h 60"/>
                <a:gd name="T70" fmla="*/ 2147483647 w 71"/>
                <a:gd name="T71" fmla="*/ 2147483647 h 60"/>
                <a:gd name="T72" fmla="*/ 2147483647 w 71"/>
                <a:gd name="T73" fmla="*/ 2147483647 h 60"/>
                <a:gd name="T74" fmla="*/ 2147483647 w 71"/>
                <a:gd name="T75" fmla="*/ 2147483647 h 60"/>
                <a:gd name="T76" fmla="*/ 2147483647 w 71"/>
                <a:gd name="T77" fmla="*/ 2147483647 h 60"/>
                <a:gd name="T78" fmla="*/ 2147483647 w 71"/>
                <a:gd name="T79" fmla="*/ 2147483647 h 60"/>
                <a:gd name="T80" fmla="*/ 2147483647 w 71"/>
                <a:gd name="T81" fmla="*/ 2147483647 h 60"/>
                <a:gd name="T82" fmla="*/ 0 w 71"/>
                <a:gd name="T83" fmla="*/ 2147483647 h 60"/>
                <a:gd name="T84" fmla="*/ 0 w 71"/>
                <a:gd name="T85" fmla="*/ 2147483647 h 60"/>
                <a:gd name="T86" fmla="*/ 2147483647 w 71"/>
                <a:gd name="T87" fmla="*/ 2147483647 h 60"/>
                <a:gd name="T88" fmla="*/ 2147483647 w 71"/>
                <a:gd name="T89" fmla="*/ 2147483647 h 60"/>
                <a:gd name="T90" fmla="*/ 2147483647 w 71"/>
                <a:gd name="T91" fmla="*/ 2147483647 h 60"/>
                <a:gd name="T92" fmla="*/ 2147483647 w 71"/>
                <a:gd name="T93" fmla="*/ 2147483647 h 60"/>
                <a:gd name="T94" fmla="*/ 2147483647 w 71"/>
                <a:gd name="T95" fmla="*/ 2147483647 h 60"/>
                <a:gd name="T96" fmla="*/ 2147483647 w 71"/>
                <a:gd name="T97" fmla="*/ 2147483647 h 60"/>
                <a:gd name="T98" fmla="*/ 2147483647 w 71"/>
                <a:gd name="T99" fmla="*/ 2147483647 h 60"/>
                <a:gd name="T100" fmla="*/ 2147483647 w 71"/>
                <a:gd name="T101" fmla="*/ 2147483647 h 60"/>
                <a:gd name="T102" fmla="*/ 2147483647 w 71"/>
                <a:gd name="T103" fmla="*/ 2147483647 h 60"/>
                <a:gd name="T104" fmla="*/ 2147483647 w 71"/>
                <a:gd name="T105" fmla="*/ 2147483647 h 60"/>
                <a:gd name="T106" fmla="*/ 2147483647 w 71"/>
                <a:gd name="T107" fmla="*/ 2147483647 h 60"/>
                <a:gd name="T108" fmla="*/ 2147483647 w 71"/>
                <a:gd name="T109" fmla="*/ 2147483647 h 60"/>
                <a:gd name="T110" fmla="*/ 2147483647 w 71"/>
                <a:gd name="T111" fmla="*/ 2147483647 h 60"/>
                <a:gd name="T112" fmla="*/ 2147483647 w 71"/>
                <a:gd name="T113" fmla="*/ 2147483647 h 60"/>
                <a:gd name="T114" fmla="*/ 2147483647 w 71"/>
                <a:gd name="T115" fmla="*/ 2147483647 h 60"/>
                <a:gd name="T116" fmla="*/ 2147483647 w 71"/>
                <a:gd name="T117" fmla="*/ 2147483647 h 60"/>
                <a:gd name="T118" fmla="*/ 2147483647 w 71"/>
                <a:gd name="T119" fmla="*/ 2147483647 h 60"/>
                <a:gd name="T120" fmla="*/ 2147483647 w 71"/>
                <a:gd name="T121" fmla="*/ 2147483647 h 6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1"/>
                <a:gd name="T184" fmla="*/ 0 h 60"/>
                <a:gd name="T185" fmla="*/ 71 w 71"/>
                <a:gd name="T186" fmla="*/ 60 h 6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1" h="60">
                  <a:moveTo>
                    <a:pt x="62" y="48"/>
                  </a:moveTo>
                  <a:lnTo>
                    <a:pt x="67" y="46"/>
                  </a:lnTo>
                  <a:lnTo>
                    <a:pt x="69" y="46"/>
                  </a:lnTo>
                  <a:lnTo>
                    <a:pt x="69" y="43"/>
                  </a:lnTo>
                  <a:lnTo>
                    <a:pt x="67" y="43"/>
                  </a:lnTo>
                  <a:lnTo>
                    <a:pt x="62" y="41"/>
                  </a:lnTo>
                  <a:lnTo>
                    <a:pt x="62" y="38"/>
                  </a:lnTo>
                  <a:lnTo>
                    <a:pt x="64" y="38"/>
                  </a:lnTo>
                  <a:lnTo>
                    <a:pt x="64" y="36"/>
                  </a:lnTo>
                  <a:lnTo>
                    <a:pt x="67" y="34"/>
                  </a:lnTo>
                  <a:lnTo>
                    <a:pt x="67" y="29"/>
                  </a:lnTo>
                  <a:lnTo>
                    <a:pt x="64" y="29"/>
                  </a:lnTo>
                  <a:lnTo>
                    <a:pt x="62" y="29"/>
                  </a:lnTo>
                  <a:lnTo>
                    <a:pt x="60" y="31"/>
                  </a:lnTo>
                  <a:lnTo>
                    <a:pt x="60" y="34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5" y="31"/>
                  </a:lnTo>
                  <a:lnTo>
                    <a:pt x="52" y="34"/>
                  </a:lnTo>
                  <a:lnTo>
                    <a:pt x="45" y="38"/>
                  </a:lnTo>
                  <a:lnTo>
                    <a:pt x="48" y="38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6"/>
                  </a:lnTo>
                  <a:lnTo>
                    <a:pt x="50" y="48"/>
                  </a:lnTo>
                  <a:lnTo>
                    <a:pt x="48" y="48"/>
                  </a:lnTo>
                  <a:lnTo>
                    <a:pt x="50" y="48"/>
                  </a:lnTo>
                  <a:lnTo>
                    <a:pt x="50" y="50"/>
                  </a:lnTo>
                  <a:lnTo>
                    <a:pt x="55" y="50"/>
                  </a:lnTo>
                  <a:lnTo>
                    <a:pt x="55" y="48"/>
                  </a:lnTo>
                  <a:lnTo>
                    <a:pt x="57" y="48"/>
                  </a:lnTo>
                  <a:lnTo>
                    <a:pt x="57" y="50"/>
                  </a:lnTo>
                  <a:lnTo>
                    <a:pt x="60" y="53"/>
                  </a:lnTo>
                  <a:lnTo>
                    <a:pt x="60" y="55"/>
                  </a:lnTo>
                  <a:lnTo>
                    <a:pt x="62" y="55"/>
                  </a:lnTo>
                  <a:lnTo>
                    <a:pt x="62" y="53"/>
                  </a:lnTo>
                  <a:lnTo>
                    <a:pt x="62" y="48"/>
                  </a:lnTo>
                  <a:close/>
                  <a:moveTo>
                    <a:pt x="71" y="53"/>
                  </a:moveTo>
                  <a:lnTo>
                    <a:pt x="62" y="55"/>
                  </a:lnTo>
                  <a:lnTo>
                    <a:pt x="60" y="58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5" y="55"/>
                  </a:lnTo>
                  <a:lnTo>
                    <a:pt x="50" y="53"/>
                  </a:lnTo>
                  <a:lnTo>
                    <a:pt x="45" y="53"/>
                  </a:lnTo>
                  <a:lnTo>
                    <a:pt x="45" y="58"/>
                  </a:lnTo>
                  <a:lnTo>
                    <a:pt x="50" y="58"/>
                  </a:lnTo>
                  <a:lnTo>
                    <a:pt x="52" y="58"/>
                  </a:lnTo>
                  <a:lnTo>
                    <a:pt x="55" y="60"/>
                  </a:lnTo>
                  <a:lnTo>
                    <a:pt x="57" y="60"/>
                  </a:lnTo>
                  <a:lnTo>
                    <a:pt x="60" y="60"/>
                  </a:lnTo>
                  <a:lnTo>
                    <a:pt x="62" y="60"/>
                  </a:lnTo>
                  <a:lnTo>
                    <a:pt x="69" y="58"/>
                  </a:lnTo>
                  <a:lnTo>
                    <a:pt x="71" y="58"/>
                  </a:lnTo>
                  <a:lnTo>
                    <a:pt x="71" y="53"/>
                  </a:lnTo>
                  <a:close/>
                  <a:moveTo>
                    <a:pt x="31" y="12"/>
                  </a:moveTo>
                  <a:lnTo>
                    <a:pt x="36" y="7"/>
                  </a:lnTo>
                  <a:lnTo>
                    <a:pt x="36" y="3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9" y="19"/>
                  </a:lnTo>
                  <a:lnTo>
                    <a:pt x="14" y="14"/>
                  </a:lnTo>
                  <a:lnTo>
                    <a:pt x="12" y="7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12" y="1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2" y="38"/>
                  </a:lnTo>
                  <a:lnTo>
                    <a:pt x="2" y="41"/>
                  </a:lnTo>
                  <a:lnTo>
                    <a:pt x="5" y="43"/>
                  </a:lnTo>
                  <a:lnTo>
                    <a:pt x="7" y="43"/>
                  </a:lnTo>
                  <a:lnTo>
                    <a:pt x="7" y="48"/>
                  </a:lnTo>
                  <a:lnTo>
                    <a:pt x="5" y="53"/>
                  </a:lnTo>
                  <a:lnTo>
                    <a:pt x="7" y="53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24" y="55"/>
                  </a:lnTo>
                  <a:lnTo>
                    <a:pt x="26" y="58"/>
                  </a:lnTo>
                  <a:lnTo>
                    <a:pt x="26" y="55"/>
                  </a:lnTo>
                  <a:lnTo>
                    <a:pt x="24" y="53"/>
                  </a:lnTo>
                  <a:lnTo>
                    <a:pt x="24" y="48"/>
                  </a:lnTo>
                  <a:lnTo>
                    <a:pt x="26" y="43"/>
                  </a:lnTo>
                  <a:lnTo>
                    <a:pt x="24" y="41"/>
                  </a:lnTo>
                  <a:lnTo>
                    <a:pt x="24" y="38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31" y="34"/>
                  </a:lnTo>
                  <a:lnTo>
                    <a:pt x="33" y="26"/>
                  </a:lnTo>
                  <a:lnTo>
                    <a:pt x="38" y="26"/>
                  </a:lnTo>
                  <a:lnTo>
                    <a:pt x="41" y="19"/>
                  </a:lnTo>
                  <a:lnTo>
                    <a:pt x="31" y="19"/>
                  </a:lnTo>
                  <a:lnTo>
                    <a:pt x="31" y="12"/>
                  </a:lnTo>
                  <a:close/>
                  <a:moveTo>
                    <a:pt x="29" y="38"/>
                  </a:moveTo>
                  <a:lnTo>
                    <a:pt x="31" y="48"/>
                  </a:lnTo>
                  <a:lnTo>
                    <a:pt x="36" y="53"/>
                  </a:lnTo>
                  <a:lnTo>
                    <a:pt x="38" y="46"/>
                  </a:lnTo>
                  <a:lnTo>
                    <a:pt x="33" y="41"/>
                  </a:lnTo>
                  <a:lnTo>
                    <a:pt x="29" y="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2" name="Czech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23A63F03-21D0-B9ED-DD12-5A36F9F8DB2D}"/>
                </a:ext>
              </a:extLst>
            </p:cNvPr>
            <p:cNvSpPr>
              <a:spLocks/>
            </p:cNvSpPr>
            <p:nvPr/>
          </p:nvSpPr>
          <p:spPr bwMode="gray">
            <a:xfrm>
              <a:off x="4554101" y="1666429"/>
              <a:ext cx="160096" cy="72637"/>
            </a:xfrm>
            <a:custGeom>
              <a:avLst/>
              <a:gdLst>
                <a:gd name="T0" fmla="*/ 2147483647 w 420"/>
                <a:gd name="T1" fmla="*/ 2147483647 h 192"/>
                <a:gd name="T2" fmla="*/ 2147483647 w 420"/>
                <a:gd name="T3" fmla="*/ 2147483647 h 192"/>
                <a:gd name="T4" fmla="*/ 2147483647 w 420"/>
                <a:gd name="T5" fmla="*/ 2147483647 h 192"/>
                <a:gd name="T6" fmla="*/ 2147483647 w 420"/>
                <a:gd name="T7" fmla="*/ 2147483647 h 192"/>
                <a:gd name="T8" fmla="*/ 2147483647 w 420"/>
                <a:gd name="T9" fmla="*/ 2147483647 h 192"/>
                <a:gd name="T10" fmla="*/ 2147483647 w 420"/>
                <a:gd name="T11" fmla="*/ 2147483647 h 192"/>
                <a:gd name="T12" fmla="*/ 2147483647 w 420"/>
                <a:gd name="T13" fmla="*/ 2147483647 h 192"/>
                <a:gd name="T14" fmla="*/ 2147483647 w 420"/>
                <a:gd name="T15" fmla="*/ 2147483647 h 192"/>
                <a:gd name="T16" fmla="*/ 2147483647 w 420"/>
                <a:gd name="T17" fmla="*/ 2147483647 h 192"/>
                <a:gd name="T18" fmla="*/ 2147483647 w 420"/>
                <a:gd name="T19" fmla="*/ 2147483647 h 192"/>
                <a:gd name="T20" fmla="*/ 2147483647 w 420"/>
                <a:gd name="T21" fmla="*/ 2147483647 h 192"/>
                <a:gd name="T22" fmla="*/ 2147483647 w 420"/>
                <a:gd name="T23" fmla="*/ 2147483647 h 192"/>
                <a:gd name="T24" fmla="*/ 2147483647 w 420"/>
                <a:gd name="T25" fmla="*/ 2147483647 h 192"/>
                <a:gd name="T26" fmla="*/ 2147483647 w 420"/>
                <a:gd name="T27" fmla="*/ 2147483647 h 192"/>
                <a:gd name="T28" fmla="*/ 2147483647 w 420"/>
                <a:gd name="T29" fmla="*/ 0 h 192"/>
                <a:gd name="T30" fmla="*/ 2147483647 w 420"/>
                <a:gd name="T31" fmla="*/ 2147483647 h 192"/>
                <a:gd name="T32" fmla="*/ 2147483647 w 420"/>
                <a:gd name="T33" fmla="*/ 0 h 192"/>
                <a:gd name="T34" fmla="*/ 2147483647 w 420"/>
                <a:gd name="T35" fmla="*/ 2147483647 h 192"/>
                <a:gd name="T36" fmla="*/ 2147483647 w 420"/>
                <a:gd name="T37" fmla="*/ 2147483647 h 192"/>
                <a:gd name="T38" fmla="*/ 2147483647 w 420"/>
                <a:gd name="T39" fmla="*/ 2147483647 h 192"/>
                <a:gd name="T40" fmla="*/ 2147483647 w 420"/>
                <a:gd name="T41" fmla="*/ 2147483647 h 192"/>
                <a:gd name="T42" fmla="*/ 2147483647 w 420"/>
                <a:gd name="T43" fmla="*/ 2147483647 h 192"/>
                <a:gd name="T44" fmla="*/ 2147483647 w 420"/>
                <a:gd name="T45" fmla="*/ 2147483647 h 192"/>
                <a:gd name="T46" fmla="*/ 2147483647 w 420"/>
                <a:gd name="T47" fmla="*/ 2147483647 h 192"/>
                <a:gd name="T48" fmla="*/ 2147483647 w 420"/>
                <a:gd name="T49" fmla="*/ 2147483647 h 192"/>
                <a:gd name="T50" fmla="*/ 2147483647 w 420"/>
                <a:gd name="T51" fmla="*/ 2147483647 h 192"/>
                <a:gd name="T52" fmla="*/ 0 w 420"/>
                <a:gd name="T53" fmla="*/ 2147483647 h 192"/>
                <a:gd name="T54" fmla="*/ 2147483647 w 420"/>
                <a:gd name="T55" fmla="*/ 2147483647 h 192"/>
                <a:gd name="T56" fmla="*/ 2147483647 w 420"/>
                <a:gd name="T57" fmla="*/ 2147483647 h 192"/>
                <a:gd name="T58" fmla="*/ 2147483647 w 420"/>
                <a:gd name="T59" fmla="*/ 2147483647 h 192"/>
                <a:gd name="T60" fmla="*/ 2147483647 w 420"/>
                <a:gd name="T61" fmla="*/ 2147483647 h 192"/>
                <a:gd name="T62" fmla="*/ 2147483647 w 420"/>
                <a:gd name="T63" fmla="*/ 2147483647 h 192"/>
                <a:gd name="T64" fmla="*/ 2147483647 w 420"/>
                <a:gd name="T65" fmla="*/ 2147483647 h 192"/>
                <a:gd name="T66" fmla="*/ 2147483647 w 420"/>
                <a:gd name="T67" fmla="*/ 2147483647 h 192"/>
                <a:gd name="T68" fmla="*/ 2147483647 w 420"/>
                <a:gd name="T69" fmla="*/ 2147483647 h 192"/>
                <a:gd name="T70" fmla="*/ 2147483647 w 420"/>
                <a:gd name="T71" fmla="*/ 2147483647 h 192"/>
                <a:gd name="T72" fmla="*/ 2147483647 w 420"/>
                <a:gd name="T73" fmla="*/ 2147483647 h 192"/>
                <a:gd name="T74" fmla="*/ 2147483647 w 420"/>
                <a:gd name="T75" fmla="*/ 2147483647 h 192"/>
                <a:gd name="T76" fmla="*/ 2147483647 w 420"/>
                <a:gd name="T77" fmla="*/ 2147483647 h 192"/>
                <a:gd name="T78" fmla="*/ 2147483647 w 420"/>
                <a:gd name="T79" fmla="*/ 2147483647 h 192"/>
                <a:gd name="T80" fmla="*/ 2147483647 w 420"/>
                <a:gd name="T81" fmla="*/ 2147483647 h 192"/>
                <a:gd name="T82" fmla="*/ 2147483647 w 420"/>
                <a:gd name="T83" fmla="*/ 2147483647 h 192"/>
                <a:gd name="T84" fmla="*/ 2147483647 w 420"/>
                <a:gd name="T85" fmla="*/ 2147483647 h 192"/>
                <a:gd name="T86" fmla="*/ 2147483647 w 420"/>
                <a:gd name="T87" fmla="*/ 2147483647 h 192"/>
                <a:gd name="T88" fmla="*/ 2147483647 w 420"/>
                <a:gd name="T89" fmla="*/ 2147483647 h 192"/>
                <a:gd name="T90" fmla="*/ 2147483647 w 420"/>
                <a:gd name="T91" fmla="*/ 2147483647 h 192"/>
                <a:gd name="T92" fmla="*/ 2147483647 w 420"/>
                <a:gd name="T93" fmla="*/ 2147483647 h 192"/>
                <a:gd name="T94" fmla="*/ 2147483647 w 420"/>
                <a:gd name="T95" fmla="*/ 2147483647 h 192"/>
                <a:gd name="T96" fmla="*/ 2147483647 w 420"/>
                <a:gd name="T97" fmla="*/ 2147483647 h 192"/>
                <a:gd name="T98" fmla="*/ 2147483647 w 420"/>
                <a:gd name="T99" fmla="*/ 2147483647 h 192"/>
                <a:gd name="T100" fmla="*/ 2147483647 w 420"/>
                <a:gd name="T101" fmla="*/ 2147483647 h 192"/>
                <a:gd name="T102" fmla="*/ 2147483647 w 420"/>
                <a:gd name="T103" fmla="*/ 2147483647 h 192"/>
                <a:gd name="T104" fmla="*/ 2147483647 w 420"/>
                <a:gd name="T105" fmla="*/ 2147483647 h 1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20"/>
                <a:gd name="T160" fmla="*/ 0 h 192"/>
                <a:gd name="T161" fmla="*/ 420 w 420"/>
                <a:gd name="T162" fmla="*/ 192 h 19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20" h="192">
                  <a:moveTo>
                    <a:pt x="408" y="108"/>
                  </a:moveTo>
                  <a:lnTo>
                    <a:pt x="402" y="96"/>
                  </a:lnTo>
                  <a:lnTo>
                    <a:pt x="402" y="90"/>
                  </a:lnTo>
                  <a:lnTo>
                    <a:pt x="390" y="84"/>
                  </a:lnTo>
                  <a:lnTo>
                    <a:pt x="372" y="84"/>
                  </a:lnTo>
                  <a:lnTo>
                    <a:pt x="372" y="78"/>
                  </a:lnTo>
                  <a:lnTo>
                    <a:pt x="366" y="72"/>
                  </a:lnTo>
                  <a:lnTo>
                    <a:pt x="360" y="84"/>
                  </a:lnTo>
                  <a:lnTo>
                    <a:pt x="354" y="78"/>
                  </a:lnTo>
                  <a:lnTo>
                    <a:pt x="348" y="66"/>
                  </a:lnTo>
                  <a:lnTo>
                    <a:pt x="342" y="60"/>
                  </a:lnTo>
                  <a:lnTo>
                    <a:pt x="324" y="60"/>
                  </a:lnTo>
                  <a:lnTo>
                    <a:pt x="330" y="54"/>
                  </a:lnTo>
                  <a:lnTo>
                    <a:pt x="312" y="54"/>
                  </a:lnTo>
                  <a:lnTo>
                    <a:pt x="300" y="60"/>
                  </a:lnTo>
                  <a:lnTo>
                    <a:pt x="294" y="60"/>
                  </a:lnTo>
                  <a:lnTo>
                    <a:pt x="294" y="66"/>
                  </a:lnTo>
                  <a:lnTo>
                    <a:pt x="276" y="66"/>
                  </a:lnTo>
                  <a:lnTo>
                    <a:pt x="270" y="60"/>
                  </a:lnTo>
                  <a:lnTo>
                    <a:pt x="264" y="60"/>
                  </a:lnTo>
                  <a:lnTo>
                    <a:pt x="264" y="48"/>
                  </a:lnTo>
                  <a:lnTo>
                    <a:pt x="252" y="42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34" y="30"/>
                  </a:lnTo>
                  <a:lnTo>
                    <a:pt x="234" y="24"/>
                  </a:lnTo>
                  <a:lnTo>
                    <a:pt x="228" y="24"/>
                  </a:lnTo>
                  <a:lnTo>
                    <a:pt x="216" y="18"/>
                  </a:lnTo>
                  <a:lnTo>
                    <a:pt x="198" y="18"/>
                  </a:lnTo>
                  <a:lnTo>
                    <a:pt x="192" y="0"/>
                  </a:lnTo>
                  <a:lnTo>
                    <a:pt x="174" y="0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126" y="12"/>
                  </a:lnTo>
                  <a:lnTo>
                    <a:pt x="126" y="18"/>
                  </a:lnTo>
                  <a:lnTo>
                    <a:pt x="108" y="18"/>
                  </a:lnTo>
                  <a:lnTo>
                    <a:pt x="108" y="24"/>
                  </a:lnTo>
                  <a:lnTo>
                    <a:pt x="84" y="24"/>
                  </a:lnTo>
                  <a:lnTo>
                    <a:pt x="84" y="30"/>
                  </a:lnTo>
                  <a:lnTo>
                    <a:pt x="66" y="36"/>
                  </a:lnTo>
                  <a:lnTo>
                    <a:pt x="54" y="48"/>
                  </a:lnTo>
                  <a:lnTo>
                    <a:pt x="42" y="42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30" y="5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6" y="60"/>
                  </a:lnTo>
                  <a:lnTo>
                    <a:pt x="6" y="54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72"/>
                  </a:lnTo>
                  <a:lnTo>
                    <a:pt x="24" y="84"/>
                  </a:lnTo>
                  <a:lnTo>
                    <a:pt x="18" y="90"/>
                  </a:lnTo>
                  <a:lnTo>
                    <a:pt x="12" y="90"/>
                  </a:lnTo>
                  <a:lnTo>
                    <a:pt x="12" y="96"/>
                  </a:lnTo>
                  <a:lnTo>
                    <a:pt x="24" y="108"/>
                  </a:lnTo>
                  <a:lnTo>
                    <a:pt x="30" y="120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48" y="132"/>
                  </a:lnTo>
                  <a:lnTo>
                    <a:pt x="60" y="132"/>
                  </a:lnTo>
                  <a:lnTo>
                    <a:pt x="66" y="144"/>
                  </a:lnTo>
                  <a:lnTo>
                    <a:pt x="72" y="144"/>
                  </a:lnTo>
                  <a:lnTo>
                    <a:pt x="78" y="156"/>
                  </a:lnTo>
                  <a:lnTo>
                    <a:pt x="90" y="156"/>
                  </a:lnTo>
                  <a:lnTo>
                    <a:pt x="96" y="162"/>
                  </a:lnTo>
                  <a:lnTo>
                    <a:pt x="102" y="162"/>
                  </a:lnTo>
                  <a:lnTo>
                    <a:pt x="102" y="174"/>
                  </a:lnTo>
                  <a:lnTo>
                    <a:pt x="120" y="192"/>
                  </a:lnTo>
                  <a:lnTo>
                    <a:pt x="132" y="192"/>
                  </a:lnTo>
                  <a:lnTo>
                    <a:pt x="144" y="186"/>
                  </a:lnTo>
                  <a:lnTo>
                    <a:pt x="150" y="186"/>
                  </a:lnTo>
                  <a:lnTo>
                    <a:pt x="162" y="192"/>
                  </a:lnTo>
                  <a:lnTo>
                    <a:pt x="162" y="174"/>
                  </a:lnTo>
                  <a:lnTo>
                    <a:pt x="168" y="174"/>
                  </a:lnTo>
                  <a:lnTo>
                    <a:pt x="174" y="162"/>
                  </a:lnTo>
                  <a:lnTo>
                    <a:pt x="180" y="156"/>
                  </a:lnTo>
                  <a:lnTo>
                    <a:pt x="198" y="156"/>
                  </a:lnTo>
                  <a:lnTo>
                    <a:pt x="210" y="162"/>
                  </a:lnTo>
                  <a:lnTo>
                    <a:pt x="222" y="174"/>
                  </a:lnTo>
                  <a:lnTo>
                    <a:pt x="234" y="168"/>
                  </a:lnTo>
                  <a:lnTo>
                    <a:pt x="246" y="180"/>
                  </a:lnTo>
                  <a:lnTo>
                    <a:pt x="258" y="174"/>
                  </a:lnTo>
                  <a:lnTo>
                    <a:pt x="264" y="168"/>
                  </a:lnTo>
                  <a:lnTo>
                    <a:pt x="276" y="168"/>
                  </a:lnTo>
                  <a:lnTo>
                    <a:pt x="282" y="174"/>
                  </a:lnTo>
                  <a:lnTo>
                    <a:pt x="288" y="174"/>
                  </a:lnTo>
                  <a:lnTo>
                    <a:pt x="300" y="180"/>
                  </a:lnTo>
                  <a:lnTo>
                    <a:pt x="306" y="174"/>
                  </a:lnTo>
                  <a:lnTo>
                    <a:pt x="324" y="174"/>
                  </a:lnTo>
                  <a:lnTo>
                    <a:pt x="330" y="168"/>
                  </a:lnTo>
                  <a:lnTo>
                    <a:pt x="330" y="174"/>
                  </a:lnTo>
                  <a:lnTo>
                    <a:pt x="348" y="174"/>
                  </a:lnTo>
                  <a:lnTo>
                    <a:pt x="360" y="168"/>
                  </a:lnTo>
                  <a:lnTo>
                    <a:pt x="366" y="162"/>
                  </a:lnTo>
                  <a:lnTo>
                    <a:pt x="378" y="156"/>
                  </a:lnTo>
                  <a:lnTo>
                    <a:pt x="378" y="132"/>
                  </a:lnTo>
                  <a:lnTo>
                    <a:pt x="402" y="126"/>
                  </a:lnTo>
                  <a:lnTo>
                    <a:pt x="420" y="114"/>
                  </a:lnTo>
                  <a:lnTo>
                    <a:pt x="414" y="108"/>
                  </a:lnTo>
                  <a:lnTo>
                    <a:pt x="408" y="1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3" name="Cyprus" descr="© INSCALE GmbH, 05.05.2010&#10;http://www.presentationload.com/">
              <a:extLst>
                <a:ext uri="{FF2B5EF4-FFF2-40B4-BE49-F238E27FC236}">
                  <a16:creationId xmlns:a16="http://schemas.microsoft.com/office/drawing/2014/main" id="{A28AB1A9-FA46-F45B-347B-000E043A7A30}"/>
                </a:ext>
              </a:extLst>
            </p:cNvPr>
            <p:cNvSpPr>
              <a:spLocks/>
            </p:cNvSpPr>
            <p:nvPr/>
          </p:nvSpPr>
          <p:spPr bwMode="gray">
            <a:xfrm>
              <a:off x="5068484" y="2130414"/>
              <a:ext cx="56330" cy="32612"/>
            </a:xfrm>
            <a:custGeom>
              <a:avLst/>
              <a:gdLst>
                <a:gd name="T0" fmla="*/ 0 w 150"/>
                <a:gd name="T1" fmla="*/ 2147483647 h 84"/>
                <a:gd name="T2" fmla="*/ 2147483647 w 150"/>
                <a:gd name="T3" fmla="*/ 2147483647 h 84"/>
                <a:gd name="T4" fmla="*/ 2147483647 w 150"/>
                <a:gd name="T5" fmla="*/ 2147483647 h 84"/>
                <a:gd name="T6" fmla="*/ 2147483647 w 150"/>
                <a:gd name="T7" fmla="*/ 2147483647 h 84"/>
                <a:gd name="T8" fmla="*/ 2147483647 w 150"/>
                <a:gd name="T9" fmla="*/ 2147483647 h 84"/>
                <a:gd name="T10" fmla="*/ 2147483647 w 150"/>
                <a:gd name="T11" fmla="*/ 2147483647 h 84"/>
                <a:gd name="T12" fmla="*/ 2147483647 w 150"/>
                <a:gd name="T13" fmla="*/ 2147483647 h 84"/>
                <a:gd name="T14" fmla="*/ 2147483647 w 150"/>
                <a:gd name="T15" fmla="*/ 2147483647 h 84"/>
                <a:gd name="T16" fmla="*/ 2147483647 w 150"/>
                <a:gd name="T17" fmla="*/ 2147483647 h 84"/>
                <a:gd name="T18" fmla="*/ 2147483647 w 150"/>
                <a:gd name="T19" fmla="*/ 2147483647 h 84"/>
                <a:gd name="T20" fmla="*/ 2147483647 w 150"/>
                <a:gd name="T21" fmla="*/ 2147483647 h 84"/>
                <a:gd name="T22" fmla="*/ 2147483647 w 150"/>
                <a:gd name="T23" fmla="*/ 2147483647 h 84"/>
                <a:gd name="T24" fmla="*/ 2147483647 w 150"/>
                <a:gd name="T25" fmla="*/ 2147483647 h 84"/>
                <a:gd name="T26" fmla="*/ 2147483647 w 150"/>
                <a:gd name="T27" fmla="*/ 0 h 84"/>
                <a:gd name="T28" fmla="*/ 2147483647 w 150"/>
                <a:gd name="T29" fmla="*/ 2147483647 h 84"/>
                <a:gd name="T30" fmla="*/ 2147483647 w 150"/>
                <a:gd name="T31" fmla="*/ 2147483647 h 84"/>
                <a:gd name="T32" fmla="*/ 2147483647 w 150"/>
                <a:gd name="T33" fmla="*/ 2147483647 h 84"/>
                <a:gd name="T34" fmla="*/ 2147483647 w 150"/>
                <a:gd name="T35" fmla="*/ 2147483647 h 84"/>
                <a:gd name="T36" fmla="*/ 2147483647 w 150"/>
                <a:gd name="T37" fmla="*/ 2147483647 h 84"/>
                <a:gd name="T38" fmla="*/ 0 w 150"/>
                <a:gd name="T39" fmla="*/ 2147483647 h 84"/>
                <a:gd name="T40" fmla="*/ 0 w 150"/>
                <a:gd name="T41" fmla="*/ 2147483647 h 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0"/>
                <a:gd name="T64" fmla="*/ 0 h 84"/>
                <a:gd name="T65" fmla="*/ 150 w 150"/>
                <a:gd name="T66" fmla="*/ 84 h 8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0" h="84">
                  <a:moveTo>
                    <a:pt x="0" y="48"/>
                  </a:moveTo>
                  <a:lnTo>
                    <a:pt x="6" y="60"/>
                  </a:lnTo>
                  <a:lnTo>
                    <a:pt x="30" y="72"/>
                  </a:lnTo>
                  <a:lnTo>
                    <a:pt x="36" y="84"/>
                  </a:lnTo>
                  <a:lnTo>
                    <a:pt x="54" y="84"/>
                  </a:lnTo>
                  <a:lnTo>
                    <a:pt x="60" y="78"/>
                  </a:lnTo>
                  <a:lnTo>
                    <a:pt x="72" y="72"/>
                  </a:lnTo>
                  <a:lnTo>
                    <a:pt x="78" y="66"/>
                  </a:lnTo>
                  <a:lnTo>
                    <a:pt x="90" y="60"/>
                  </a:lnTo>
                  <a:lnTo>
                    <a:pt x="96" y="54"/>
                  </a:lnTo>
                  <a:lnTo>
                    <a:pt x="102" y="60"/>
                  </a:lnTo>
                  <a:lnTo>
                    <a:pt x="120" y="60"/>
                  </a:lnTo>
                  <a:lnTo>
                    <a:pt x="120" y="36"/>
                  </a:lnTo>
                  <a:lnTo>
                    <a:pt x="150" y="0"/>
                  </a:lnTo>
                  <a:lnTo>
                    <a:pt x="108" y="24"/>
                  </a:lnTo>
                  <a:lnTo>
                    <a:pt x="54" y="24"/>
                  </a:lnTo>
                  <a:lnTo>
                    <a:pt x="48" y="30"/>
                  </a:lnTo>
                  <a:lnTo>
                    <a:pt x="48" y="36"/>
                  </a:lnTo>
                  <a:lnTo>
                    <a:pt x="12" y="36"/>
                  </a:lnTo>
                  <a:lnTo>
                    <a:pt x="0" y="42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4" name="Cuba" descr="© INSCALE GmbH, 05.05.2010&#10;http://www.presentationload.com/">
              <a:extLst>
                <a:ext uri="{FF2B5EF4-FFF2-40B4-BE49-F238E27FC236}">
                  <a16:creationId xmlns:a16="http://schemas.microsoft.com/office/drawing/2014/main" id="{41D8BE09-1697-43AA-AB66-01B92A4FF55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995527" y="2508420"/>
              <a:ext cx="280168" cy="102284"/>
            </a:xfrm>
            <a:custGeom>
              <a:avLst/>
              <a:gdLst>
                <a:gd name="T0" fmla="*/ 2147483647 w 738"/>
                <a:gd name="T1" fmla="*/ 2147483647 h 270"/>
                <a:gd name="T2" fmla="*/ 2147483647 w 738"/>
                <a:gd name="T3" fmla="*/ 2147483647 h 270"/>
                <a:gd name="T4" fmla="*/ 2147483647 w 738"/>
                <a:gd name="T5" fmla="*/ 2147483647 h 270"/>
                <a:gd name="T6" fmla="*/ 2147483647 w 738"/>
                <a:gd name="T7" fmla="*/ 2147483647 h 270"/>
                <a:gd name="T8" fmla="*/ 2147483647 w 738"/>
                <a:gd name="T9" fmla="*/ 2147483647 h 270"/>
                <a:gd name="T10" fmla="*/ 2147483647 w 738"/>
                <a:gd name="T11" fmla="*/ 2147483647 h 270"/>
                <a:gd name="T12" fmla="*/ 2147483647 w 738"/>
                <a:gd name="T13" fmla="*/ 2147483647 h 270"/>
                <a:gd name="T14" fmla="*/ 2147483647 w 738"/>
                <a:gd name="T15" fmla="*/ 2147483647 h 270"/>
                <a:gd name="T16" fmla="*/ 2147483647 w 738"/>
                <a:gd name="T17" fmla="*/ 2147483647 h 270"/>
                <a:gd name="T18" fmla="*/ 2147483647 w 738"/>
                <a:gd name="T19" fmla="*/ 2147483647 h 270"/>
                <a:gd name="T20" fmla="*/ 2147483647 w 738"/>
                <a:gd name="T21" fmla="*/ 2147483647 h 270"/>
                <a:gd name="T22" fmla="*/ 2147483647 w 738"/>
                <a:gd name="T23" fmla="*/ 2147483647 h 270"/>
                <a:gd name="T24" fmla="*/ 2147483647 w 738"/>
                <a:gd name="T25" fmla="*/ 2147483647 h 270"/>
                <a:gd name="T26" fmla="*/ 2147483647 w 738"/>
                <a:gd name="T27" fmla="*/ 2147483647 h 270"/>
                <a:gd name="T28" fmla="*/ 2147483647 w 738"/>
                <a:gd name="T29" fmla="*/ 2147483647 h 270"/>
                <a:gd name="T30" fmla="*/ 2147483647 w 738"/>
                <a:gd name="T31" fmla="*/ 2147483647 h 270"/>
                <a:gd name="T32" fmla="*/ 2147483647 w 738"/>
                <a:gd name="T33" fmla="*/ 2147483647 h 270"/>
                <a:gd name="T34" fmla="*/ 2147483647 w 738"/>
                <a:gd name="T35" fmla="*/ 2147483647 h 270"/>
                <a:gd name="T36" fmla="*/ 2147483647 w 738"/>
                <a:gd name="T37" fmla="*/ 0 h 270"/>
                <a:gd name="T38" fmla="*/ 2147483647 w 738"/>
                <a:gd name="T39" fmla="*/ 2147483647 h 270"/>
                <a:gd name="T40" fmla="*/ 2147483647 w 738"/>
                <a:gd name="T41" fmla="*/ 2147483647 h 270"/>
                <a:gd name="T42" fmla="*/ 2147483647 w 738"/>
                <a:gd name="T43" fmla="*/ 2147483647 h 270"/>
                <a:gd name="T44" fmla="*/ 2147483647 w 738"/>
                <a:gd name="T45" fmla="*/ 2147483647 h 270"/>
                <a:gd name="T46" fmla="*/ 2147483647 w 738"/>
                <a:gd name="T47" fmla="*/ 2147483647 h 270"/>
                <a:gd name="T48" fmla="*/ 2147483647 w 738"/>
                <a:gd name="T49" fmla="*/ 2147483647 h 270"/>
                <a:gd name="T50" fmla="*/ 2147483647 w 738"/>
                <a:gd name="T51" fmla="*/ 2147483647 h 270"/>
                <a:gd name="T52" fmla="*/ 2147483647 w 738"/>
                <a:gd name="T53" fmla="*/ 2147483647 h 270"/>
                <a:gd name="T54" fmla="*/ 2147483647 w 738"/>
                <a:gd name="T55" fmla="*/ 2147483647 h 270"/>
                <a:gd name="T56" fmla="*/ 2147483647 w 738"/>
                <a:gd name="T57" fmla="*/ 2147483647 h 270"/>
                <a:gd name="T58" fmla="*/ 2147483647 w 738"/>
                <a:gd name="T59" fmla="*/ 2147483647 h 270"/>
                <a:gd name="T60" fmla="*/ 2147483647 w 738"/>
                <a:gd name="T61" fmla="*/ 2147483647 h 270"/>
                <a:gd name="T62" fmla="*/ 2147483647 w 738"/>
                <a:gd name="T63" fmla="*/ 2147483647 h 270"/>
                <a:gd name="T64" fmla="*/ 2147483647 w 738"/>
                <a:gd name="T65" fmla="*/ 2147483647 h 270"/>
                <a:gd name="T66" fmla="*/ 2147483647 w 738"/>
                <a:gd name="T67" fmla="*/ 2147483647 h 270"/>
                <a:gd name="T68" fmla="*/ 2147483647 w 738"/>
                <a:gd name="T69" fmla="*/ 2147483647 h 270"/>
                <a:gd name="T70" fmla="*/ 2147483647 w 738"/>
                <a:gd name="T71" fmla="*/ 2147483647 h 270"/>
                <a:gd name="T72" fmla="*/ 2147483647 w 738"/>
                <a:gd name="T73" fmla="*/ 2147483647 h 270"/>
                <a:gd name="T74" fmla="*/ 2147483647 w 738"/>
                <a:gd name="T75" fmla="*/ 2147483647 h 270"/>
                <a:gd name="T76" fmla="*/ 2147483647 w 738"/>
                <a:gd name="T77" fmla="*/ 2147483647 h 270"/>
                <a:gd name="T78" fmla="*/ 2147483647 w 738"/>
                <a:gd name="T79" fmla="*/ 2147483647 h 270"/>
                <a:gd name="T80" fmla="*/ 2147483647 w 738"/>
                <a:gd name="T81" fmla="*/ 2147483647 h 270"/>
                <a:gd name="T82" fmla="*/ 2147483647 w 738"/>
                <a:gd name="T83" fmla="*/ 2147483647 h 270"/>
                <a:gd name="T84" fmla="*/ 2147483647 w 738"/>
                <a:gd name="T85" fmla="*/ 2147483647 h 270"/>
                <a:gd name="T86" fmla="*/ 2147483647 w 738"/>
                <a:gd name="T87" fmla="*/ 2147483647 h 270"/>
                <a:gd name="T88" fmla="*/ 2147483647 w 738"/>
                <a:gd name="T89" fmla="*/ 2147483647 h 270"/>
                <a:gd name="T90" fmla="*/ 2147483647 w 738"/>
                <a:gd name="T91" fmla="*/ 2147483647 h 270"/>
                <a:gd name="T92" fmla="*/ 2147483647 w 738"/>
                <a:gd name="T93" fmla="*/ 2147483647 h 270"/>
                <a:gd name="T94" fmla="*/ 2147483647 w 738"/>
                <a:gd name="T95" fmla="*/ 2147483647 h 270"/>
                <a:gd name="T96" fmla="*/ 2147483647 w 738"/>
                <a:gd name="T97" fmla="*/ 2147483647 h 270"/>
                <a:gd name="T98" fmla="*/ 2147483647 w 738"/>
                <a:gd name="T99" fmla="*/ 2147483647 h 270"/>
                <a:gd name="T100" fmla="*/ 2147483647 w 738"/>
                <a:gd name="T101" fmla="*/ 2147483647 h 270"/>
                <a:gd name="T102" fmla="*/ 2147483647 w 738"/>
                <a:gd name="T103" fmla="*/ 2147483647 h 270"/>
                <a:gd name="T104" fmla="*/ 2147483647 w 738"/>
                <a:gd name="T105" fmla="*/ 2147483647 h 270"/>
                <a:gd name="T106" fmla="*/ 2147483647 w 738"/>
                <a:gd name="T107" fmla="*/ 2147483647 h 270"/>
                <a:gd name="T108" fmla="*/ 2147483647 w 738"/>
                <a:gd name="T109" fmla="*/ 2147483647 h 270"/>
                <a:gd name="T110" fmla="*/ 2147483647 w 738"/>
                <a:gd name="T111" fmla="*/ 2147483647 h 270"/>
                <a:gd name="T112" fmla="*/ 2147483647 w 738"/>
                <a:gd name="T113" fmla="*/ 2147483647 h 270"/>
                <a:gd name="T114" fmla="*/ 2147483647 w 738"/>
                <a:gd name="T115" fmla="*/ 2147483647 h 27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38"/>
                <a:gd name="T175" fmla="*/ 0 h 270"/>
                <a:gd name="T176" fmla="*/ 738 w 738"/>
                <a:gd name="T177" fmla="*/ 270 h 27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38" h="270">
                  <a:moveTo>
                    <a:pt x="708" y="228"/>
                  </a:moveTo>
                  <a:lnTo>
                    <a:pt x="690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00" y="192"/>
                  </a:lnTo>
                  <a:lnTo>
                    <a:pt x="624" y="168"/>
                  </a:lnTo>
                  <a:lnTo>
                    <a:pt x="612" y="168"/>
                  </a:lnTo>
                  <a:lnTo>
                    <a:pt x="600" y="162"/>
                  </a:lnTo>
                  <a:lnTo>
                    <a:pt x="558" y="162"/>
                  </a:lnTo>
                  <a:lnTo>
                    <a:pt x="534" y="150"/>
                  </a:lnTo>
                  <a:lnTo>
                    <a:pt x="528" y="144"/>
                  </a:lnTo>
                  <a:lnTo>
                    <a:pt x="522" y="144"/>
                  </a:lnTo>
                  <a:lnTo>
                    <a:pt x="528" y="138"/>
                  </a:lnTo>
                  <a:lnTo>
                    <a:pt x="528" y="132"/>
                  </a:lnTo>
                  <a:lnTo>
                    <a:pt x="534" y="126"/>
                  </a:lnTo>
                  <a:lnTo>
                    <a:pt x="534" y="120"/>
                  </a:lnTo>
                  <a:lnTo>
                    <a:pt x="522" y="120"/>
                  </a:lnTo>
                  <a:lnTo>
                    <a:pt x="510" y="114"/>
                  </a:lnTo>
                  <a:lnTo>
                    <a:pt x="504" y="114"/>
                  </a:lnTo>
                  <a:lnTo>
                    <a:pt x="474" y="84"/>
                  </a:lnTo>
                  <a:lnTo>
                    <a:pt x="462" y="78"/>
                  </a:lnTo>
                  <a:lnTo>
                    <a:pt x="450" y="66"/>
                  </a:lnTo>
                  <a:lnTo>
                    <a:pt x="432" y="66"/>
                  </a:lnTo>
                  <a:lnTo>
                    <a:pt x="432" y="84"/>
                  </a:lnTo>
                  <a:lnTo>
                    <a:pt x="444" y="96"/>
                  </a:lnTo>
                  <a:lnTo>
                    <a:pt x="450" y="96"/>
                  </a:lnTo>
                  <a:lnTo>
                    <a:pt x="378" y="60"/>
                  </a:lnTo>
                  <a:lnTo>
                    <a:pt x="372" y="54"/>
                  </a:lnTo>
                  <a:lnTo>
                    <a:pt x="360" y="48"/>
                  </a:lnTo>
                  <a:lnTo>
                    <a:pt x="354" y="36"/>
                  </a:lnTo>
                  <a:lnTo>
                    <a:pt x="342" y="30"/>
                  </a:lnTo>
                  <a:lnTo>
                    <a:pt x="330" y="18"/>
                  </a:lnTo>
                  <a:lnTo>
                    <a:pt x="270" y="18"/>
                  </a:lnTo>
                  <a:lnTo>
                    <a:pt x="258" y="12"/>
                  </a:lnTo>
                  <a:lnTo>
                    <a:pt x="228" y="6"/>
                  </a:lnTo>
                  <a:lnTo>
                    <a:pt x="174" y="0"/>
                  </a:lnTo>
                  <a:lnTo>
                    <a:pt x="126" y="6"/>
                  </a:lnTo>
                  <a:lnTo>
                    <a:pt x="96" y="18"/>
                  </a:lnTo>
                  <a:lnTo>
                    <a:pt x="72" y="42"/>
                  </a:lnTo>
                  <a:lnTo>
                    <a:pt x="60" y="48"/>
                  </a:lnTo>
                  <a:lnTo>
                    <a:pt x="42" y="60"/>
                  </a:lnTo>
                  <a:lnTo>
                    <a:pt x="24" y="66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72" y="72"/>
                  </a:lnTo>
                  <a:lnTo>
                    <a:pt x="72" y="60"/>
                  </a:lnTo>
                  <a:lnTo>
                    <a:pt x="150" y="54"/>
                  </a:lnTo>
                  <a:lnTo>
                    <a:pt x="174" y="42"/>
                  </a:lnTo>
                  <a:lnTo>
                    <a:pt x="198" y="42"/>
                  </a:lnTo>
                  <a:lnTo>
                    <a:pt x="222" y="54"/>
                  </a:lnTo>
                  <a:lnTo>
                    <a:pt x="222" y="60"/>
                  </a:lnTo>
                  <a:lnTo>
                    <a:pt x="216" y="60"/>
                  </a:lnTo>
                  <a:lnTo>
                    <a:pt x="210" y="66"/>
                  </a:lnTo>
                  <a:lnTo>
                    <a:pt x="198" y="66"/>
                  </a:lnTo>
                  <a:lnTo>
                    <a:pt x="192" y="72"/>
                  </a:lnTo>
                  <a:lnTo>
                    <a:pt x="186" y="72"/>
                  </a:lnTo>
                  <a:lnTo>
                    <a:pt x="204" y="78"/>
                  </a:lnTo>
                  <a:lnTo>
                    <a:pt x="210" y="78"/>
                  </a:lnTo>
                  <a:lnTo>
                    <a:pt x="216" y="84"/>
                  </a:lnTo>
                  <a:lnTo>
                    <a:pt x="228" y="90"/>
                  </a:lnTo>
                  <a:lnTo>
                    <a:pt x="246" y="96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82" y="90"/>
                  </a:lnTo>
                  <a:lnTo>
                    <a:pt x="294" y="96"/>
                  </a:lnTo>
                  <a:lnTo>
                    <a:pt x="300" y="102"/>
                  </a:lnTo>
                  <a:lnTo>
                    <a:pt x="318" y="114"/>
                  </a:lnTo>
                  <a:lnTo>
                    <a:pt x="342" y="126"/>
                  </a:lnTo>
                  <a:lnTo>
                    <a:pt x="372" y="126"/>
                  </a:lnTo>
                  <a:lnTo>
                    <a:pt x="390" y="120"/>
                  </a:lnTo>
                  <a:lnTo>
                    <a:pt x="402" y="120"/>
                  </a:lnTo>
                  <a:lnTo>
                    <a:pt x="390" y="144"/>
                  </a:lnTo>
                  <a:lnTo>
                    <a:pt x="450" y="168"/>
                  </a:lnTo>
                  <a:lnTo>
                    <a:pt x="474" y="204"/>
                  </a:lnTo>
                  <a:lnTo>
                    <a:pt x="480" y="210"/>
                  </a:lnTo>
                  <a:lnTo>
                    <a:pt x="492" y="216"/>
                  </a:lnTo>
                  <a:lnTo>
                    <a:pt x="498" y="222"/>
                  </a:lnTo>
                  <a:lnTo>
                    <a:pt x="498" y="228"/>
                  </a:lnTo>
                  <a:lnTo>
                    <a:pt x="474" y="252"/>
                  </a:lnTo>
                  <a:lnTo>
                    <a:pt x="474" y="258"/>
                  </a:lnTo>
                  <a:lnTo>
                    <a:pt x="480" y="264"/>
                  </a:lnTo>
                  <a:lnTo>
                    <a:pt x="492" y="258"/>
                  </a:lnTo>
                  <a:lnTo>
                    <a:pt x="504" y="258"/>
                  </a:lnTo>
                  <a:lnTo>
                    <a:pt x="528" y="246"/>
                  </a:lnTo>
                  <a:lnTo>
                    <a:pt x="558" y="246"/>
                  </a:lnTo>
                  <a:lnTo>
                    <a:pt x="558" y="252"/>
                  </a:lnTo>
                  <a:lnTo>
                    <a:pt x="552" y="252"/>
                  </a:lnTo>
                  <a:lnTo>
                    <a:pt x="546" y="258"/>
                  </a:lnTo>
                  <a:lnTo>
                    <a:pt x="546" y="264"/>
                  </a:lnTo>
                  <a:lnTo>
                    <a:pt x="558" y="264"/>
                  </a:lnTo>
                  <a:lnTo>
                    <a:pt x="564" y="270"/>
                  </a:lnTo>
                  <a:lnTo>
                    <a:pt x="612" y="270"/>
                  </a:lnTo>
                  <a:lnTo>
                    <a:pt x="636" y="264"/>
                  </a:lnTo>
                  <a:lnTo>
                    <a:pt x="684" y="258"/>
                  </a:lnTo>
                  <a:lnTo>
                    <a:pt x="720" y="252"/>
                  </a:lnTo>
                  <a:lnTo>
                    <a:pt x="738" y="246"/>
                  </a:lnTo>
                  <a:lnTo>
                    <a:pt x="738" y="240"/>
                  </a:lnTo>
                  <a:lnTo>
                    <a:pt x="732" y="234"/>
                  </a:lnTo>
                  <a:lnTo>
                    <a:pt x="720" y="228"/>
                  </a:lnTo>
                  <a:lnTo>
                    <a:pt x="708" y="228"/>
                  </a:lnTo>
                  <a:close/>
                  <a:moveTo>
                    <a:pt x="114" y="126"/>
                  </a:moveTo>
                  <a:lnTo>
                    <a:pt x="114" y="132"/>
                  </a:lnTo>
                  <a:lnTo>
                    <a:pt x="120" y="138"/>
                  </a:lnTo>
                  <a:lnTo>
                    <a:pt x="132" y="144"/>
                  </a:lnTo>
                  <a:lnTo>
                    <a:pt x="144" y="138"/>
                  </a:lnTo>
                  <a:lnTo>
                    <a:pt x="150" y="138"/>
                  </a:lnTo>
                  <a:lnTo>
                    <a:pt x="156" y="126"/>
                  </a:lnTo>
                  <a:lnTo>
                    <a:pt x="156" y="120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20"/>
                  </a:lnTo>
                  <a:lnTo>
                    <a:pt x="114" y="1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5" name="Croatia" descr="© INSCALE GmbH, 05.05.2010&#10;http://www.presentationload.com/">
              <a:extLst>
                <a:ext uri="{FF2B5EF4-FFF2-40B4-BE49-F238E27FC236}">
                  <a16:creationId xmlns:a16="http://schemas.microsoft.com/office/drawing/2014/main" id="{4C9A4B30-42A6-B563-5121-67C99D48E828}"/>
                </a:ext>
              </a:extLst>
            </p:cNvPr>
            <p:cNvSpPr>
              <a:spLocks/>
            </p:cNvSpPr>
            <p:nvPr/>
          </p:nvSpPr>
          <p:spPr bwMode="gray">
            <a:xfrm>
              <a:off x="4592644" y="1801325"/>
              <a:ext cx="139343" cy="103766"/>
            </a:xfrm>
            <a:custGeom>
              <a:avLst/>
              <a:gdLst>
                <a:gd name="T0" fmla="*/ 2147483647 w 366"/>
                <a:gd name="T1" fmla="*/ 2147483647 h 276"/>
                <a:gd name="T2" fmla="*/ 2147483647 w 366"/>
                <a:gd name="T3" fmla="*/ 2147483647 h 276"/>
                <a:gd name="T4" fmla="*/ 2147483647 w 366"/>
                <a:gd name="T5" fmla="*/ 2147483647 h 276"/>
                <a:gd name="T6" fmla="*/ 2147483647 w 366"/>
                <a:gd name="T7" fmla="*/ 2147483647 h 276"/>
                <a:gd name="T8" fmla="*/ 2147483647 w 366"/>
                <a:gd name="T9" fmla="*/ 2147483647 h 276"/>
                <a:gd name="T10" fmla="*/ 2147483647 w 366"/>
                <a:gd name="T11" fmla="*/ 2147483647 h 276"/>
                <a:gd name="T12" fmla="*/ 2147483647 w 366"/>
                <a:gd name="T13" fmla="*/ 2147483647 h 276"/>
                <a:gd name="T14" fmla="*/ 2147483647 w 366"/>
                <a:gd name="T15" fmla="*/ 2147483647 h 276"/>
                <a:gd name="T16" fmla="*/ 2147483647 w 366"/>
                <a:gd name="T17" fmla="*/ 2147483647 h 276"/>
                <a:gd name="T18" fmla="*/ 2147483647 w 366"/>
                <a:gd name="T19" fmla="*/ 2147483647 h 276"/>
                <a:gd name="T20" fmla="*/ 2147483647 w 366"/>
                <a:gd name="T21" fmla="*/ 2147483647 h 276"/>
                <a:gd name="T22" fmla="*/ 2147483647 w 366"/>
                <a:gd name="T23" fmla="*/ 0 h 276"/>
                <a:gd name="T24" fmla="*/ 2147483647 w 366"/>
                <a:gd name="T25" fmla="*/ 2147483647 h 276"/>
                <a:gd name="T26" fmla="*/ 2147483647 w 366"/>
                <a:gd name="T27" fmla="*/ 2147483647 h 276"/>
                <a:gd name="T28" fmla="*/ 2147483647 w 366"/>
                <a:gd name="T29" fmla="*/ 2147483647 h 276"/>
                <a:gd name="T30" fmla="*/ 2147483647 w 366"/>
                <a:gd name="T31" fmla="*/ 2147483647 h 276"/>
                <a:gd name="T32" fmla="*/ 2147483647 w 366"/>
                <a:gd name="T33" fmla="*/ 2147483647 h 276"/>
                <a:gd name="T34" fmla="*/ 2147483647 w 366"/>
                <a:gd name="T35" fmla="*/ 2147483647 h 276"/>
                <a:gd name="T36" fmla="*/ 2147483647 w 366"/>
                <a:gd name="T37" fmla="*/ 2147483647 h 276"/>
                <a:gd name="T38" fmla="*/ 2147483647 w 366"/>
                <a:gd name="T39" fmla="*/ 2147483647 h 276"/>
                <a:gd name="T40" fmla="*/ 0 w 366"/>
                <a:gd name="T41" fmla="*/ 2147483647 h 276"/>
                <a:gd name="T42" fmla="*/ 2147483647 w 366"/>
                <a:gd name="T43" fmla="*/ 2147483647 h 276"/>
                <a:gd name="T44" fmla="*/ 2147483647 w 366"/>
                <a:gd name="T45" fmla="*/ 2147483647 h 276"/>
                <a:gd name="T46" fmla="*/ 2147483647 w 366"/>
                <a:gd name="T47" fmla="*/ 2147483647 h 276"/>
                <a:gd name="T48" fmla="*/ 2147483647 w 366"/>
                <a:gd name="T49" fmla="*/ 2147483647 h 276"/>
                <a:gd name="T50" fmla="*/ 2147483647 w 366"/>
                <a:gd name="T51" fmla="*/ 2147483647 h 276"/>
                <a:gd name="T52" fmla="*/ 2147483647 w 366"/>
                <a:gd name="T53" fmla="*/ 2147483647 h 276"/>
                <a:gd name="T54" fmla="*/ 2147483647 w 366"/>
                <a:gd name="T55" fmla="*/ 2147483647 h 276"/>
                <a:gd name="T56" fmla="*/ 2147483647 w 366"/>
                <a:gd name="T57" fmla="*/ 2147483647 h 276"/>
                <a:gd name="T58" fmla="*/ 2147483647 w 366"/>
                <a:gd name="T59" fmla="*/ 2147483647 h 276"/>
                <a:gd name="T60" fmla="*/ 2147483647 w 366"/>
                <a:gd name="T61" fmla="*/ 2147483647 h 276"/>
                <a:gd name="T62" fmla="*/ 2147483647 w 366"/>
                <a:gd name="T63" fmla="*/ 2147483647 h 276"/>
                <a:gd name="T64" fmla="*/ 2147483647 w 366"/>
                <a:gd name="T65" fmla="*/ 2147483647 h 276"/>
                <a:gd name="T66" fmla="*/ 2147483647 w 366"/>
                <a:gd name="T67" fmla="*/ 2147483647 h 276"/>
                <a:gd name="T68" fmla="*/ 2147483647 w 366"/>
                <a:gd name="T69" fmla="*/ 2147483647 h 276"/>
                <a:gd name="T70" fmla="*/ 2147483647 w 366"/>
                <a:gd name="T71" fmla="*/ 2147483647 h 276"/>
                <a:gd name="T72" fmla="*/ 2147483647 w 366"/>
                <a:gd name="T73" fmla="*/ 2147483647 h 276"/>
                <a:gd name="T74" fmla="*/ 2147483647 w 366"/>
                <a:gd name="T75" fmla="*/ 2147483647 h 276"/>
                <a:gd name="T76" fmla="*/ 2147483647 w 366"/>
                <a:gd name="T77" fmla="*/ 2147483647 h 276"/>
                <a:gd name="T78" fmla="*/ 2147483647 w 366"/>
                <a:gd name="T79" fmla="*/ 2147483647 h 276"/>
                <a:gd name="T80" fmla="*/ 2147483647 w 366"/>
                <a:gd name="T81" fmla="*/ 2147483647 h 276"/>
                <a:gd name="T82" fmla="*/ 2147483647 w 366"/>
                <a:gd name="T83" fmla="*/ 2147483647 h 276"/>
                <a:gd name="T84" fmla="*/ 2147483647 w 366"/>
                <a:gd name="T85" fmla="*/ 2147483647 h 276"/>
                <a:gd name="T86" fmla="*/ 2147483647 w 366"/>
                <a:gd name="T87" fmla="*/ 2147483647 h 276"/>
                <a:gd name="T88" fmla="*/ 2147483647 w 366"/>
                <a:gd name="T89" fmla="*/ 2147483647 h 276"/>
                <a:gd name="T90" fmla="*/ 2147483647 w 366"/>
                <a:gd name="T91" fmla="*/ 2147483647 h 2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66"/>
                <a:gd name="T139" fmla="*/ 0 h 276"/>
                <a:gd name="T140" fmla="*/ 366 w 366"/>
                <a:gd name="T141" fmla="*/ 276 h 2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66" h="276">
                  <a:moveTo>
                    <a:pt x="342" y="126"/>
                  </a:moveTo>
                  <a:lnTo>
                    <a:pt x="342" y="114"/>
                  </a:lnTo>
                  <a:lnTo>
                    <a:pt x="348" y="114"/>
                  </a:lnTo>
                  <a:lnTo>
                    <a:pt x="354" y="108"/>
                  </a:lnTo>
                  <a:lnTo>
                    <a:pt x="360" y="108"/>
                  </a:lnTo>
                  <a:lnTo>
                    <a:pt x="366" y="102"/>
                  </a:lnTo>
                  <a:lnTo>
                    <a:pt x="360" y="102"/>
                  </a:lnTo>
                  <a:lnTo>
                    <a:pt x="348" y="96"/>
                  </a:lnTo>
                  <a:lnTo>
                    <a:pt x="336" y="96"/>
                  </a:lnTo>
                  <a:lnTo>
                    <a:pt x="342" y="78"/>
                  </a:lnTo>
                  <a:lnTo>
                    <a:pt x="336" y="78"/>
                  </a:lnTo>
                  <a:lnTo>
                    <a:pt x="330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70" y="60"/>
                  </a:lnTo>
                  <a:lnTo>
                    <a:pt x="264" y="48"/>
                  </a:lnTo>
                  <a:lnTo>
                    <a:pt x="246" y="48"/>
                  </a:lnTo>
                  <a:lnTo>
                    <a:pt x="234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04" y="18"/>
                  </a:lnTo>
                  <a:lnTo>
                    <a:pt x="204" y="12"/>
                  </a:lnTo>
                  <a:lnTo>
                    <a:pt x="198" y="6"/>
                  </a:lnTo>
                  <a:lnTo>
                    <a:pt x="186" y="0"/>
                  </a:lnTo>
                  <a:lnTo>
                    <a:pt x="162" y="0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20" y="18"/>
                  </a:lnTo>
                  <a:lnTo>
                    <a:pt x="120" y="3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14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60" y="78"/>
                  </a:lnTo>
                  <a:lnTo>
                    <a:pt x="54" y="72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78"/>
                  </a:lnTo>
                  <a:lnTo>
                    <a:pt x="18" y="72"/>
                  </a:lnTo>
                  <a:lnTo>
                    <a:pt x="18" y="84"/>
                  </a:lnTo>
                  <a:lnTo>
                    <a:pt x="0" y="84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12" y="120"/>
                  </a:lnTo>
                  <a:lnTo>
                    <a:pt x="24" y="114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14"/>
                  </a:lnTo>
                  <a:lnTo>
                    <a:pt x="48" y="132"/>
                  </a:lnTo>
                  <a:lnTo>
                    <a:pt x="78" y="126"/>
                  </a:lnTo>
                  <a:lnTo>
                    <a:pt x="78" y="132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84" y="162"/>
                  </a:lnTo>
                  <a:lnTo>
                    <a:pt x="96" y="168"/>
                  </a:lnTo>
                  <a:lnTo>
                    <a:pt x="96" y="180"/>
                  </a:lnTo>
                  <a:lnTo>
                    <a:pt x="144" y="216"/>
                  </a:lnTo>
                  <a:lnTo>
                    <a:pt x="144" y="240"/>
                  </a:lnTo>
                  <a:lnTo>
                    <a:pt x="198" y="240"/>
                  </a:lnTo>
                  <a:lnTo>
                    <a:pt x="210" y="246"/>
                  </a:lnTo>
                  <a:lnTo>
                    <a:pt x="216" y="252"/>
                  </a:lnTo>
                  <a:lnTo>
                    <a:pt x="216" y="276"/>
                  </a:lnTo>
                  <a:lnTo>
                    <a:pt x="246" y="276"/>
                  </a:lnTo>
                  <a:lnTo>
                    <a:pt x="252" y="270"/>
                  </a:lnTo>
                  <a:lnTo>
                    <a:pt x="252" y="264"/>
                  </a:lnTo>
                  <a:lnTo>
                    <a:pt x="246" y="252"/>
                  </a:lnTo>
                  <a:lnTo>
                    <a:pt x="234" y="246"/>
                  </a:lnTo>
                  <a:lnTo>
                    <a:pt x="216" y="234"/>
                  </a:lnTo>
                  <a:lnTo>
                    <a:pt x="204" y="228"/>
                  </a:lnTo>
                  <a:lnTo>
                    <a:pt x="192" y="216"/>
                  </a:lnTo>
                  <a:lnTo>
                    <a:pt x="180" y="186"/>
                  </a:lnTo>
                  <a:lnTo>
                    <a:pt x="162" y="180"/>
                  </a:lnTo>
                  <a:lnTo>
                    <a:pt x="162" y="162"/>
                  </a:lnTo>
                  <a:lnTo>
                    <a:pt x="156" y="156"/>
                  </a:lnTo>
                  <a:lnTo>
                    <a:pt x="150" y="156"/>
                  </a:lnTo>
                  <a:lnTo>
                    <a:pt x="150" y="144"/>
                  </a:lnTo>
                  <a:lnTo>
                    <a:pt x="132" y="138"/>
                  </a:lnTo>
                  <a:lnTo>
                    <a:pt x="120" y="126"/>
                  </a:lnTo>
                  <a:lnTo>
                    <a:pt x="138" y="120"/>
                  </a:lnTo>
                  <a:lnTo>
                    <a:pt x="138" y="96"/>
                  </a:lnTo>
                  <a:lnTo>
                    <a:pt x="144" y="96"/>
                  </a:lnTo>
                  <a:lnTo>
                    <a:pt x="150" y="102"/>
                  </a:lnTo>
                  <a:lnTo>
                    <a:pt x="162" y="108"/>
                  </a:lnTo>
                  <a:lnTo>
                    <a:pt x="186" y="102"/>
                  </a:lnTo>
                  <a:lnTo>
                    <a:pt x="210" y="102"/>
                  </a:lnTo>
                  <a:lnTo>
                    <a:pt x="228" y="108"/>
                  </a:lnTo>
                  <a:lnTo>
                    <a:pt x="240" y="102"/>
                  </a:lnTo>
                  <a:lnTo>
                    <a:pt x="252" y="102"/>
                  </a:lnTo>
                  <a:lnTo>
                    <a:pt x="258" y="108"/>
                  </a:lnTo>
                  <a:lnTo>
                    <a:pt x="312" y="108"/>
                  </a:lnTo>
                  <a:lnTo>
                    <a:pt x="324" y="126"/>
                  </a:lnTo>
                  <a:lnTo>
                    <a:pt x="342" y="1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6" name="Côte d'Ivoire" descr="© INSCALE GmbH, 05.05.2010&#10;http://www.presentationload.com/">
              <a:extLst>
                <a:ext uri="{FF2B5EF4-FFF2-40B4-BE49-F238E27FC236}">
                  <a16:creationId xmlns:a16="http://schemas.microsoft.com/office/drawing/2014/main" id="{4A5F868B-F93A-F86D-485C-3B3AC9A6DC4C}"/>
                </a:ext>
              </a:extLst>
            </p:cNvPr>
            <p:cNvSpPr>
              <a:spLocks/>
            </p:cNvSpPr>
            <p:nvPr/>
          </p:nvSpPr>
          <p:spPr bwMode="gray">
            <a:xfrm>
              <a:off x="4001177" y="2890873"/>
              <a:ext cx="166026" cy="195673"/>
            </a:xfrm>
            <a:custGeom>
              <a:avLst/>
              <a:gdLst>
                <a:gd name="T0" fmla="*/ 2147483647 w 438"/>
                <a:gd name="T1" fmla="*/ 2147483647 h 516"/>
                <a:gd name="T2" fmla="*/ 2147483647 w 438"/>
                <a:gd name="T3" fmla="*/ 2147483647 h 516"/>
                <a:gd name="T4" fmla="*/ 2147483647 w 438"/>
                <a:gd name="T5" fmla="*/ 2147483647 h 516"/>
                <a:gd name="T6" fmla="*/ 2147483647 w 438"/>
                <a:gd name="T7" fmla="*/ 2147483647 h 516"/>
                <a:gd name="T8" fmla="*/ 2147483647 w 438"/>
                <a:gd name="T9" fmla="*/ 2147483647 h 516"/>
                <a:gd name="T10" fmla="*/ 2147483647 w 438"/>
                <a:gd name="T11" fmla="*/ 2147483647 h 516"/>
                <a:gd name="T12" fmla="*/ 2147483647 w 438"/>
                <a:gd name="T13" fmla="*/ 2147483647 h 516"/>
                <a:gd name="T14" fmla="*/ 2147483647 w 438"/>
                <a:gd name="T15" fmla="*/ 2147483647 h 516"/>
                <a:gd name="T16" fmla="*/ 2147483647 w 438"/>
                <a:gd name="T17" fmla="*/ 2147483647 h 516"/>
                <a:gd name="T18" fmla="*/ 2147483647 w 438"/>
                <a:gd name="T19" fmla="*/ 2147483647 h 516"/>
                <a:gd name="T20" fmla="*/ 2147483647 w 438"/>
                <a:gd name="T21" fmla="*/ 2147483647 h 516"/>
                <a:gd name="T22" fmla="*/ 2147483647 w 438"/>
                <a:gd name="T23" fmla="*/ 2147483647 h 516"/>
                <a:gd name="T24" fmla="*/ 2147483647 w 438"/>
                <a:gd name="T25" fmla="*/ 2147483647 h 516"/>
                <a:gd name="T26" fmla="*/ 2147483647 w 438"/>
                <a:gd name="T27" fmla="*/ 2147483647 h 516"/>
                <a:gd name="T28" fmla="*/ 2147483647 w 438"/>
                <a:gd name="T29" fmla="*/ 2147483647 h 516"/>
                <a:gd name="T30" fmla="*/ 2147483647 w 438"/>
                <a:gd name="T31" fmla="*/ 2147483647 h 516"/>
                <a:gd name="T32" fmla="*/ 2147483647 w 438"/>
                <a:gd name="T33" fmla="*/ 0 h 516"/>
                <a:gd name="T34" fmla="*/ 2147483647 w 438"/>
                <a:gd name="T35" fmla="*/ 2147483647 h 516"/>
                <a:gd name="T36" fmla="*/ 2147483647 w 438"/>
                <a:gd name="T37" fmla="*/ 2147483647 h 516"/>
                <a:gd name="T38" fmla="*/ 2147483647 w 438"/>
                <a:gd name="T39" fmla="*/ 2147483647 h 516"/>
                <a:gd name="T40" fmla="*/ 2147483647 w 438"/>
                <a:gd name="T41" fmla="*/ 2147483647 h 516"/>
                <a:gd name="T42" fmla="*/ 2147483647 w 438"/>
                <a:gd name="T43" fmla="*/ 2147483647 h 516"/>
                <a:gd name="T44" fmla="*/ 2147483647 w 438"/>
                <a:gd name="T45" fmla="*/ 2147483647 h 516"/>
                <a:gd name="T46" fmla="*/ 2147483647 w 438"/>
                <a:gd name="T47" fmla="*/ 2147483647 h 516"/>
                <a:gd name="T48" fmla="*/ 2147483647 w 438"/>
                <a:gd name="T49" fmla="*/ 2147483647 h 516"/>
                <a:gd name="T50" fmla="*/ 2147483647 w 438"/>
                <a:gd name="T51" fmla="*/ 2147483647 h 516"/>
                <a:gd name="T52" fmla="*/ 2147483647 w 438"/>
                <a:gd name="T53" fmla="*/ 2147483647 h 516"/>
                <a:gd name="T54" fmla="*/ 2147483647 w 438"/>
                <a:gd name="T55" fmla="*/ 2147483647 h 516"/>
                <a:gd name="T56" fmla="*/ 2147483647 w 438"/>
                <a:gd name="T57" fmla="*/ 2147483647 h 516"/>
                <a:gd name="T58" fmla="*/ 2147483647 w 438"/>
                <a:gd name="T59" fmla="*/ 2147483647 h 516"/>
                <a:gd name="T60" fmla="*/ 2147483647 w 438"/>
                <a:gd name="T61" fmla="*/ 2147483647 h 516"/>
                <a:gd name="T62" fmla="*/ 2147483647 w 438"/>
                <a:gd name="T63" fmla="*/ 2147483647 h 516"/>
                <a:gd name="T64" fmla="*/ 2147483647 w 438"/>
                <a:gd name="T65" fmla="*/ 2147483647 h 516"/>
                <a:gd name="T66" fmla="*/ 2147483647 w 438"/>
                <a:gd name="T67" fmla="*/ 2147483647 h 516"/>
                <a:gd name="T68" fmla="*/ 2147483647 w 438"/>
                <a:gd name="T69" fmla="*/ 2147483647 h 516"/>
                <a:gd name="T70" fmla="*/ 2147483647 w 438"/>
                <a:gd name="T71" fmla="*/ 2147483647 h 516"/>
                <a:gd name="T72" fmla="*/ 2147483647 w 438"/>
                <a:gd name="T73" fmla="*/ 2147483647 h 516"/>
                <a:gd name="T74" fmla="*/ 2147483647 w 438"/>
                <a:gd name="T75" fmla="*/ 2147483647 h 516"/>
                <a:gd name="T76" fmla="*/ 2147483647 w 438"/>
                <a:gd name="T77" fmla="*/ 2147483647 h 516"/>
                <a:gd name="T78" fmla="*/ 2147483647 w 438"/>
                <a:gd name="T79" fmla="*/ 2147483647 h 516"/>
                <a:gd name="T80" fmla="*/ 2147483647 w 438"/>
                <a:gd name="T81" fmla="*/ 2147483647 h 516"/>
                <a:gd name="T82" fmla="*/ 2147483647 w 438"/>
                <a:gd name="T83" fmla="*/ 2147483647 h 516"/>
                <a:gd name="T84" fmla="*/ 2147483647 w 438"/>
                <a:gd name="T85" fmla="*/ 2147483647 h 516"/>
                <a:gd name="T86" fmla="*/ 2147483647 w 438"/>
                <a:gd name="T87" fmla="*/ 2147483647 h 516"/>
                <a:gd name="T88" fmla="*/ 2147483647 w 438"/>
                <a:gd name="T89" fmla="*/ 2147483647 h 5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38"/>
                <a:gd name="T136" fmla="*/ 0 h 516"/>
                <a:gd name="T137" fmla="*/ 438 w 438"/>
                <a:gd name="T138" fmla="*/ 516 h 5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38" h="516">
                  <a:moveTo>
                    <a:pt x="402" y="408"/>
                  </a:moveTo>
                  <a:lnTo>
                    <a:pt x="402" y="402"/>
                  </a:lnTo>
                  <a:lnTo>
                    <a:pt x="396" y="396"/>
                  </a:lnTo>
                  <a:lnTo>
                    <a:pt x="390" y="384"/>
                  </a:lnTo>
                  <a:lnTo>
                    <a:pt x="390" y="372"/>
                  </a:lnTo>
                  <a:lnTo>
                    <a:pt x="384" y="354"/>
                  </a:lnTo>
                  <a:lnTo>
                    <a:pt x="378" y="342"/>
                  </a:lnTo>
                  <a:lnTo>
                    <a:pt x="378" y="318"/>
                  </a:lnTo>
                  <a:lnTo>
                    <a:pt x="384" y="312"/>
                  </a:lnTo>
                  <a:lnTo>
                    <a:pt x="390" y="300"/>
                  </a:lnTo>
                  <a:lnTo>
                    <a:pt x="408" y="282"/>
                  </a:lnTo>
                  <a:lnTo>
                    <a:pt x="408" y="270"/>
                  </a:lnTo>
                  <a:lnTo>
                    <a:pt x="414" y="258"/>
                  </a:lnTo>
                  <a:lnTo>
                    <a:pt x="414" y="240"/>
                  </a:lnTo>
                  <a:lnTo>
                    <a:pt x="420" y="228"/>
                  </a:lnTo>
                  <a:lnTo>
                    <a:pt x="426" y="222"/>
                  </a:lnTo>
                  <a:lnTo>
                    <a:pt x="438" y="198"/>
                  </a:lnTo>
                  <a:lnTo>
                    <a:pt x="438" y="186"/>
                  </a:lnTo>
                  <a:lnTo>
                    <a:pt x="432" y="174"/>
                  </a:lnTo>
                  <a:lnTo>
                    <a:pt x="432" y="162"/>
                  </a:lnTo>
                  <a:lnTo>
                    <a:pt x="426" y="150"/>
                  </a:lnTo>
                  <a:lnTo>
                    <a:pt x="426" y="138"/>
                  </a:lnTo>
                  <a:lnTo>
                    <a:pt x="420" y="132"/>
                  </a:lnTo>
                  <a:lnTo>
                    <a:pt x="420" y="126"/>
                  </a:lnTo>
                  <a:lnTo>
                    <a:pt x="432" y="126"/>
                  </a:lnTo>
                  <a:lnTo>
                    <a:pt x="426" y="96"/>
                  </a:lnTo>
                  <a:lnTo>
                    <a:pt x="408" y="102"/>
                  </a:lnTo>
                  <a:lnTo>
                    <a:pt x="408" y="90"/>
                  </a:lnTo>
                  <a:lnTo>
                    <a:pt x="390" y="72"/>
                  </a:lnTo>
                  <a:lnTo>
                    <a:pt x="372" y="66"/>
                  </a:lnTo>
                  <a:lnTo>
                    <a:pt x="342" y="66"/>
                  </a:lnTo>
                  <a:lnTo>
                    <a:pt x="318" y="78"/>
                  </a:lnTo>
                  <a:lnTo>
                    <a:pt x="318" y="84"/>
                  </a:lnTo>
                  <a:lnTo>
                    <a:pt x="312" y="90"/>
                  </a:lnTo>
                  <a:lnTo>
                    <a:pt x="300" y="90"/>
                  </a:lnTo>
                  <a:lnTo>
                    <a:pt x="294" y="84"/>
                  </a:lnTo>
                  <a:lnTo>
                    <a:pt x="282" y="84"/>
                  </a:lnTo>
                  <a:lnTo>
                    <a:pt x="276" y="78"/>
                  </a:lnTo>
                  <a:lnTo>
                    <a:pt x="264" y="72"/>
                  </a:lnTo>
                  <a:lnTo>
                    <a:pt x="258" y="60"/>
                  </a:lnTo>
                  <a:lnTo>
                    <a:pt x="258" y="48"/>
                  </a:lnTo>
                  <a:lnTo>
                    <a:pt x="252" y="42"/>
                  </a:lnTo>
                  <a:lnTo>
                    <a:pt x="252" y="36"/>
                  </a:lnTo>
                  <a:lnTo>
                    <a:pt x="228" y="42"/>
                  </a:lnTo>
                  <a:lnTo>
                    <a:pt x="228" y="18"/>
                  </a:lnTo>
                  <a:lnTo>
                    <a:pt x="216" y="18"/>
                  </a:lnTo>
                  <a:lnTo>
                    <a:pt x="210" y="24"/>
                  </a:lnTo>
                  <a:lnTo>
                    <a:pt x="204" y="36"/>
                  </a:lnTo>
                  <a:lnTo>
                    <a:pt x="198" y="42"/>
                  </a:lnTo>
                  <a:lnTo>
                    <a:pt x="174" y="3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50" y="6"/>
                  </a:lnTo>
                  <a:lnTo>
                    <a:pt x="144" y="30"/>
                  </a:lnTo>
                  <a:lnTo>
                    <a:pt x="126" y="30"/>
                  </a:lnTo>
                  <a:lnTo>
                    <a:pt x="120" y="48"/>
                  </a:lnTo>
                  <a:lnTo>
                    <a:pt x="102" y="30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54" y="42"/>
                  </a:lnTo>
                  <a:lnTo>
                    <a:pt x="36" y="66"/>
                  </a:lnTo>
                  <a:lnTo>
                    <a:pt x="42" y="102"/>
                  </a:lnTo>
                  <a:lnTo>
                    <a:pt x="60" y="108"/>
                  </a:lnTo>
                  <a:lnTo>
                    <a:pt x="48" y="126"/>
                  </a:lnTo>
                  <a:lnTo>
                    <a:pt x="66" y="132"/>
                  </a:lnTo>
                  <a:lnTo>
                    <a:pt x="60" y="138"/>
                  </a:lnTo>
                  <a:lnTo>
                    <a:pt x="54" y="150"/>
                  </a:lnTo>
                  <a:lnTo>
                    <a:pt x="54" y="162"/>
                  </a:lnTo>
                  <a:lnTo>
                    <a:pt x="60" y="162"/>
                  </a:lnTo>
                  <a:lnTo>
                    <a:pt x="72" y="168"/>
                  </a:lnTo>
                  <a:lnTo>
                    <a:pt x="78" y="168"/>
                  </a:lnTo>
                  <a:lnTo>
                    <a:pt x="78" y="180"/>
                  </a:lnTo>
                  <a:lnTo>
                    <a:pt x="72" y="186"/>
                  </a:lnTo>
                  <a:lnTo>
                    <a:pt x="72" y="192"/>
                  </a:lnTo>
                  <a:lnTo>
                    <a:pt x="66" y="186"/>
                  </a:lnTo>
                  <a:lnTo>
                    <a:pt x="54" y="186"/>
                  </a:lnTo>
                  <a:lnTo>
                    <a:pt x="48" y="180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36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36" y="222"/>
                  </a:lnTo>
                  <a:lnTo>
                    <a:pt x="36" y="228"/>
                  </a:lnTo>
                  <a:lnTo>
                    <a:pt x="42" y="234"/>
                  </a:lnTo>
                  <a:lnTo>
                    <a:pt x="42" y="252"/>
                  </a:lnTo>
                  <a:lnTo>
                    <a:pt x="36" y="258"/>
                  </a:lnTo>
                  <a:lnTo>
                    <a:pt x="30" y="258"/>
                  </a:lnTo>
                  <a:lnTo>
                    <a:pt x="18" y="252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24" y="282"/>
                  </a:lnTo>
                  <a:lnTo>
                    <a:pt x="24" y="306"/>
                  </a:lnTo>
                  <a:lnTo>
                    <a:pt x="18" y="324"/>
                  </a:lnTo>
                  <a:lnTo>
                    <a:pt x="6" y="330"/>
                  </a:lnTo>
                  <a:lnTo>
                    <a:pt x="0" y="342"/>
                  </a:lnTo>
                  <a:lnTo>
                    <a:pt x="6" y="348"/>
                  </a:lnTo>
                  <a:lnTo>
                    <a:pt x="24" y="348"/>
                  </a:lnTo>
                  <a:lnTo>
                    <a:pt x="24" y="360"/>
                  </a:lnTo>
                  <a:lnTo>
                    <a:pt x="60" y="354"/>
                  </a:lnTo>
                  <a:lnTo>
                    <a:pt x="60" y="384"/>
                  </a:lnTo>
                  <a:lnTo>
                    <a:pt x="90" y="414"/>
                  </a:lnTo>
                  <a:lnTo>
                    <a:pt x="90" y="438"/>
                  </a:lnTo>
                  <a:lnTo>
                    <a:pt x="84" y="450"/>
                  </a:lnTo>
                  <a:lnTo>
                    <a:pt x="84" y="462"/>
                  </a:lnTo>
                  <a:lnTo>
                    <a:pt x="78" y="468"/>
                  </a:lnTo>
                  <a:lnTo>
                    <a:pt x="78" y="516"/>
                  </a:lnTo>
                  <a:lnTo>
                    <a:pt x="90" y="516"/>
                  </a:lnTo>
                  <a:lnTo>
                    <a:pt x="96" y="510"/>
                  </a:lnTo>
                  <a:lnTo>
                    <a:pt x="102" y="498"/>
                  </a:lnTo>
                  <a:lnTo>
                    <a:pt x="114" y="498"/>
                  </a:lnTo>
                  <a:lnTo>
                    <a:pt x="126" y="486"/>
                  </a:lnTo>
                  <a:lnTo>
                    <a:pt x="138" y="480"/>
                  </a:lnTo>
                  <a:lnTo>
                    <a:pt x="198" y="456"/>
                  </a:lnTo>
                  <a:lnTo>
                    <a:pt x="228" y="450"/>
                  </a:lnTo>
                  <a:lnTo>
                    <a:pt x="264" y="450"/>
                  </a:lnTo>
                  <a:lnTo>
                    <a:pt x="270" y="444"/>
                  </a:lnTo>
                  <a:lnTo>
                    <a:pt x="282" y="444"/>
                  </a:lnTo>
                  <a:lnTo>
                    <a:pt x="294" y="438"/>
                  </a:lnTo>
                  <a:lnTo>
                    <a:pt x="330" y="438"/>
                  </a:lnTo>
                  <a:lnTo>
                    <a:pt x="336" y="444"/>
                  </a:lnTo>
                  <a:lnTo>
                    <a:pt x="342" y="444"/>
                  </a:lnTo>
                  <a:lnTo>
                    <a:pt x="348" y="450"/>
                  </a:lnTo>
                  <a:lnTo>
                    <a:pt x="366" y="450"/>
                  </a:lnTo>
                  <a:lnTo>
                    <a:pt x="378" y="438"/>
                  </a:lnTo>
                  <a:lnTo>
                    <a:pt x="384" y="438"/>
                  </a:lnTo>
                  <a:lnTo>
                    <a:pt x="384" y="444"/>
                  </a:lnTo>
                  <a:lnTo>
                    <a:pt x="396" y="456"/>
                  </a:lnTo>
                  <a:lnTo>
                    <a:pt x="408" y="462"/>
                  </a:lnTo>
                  <a:lnTo>
                    <a:pt x="420" y="462"/>
                  </a:lnTo>
                  <a:lnTo>
                    <a:pt x="426" y="468"/>
                  </a:lnTo>
                  <a:lnTo>
                    <a:pt x="426" y="414"/>
                  </a:lnTo>
                  <a:lnTo>
                    <a:pt x="402" y="40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7" name="Costa Rica" descr="© INSCALE GmbH, 05.05.2010&#10;http://www.presentationload.com/">
              <a:extLst>
                <a:ext uri="{FF2B5EF4-FFF2-40B4-BE49-F238E27FC236}">
                  <a16:creationId xmlns:a16="http://schemas.microsoft.com/office/drawing/2014/main" id="{95DC9073-0C24-A63B-0E83-081FCE67CA16}"/>
                </a:ext>
              </a:extLst>
            </p:cNvPr>
            <p:cNvSpPr>
              <a:spLocks/>
            </p:cNvSpPr>
            <p:nvPr/>
          </p:nvSpPr>
          <p:spPr bwMode="gray">
            <a:xfrm>
              <a:off x="1925855" y="2876049"/>
              <a:ext cx="90425" cy="87461"/>
            </a:xfrm>
            <a:custGeom>
              <a:avLst/>
              <a:gdLst>
                <a:gd name="T0" fmla="*/ 2147483647 w 240"/>
                <a:gd name="T1" fmla="*/ 2147483647 h 228"/>
                <a:gd name="T2" fmla="*/ 2147483647 w 240"/>
                <a:gd name="T3" fmla="*/ 2147483647 h 228"/>
                <a:gd name="T4" fmla="*/ 2147483647 w 240"/>
                <a:gd name="T5" fmla="*/ 2147483647 h 228"/>
                <a:gd name="T6" fmla="*/ 2147483647 w 240"/>
                <a:gd name="T7" fmla="*/ 2147483647 h 228"/>
                <a:gd name="T8" fmla="*/ 2147483647 w 240"/>
                <a:gd name="T9" fmla="*/ 2147483647 h 228"/>
                <a:gd name="T10" fmla="*/ 2147483647 w 240"/>
                <a:gd name="T11" fmla="*/ 2147483647 h 228"/>
                <a:gd name="T12" fmla="*/ 2147483647 w 240"/>
                <a:gd name="T13" fmla="*/ 2147483647 h 228"/>
                <a:gd name="T14" fmla="*/ 2147483647 w 240"/>
                <a:gd name="T15" fmla="*/ 2147483647 h 228"/>
                <a:gd name="T16" fmla="*/ 2147483647 w 240"/>
                <a:gd name="T17" fmla="*/ 2147483647 h 228"/>
                <a:gd name="T18" fmla="*/ 2147483647 w 240"/>
                <a:gd name="T19" fmla="*/ 2147483647 h 228"/>
                <a:gd name="T20" fmla="*/ 2147483647 w 240"/>
                <a:gd name="T21" fmla="*/ 2147483647 h 228"/>
                <a:gd name="T22" fmla="*/ 2147483647 w 240"/>
                <a:gd name="T23" fmla="*/ 2147483647 h 228"/>
                <a:gd name="T24" fmla="*/ 2147483647 w 240"/>
                <a:gd name="T25" fmla="*/ 2147483647 h 228"/>
                <a:gd name="T26" fmla="*/ 2147483647 w 240"/>
                <a:gd name="T27" fmla="*/ 2147483647 h 228"/>
                <a:gd name="T28" fmla="*/ 2147483647 w 240"/>
                <a:gd name="T29" fmla="*/ 2147483647 h 228"/>
                <a:gd name="T30" fmla="*/ 2147483647 w 240"/>
                <a:gd name="T31" fmla="*/ 0 h 228"/>
                <a:gd name="T32" fmla="*/ 2147483647 w 240"/>
                <a:gd name="T33" fmla="*/ 2147483647 h 228"/>
                <a:gd name="T34" fmla="*/ 2147483647 w 240"/>
                <a:gd name="T35" fmla="*/ 2147483647 h 228"/>
                <a:gd name="T36" fmla="*/ 0 w 240"/>
                <a:gd name="T37" fmla="*/ 2147483647 h 228"/>
                <a:gd name="T38" fmla="*/ 2147483647 w 240"/>
                <a:gd name="T39" fmla="*/ 2147483647 h 228"/>
                <a:gd name="T40" fmla="*/ 2147483647 w 240"/>
                <a:gd name="T41" fmla="*/ 2147483647 h 228"/>
                <a:gd name="T42" fmla="*/ 2147483647 w 240"/>
                <a:gd name="T43" fmla="*/ 2147483647 h 228"/>
                <a:gd name="T44" fmla="*/ 2147483647 w 240"/>
                <a:gd name="T45" fmla="*/ 2147483647 h 228"/>
                <a:gd name="T46" fmla="*/ 2147483647 w 240"/>
                <a:gd name="T47" fmla="*/ 2147483647 h 228"/>
                <a:gd name="T48" fmla="*/ 2147483647 w 240"/>
                <a:gd name="T49" fmla="*/ 2147483647 h 228"/>
                <a:gd name="T50" fmla="*/ 2147483647 w 240"/>
                <a:gd name="T51" fmla="*/ 2147483647 h 228"/>
                <a:gd name="T52" fmla="*/ 2147483647 w 240"/>
                <a:gd name="T53" fmla="*/ 2147483647 h 228"/>
                <a:gd name="T54" fmla="*/ 2147483647 w 240"/>
                <a:gd name="T55" fmla="*/ 2147483647 h 228"/>
                <a:gd name="T56" fmla="*/ 2147483647 w 240"/>
                <a:gd name="T57" fmla="*/ 2147483647 h 228"/>
                <a:gd name="T58" fmla="*/ 2147483647 w 240"/>
                <a:gd name="T59" fmla="*/ 2147483647 h 228"/>
                <a:gd name="T60" fmla="*/ 2147483647 w 240"/>
                <a:gd name="T61" fmla="*/ 2147483647 h 228"/>
                <a:gd name="T62" fmla="*/ 2147483647 w 240"/>
                <a:gd name="T63" fmla="*/ 2147483647 h 228"/>
                <a:gd name="T64" fmla="*/ 2147483647 w 240"/>
                <a:gd name="T65" fmla="*/ 2147483647 h 228"/>
                <a:gd name="T66" fmla="*/ 2147483647 w 240"/>
                <a:gd name="T67" fmla="*/ 2147483647 h 2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0"/>
                <a:gd name="T103" fmla="*/ 0 h 228"/>
                <a:gd name="T104" fmla="*/ 240 w 240"/>
                <a:gd name="T105" fmla="*/ 228 h 2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0" h="228">
                  <a:moveTo>
                    <a:pt x="210" y="198"/>
                  </a:moveTo>
                  <a:lnTo>
                    <a:pt x="216" y="198"/>
                  </a:lnTo>
                  <a:lnTo>
                    <a:pt x="234" y="180"/>
                  </a:lnTo>
                  <a:lnTo>
                    <a:pt x="228" y="174"/>
                  </a:lnTo>
                  <a:lnTo>
                    <a:pt x="210" y="174"/>
                  </a:lnTo>
                  <a:lnTo>
                    <a:pt x="210" y="168"/>
                  </a:lnTo>
                  <a:lnTo>
                    <a:pt x="204" y="162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22" y="138"/>
                  </a:lnTo>
                  <a:lnTo>
                    <a:pt x="228" y="132"/>
                  </a:lnTo>
                  <a:lnTo>
                    <a:pt x="240" y="132"/>
                  </a:lnTo>
                  <a:lnTo>
                    <a:pt x="228" y="126"/>
                  </a:lnTo>
                  <a:lnTo>
                    <a:pt x="210" y="108"/>
                  </a:lnTo>
                  <a:lnTo>
                    <a:pt x="198" y="84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74" y="36"/>
                  </a:lnTo>
                  <a:lnTo>
                    <a:pt x="138" y="36"/>
                  </a:lnTo>
                  <a:lnTo>
                    <a:pt x="126" y="24"/>
                  </a:lnTo>
                  <a:lnTo>
                    <a:pt x="126" y="18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78" y="18"/>
                  </a:lnTo>
                  <a:lnTo>
                    <a:pt x="72" y="12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6" y="30"/>
                  </a:lnTo>
                  <a:lnTo>
                    <a:pt x="18" y="42"/>
                  </a:lnTo>
                  <a:lnTo>
                    <a:pt x="24" y="42"/>
                  </a:lnTo>
                  <a:lnTo>
                    <a:pt x="24" y="48"/>
                  </a:lnTo>
                  <a:lnTo>
                    <a:pt x="6" y="66"/>
                  </a:lnTo>
                  <a:lnTo>
                    <a:pt x="0" y="78"/>
                  </a:lnTo>
                  <a:lnTo>
                    <a:pt x="6" y="90"/>
                  </a:lnTo>
                  <a:lnTo>
                    <a:pt x="18" y="102"/>
                  </a:lnTo>
                  <a:lnTo>
                    <a:pt x="30" y="108"/>
                  </a:lnTo>
                  <a:lnTo>
                    <a:pt x="42" y="108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72" y="102"/>
                  </a:lnTo>
                  <a:lnTo>
                    <a:pt x="66" y="96"/>
                  </a:lnTo>
                  <a:lnTo>
                    <a:pt x="54" y="90"/>
                  </a:lnTo>
                  <a:lnTo>
                    <a:pt x="42" y="78"/>
                  </a:lnTo>
                  <a:lnTo>
                    <a:pt x="42" y="72"/>
                  </a:lnTo>
                  <a:lnTo>
                    <a:pt x="48" y="72"/>
                  </a:lnTo>
                  <a:lnTo>
                    <a:pt x="60" y="78"/>
                  </a:lnTo>
                  <a:lnTo>
                    <a:pt x="66" y="84"/>
                  </a:lnTo>
                  <a:lnTo>
                    <a:pt x="90" y="96"/>
                  </a:lnTo>
                  <a:lnTo>
                    <a:pt x="96" y="102"/>
                  </a:lnTo>
                  <a:lnTo>
                    <a:pt x="96" y="132"/>
                  </a:lnTo>
                  <a:lnTo>
                    <a:pt x="114" y="132"/>
                  </a:lnTo>
                  <a:lnTo>
                    <a:pt x="126" y="138"/>
                  </a:lnTo>
                  <a:lnTo>
                    <a:pt x="138" y="138"/>
                  </a:lnTo>
                  <a:lnTo>
                    <a:pt x="156" y="180"/>
                  </a:lnTo>
                  <a:lnTo>
                    <a:pt x="150" y="186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80" y="222"/>
                  </a:lnTo>
                  <a:lnTo>
                    <a:pt x="192" y="222"/>
                  </a:lnTo>
                  <a:lnTo>
                    <a:pt x="174" y="198"/>
                  </a:lnTo>
                  <a:lnTo>
                    <a:pt x="204" y="228"/>
                  </a:lnTo>
                  <a:lnTo>
                    <a:pt x="210" y="222"/>
                  </a:lnTo>
                  <a:lnTo>
                    <a:pt x="210" y="19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8" name="Congo" descr="© INSCALE GmbH, 05.05.2010&#10;http://www.presentationload.com/">
              <a:extLst>
                <a:ext uri="{FF2B5EF4-FFF2-40B4-BE49-F238E27FC236}">
                  <a16:creationId xmlns:a16="http://schemas.microsoft.com/office/drawing/2014/main" id="{C965A091-7B41-965F-5B5A-FC39370575D5}"/>
                </a:ext>
              </a:extLst>
            </p:cNvPr>
            <p:cNvSpPr>
              <a:spLocks/>
            </p:cNvSpPr>
            <p:nvPr/>
          </p:nvSpPr>
          <p:spPr bwMode="gray">
            <a:xfrm>
              <a:off x="4565961" y="3053935"/>
              <a:ext cx="511419" cy="575162"/>
            </a:xfrm>
            <a:custGeom>
              <a:avLst/>
              <a:gdLst>
                <a:gd name="T0" fmla="*/ 2147483647 w 1350"/>
                <a:gd name="T1" fmla="*/ 2147483647 h 1518"/>
                <a:gd name="T2" fmla="*/ 2147483647 w 1350"/>
                <a:gd name="T3" fmla="*/ 2147483647 h 1518"/>
                <a:gd name="T4" fmla="*/ 2147483647 w 1350"/>
                <a:gd name="T5" fmla="*/ 2147483647 h 1518"/>
                <a:gd name="T6" fmla="*/ 2147483647 w 1350"/>
                <a:gd name="T7" fmla="*/ 2147483647 h 1518"/>
                <a:gd name="T8" fmla="*/ 2147483647 w 1350"/>
                <a:gd name="T9" fmla="*/ 2147483647 h 1518"/>
                <a:gd name="T10" fmla="*/ 2147483647 w 1350"/>
                <a:gd name="T11" fmla="*/ 2147483647 h 1518"/>
                <a:gd name="T12" fmla="*/ 2147483647 w 1350"/>
                <a:gd name="T13" fmla="*/ 2147483647 h 1518"/>
                <a:gd name="T14" fmla="*/ 2147483647 w 1350"/>
                <a:gd name="T15" fmla="*/ 2147483647 h 1518"/>
                <a:gd name="T16" fmla="*/ 2147483647 w 1350"/>
                <a:gd name="T17" fmla="*/ 2147483647 h 1518"/>
                <a:gd name="T18" fmla="*/ 2147483647 w 1350"/>
                <a:gd name="T19" fmla="*/ 2147483647 h 1518"/>
                <a:gd name="T20" fmla="*/ 2147483647 w 1350"/>
                <a:gd name="T21" fmla="*/ 2147483647 h 1518"/>
                <a:gd name="T22" fmla="*/ 2147483647 w 1350"/>
                <a:gd name="T23" fmla="*/ 2147483647 h 1518"/>
                <a:gd name="T24" fmla="*/ 2147483647 w 1350"/>
                <a:gd name="T25" fmla="*/ 2147483647 h 1518"/>
                <a:gd name="T26" fmla="*/ 2147483647 w 1350"/>
                <a:gd name="T27" fmla="*/ 2147483647 h 1518"/>
                <a:gd name="T28" fmla="*/ 2147483647 w 1350"/>
                <a:gd name="T29" fmla="*/ 2147483647 h 1518"/>
                <a:gd name="T30" fmla="*/ 2147483647 w 1350"/>
                <a:gd name="T31" fmla="*/ 2147483647 h 1518"/>
                <a:gd name="T32" fmla="*/ 2147483647 w 1350"/>
                <a:gd name="T33" fmla="*/ 2147483647 h 1518"/>
                <a:gd name="T34" fmla="*/ 2147483647 w 1350"/>
                <a:gd name="T35" fmla="*/ 2147483647 h 1518"/>
                <a:gd name="T36" fmla="*/ 2147483647 w 1350"/>
                <a:gd name="T37" fmla="*/ 2147483647 h 1518"/>
                <a:gd name="T38" fmla="*/ 2147483647 w 1350"/>
                <a:gd name="T39" fmla="*/ 2147483647 h 1518"/>
                <a:gd name="T40" fmla="*/ 2147483647 w 1350"/>
                <a:gd name="T41" fmla="*/ 2147483647 h 1518"/>
                <a:gd name="T42" fmla="*/ 2147483647 w 1350"/>
                <a:gd name="T43" fmla="*/ 2147483647 h 1518"/>
                <a:gd name="T44" fmla="*/ 2147483647 w 1350"/>
                <a:gd name="T45" fmla="*/ 2147483647 h 1518"/>
                <a:gd name="T46" fmla="*/ 2147483647 w 1350"/>
                <a:gd name="T47" fmla="*/ 2147483647 h 1518"/>
                <a:gd name="T48" fmla="*/ 2147483647 w 1350"/>
                <a:gd name="T49" fmla="*/ 2147483647 h 1518"/>
                <a:gd name="T50" fmla="*/ 2147483647 w 1350"/>
                <a:gd name="T51" fmla="*/ 2147483647 h 1518"/>
                <a:gd name="T52" fmla="*/ 2147483647 w 1350"/>
                <a:gd name="T53" fmla="*/ 2147483647 h 1518"/>
                <a:gd name="T54" fmla="*/ 2147483647 w 1350"/>
                <a:gd name="T55" fmla="*/ 2147483647 h 1518"/>
                <a:gd name="T56" fmla="*/ 2147483647 w 1350"/>
                <a:gd name="T57" fmla="*/ 2147483647 h 1518"/>
                <a:gd name="T58" fmla="*/ 2147483647 w 1350"/>
                <a:gd name="T59" fmla="*/ 2147483647 h 1518"/>
                <a:gd name="T60" fmla="*/ 2147483647 w 1350"/>
                <a:gd name="T61" fmla="*/ 2147483647 h 1518"/>
                <a:gd name="T62" fmla="*/ 2147483647 w 1350"/>
                <a:gd name="T63" fmla="*/ 2147483647 h 1518"/>
                <a:gd name="T64" fmla="*/ 2147483647 w 1350"/>
                <a:gd name="T65" fmla="*/ 2147483647 h 1518"/>
                <a:gd name="T66" fmla="*/ 2147483647 w 1350"/>
                <a:gd name="T67" fmla="*/ 2147483647 h 1518"/>
                <a:gd name="T68" fmla="*/ 2147483647 w 1350"/>
                <a:gd name="T69" fmla="*/ 2147483647 h 1518"/>
                <a:gd name="T70" fmla="*/ 2147483647 w 1350"/>
                <a:gd name="T71" fmla="*/ 2147483647 h 1518"/>
                <a:gd name="T72" fmla="*/ 2147483647 w 1350"/>
                <a:gd name="T73" fmla="*/ 2147483647 h 1518"/>
                <a:gd name="T74" fmla="*/ 2147483647 w 1350"/>
                <a:gd name="T75" fmla="*/ 2147483647 h 1518"/>
                <a:gd name="T76" fmla="*/ 2147483647 w 1350"/>
                <a:gd name="T77" fmla="*/ 2147483647 h 1518"/>
                <a:gd name="T78" fmla="*/ 2147483647 w 1350"/>
                <a:gd name="T79" fmla="*/ 2147483647 h 1518"/>
                <a:gd name="T80" fmla="*/ 2147483647 w 1350"/>
                <a:gd name="T81" fmla="*/ 2147483647 h 1518"/>
                <a:gd name="T82" fmla="*/ 2147483647 w 1350"/>
                <a:gd name="T83" fmla="*/ 2147483647 h 1518"/>
                <a:gd name="T84" fmla="*/ 2147483647 w 1350"/>
                <a:gd name="T85" fmla="*/ 2147483647 h 1518"/>
                <a:gd name="T86" fmla="*/ 2147483647 w 1350"/>
                <a:gd name="T87" fmla="*/ 2147483647 h 1518"/>
                <a:gd name="T88" fmla="*/ 2147483647 w 1350"/>
                <a:gd name="T89" fmla="*/ 2147483647 h 1518"/>
                <a:gd name="T90" fmla="*/ 2147483647 w 1350"/>
                <a:gd name="T91" fmla="*/ 2147483647 h 1518"/>
                <a:gd name="T92" fmla="*/ 2147483647 w 1350"/>
                <a:gd name="T93" fmla="*/ 2147483647 h 1518"/>
                <a:gd name="T94" fmla="*/ 2147483647 w 1350"/>
                <a:gd name="T95" fmla="*/ 2147483647 h 1518"/>
                <a:gd name="T96" fmla="*/ 2147483647 w 1350"/>
                <a:gd name="T97" fmla="*/ 2147483647 h 1518"/>
                <a:gd name="T98" fmla="*/ 2147483647 w 1350"/>
                <a:gd name="T99" fmla="*/ 2147483647 h 1518"/>
                <a:gd name="T100" fmla="*/ 2147483647 w 1350"/>
                <a:gd name="T101" fmla="*/ 2147483647 h 1518"/>
                <a:gd name="T102" fmla="*/ 2147483647 w 1350"/>
                <a:gd name="T103" fmla="*/ 2147483647 h 1518"/>
                <a:gd name="T104" fmla="*/ 2147483647 w 1350"/>
                <a:gd name="T105" fmla="*/ 2147483647 h 1518"/>
                <a:gd name="T106" fmla="*/ 2147483647 w 1350"/>
                <a:gd name="T107" fmla="*/ 2147483647 h 1518"/>
                <a:gd name="T108" fmla="*/ 2147483647 w 1350"/>
                <a:gd name="T109" fmla="*/ 2147483647 h 1518"/>
                <a:gd name="T110" fmla="*/ 2147483647 w 1350"/>
                <a:gd name="T111" fmla="*/ 2147483647 h 1518"/>
                <a:gd name="T112" fmla="*/ 2147483647 w 1350"/>
                <a:gd name="T113" fmla="*/ 2147483647 h 1518"/>
                <a:gd name="T114" fmla="*/ 2147483647 w 1350"/>
                <a:gd name="T115" fmla="*/ 2147483647 h 1518"/>
                <a:gd name="T116" fmla="*/ 2147483647 w 1350"/>
                <a:gd name="T117" fmla="*/ 2147483647 h 1518"/>
                <a:gd name="T118" fmla="*/ 2147483647 w 1350"/>
                <a:gd name="T119" fmla="*/ 2147483647 h 1518"/>
                <a:gd name="T120" fmla="*/ 2147483647 w 1350"/>
                <a:gd name="T121" fmla="*/ 2147483647 h 1518"/>
                <a:gd name="T122" fmla="*/ 2147483647 w 1350"/>
                <a:gd name="T123" fmla="*/ 2147483647 h 1518"/>
                <a:gd name="T124" fmla="*/ 2147483647 w 1350"/>
                <a:gd name="T125" fmla="*/ 2147483647 h 151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50"/>
                <a:gd name="T190" fmla="*/ 0 h 1518"/>
                <a:gd name="T191" fmla="*/ 1350 w 1350"/>
                <a:gd name="T192" fmla="*/ 1518 h 151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50" h="1518">
                  <a:moveTo>
                    <a:pt x="1242" y="468"/>
                  </a:moveTo>
                  <a:lnTo>
                    <a:pt x="1242" y="438"/>
                  </a:lnTo>
                  <a:lnTo>
                    <a:pt x="1260" y="366"/>
                  </a:lnTo>
                  <a:lnTo>
                    <a:pt x="1278" y="354"/>
                  </a:lnTo>
                  <a:lnTo>
                    <a:pt x="1278" y="342"/>
                  </a:lnTo>
                  <a:lnTo>
                    <a:pt x="1302" y="330"/>
                  </a:lnTo>
                  <a:lnTo>
                    <a:pt x="1308" y="318"/>
                  </a:lnTo>
                  <a:lnTo>
                    <a:pt x="1320" y="312"/>
                  </a:lnTo>
                  <a:lnTo>
                    <a:pt x="1332" y="288"/>
                  </a:lnTo>
                  <a:lnTo>
                    <a:pt x="1344" y="276"/>
                  </a:lnTo>
                  <a:lnTo>
                    <a:pt x="1350" y="264"/>
                  </a:lnTo>
                  <a:lnTo>
                    <a:pt x="1350" y="252"/>
                  </a:lnTo>
                  <a:lnTo>
                    <a:pt x="1344" y="246"/>
                  </a:lnTo>
                  <a:lnTo>
                    <a:pt x="1332" y="240"/>
                  </a:lnTo>
                  <a:lnTo>
                    <a:pt x="1320" y="240"/>
                  </a:lnTo>
                  <a:lnTo>
                    <a:pt x="1314" y="234"/>
                  </a:lnTo>
                  <a:lnTo>
                    <a:pt x="1314" y="222"/>
                  </a:lnTo>
                  <a:lnTo>
                    <a:pt x="1320" y="210"/>
                  </a:lnTo>
                  <a:lnTo>
                    <a:pt x="1326" y="204"/>
                  </a:lnTo>
                  <a:lnTo>
                    <a:pt x="1326" y="198"/>
                  </a:lnTo>
                  <a:lnTo>
                    <a:pt x="1320" y="192"/>
                  </a:lnTo>
                  <a:lnTo>
                    <a:pt x="1308" y="186"/>
                  </a:lnTo>
                  <a:lnTo>
                    <a:pt x="1326" y="168"/>
                  </a:lnTo>
                  <a:lnTo>
                    <a:pt x="1320" y="144"/>
                  </a:lnTo>
                  <a:lnTo>
                    <a:pt x="1302" y="144"/>
                  </a:lnTo>
                  <a:lnTo>
                    <a:pt x="1296" y="120"/>
                  </a:lnTo>
                  <a:lnTo>
                    <a:pt x="1290" y="120"/>
                  </a:lnTo>
                  <a:lnTo>
                    <a:pt x="1284" y="114"/>
                  </a:lnTo>
                  <a:lnTo>
                    <a:pt x="1272" y="108"/>
                  </a:lnTo>
                  <a:lnTo>
                    <a:pt x="1260" y="96"/>
                  </a:lnTo>
                  <a:lnTo>
                    <a:pt x="1254" y="84"/>
                  </a:lnTo>
                  <a:lnTo>
                    <a:pt x="1248" y="66"/>
                  </a:lnTo>
                  <a:lnTo>
                    <a:pt x="1236" y="60"/>
                  </a:lnTo>
                  <a:lnTo>
                    <a:pt x="1230" y="54"/>
                  </a:lnTo>
                  <a:lnTo>
                    <a:pt x="1218" y="66"/>
                  </a:lnTo>
                  <a:lnTo>
                    <a:pt x="1218" y="72"/>
                  </a:lnTo>
                  <a:lnTo>
                    <a:pt x="1206" y="84"/>
                  </a:lnTo>
                  <a:lnTo>
                    <a:pt x="1200" y="84"/>
                  </a:lnTo>
                  <a:lnTo>
                    <a:pt x="1188" y="78"/>
                  </a:lnTo>
                  <a:lnTo>
                    <a:pt x="1188" y="72"/>
                  </a:lnTo>
                  <a:lnTo>
                    <a:pt x="1176" y="66"/>
                  </a:lnTo>
                  <a:lnTo>
                    <a:pt x="1164" y="66"/>
                  </a:lnTo>
                  <a:lnTo>
                    <a:pt x="1158" y="72"/>
                  </a:lnTo>
                  <a:lnTo>
                    <a:pt x="1152" y="84"/>
                  </a:lnTo>
                  <a:lnTo>
                    <a:pt x="1146" y="90"/>
                  </a:lnTo>
                  <a:lnTo>
                    <a:pt x="1098" y="66"/>
                  </a:lnTo>
                  <a:lnTo>
                    <a:pt x="1098" y="42"/>
                  </a:lnTo>
                  <a:lnTo>
                    <a:pt x="1068" y="18"/>
                  </a:lnTo>
                  <a:lnTo>
                    <a:pt x="1062" y="6"/>
                  </a:lnTo>
                  <a:lnTo>
                    <a:pt x="1044" y="24"/>
                  </a:lnTo>
                  <a:lnTo>
                    <a:pt x="1026" y="30"/>
                  </a:lnTo>
                  <a:lnTo>
                    <a:pt x="1002" y="30"/>
                  </a:lnTo>
                  <a:lnTo>
                    <a:pt x="990" y="18"/>
                  </a:lnTo>
                  <a:lnTo>
                    <a:pt x="990" y="12"/>
                  </a:lnTo>
                  <a:lnTo>
                    <a:pt x="954" y="18"/>
                  </a:lnTo>
                  <a:lnTo>
                    <a:pt x="942" y="6"/>
                  </a:lnTo>
                  <a:lnTo>
                    <a:pt x="942" y="0"/>
                  </a:lnTo>
                  <a:lnTo>
                    <a:pt x="936" y="0"/>
                  </a:lnTo>
                  <a:lnTo>
                    <a:pt x="918" y="18"/>
                  </a:lnTo>
                  <a:lnTo>
                    <a:pt x="918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76" y="36"/>
                  </a:lnTo>
                  <a:lnTo>
                    <a:pt x="864" y="24"/>
                  </a:lnTo>
                  <a:lnTo>
                    <a:pt x="840" y="42"/>
                  </a:lnTo>
                  <a:lnTo>
                    <a:pt x="822" y="42"/>
                  </a:lnTo>
                  <a:lnTo>
                    <a:pt x="810" y="54"/>
                  </a:lnTo>
                  <a:lnTo>
                    <a:pt x="798" y="60"/>
                  </a:lnTo>
                  <a:lnTo>
                    <a:pt x="792" y="66"/>
                  </a:lnTo>
                  <a:lnTo>
                    <a:pt x="786" y="66"/>
                  </a:lnTo>
                  <a:lnTo>
                    <a:pt x="762" y="42"/>
                  </a:lnTo>
                  <a:lnTo>
                    <a:pt x="756" y="54"/>
                  </a:lnTo>
                  <a:lnTo>
                    <a:pt x="738" y="72"/>
                  </a:lnTo>
                  <a:lnTo>
                    <a:pt x="738" y="84"/>
                  </a:lnTo>
                  <a:lnTo>
                    <a:pt x="732" y="90"/>
                  </a:lnTo>
                  <a:lnTo>
                    <a:pt x="726" y="102"/>
                  </a:lnTo>
                  <a:lnTo>
                    <a:pt x="720" y="108"/>
                  </a:lnTo>
                  <a:lnTo>
                    <a:pt x="708" y="102"/>
                  </a:lnTo>
                  <a:lnTo>
                    <a:pt x="702" y="96"/>
                  </a:lnTo>
                  <a:lnTo>
                    <a:pt x="690" y="90"/>
                  </a:lnTo>
                  <a:lnTo>
                    <a:pt x="642" y="90"/>
                  </a:lnTo>
                  <a:lnTo>
                    <a:pt x="630" y="84"/>
                  </a:lnTo>
                  <a:lnTo>
                    <a:pt x="624" y="78"/>
                  </a:lnTo>
                  <a:lnTo>
                    <a:pt x="582" y="78"/>
                  </a:lnTo>
                  <a:lnTo>
                    <a:pt x="582" y="48"/>
                  </a:lnTo>
                  <a:lnTo>
                    <a:pt x="576" y="42"/>
                  </a:lnTo>
                  <a:lnTo>
                    <a:pt x="558" y="42"/>
                  </a:lnTo>
                  <a:lnTo>
                    <a:pt x="558" y="30"/>
                  </a:lnTo>
                  <a:lnTo>
                    <a:pt x="546" y="24"/>
                  </a:lnTo>
                  <a:lnTo>
                    <a:pt x="534" y="24"/>
                  </a:lnTo>
                  <a:lnTo>
                    <a:pt x="516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86" y="30"/>
                  </a:lnTo>
                  <a:lnTo>
                    <a:pt x="486" y="36"/>
                  </a:lnTo>
                  <a:lnTo>
                    <a:pt x="480" y="48"/>
                  </a:lnTo>
                  <a:lnTo>
                    <a:pt x="480" y="54"/>
                  </a:lnTo>
                  <a:lnTo>
                    <a:pt x="474" y="66"/>
                  </a:lnTo>
                  <a:lnTo>
                    <a:pt x="462" y="78"/>
                  </a:lnTo>
                  <a:lnTo>
                    <a:pt x="456" y="78"/>
                  </a:lnTo>
                  <a:lnTo>
                    <a:pt x="444" y="90"/>
                  </a:lnTo>
                  <a:lnTo>
                    <a:pt x="444" y="102"/>
                  </a:lnTo>
                  <a:lnTo>
                    <a:pt x="450" y="102"/>
                  </a:lnTo>
                  <a:lnTo>
                    <a:pt x="450" y="120"/>
                  </a:lnTo>
                  <a:lnTo>
                    <a:pt x="438" y="138"/>
                  </a:lnTo>
                  <a:lnTo>
                    <a:pt x="450" y="150"/>
                  </a:lnTo>
                  <a:lnTo>
                    <a:pt x="450" y="186"/>
                  </a:lnTo>
                  <a:lnTo>
                    <a:pt x="444" y="198"/>
                  </a:lnTo>
                  <a:lnTo>
                    <a:pt x="438" y="216"/>
                  </a:lnTo>
                  <a:lnTo>
                    <a:pt x="426" y="228"/>
                  </a:lnTo>
                  <a:lnTo>
                    <a:pt x="414" y="252"/>
                  </a:lnTo>
                  <a:lnTo>
                    <a:pt x="408" y="258"/>
                  </a:lnTo>
                  <a:lnTo>
                    <a:pt x="408" y="288"/>
                  </a:lnTo>
                  <a:lnTo>
                    <a:pt x="414" y="300"/>
                  </a:lnTo>
                  <a:lnTo>
                    <a:pt x="414" y="324"/>
                  </a:lnTo>
                  <a:lnTo>
                    <a:pt x="396" y="360"/>
                  </a:lnTo>
                  <a:lnTo>
                    <a:pt x="396" y="372"/>
                  </a:lnTo>
                  <a:lnTo>
                    <a:pt x="402" y="378"/>
                  </a:lnTo>
                  <a:lnTo>
                    <a:pt x="408" y="390"/>
                  </a:lnTo>
                  <a:lnTo>
                    <a:pt x="408" y="414"/>
                  </a:lnTo>
                  <a:lnTo>
                    <a:pt x="402" y="426"/>
                  </a:lnTo>
                  <a:lnTo>
                    <a:pt x="390" y="432"/>
                  </a:lnTo>
                  <a:lnTo>
                    <a:pt x="390" y="486"/>
                  </a:lnTo>
                  <a:lnTo>
                    <a:pt x="384" y="492"/>
                  </a:lnTo>
                  <a:lnTo>
                    <a:pt x="372" y="498"/>
                  </a:lnTo>
                  <a:lnTo>
                    <a:pt x="366" y="510"/>
                  </a:lnTo>
                  <a:lnTo>
                    <a:pt x="318" y="534"/>
                  </a:lnTo>
                  <a:lnTo>
                    <a:pt x="312" y="540"/>
                  </a:lnTo>
                  <a:lnTo>
                    <a:pt x="306" y="552"/>
                  </a:lnTo>
                  <a:lnTo>
                    <a:pt x="306" y="588"/>
                  </a:lnTo>
                  <a:lnTo>
                    <a:pt x="282" y="612"/>
                  </a:lnTo>
                  <a:lnTo>
                    <a:pt x="276" y="612"/>
                  </a:lnTo>
                  <a:lnTo>
                    <a:pt x="282" y="714"/>
                  </a:lnTo>
                  <a:lnTo>
                    <a:pt x="252" y="756"/>
                  </a:lnTo>
                  <a:lnTo>
                    <a:pt x="246" y="762"/>
                  </a:lnTo>
                  <a:lnTo>
                    <a:pt x="228" y="762"/>
                  </a:lnTo>
                  <a:lnTo>
                    <a:pt x="216" y="774"/>
                  </a:lnTo>
                  <a:lnTo>
                    <a:pt x="210" y="786"/>
                  </a:lnTo>
                  <a:lnTo>
                    <a:pt x="192" y="804"/>
                  </a:lnTo>
                  <a:lnTo>
                    <a:pt x="186" y="816"/>
                  </a:lnTo>
                  <a:lnTo>
                    <a:pt x="180" y="822"/>
                  </a:lnTo>
                  <a:lnTo>
                    <a:pt x="168" y="828"/>
                  </a:lnTo>
                  <a:lnTo>
                    <a:pt x="150" y="828"/>
                  </a:lnTo>
                  <a:lnTo>
                    <a:pt x="144" y="822"/>
                  </a:lnTo>
                  <a:lnTo>
                    <a:pt x="150" y="810"/>
                  </a:lnTo>
                  <a:lnTo>
                    <a:pt x="150" y="780"/>
                  </a:lnTo>
                  <a:lnTo>
                    <a:pt x="144" y="780"/>
                  </a:lnTo>
                  <a:lnTo>
                    <a:pt x="126" y="798"/>
                  </a:lnTo>
                  <a:lnTo>
                    <a:pt x="102" y="792"/>
                  </a:lnTo>
                  <a:lnTo>
                    <a:pt x="102" y="810"/>
                  </a:lnTo>
                  <a:lnTo>
                    <a:pt x="96" y="822"/>
                  </a:lnTo>
                  <a:lnTo>
                    <a:pt x="90" y="828"/>
                  </a:lnTo>
                  <a:lnTo>
                    <a:pt x="78" y="828"/>
                  </a:lnTo>
                  <a:lnTo>
                    <a:pt x="72" y="822"/>
                  </a:lnTo>
                  <a:lnTo>
                    <a:pt x="72" y="816"/>
                  </a:lnTo>
                  <a:lnTo>
                    <a:pt x="66" y="810"/>
                  </a:lnTo>
                  <a:lnTo>
                    <a:pt x="66" y="804"/>
                  </a:lnTo>
                  <a:lnTo>
                    <a:pt x="54" y="804"/>
                  </a:lnTo>
                  <a:lnTo>
                    <a:pt x="48" y="816"/>
                  </a:lnTo>
                  <a:lnTo>
                    <a:pt x="12" y="846"/>
                  </a:lnTo>
                  <a:lnTo>
                    <a:pt x="18" y="858"/>
                  </a:lnTo>
                  <a:lnTo>
                    <a:pt x="18" y="864"/>
                  </a:lnTo>
                  <a:lnTo>
                    <a:pt x="24" y="876"/>
                  </a:lnTo>
                  <a:lnTo>
                    <a:pt x="24" y="882"/>
                  </a:lnTo>
                  <a:lnTo>
                    <a:pt x="18" y="888"/>
                  </a:lnTo>
                  <a:lnTo>
                    <a:pt x="6" y="894"/>
                  </a:lnTo>
                  <a:lnTo>
                    <a:pt x="0" y="900"/>
                  </a:lnTo>
                  <a:lnTo>
                    <a:pt x="6" y="906"/>
                  </a:lnTo>
                  <a:lnTo>
                    <a:pt x="6" y="912"/>
                  </a:lnTo>
                  <a:lnTo>
                    <a:pt x="18" y="918"/>
                  </a:lnTo>
                  <a:lnTo>
                    <a:pt x="18" y="924"/>
                  </a:lnTo>
                  <a:lnTo>
                    <a:pt x="54" y="906"/>
                  </a:lnTo>
                  <a:lnTo>
                    <a:pt x="78" y="912"/>
                  </a:lnTo>
                  <a:lnTo>
                    <a:pt x="84" y="906"/>
                  </a:lnTo>
                  <a:lnTo>
                    <a:pt x="96" y="912"/>
                  </a:lnTo>
                  <a:lnTo>
                    <a:pt x="120" y="906"/>
                  </a:lnTo>
                  <a:lnTo>
                    <a:pt x="132" y="912"/>
                  </a:lnTo>
                  <a:lnTo>
                    <a:pt x="162" y="912"/>
                  </a:lnTo>
                  <a:lnTo>
                    <a:pt x="174" y="906"/>
                  </a:lnTo>
                  <a:lnTo>
                    <a:pt x="186" y="906"/>
                  </a:lnTo>
                  <a:lnTo>
                    <a:pt x="198" y="912"/>
                  </a:lnTo>
                  <a:lnTo>
                    <a:pt x="228" y="912"/>
                  </a:lnTo>
                  <a:lnTo>
                    <a:pt x="246" y="906"/>
                  </a:lnTo>
                  <a:lnTo>
                    <a:pt x="270" y="906"/>
                  </a:lnTo>
                  <a:lnTo>
                    <a:pt x="276" y="900"/>
                  </a:lnTo>
                  <a:lnTo>
                    <a:pt x="294" y="900"/>
                  </a:lnTo>
                  <a:lnTo>
                    <a:pt x="300" y="906"/>
                  </a:lnTo>
                  <a:lnTo>
                    <a:pt x="306" y="918"/>
                  </a:lnTo>
                  <a:lnTo>
                    <a:pt x="318" y="930"/>
                  </a:lnTo>
                  <a:lnTo>
                    <a:pt x="318" y="972"/>
                  </a:lnTo>
                  <a:lnTo>
                    <a:pt x="336" y="990"/>
                  </a:lnTo>
                  <a:lnTo>
                    <a:pt x="336" y="1014"/>
                  </a:lnTo>
                  <a:lnTo>
                    <a:pt x="330" y="1020"/>
                  </a:lnTo>
                  <a:lnTo>
                    <a:pt x="330" y="1026"/>
                  </a:lnTo>
                  <a:lnTo>
                    <a:pt x="336" y="1032"/>
                  </a:lnTo>
                  <a:lnTo>
                    <a:pt x="342" y="1032"/>
                  </a:lnTo>
                  <a:lnTo>
                    <a:pt x="354" y="1044"/>
                  </a:lnTo>
                  <a:lnTo>
                    <a:pt x="354" y="1056"/>
                  </a:lnTo>
                  <a:lnTo>
                    <a:pt x="360" y="1062"/>
                  </a:lnTo>
                  <a:lnTo>
                    <a:pt x="372" y="1086"/>
                  </a:lnTo>
                  <a:lnTo>
                    <a:pt x="402" y="1086"/>
                  </a:lnTo>
                  <a:lnTo>
                    <a:pt x="414" y="1092"/>
                  </a:lnTo>
                  <a:lnTo>
                    <a:pt x="420" y="1080"/>
                  </a:lnTo>
                  <a:lnTo>
                    <a:pt x="444" y="1080"/>
                  </a:lnTo>
                  <a:lnTo>
                    <a:pt x="456" y="1074"/>
                  </a:lnTo>
                  <a:lnTo>
                    <a:pt x="462" y="1080"/>
                  </a:lnTo>
                  <a:lnTo>
                    <a:pt x="504" y="1074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0" y="1044"/>
                  </a:lnTo>
                  <a:lnTo>
                    <a:pt x="522" y="1044"/>
                  </a:lnTo>
                  <a:lnTo>
                    <a:pt x="522" y="1032"/>
                  </a:lnTo>
                  <a:lnTo>
                    <a:pt x="516" y="1020"/>
                  </a:lnTo>
                  <a:lnTo>
                    <a:pt x="510" y="1014"/>
                  </a:lnTo>
                  <a:lnTo>
                    <a:pt x="510" y="1008"/>
                  </a:lnTo>
                  <a:lnTo>
                    <a:pt x="516" y="1002"/>
                  </a:lnTo>
                  <a:lnTo>
                    <a:pt x="564" y="1002"/>
                  </a:lnTo>
                  <a:lnTo>
                    <a:pt x="564" y="996"/>
                  </a:lnTo>
                  <a:lnTo>
                    <a:pt x="576" y="996"/>
                  </a:lnTo>
                  <a:lnTo>
                    <a:pt x="588" y="1002"/>
                  </a:lnTo>
                  <a:lnTo>
                    <a:pt x="588" y="1026"/>
                  </a:lnTo>
                  <a:lnTo>
                    <a:pt x="678" y="1026"/>
                  </a:lnTo>
                  <a:lnTo>
                    <a:pt x="678" y="1050"/>
                  </a:lnTo>
                  <a:lnTo>
                    <a:pt x="666" y="1068"/>
                  </a:lnTo>
                  <a:lnTo>
                    <a:pt x="672" y="1086"/>
                  </a:lnTo>
                  <a:lnTo>
                    <a:pt x="684" y="1098"/>
                  </a:lnTo>
                  <a:lnTo>
                    <a:pt x="690" y="1110"/>
                  </a:lnTo>
                  <a:lnTo>
                    <a:pt x="690" y="1122"/>
                  </a:lnTo>
                  <a:lnTo>
                    <a:pt x="684" y="1134"/>
                  </a:lnTo>
                  <a:lnTo>
                    <a:pt x="678" y="1140"/>
                  </a:lnTo>
                  <a:lnTo>
                    <a:pt x="684" y="1164"/>
                  </a:lnTo>
                  <a:lnTo>
                    <a:pt x="684" y="1176"/>
                  </a:lnTo>
                  <a:lnTo>
                    <a:pt x="678" y="1182"/>
                  </a:lnTo>
                  <a:lnTo>
                    <a:pt x="678" y="1194"/>
                  </a:lnTo>
                  <a:lnTo>
                    <a:pt x="684" y="1212"/>
                  </a:lnTo>
                  <a:lnTo>
                    <a:pt x="696" y="1230"/>
                  </a:lnTo>
                  <a:lnTo>
                    <a:pt x="708" y="1254"/>
                  </a:lnTo>
                  <a:lnTo>
                    <a:pt x="714" y="1260"/>
                  </a:lnTo>
                  <a:lnTo>
                    <a:pt x="714" y="1278"/>
                  </a:lnTo>
                  <a:lnTo>
                    <a:pt x="708" y="1290"/>
                  </a:lnTo>
                  <a:lnTo>
                    <a:pt x="708" y="1302"/>
                  </a:lnTo>
                  <a:lnTo>
                    <a:pt x="702" y="1308"/>
                  </a:lnTo>
                  <a:lnTo>
                    <a:pt x="702" y="1332"/>
                  </a:lnTo>
                  <a:lnTo>
                    <a:pt x="708" y="1338"/>
                  </a:lnTo>
                  <a:lnTo>
                    <a:pt x="714" y="1338"/>
                  </a:lnTo>
                  <a:lnTo>
                    <a:pt x="720" y="1344"/>
                  </a:lnTo>
                  <a:lnTo>
                    <a:pt x="726" y="1326"/>
                  </a:lnTo>
                  <a:lnTo>
                    <a:pt x="756" y="1332"/>
                  </a:lnTo>
                  <a:lnTo>
                    <a:pt x="780" y="1326"/>
                  </a:lnTo>
                  <a:lnTo>
                    <a:pt x="780" y="1314"/>
                  </a:lnTo>
                  <a:lnTo>
                    <a:pt x="792" y="1314"/>
                  </a:lnTo>
                  <a:lnTo>
                    <a:pt x="804" y="1326"/>
                  </a:lnTo>
                  <a:lnTo>
                    <a:pt x="828" y="1326"/>
                  </a:lnTo>
                  <a:lnTo>
                    <a:pt x="834" y="1308"/>
                  </a:lnTo>
                  <a:lnTo>
                    <a:pt x="840" y="1320"/>
                  </a:lnTo>
                  <a:lnTo>
                    <a:pt x="858" y="1320"/>
                  </a:lnTo>
                  <a:lnTo>
                    <a:pt x="858" y="1350"/>
                  </a:lnTo>
                  <a:lnTo>
                    <a:pt x="864" y="1356"/>
                  </a:lnTo>
                  <a:lnTo>
                    <a:pt x="882" y="1356"/>
                  </a:lnTo>
                  <a:lnTo>
                    <a:pt x="882" y="1350"/>
                  </a:lnTo>
                  <a:lnTo>
                    <a:pt x="876" y="1344"/>
                  </a:lnTo>
                  <a:lnTo>
                    <a:pt x="918" y="1338"/>
                  </a:lnTo>
                  <a:lnTo>
                    <a:pt x="918" y="1356"/>
                  </a:lnTo>
                  <a:lnTo>
                    <a:pt x="924" y="1368"/>
                  </a:lnTo>
                  <a:lnTo>
                    <a:pt x="930" y="1374"/>
                  </a:lnTo>
                  <a:lnTo>
                    <a:pt x="948" y="1386"/>
                  </a:lnTo>
                  <a:lnTo>
                    <a:pt x="984" y="1392"/>
                  </a:lnTo>
                  <a:lnTo>
                    <a:pt x="1014" y="1398"/>
                  </a:lnTo>
                  <a:lnTo>
                    <a:pt x="1032" y="1398"/>
                  </a:lnTo>
                  <a:lnTo>
                    <a:pt x="1032" y="1392"/>
                  </a:lnTo>
                  <a:lnTo>
                    <a:pt x="1038" y="1386"/>
                  </a:lnTo>
                  <a:lnTo>
                    <a:pt x="1038" y="1368"/>
                  </a:lnTo>
                  <a:lnTo>
                    <a:pt x="1044" y="1362"/>
                  </a:lnTo>
                  <a:lnTo>
                    <a:pt x="1050" y="1362"/>
                  </a:lnTo>
                  <a:lnTo>
                    <a:pt x="1062" y="1374"/>
                  </a:lnTo>
                  <a:lnTo>
                    <a:pt x="1062" y="1386"/>
                  </a:lnTo>
                  <a:lnTo>
                    <a:pt x="1068" y="1392"/>
                  </a:lnTo>
                  <a:lnTo>
                    <a:pt x="1080" y="1392"/>
                  </a:lnTo>
                  <a:lnTo>
                    <a:pt x="1080" y="1404"/>
                  </a:lnTo>
                  <a:lnTo>
                    <a:pt x="1074" y="1404"/>
                  </a:lnTo>
                  <a:lnTo>
                    <a:pt x="1074" y="1416"/>
                  </a:lnTo>
                  <a:lnTo>
                    <a:pt x="1104" y="1416"/>
                  </a:lnTo>
                  <a:lnTo>
                    <a:pt x="1110" y="1422"/>
                  </a:lnTo>
                  <a:lnTo>
                    <a:pt x="1110" y="1434"/>
                  </a:lnTo>
                  <a:lnTo>
                    <a:pt x="1122" y="1434"/>
                  </a:lnTo>
                  <a:lnTo>
                    <a:pt x="1128" y="1428"/>
                  </a:lnTo>
                  <a:lnTo>
                    <a:pt x="1134" y="1428"/>
                  </a:lnTo>
                  <a:lnTo>
                    <a:pt x="1140" y="1434"/>
                  </a:lnTo>
                  <a:lnTo>
                    <a:pt x="1146" y="1446"/>
                  </a:lnTo>
                  <a:lnTo>
                    <a:pt x="1146" y="1452"/>
                  </a:lnTo>
                  <a:lnTo>
                    <a:pt x="1152" y="1464"/>
                  </a:lnTo>
                  <a:lnTo>
                    <a:pt x="1164" y="1464"/>
                  </a:lnTo>
                  <a:lnTo>
                    <a:pt x="1176" y="1476"/>
                  </a:lnTo>
                  <a:lnTo>
                    <a:pt x="1176" y="1488"/>
                  </a:lnTo>
                  <a:lnTo>
                    <a:pt x="1182" y="1500"/>
                  </a:lnTo>
                  <a:lnTo>
                    <a:pt x="1182" y="1512"/>
                  </a:lnTo>
                  <a:lnTo>
                    <a:pt x="1200" y="1512"/>
                  </a:lnTo>
                  <a:lnTo>
                    <a:pt x="1218" y="1500"/>
                  </a:lnTo>
                  <a:lnTo>
                    <a:pt x="1224" y="1512"/>
                  </a:lnTo>
                  <a:lnTo>
                    <a:pt x="1224" y="1518"/>
                  </a:lnTo>
                  <a:lnTo>
                    <a:pt x="1230" y="1518"/>
                  </a:lnTo>
                  <a:lnTo>
                    <a:pt x="1236" y="1500"/>
                  </a:lnTo>
                  <a:lnTo>
                    <a:pt x="1242" y="1464"/>
                  </a:lnTo>
                  <a:lnTo>
                    <a:pt x="1242" y="1416"/>
                  </a:lnTo>
                  <a:lnTo>
                    <a:pt x="1218" y="1416"/>
                  </a:lnTo>
                  <a:lnTo>
                    <a:pt x="1218" y="1434"/>
                  </a:lnTo>
                  <a:lnTo>
                    <a:pt x="1212" y="1440"/>
                  </a:lnTo>
                  <a:lnTo>
                    <a:pt x="1206" y="1440"/>
                  </a:lnTo>
                  <a:lnTo>
                    <a:pt x="1194" y="1434"/>
                  </a:lnTo>
                  <a:lnTo>
                    <a:pt x="1164" y="1404"/>
                  </a:lnTo>
                  <a:lnTo>
                    <a:pt x="1158" y="1404"/>
                  </a:lnTo>
                  <a:lnTo>
                    <a:pt x="1158" y="1398"/>
                  </a:lnTo>
                  <a:lnTo>
                    <a:pt x="1152" y="1398"/>
                  </a:lnTo>
                  <a:lnTo>
                    <a:pt x="1140" y="1386"/>
                  </a:lnTo>
                  <a:lnTo>
                    <a:pt x="1140" y="1362"/>
                  </a:lnTo>
                  <a:lnTo>
                    <a:pt x="1146" y="1350"/>
                  </a:lnTo>
                  <a:lnTo>
                    <a:pt x="1152" y="1332"/>
                  </a:lnTo>
                  <a:lnTo>
                    <a:pt x="1158" y="1320"/>
                  </a:lnTo>
                  <a:lnTo>
                    <a:pt x="1170" y="1308"/>
                  </a:lnTo>
                  <a:lnTo>
                    <a:pt x="1170" y="1254"/>
                  </a:lnTo>
                  <a:lnTo>
                    <a:pt x="1164" y="1236"/>
                  </a:lnTo>
                  <a:lnTo>
                    <a:pt x="1164" y="1212"/>
                  </a:lnTo>
                  <a:lnTo>
                    <a:pt x="1158" y="1206"/>
                  </a:lnTo>
                  <a:lnTo>
                    <a:pt x="1158" y="1200"/>
                  </a:lnTo>
                  <a:lnTo>
                    <a:pt x="1152" y="1194"/>
                  </a:lnTo>
                  <a:lnTo>
                    <a:pt x="1152" y="1188"/>
                  </a:lnTo>
                  <a:lnTo>
                    <a:pt x="1140" y="1176"/>
                  </a:lnTo>
                  <a:lnTo>
                    <a:pt x="1146" y="1176"/>
                  </a:lnTo>
                  <a:lnTo>
                    <a:pt x="1152" y="1170"/>
                  </a:lnTo>
                  <a:lnTo>
                    <a:pt x="1164" y="1164"/>
                  </a:lnTo>
                  <a:lnTo>
                    <a:pt x="1182" y="1146"/>
                  </a:lnTo>
                  <a:lnTo>
                    <a:pt x="1182" y="1116"/>
                  </a:lnTo>
                  <a:lnTo>
                    <a:pt x="1194" y="1116"/>
                  </a:lnTo>
                  <a:lnTo>
                    <a:pt x="1212" y="1110"/>
                  </a:lnTo>
                  <a:lnTo>
                    <a:pt x="1230" y="1110"/>
                  </a:lnTo>
                  <a:lnTo>
                    <a:pt x="1242" y="1104"/>
                  </a:lnTo>
                  <a:lnTo>
                    <a:pt x="1260" y="1104"/>
                  </a:lnTo>
                  <a:lnTo>
                    <a:pt x="1284" y="1092"/>
                  </a:lnTo>
                  <a:lnTo>
                    <a:pt x="1290" y="1092"/>
                  </a:lnTo>
                  <a:lnTo>
                    <a:pt x="1290" y="1086"/>
                  </a:lnTo>
                  <a:lnTo>
                    <a:pt x="1284" y="1074"/>
                  </a:lnTo>
                  <a:lnTo>
                    <a:pt x="1272" y="1062"/>
                  </a:lnTo>
                  <a:lnTo>
                    <a:pt x="1272" y="1014"/>
                  </a:lnTo>
                  <a:lnTo>
                    <a:pt x="1248" y="1014"/>
                  </a:lnTo>
                  <a:lnTo>
                    <a:pt x="1248" y="1008"/>
                  </a:lnTo>
                  <a:lnTo>
                    <a:pt x="1242" y="996"/>
                  </a:lnTo>
                  <a:lnTo>
                    <a:pt x="1242" y="978"/>
                  </a:lnTo>
                  <a:lnTo>
                    <a:pt x="1236" y="972"/>
                  </a:lnTo>
                  <a:lnTo>
                    <a:pt x="1224" y="966"/>
                  </a:lnTo>
                  <a:lnTo>
                    <a:pt x="1218" y="960"/>
                  </a:lnTo>
                  <a:lnTo>
                    <a:pt x="1206" y="936"/>
                  </a:lnTo>
                  <a:lnTo>
                    <a:pt x="1206" y="906"/>
                  </a:lnTo>
                  <a:lnTo>
                    <a:pt x="1212" y="900"/>
                  </a:lnTo>
                  <a:lnTo>
                    <a:pt x="1212" y="876"/>
                  </a:lnTo>
                  <a:lnTo>
                    <a:pt x="1200" y="864"/>
                  </a:lnTo>
                  <a:lnTo>
                    <a:pt x="1194" y="852"/>
                  </a:lnTo>
                  <a:lnTo>
                    <a:pt x="1194" y="804"/>
                  </a:lnTo>
                  <a:lnTo>
                    <a:pt x="1200" y="780"/>
                  </a:lnTo>
                  <a:lnTo>
                    <a:pt x="1200" y="750"/>
                  </a:lnTo>
                  <a:lnTo>
                    <a:pt x="1212" y="738"/>
                  </a:lnTo>
                  <a:lnTo>
                    <a:pt x="1218" y="744"/>
                  </a:lnTo>
                  <a:lnTo>
                    <a:pt x="1218" y="732"/>
                  </a:lnTo>
                  <a:lnTo>
                    <a:pt x="1224" y="726"/>
                  </a:lnTo>
                  <a:lnTo>
                    <a:pt x="1224" y="696"/>
                  </a:lnTo>
                  <a:lnTo>
                    <a:pt x="1218" y="690"/>
                  </a:lnTo>
                  <a:lnTo>
                    <a:pt x="1206" y="684"/>
                  </a:lnTo>
                  <a:lnTo>
                    <a:pt x="1200" y="678"/>
                  </a:lnTo>
                  <a:lnTo>
                    <a:pt x="1188" y="648"/>
                  </a:lnTo>
                  <a:lnTo>
                    <a:pt x="1182" y="642"/>
                  </a:lnTo>
                  <a:lnTo>
                    <a:pt x="1176" y="642"/>
                  </a:lnTo>
                  <a:lnTo>
                    <a:pt x="1176" y="636"/>
                  </a:lnTo>
                  <a:lnTo>
                    <a:pt x="1182" y="624"/>
                  </a:lnTo>
                  <a:lnTo>
                    <a:pt x="1194" y="618"/>
                  </a:lnTo>
                  <a:lnTo>
                    <a:pt x="1206" y="606"/>
                  </a:lnTo>
                  <a:lnTo>
                    <a:pt x="1206" y="594"/>
                  </a:lnTo>
                  <a:lnTo>
                    <a:pt x="1200" y="588"/>
                  </a:lnTo>
                  <a:lnTo>
                    <a:pt x="1194" y="576"/>
                  </a:lnTo>
                  <a:lnTo>
                    <a:pt x="1194" y="570"/>
                  </a:lnTo>
                  <a:lnTo>
                    <a:pt x="1200" y="564"/>
                  </a:lnTo>
                  <a:lnTo>
                    <a:pt x="1224" y="552"/>
                  </a:lnTo>
                  <a:lnTo>
                    <a:pt x="1230" y="546"/>
                  </a:lnTo>
                  <a:lnTo>
                    <a:pt x="1236" y="546"/>
                  </a:lnTo>
                  <a:lnTo>
                    <a:pt x="1242" y="4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9" name="Congo (Brazzaville)" descr="© INSCALE GmbH, 05.05.2010&#10;http://www.presentationload.com/">
              <a:extLst>
                <a:ext uri="{FF2B5EF4-FFF2-40B4-BE49-F238E27FC236}">
                  <a16:creationId xmlns:a16="http://schemas.microsoft.com/office/drawing/2014/main" id="{3EA60B06-1A64-CD20-8377-E1712CD71611}"/>
                </a:ext>
              </a:extLst>
            </p:cNvPr>
            <p:cNvSpPr>
              <a:spLocks/>
            </p:cNvSpPr>
            <p:nvPr/>
          </p:nvSpPr>
          <p:spPr bwMode="gray">
            <a:xfrm>
              <a:off x="4533349" y="3104336"/>
              <a:ext cx="203086" cy="265347"/>
            </a:xfrm>
            <a:custGeom>
              <a:avLst/>
              <a:gdLst>
                <a:gd name="T0" fmla="*/ 2147483647 w 534"/>
                <a:gd name="T1" fmla="*/ 2147483647 h 702"/>
                <a:gd name="T2" fmla="*/ 2147483647 w 534"/>
                <a:gd name="T3" fmla="*/ 2147483647 h 702"/>
                <a:gd name="T4" fmla="*/ 2147483647 w 534"/>
                <a:gd name="T5" fmla="*/ 2147483647 h 702"/>
                <a:gd name="T6" fmla="*/ 2147483647 w 534"/>
                <a:gd name="T7" fmla="*/ 2147483647 h 702"/>
                <a:gd name="T8" fmla="*/ 2147483647 w 534"/>
                <a:gd name="T9" fmla="*/ 2147483647 h 702"/>
                <a:gd name="T10" fmla="*/ 2147483647 w 534"/>
                <a:gd name="T11" fmla="*/ 2147483647 h 702"/>
                <a:gd name="T12" fmla="*/ 2147483647 w 534"/>
                <a:gd name="T13" fmla="*/ 2147483647 h 702"/>
                <a:gd name="T14" fmla="*/ 2147483647 w 534"/>
                <a:gd name="T15" fmla="*/ 2147483647 h 702"/>
                <a:gd name="T16" fmla="*/ 2147483647 w 534"/>
                <a:gd name="T17" fmla="*/ 2147483647 h 702"/>
                <a:gd name="T18" fmla="*/ 2147483647 w 534"/>
                <a:gd name="T19" fmla="*/ 2147483647 h 702"/>
                <a:gd name="T20" fmla="*/ 2147483647 w 534"/>
                <a:gd name="T21" fmla="*/ 2147483647 h 702"/>
                <a:gd name="T22" fmla="*/ 2147483647 w 534"/>
                <a:gd name="T23" fmla="*/ 2147483647 h 702"/>
                <a:gd name="T24" fmla="*/ 2147483647 w 534"/>
                <a:gd name="T25" fmla="*/ 2147483647 h 702"/>
                <a:gd name="T26" fmla="*/ 2147483647 w 534"/>
                <a:gd name="T27" fmla="*/ 2147483647 h 702"/>
                <a:gd name="T28" fmla="*/ 2147483647 w 534"/>
                <a:gd name="T29" fmla="*/ 2147483647 h 702"/>
                <a:gd name="T30" fmla="*/ 2147483647 w 534"/>
                <a:gd name="T31" fmla="*/ 2147483647 h 702"/>
                <a:gd name="T32" fmla="*/ 2147483647 w 534"/>
                <a:gd name="T33" fmla="*/ 2147483647 h 702"/>
                <a:gd name="T34" fmla="*/ 2147483647 w 534"/>
                <a:gd name="T35" fmla="*/ 2147483647 h 702"/>
                <a:gd name="T36" fmla="*/ 2147483647 w 534"/>
                <a:gd name="T37" fmla="*/ 2147483647 h 702"/>
                <a:gd name="T38" fmla="*/ 2147483647 w 534"/>
                <a:gd name="T39" fmla="*/ 2147483647 h 702"/>
                <a:gd name="T40" fmla="*/ 2147483647 w 534"/>
                <a:gd name="T41" fmla="*/ 2147483647 h 702"/>
                <a:gd name="T42" fmla="*/ 2147483647 w 534"/>
                <a:gd name="T43" fmla="*/ 2147483647 h 702"/>
                <a:gd name="T44" fmla="*/ 2147483647 w 534"/>
                <a:gd name="T45" fmla="*/ 2147483647 h 702"/>
                <a:gd name="T46" fmla="*/ 2147483647 w 534"/>
                <a:gd name="T47" fmla="*/ 2147483647 h 702"/>
                <a:gd name="T48" fmla="*/ 2147483647 w 534"/>
                <a:gd name="T49" fmla="*/ 2147483647 h 702"/>
                <a:gd name="T50" fmla="*/ 0 w 534"/>
                <a:gd name="T51" fmla="*/ 2147483647 h 702"/>
                <a:gd name="T52" fmla="*/ 2147483647 w 534"/>
                <a:gd name="T53" fmla="*/ 2147483647 h 702"/>
                <a:gd name="T54" fmla="*/ 2147483647 w 534"/>
                <a:gd name="T55" fmla="*/ 2147483647 h 702"/>
                <a:gd name="T56" fmla="*/ 2147483647 w 534"/>
                <a:gd name="T57" fmla="*/ 2147483647 h 702"/>
                <a:gd name="T58" fmla="*/ 2147483647 w 534"/>
                <a:gd name="T59" fmla="*/ 2147483647 h 702"/>
                <a:gd name="T60" fmla="*/ 2147483647 w 534"/>
                <a:gd name="T61" fmla="*/ 2147483647 h 702"/>
                <a:gd name="T62" fmla="*/ 2147483647 w 534"/>
                <a:gd name="T63" fmla="*/ 2147483647 h 702"/>
                <a:gd name="T64" fmla="*/ 2147483647 w 534"/>
                <a:gd name="T65" fmla="*/ 2147483647 h 702"/>
                <a:gd name="T66" fmla="*/ 2147483647 w 534"/>
                <a:gd name="T67" fmla="*/ 2147483647 h 702"/>
                <a:gd name="T68" fmla="*/ 2147483647 w 534"/>
                <a:gd name="T69" fmla="*/ 2147483647 h 702"/>
                <a:gd name="T70" fmla="*/ 2147483647 w 534"/>
                <a:gd name="T71" fmla="*/ 2147483647 h 702"/>
                <a:gd name="T72" fmla="*/ 2147483647 w 534"/>
                <a:gd name="T73" fmla="*/ 2147483647 h 702"/>
                <a:gd name="T74" fmla="*/ 2147483647 w 534"/>
                <a:gd name="T75" fmla="*/ 2147483647 h 702"/>
                <a:gd name="T76" fmla="*/ 2147483647 w 534"/>
                <a:gd name="T77" fmla="*/ 2147483647 h 702"/>
                <a:gd name="T78" fmla="*/ 2147483647 w 534"/>
                <a:gd name="T79" fmla="*/ 2147483647 h 702"/>
                <a:gd name="T80" fmla="*/ 2147483647 w 534"/>
                <a:gd name="T81" fmla="*/ 2147483647 h 702"/>
                <a:gd name="T82" fmla="*/ 2147483647 w 534"/>
                <a:gd name="T83" fmla="*/ 2147483647 h 702"/>
                <a:gd name="T84" fmla="*/ 2147483647 w 534"/>
                <a:gd name="T85" fmla="*/ 2147483647 h 702"/>
                <a:gd name="T86" fmla="*/ 2147483647 w 534"/>
                <a:gd name="T87" fmla="*/ 2147483647 h 702"/>
                <a:gd name="T88" fmla="*/ 2147483647 w 534"/>
                <a:gd name="T89" fmla="*/ 2147483647 h 702"/>
                <a:gd name="T90" fmla="*/ 2147483647 w 534"/>
                <a:gd name="T91" fmla="*/ 2147483647 h 702"/>
                <a:gd name="T92" fmla="*/ 2147483647 w 534"/>
                <a:gd name="T93" fmla="*/ 2147483647 h 702"/>
                <a:gd name="T94" fmla="*/ 2147483647 w 534"/>
                <a:gd name="T95" fmla="*/ 2147483647 h 702"/>
                <a:gd name="T96" fmla="*/ 2147483647 w 534"/>
                <a:gd name="T97" fmla="*/ 2147483647 h 702"/>
                <a:gd name="T98" fmla="*/ 2147483647 w 534"/>
                <a:gd name="T99" fmla="*/ 2147483647 h 702"/>
                <a:gd name="T100" fmla="*/ 2147483647 w 534"/>
                <a:gd name="T101" fmla="*/ 2147483647 h 702"/>
                <a:gd name="T102" fmla="*/ 2147483647 w 534"/>
                <a:gd name="T103" fmla="*/ 2147483647 h 7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34"/>
                <a:gd name="T157" fmla="*/ 0 h 702"/>
                <a:gd name="T158" fmla="*/ 534 w 534"/>
                <a:gd name="T159" fmla="*/ 702 h 7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34" h="702">
                  <a:moveTo>
                    <a:pt x="366" y="120"/>
                  </a:moveTo>
                  <a:lnTo>
                    <a:pt x="360" y="126"/>
                  </a:lnTo>
                  <a:lnTo>
                    <a:pt x="354" y="168"/>
                  </a:lnTo>
                  <a:lnTo>
                    <a:pt x="330" y="144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76" y="138"/>
                  </a:lnTo>
                  <a:lnTo>
                    <a:pt x="270" y="132"/>
                  </a:lnTo>
                  <a:lnTo>
                    <a:pt x="258" y="126"/>
                  </a:lnTo>
                  <a:lnTo>
                    <a:pt x="210" y="126"/>
                  </a:lnTo>
                  <a:lnTo>
                    <a:pt x="192" y="132"/>
                  </a:lnTo>
                  <a:lnTo>
                    <a:pt x="162" y="132"/>
                  </a:lnTo>
                  <a:lnTo>
                    <a:pt x="144" y="162"/>
                  </a:lnTo>
                  <a:lnTo>
                    <a:pt x="150" y="198"/>
                  </a:lnTo>
                  <a:lnTo>
                    <a:pt x="156" y="204"/>
                  </a:lnTo>
                  <a:lnTo>
                    <a:pt x="180" y="204"/>
                  </a:lnTo>
                  <a:lnTo>
                    <a:pt x="186" y="198"/>
                  </a:lnTo>
                  <a:lnTo>
                    <a:pt x="186" y="180"/>
                  </a:lnTo>
                  <a:lnTo>
                    <a:pt x="204" y="180"/>
                  </a:lnTo>
                  <a:lnTo>
                    <a:pt x="210" y="186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28" y="198"/>
                  </a:lnTo>
                  <a:lnTo>
                    <a:pt x="228" y="216"/>
                  </a:lnTo>
                  <a:lnTo>
                    <a:pt x="240" y="222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8" y="252"/>
                  </a:lnTo>
                  <a:lnTo>
                    <a:pt x="222" y="258"/>
                  </a:lnTo>
                  <a:lnTo>
                    <a:pt x="210" y="258"/>
                  </a:lnTo>
                  <a:lnTo>
                    <a:pt x="198" y="282"/>
                  </a:lnTo>
                  <a:lnTo>
                    <a:pt x="198" y="318"/>
                  </a:lnTo>
                  <a:lnTo>
                    <a:pt x="216" y="324"/>
                  </a:lnTo>
                  <a:lnTo>
                    <a:pt x="222" y="342"/>
                  </a:lnTo>
                  <a:lnTo>
                    <a:pt x="240" y="342"/>
                  </a:lnTo>
                  <a:lnTo>
                    <a:pt x="246" y="348"/>
                  </a:lnTo>
                  <a:lnTo>
                    <a:pt x="246" y="360"/>
                  </a:lnTo>
                  <a:lnTo>
                    <a:pt x="240" y="366"/>
                  </a:lnTo>
                  <a:lnTo>
                    <a:pt x="240" y="414"/>
                  </a:lnTo>
                  <a:lnTo>
                    <a:pt x="234" y="426"/>
                  </a:lnTo>
                  <a:lnTo>
                    <a:pt x="240" y="450"/>
                  </a:lnTo>
                  <a:lnTo>
                    <a:pt x="234" y="456"/>
                  </a:lnTo>
                  <a:lnTo>
                    <a:pt x="222" y="462"/>
                  </a:lnTo>
                  <a:lnTo>
                    <a:pt x="222" y="486"/>
                  </a:lnTo>
                  <a:lnTo>
                    <a:pt x="216" y="498"/>
                  </a:lnTo>
                  <a:lnTo>
                    <a:pt x="210" y="504"/>
                  </a:lnTo>
                  <a:lnTo>
                    <a:pt x="198" y="504"/>
                  </a:lnTo>
                  <a:lnTo>
                    <a:pt x="192" y="498"/>
                  </a:lnTo>
                  <a:lnTo>
                    <a:pt x="192" y="468"/>
                  </a:lnTo>
                  <a:lnTo>
                    <a:pt x="186" y="468"/>
                  </a:lnTo>
                  <a:lnTo>
                    <a:pt x="180" y="474"/>
                  </a:lnTo>
                  <a:lnTo>
                    <a:pt x="174" y="486"/>
                  </a:lnTo>
                  <a:lnTo>
                    <a:pt x="168" y="492"/>
                  </a:lnTo>
                  <a:lnTo>
                    <a:pt x="138" y="492"/>
                  </a:lnTo>
                  <a:lnTo>
                    <a:pt x="120" y="450"/>
                  </a:lnTo>
                  <a:lnTo>
                    <a:pt x="90" y="450"/>
                  </a:lnTo>
                  <a:lnTo>
                    <a:pt x="90" y="456"/>
                  </a:lnTo>
                  <a:lnTo>
                    <a:pt x="108" y="474"/>
                  </a:lnTo>
                  <a:lnTo>
                    <a:pt x="96" y="480"/>
                  </a:lnTo>
                  <a:lnTo>
                    <a:pt x="90" y="492"/>
                  </a:lnTo>
                  <a:lnTo>
                    <a:pt x="84" y="498"/>
                  </a:lnTo>
                  <a:lnTo>
                    <a:pt x="66" y="498"/>
                  </a:lnTo>
                  <a:lnTo>
                    <a:pt x="54" y="492"/>
                  </a:lnTo>
                  <a:lnTo>
                    <a:pt x="42" y="492"/>
                  </a:lnTo>
                  <a:lnTo>
                    <a:pt x="36" y="486"/>
                  </a:lnTo>
                  <a:lnTo>
                    <a:pt x="30" y="486"/>
                  </a:lnTo>
                  <a:lnTo>
                    <a:pt x="30" y="504"/>
                  </a:lnTo>
                  <a:lnTo>
                    <a:pt x="36" y="510"/>
                  </a:lnTo>
                  <a:lnTo>
                    <a:pt x="36" y="522"/>
                  </a:lnTo>
                  <a:lnTo>
                    <a:pt x="24" y="522"/>
                  </a:lnTo>
                  <a:lnTo>
                    <a:pt x="54" y="540"/>
                  </a:lnTo>
                  <a:lnTo>
                    <a:pt x="36" y="552"/>
                  </a:lnTo>
                  <a:lnTo>
                    <a:pt x="54" y="564"/>
                  </a:lnTo>
                  <a:lnTo>
                    <a:pt x="54" y="600"/>
                  </a:lnTo>
                  <a:lnTo>
                    <a:pt x="48" y="606"/>
                  </a:lnTo>
                  <a:lnTo>
                    <a:pt x="30" y="588"/>
                  </a:lnTo>
                  <a:lnTo>
                    <a:pt x="6" y="600"/>
                  </a:lnTo>
                  <a:lnTo>
                    <a:pt x="0" y="618"/>
                  </a:lnTo>
                  <a:lnTo>
                    <a:pt x="54" y="666"/>
                  </a:lnTo>
                  <a:lnTo>
                    <a:pt x="54" y="684"/>
                  </a:lnTo>
                  <a:lnTo>
                    <a:pt x="72" y="702"/>
                  </a:lnTo>
                  <a:lnTo>
                    <a:pt x="72" y="690"/>
                  </a:lnTo>
                  <a:lnTo>
                    <a:pt x="90" y="690"/>
                  </a:lnTo>
                  <a:lnTo>
                    <a:pt x="90" y="672"/>
                  </a:lnTo>
                  <a:lnTo>
                    <a:pt x="102" y="666"/>
                  </a:lnTo>
                  <a:lnTo>
                    <a:pt x="108" y="660"/>
                  </a:lnTo>
                  <a:lnTo>
                    <a:pt x="120" y="654"/>
                  </a:lnTo>
                  <a:lnTo>
                    <a:pt x="126" y="648"/>
                  </a:lnTo>
                  <a:lnTo>
                    <a:pt x="132" y="654"/>
                  </a:lnTo>
                  <a:lnTo>
                    <a:pt x="132" y="660"/>
                  </a:lnTo>
                  <a:lnTo>
                    <a:pt x="138" y="666"/>
                  </a:lnTo>
                  <a:lnTo>
                    <a:pt x="138" y="672"/>
                  </a:lnTo>
                  <a:lnTo>
                    <a:pt x="150" y="672"/>
                  </a:lnTo>
                  <a:lnTo>
                    <a:pt x="150" y="678"/>
                  </a:lnTo>
                  <a:lnTo>
                    <a:pt x="156" y="684"/>
                  </a:lnTo>
                  <a:lnTo>
                    <a:pt x="156" y="690"/>
                  </a:lnTo>
                  <a:lnTo>
                    <a:pt x="162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86" y="678"/>
                  </a:lnTo>
                  <a:lnTo>
                    <a:pt x="186" y="660"/>
                  </a:lnTo>
                  <a:lnTo>
                    <a:pt x="210" y="666"/>
                  </a:lnTo>
                  <a:lnTo>
                    <a:pt x="228" y="648"/>
                  </a:lnTo>
                  <a:lnTo>
                    <a:pt x="234" y="648"/>
                  </a:lnTo>
                  <a:lnTo>
                    <a:pt x="234" y="678"/>
                  </a:lnTo>
                  <a:lnTo>
                    <a:pt x="228" y="690"/>
                  </a:lnTo>
                  <a:lnTo>
                    <a:pt x="234" y="696"/>
                  </a:lnTo>
                  <a:lnTo>
                    <a:pt x="252" y="696"/>
                  </a:lnTo>
                  <a:lnTo>
                    <a:pt x="264" y="690"/>
                  </a:lnTo>
                  <a:lnTo>
                    <a:pt x="270" y="684"/>
                  </a:lnTo>
                  <a:lnTo>
                    <a:pt x="276" y="672"/>
                  </a:lnTo>
                  <a:lnTo>
                    <a:pt x="294" y="654"/>
                  </a:lnTo>
                  <a:lnTo>
                    <a:pt x="300" y="642"/>
                  </a:lnTo>
                  <a:lnTo>
                    <a:pt x="312" y="630"/>
                  </a:lnTo>
                  <a:lnTo>
                    <a:pt x="330" y="630"/>
                  </a:lnTo>
                  <a:lnTo>
                    <a:pt x="336" y="624"/>
                  </a:lnTo>
                  <a:lnTo>
                    <a:pt x="366" y="582"/>
                  </a:lnTo>
                  <a:lnTo>
                    <a:pt x="360" y="480"/>
                  </a:lnTo>
                  <a:lnTo>
                    <a:pt x="366" y="480"/>
                  </a:lnTo>
                  <a:lnTo>
                    <a:pt x="390" y="456"/>
                  </a:lnTo>
                  <a:lnTo>
                    <a:pt x="390" y="420"/>
                  </a:lnTo>
                  <a:lnTo>
                    <a:pt x="396" y="408"/>
                  </a:lnTo>
                  <a:lnTo>
                    <a:pt x="402" y="402"/>
                  </a:lnTo>
                  <a:lnTo>
                    <a:pt x="450" y="378"/>
                  </a:lnTo>
                  <a:lnTo>
                    <a:pt x="456" y="366"/>
                  </a:lnTo>
                  <a:lnTo>
                    <a:pt x="468" y="360"/>
                  </a:lnTo>
                  <a:lnTo>
                    <a:pt x="474" y="354"/>
                  </a:lnTo>
                  <a:lnTo>
                    <a:pt x="474" y="300"/>
                  </a:lnTo>
                  <a:lnTo>
                    <a:pt x="486" y="294"/>
                  </a:lnTo>
                  <a:lnTo>
                    <a:pt x="492" y="282"/>
                  </a:lnTo>
                  <a:lnTo>
                    <a:pt x="492" y="258"/>
                  </a:lnTo>
                  <a:lnTo>
                    <a:pt x="486" y="246"/>
                  </a:lnTo>
                  <a:lnTo>
                    <a:pt x="480" y="240"/>
                  </a:lnTo>
                  <a:lnTo>
                    <a:pt x="480" y="228"/>
                  </a:lnTo>
                  <a:lnTo>
                    <a:pt x="498" y="192"/>
                  </a:lnTo>
                  <a:lnTo>
                    <a:pt x="498" y="168"/>
                  </a:lnTo>
                  <a:lnTo>
                    <a:pt x="492" y="156"/>
                  </a:lnTo>
                  <a:lnTo>
                    <a:pt x="492" y="126"/>
                  </a:lnTo>
                  <a:lnTo>
                    <a:pt x="498" y="120"/>
                  </a:lnTo>
                  <a:lnTo>
                    <a:pt x="510" y="96"/>
                  </a:lnTo>
                  <a:lnTo>
                    <a:pt x="522" y="84"/>
                  </a:lnTo>
                  <a:lnTo>
                    <a:pt x="528" y="66"/>
                  </a:lnTo>
                  <a:lnTo>
                    <a:pt x="534" y="54"/>
                  </a:lnTo>
                  <a:lnTo>
                    <a:pt x="534" y="18"/>
                  </a:lnTo>
                  <a:lnTo>
                    <a:pt x="522" y="6"/>
                  </a:lnTo>
                  <a:lnTo>
                    <a:pt x="510" y="18"/>
                  </a:lnTo>
                  <a:lnTo>
                    <a:pt x="498" y="18"/>
                  </a:lnTo>
                  <a:lnTo>
                    <a:pt x="462" y="0"/>
                  </a:lnTo>
                  <a:lnTo>
                    <a:pt x="444" y="0"/>
                  </a:lnTo>
                  <a:lnTo>
                    <a:pt x="426" y="18"/>
                  </a:lnTo>
                  <a:lnTo>
                    <a:pt x="396" y="18"/>
                  </a:lnTo>
                  <a:lnTo>
                    <a:pt x="378" y="48"/>
                  </a:lnTo>
                  <a:lnTo>
                    <a:pt x="390" y="60"/>
                  </a:lnTo>
                  <a:lnTo>
                    <a:pt x="390" y="84"/>
                  </a:lnTo>
                  <a:lnTo>
                    <a:pt x="384" y="96"/>
                  </a:lnTo>
                  <a:lnTo>
                    <a:pt x="378" y="102"/>
                  </a:lnTo>
                  <a:lnTo>
                    <a:pt x="372" y="114"/>
                  </a:lnTo>
                  <a:lnTo>
                    <a:pt x="366" y="1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0" name="Colombia" descr="© INSCALE GmbH, 05.05.2010&#10;http://www.presentationload.com/">
              <a:extLst>
                <a:ext uri="{FF2B5EF4-FFF2-40B4-BE49-F238E27FC236}">
                  <a16:creationId xmlns:a16="http://schemas.microsoft.com/office/drawing/2014/main" id="{052A585F-A504-62EF-55AF-B28ED78CAFFE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0775" y="2837508"/>
              <a:ext cx="329086" cy="509938"/>
            </a:xfrm>
            <a:custGeom>
              <a:avLst/>
              <a:gdLst>
                <a:gd name="T0" fmla="*/ 2147483647 w 870"/>
                <a:gd name="T1" fmla="*/ 2147483647 h 1344"/>
                <a:gd name="T2" fmla="*/ 2147483647 w 870"/>
                <a:gd name="T3" fmla="*/ 2147483647 h 1344"/>
                <a:gd name="T4" fmla="*/ 2147483647 w 870"/>
                <a:gd name="T5" fmla="*/ 2147483647 h 1344"/>
                <a:gd name="T6" fmla="*/ 2147483647 w 870"/>
                <a:gd name="T7" fmla="*/ 2147483647 h 1344"/>
                <a:gd name="T8" fmla="*/ 2147483647 w 870"/>
                <a:gd name="T9" fmla="*/ 2147483647 h 1344"/>
                <a:gd name="T10" fmla="*/ 2147483647 w 870"/>
                <a:gd name="T11" fmla="*/ 2147483647 h 1344"/>
                <a:gd name="T12" fmla="*/ 2147483647 w 870"/>
                <a:gd name="T13" fmla="*/ 2147483647 h 1344"/>
                <a:gd name="T14" fmla="*/ 2147483647 w 870"/>
                <a:gd name="T15" fmla="*/ 2147483647 h 1344"/>
                <a:gd name="T16" fmla="*/ 2147483647 w 870"/>
                <a:gd name="T17" fmla="*/ 2147483647 h 1344"/>
                <a:gd name="T18" fmla="*/ 2147483647 w 870"/>
                <a:gd name="T19" fmla="*/ 2147483647 h 1344"/>
                <a:gd name="T20" fmla="*/ 2147483647 w 870"/>
                <a:gd name="T21" fmla="*/ 2147483647 h 1344"/>
                <a:gd name="T22" fmla="*/ 2147483647 w 870"/>
                <a:gd name="T23" fmla="*/ 2147483647 h 1344"/>
                <a:gd name="T24" fmla="*/ 2147483647 w 870"/>
                <a:gd name="T25" fmla="*/ 2147483647 h 1344"/>
                <a:gd name="T26" fmla="*/ 2147483647 w 870"/>
                <a:gd name="T27" fmla="*/ 2147483647 h 1344"/>
                <a:gd name="T28" fmla="*/ 2147483647 w 870"/>
                <a:gd name="T29" fmla="*/ 2147483647 h 1344"/>
                <a:gd name="T30" fmla="*/ 2147483647 w 870"/>
                <a:gd name="T31" fmla="*/ 2147483647 h 1344"/>
                <a:gd name="T32" fmla="*/ 2147483647 w 870"/>
                <a:gd name="T33" fmla="*/ 2147483647 h 1344"/>
                <a:gd name="T34" fmla="*/ 2147483647 w 870"/>
                <a:gd name="T35" fmla="*/ 2147483647 h 1344"/>
                <a:gd name="T36" fmla="*/ 2147483647 w 870"/>
                <a:gd name="T37" fmla="*/ 2147483647 h 1344"/>
                <a:gd name="T38" fmla="*/ 2147483647 w 870"/>
                <a:gd name="T39" fmla="*/ 2147483647 h 1344"/>
                <a:gd name="T40" fmla="*/ 2147483647 w 870"/>
                <a:gd name="T41" fmla="*/ 2147483647 h 1344"/>
                <a:gd name="T42" fmla="*/ 2147483647 w 870"/>
                <a:gd name="T43" fmla="*/ 2147483647 h 1344"/>
                <a:gd name="T44" fmla="*/ 2147483647 w 870"/>
                <a:gd name="T45" fmla="*/ 2147483647 h 1344"/>
                <a:gd name="T46" fmla="*/ 2147483647 w 870"/>
                <a:gd name="T47" fmla="*/ 2147483647 h 1344"/>
                <a:gd name="T48" fmla="*/ 2147483647 w 870"/>
                <a:gd name="T49" fmla="*/ 2147483647 h 1344"/>
                <a:gd name="T50" fmla="*/ 2147483647 w 870"/>
                <a:gd name="T51" fmla="*/ 2147483647 h 1344"/>
                <a:gd name="T52" fmla="*/ 2147483647 w 870"/>
                <a:gd name="T53" fmla="*/ 2147483647 h 1344"/>
                <a:gd name="T54" fmla="*/ 2147483647 w 870"/>
                <a:gd name="T55" fmla="*/ 2147483647 h 1344"/>
                <a:gd name="T56" fmla="*/ 2147483647 w 870"/>
                <a:gd name="T57" fmla="*/ 2147483647 h 1344"/>
                <a:gd name="T58" fmla="*/ 2147483647 w 870"/>
                <a:gd name="T59" fmla="*/ 2147483647 h 1344"/>
                <a:gd name="T60" fmla="*/ 2147483647 w 870"/>
                <a:gd name="T61" fmla="*/ 2147483647 h 1344"/>
                <a:gd name="T62" fmla="*/ 2147483647 w 870"/>
                <a:gd name="T63" fmla="*/ 2147483647 h 1344"/>
                <a:gd name="T64" fmla="*/ 2147483647 w 870"/>
                <a:gd name="T65" fmla="*/ 2147483647 h 1344"/>
                <a:gd name="T66" fmla="*/ 2147483647 w 870"/>
                <a:gd name="T67" fmla="*/ 2147483647 h 1344"/>
                <a:gd name="T68" fmla="*/ 2147483647 w 870"/>
                <a:gd name="T69" fmla="*/ 2147483647 h 1344"/>
                <a:gd name="T70" fmla="*/ 2147483647 w 870"/>
                <a:gd name="T71" fmla="*/ 2147483647 h 1344"/>
                <a:gd name="T72" fmla="*/ 2147483647 w 870"/>
                <a:gd name="T73" fmla="*/ 0 h 1344"/>
                <a:gd name="T74" fmla="*/ 2147483647 w 870"/>
                <a:gd name="T75" fmla="*/ 2147483647 h 1344"/>
                <a:gd name="T76" fmla="*/ 2147483647 w 870"/>
                <a:gd name="T77" fmla="*/ 2147483647 h 1344"/>
                <a:gd name="T78" fmla="*/ 2147483647 w 870"/>
                <a:gd name="T79" fmla="*/ 2147483647 h 1344"/>
                <a:gd name="T80" fmla="*/ 2147483647 w 870"/>
                <a:gd name="T81" fmla="*/ 2147483647 h 1344"/>
                <a:gd name="T82" fmla="*/ 2147483647 w 870"/>
                <a:gd name="T83" fmla="*/ 2147483647 h 1344"/>
                <a:gd name="T84" fmla="*/ 2147483647 w 870"/>
                <a:gd name="T85" fmla="*/ 2147483647 h 1344"/>
                <a:gd name="T86" fmla="*/ 2147483647 w 870"/>
                <a:gd name="T87" fmla="*/ 2147483647 h 1344"/>
                <a:gd name="T88" fmla="*/ 2147483647 w 870"/>
                <a:gd name="T89" fmla="*/ 2147483647 h 1344"/>
                <a:gd name="T90" fmla="*/ 2147483647 w 870"/>
                <a:gd name="T91" fmla="*/ 2147483647 h 1344"/>
                <a:gd name="T92" fmla="*/ 2147483647 w 870"/>
                <a:gd name="T93" fmla="*/ 2147483647 h 1344"/>
                <a:gd name="T94" fmla="*/ 2147483647 w 870"/>
                <a:gd name="T95" fmla="*/ 2147483647 h 1344"/>
                <a:gd name="T96" fmla="*/ 2147483647 w 870"/>
                <a:gd name="T97" fmla="*/ 2147483647 h 1344"/>
                <a:gd name="T98" fmla="*/ 2147483647 w 870"/>
                <a:gd name="T99" fmla="*/ 2147483647 h 1344"/>
                <a:gd name="T100" fmla="*/ 2147483647 w 870"/>
                <a:gd name="T101" fmla="*/ 2147483647 h 1344"/>
                <a:gd name="T102" fmla="*/ 2147483647 w 870"/>
                <a:gd name="T103" fmla="*/ 2147483647 h 1344"/>
                <a:gd name="T104" fmla="*/ 2147483647 w 870"/>
                <a:gd name="T105" fmla="*/ 2147483647 h 1344"/>
                <a:gd name="T106" fmla="*/ 2147483647 w 870"/>
                <a:gd name="T107" fmla="*/ 2147483647 h 134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70"/>
                <a:gd name="T163" fmla="*/ 0 h 1344"/>
                <a:gd name="T164" fmla="*/ 870 w 870"/>
                <a:gd name="T165" fmla="*/ 1344 h 134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70" h="1344">
                  <a:moveTo>
                    <a:pt x="36" y="912"/>
                  </a:moveTo>
                  <a:lnTo>
                    <a:pt x="60" y="924"/>
                  </a:lnTo>
                  <a:lnTo>
                    <a:pt x="66" y="936"/>
                  </a:lnTo>
                  <a:lnTo>
                    <a:pt x="84" y="936"/>
                  </a:lnTo>
                  <a:lnTo>
                    <a:pt x="96" y="942"/>
                  </a:lnTo>
                  <a:lnTo>
                    <a:pt x="102" y="948"/>
                  </a:lnTo>
                  <a:lnTo>
                    <a:pt x="108" y="960"/>
                  </a:lnTo>
                  <a:lnTo>
                    <a:pt x="108" y="966"/>
                  </a:lnTo>
                  <a:lnTo>
                    <a:pt x="114" y="972"/>
                  </a:lnTo>
                  <a:lnTo>
                    <a:pt x="126" y="978"/>
                  </a:lnTo>
                  <a:lnTo>
                    <a:pt x="138" y="978"/>
                  </a:lnTo>
                  <a:lnTo>
                    <a:pt x="144" y="972"/>
                  </a:lnTo>
                  <a:lnTo>
                    <a:pt x="156" y="978"/>
                  </a:lnTo>
                  <a:lnTo>
                    <a:pt x="162" y="984"/>
                  </a:lnTo>
                  <a:lnTo>
                    <a:pt x="186" y="984"/>
                  </a:lnTo>
                  <a:lnTo>
                    <a:pt x="186" y="972"/>
                  </a:lnTo>
                  <a:lnTo>
                    <a:pt x="192" y="966"/>
                  </a:lnTo>
                  <a:lnTo>
                    <a:pt x="198" y="966"/>
                  </a:lnTo>
                  <a:lnTo>
                    <a:pt x="210" y="972"/>
                  </a:lnTo>
                  <a:lnTo>
                    <a:pt x="210" y="978"/>
                  </a:lnTo>
                  <a:lnTo>
                    <a:pt x="216" y="984"/>
                  </a:lnTo>
                  <a:lnTo>
                    <a:pt x="216" y="990"/>
                  </a:lnTo>
                  <a:lnTo>
                    <a:pt x="228" y="1002"/>
                  </a:lnTo>
                  <a:lnTo>
                    <a:pt x="264" y="1002"/>
                  </a:lnTo>
                  <a:lnTo>
                    <a:pt x="276" y="1008"/>
                  </a:lnTo>
                  <a:lnTo>
                    <a:pt x="282" y="1014"/>
                  </a:lnTo>
                  <a:lnTo>
                    <a:pt x="294" y="1020"/>
                  </a:lnTo>
                  <a:lnTo>
                    <a:pt x="312" y="1038"/>
                  </a:lnTo>
                  <a:lnTo>
                    <a:pt x="324" y="1044"/>
                  </a:lnTo>
                  <a:lnTo>
                    <a:pt x="330" y="1050"/>
                  </a:lnTo>
                  <a:lnTo>
                    <a:pt x="342" y="1086"/>
                  </a:lnTo>
                  <a:lnTo>
                    <a:pt x="360" y="1086"/>
                  </a:lnTo>
                  <a:lnTo>
                    <a:pt x="372" y="1104"/>
                  </a:lnTo>
                  <a:lnTo>
                    <a:pt x="384" y="1104"/>
                  </a:lnTo>
                  <a:lnTo>
                    <a:pt x="390" y="1110"/>
                  </a:lnTo>
                  <a:lnTo>
                    <a:pt x="390" y="1134"/>
                  </a:lnTo>
                  <a:lnTo>
                    <a:pt x="396" y="1140"/>
                  </a:lnTo>
                  <a:lnTo>
                    <a:pt x="396" y="1146"/>
                  </a:lnTo>
                  <a:lnTo>
                    <a:pt x="408" y="1146"/>
                  </a:lnTo>
                  <a:lnTo>
                    <a:pt x="420" y="1152"/>
                  </a:lnTo>
                  <a:lnTo>
                    <a:pt x="426" y="1158"/>
                  </a:lnTo>
                  <a:lnTo>
                    <a:pt x="426" y="1164"/>
                  </a:lnTo>
                  <a:lnTo>
                    <a:pt x="420" y="1170"/>
                  </a:lnTo>
                  <a:lnTo>
                    <a:pt x="420" y="1194"/>
                  </a:lnTo>
                  <a:lnTo>
                    <a:pt x="432" y="1200"/>
                  </a:lnTo>
                  <a:lnTo>
                    <a:pt x="456" y="1206"/>
                  </a:lnTo>
                  <a:lnTo>
                    <a:pt x="492" y="1206"/>
                  </a:lnTo>
                  <a:lnTo>
                    <a:pt x="492" y="1194"/>
                  </a:lnTo>
                  <a:lnTo>
                    <a:pt x="504" y="1182"/>
                  </a:lnTo>
                  <a:lnTo>
                    <a:pt x="528" y="1182"/>
                  </a:lnTo>
                  <a:lnTo>
                    <a:pt x="534" y="1188"/>
                  </a:lnTo>
                  <a:lnTo>
                    <a:pt x="540" y="1188"/>
                  </a:lnTo>
                  <a:lnTo>
                    <a:pt x="546" y="1194"/>
                  </a:lnTo>
                  <a:lnTo>
                    <a:pt x="558" y="1194"/>
                  </a:lnTo>
                  <a:lnTo>
                    <a:pt x="570" y="1188"/>
                  </a:lnTo>
                  <a:lnTo>
                    <a:pt x="576" y="1182"/>
                  </a:lnTo>
                  <a:lnTo>
                    <a:pt x="588" y="1182"/>
                  </a:lnTo>
                  <a:lnTo>
                    <a:pt x="588" y="1188"/>
                  </a:lnTo>
                  <a:lnTo>
                    <a:pt x="594" y="1200"/>
                  </a:lnTo>
                  <a:lnTo>
                    <a:pt x="600" y="1206"/>
                  </a:lnTo>
                  <a:lnTo>
                    <a:pt x="624" y="1206"/>
                  </a:lnTo>
                  <a:lnTo>
                    <a:pt x="636" y="1212"/>
                  </a:lnTo>
                  <a:lnTo>
                    <a:pt x="642" y="1218"/>
                  </a:lnTo>
                  <a:lnTo>
                    <a:pt x="642" y="1236"/>
                  </a:lnTo>
                  <a:lnTo>
                    <a:pt x="636" y="1248"/>
                  </a:lnTo>
                  <a:lnTo>
                    <a:pt x="630" y="1254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66"/>
                  </a:lnTo>
                  <a:lnTo>
                    <a:pt x="606" y="1290"/>
                  </a:lnTo>
                  <a:lnTo>
                    <a:pt x="606" y="1308"/>
                  </a:lnTo>
                  <a:lnTo>
                    <a:pt x="612" y="1314"/>
                  </a:lnTo>
                  <a:lnTo>
                    <a:pt x="630" y="1314"/>
                  </a:lnTo>
                  <a:lnTo>
                    <a:pt x="642" y="1332"/>
                  </a:lnTo>
                  <a:lnTo>
                    <a:pt x="660" y="1344"/>
                  </a:lnTo>
                  <a:lnTo>
                    <a:pt x="660" y="1308"/>
                  </a:lnTo>
                  <a:lnTo>
                    <a:pt x="666" y="1236"/>
                  </a:lnTo>
                  <a:lnTo>
                    <a:pt x="684" y="1188"/>
                  </a:lnTo>
                  <a:lnTo>
                    <a:pt x="678" y="1140"/>
                  </a:lnTo>
                  <a:lnTo>
                    <a:pt x="690" y="1128"/>
                  </a:lnTo>
                  <a:lnTo>
                    <a:pt x="696" y="1116"/>
                  </a:lnTo>
                  <a:lnTo>
                    <a:pt x="696" y="1104"/>
                  </a:lnTo>
                  <a:lnTo>
                    <a:pt x="690" y="1092"/>
                  </a:lnTo>
                  <a:lnTo>
                    <a:pt x="678" y="1080"/>
                  </a:lnTo>
                  <a:lnTo>
                    <a:pt x="678" y="1074"/>
                  </a:lnTo>
                  <a:lnTo>
                    <a:pt x="672" y="1068"/>
                  </a:lnTo>
                  <a:lnTo>
                    <a:pt x="672" y="1044"/>
                  </a:lnTo>
                  <a:lnTo>
                    <a:pt x="666" y="1038"/>
                  </a:lnTo>
                  <a:lnTo>
                    <a:pt x="654" y="1032"/>
                  </a:lnTo>
                  <a:lnTo>
                    <a:pt x="642" y="1020"/>
                  </a:lnTo>
                  <a:lnTo>
                    <a:pt x="636" y="1020"/>
                  </a:lnTo>
                  <a:lnTo>
                    <a:pt x="642" y="954"/>
                  </a:lnTo>
                  <a:lnTo>
                    <a:pt x="672" y="948"/>
                  </a:lnTo>
                  <a:lnTo>
                    <a:pt x="678" y="954"/>
                  </a:lnTo>
                  <a:lnTo>
                    <a:pt x="708" y="954"/>
                  </a:lnTo>
                  <a:lnTo>
                    <a:pt x="714" y="948"/>
                  </a:lnTo>
                  <a:lnTo>
                    <a:pt x="714" y="942"/>
                  </a:lnTo>
                  <a:lnTo>
                    <a:pt x="708" y="936"/>
                  </a:lnTo>
                  <a:lnTo>
                    <a:pt x="708" y="930"/>
                  </a:lnTo>
                  <a:lnTo>
                    <a:pt x="696" y="918"/>
                  </a:lnTo>
                  <a:lnTo>
                    <a:pt x="684" y="924"/>
                  </a:lnTo>
                  <a:lnTo>
                    <a:pt x="660" y="912"/>
                  </a:lnTo>
                  <a:lnTo>
                    <a:pt x="660" y="900"/>
                  </a:lnTo>
                  <a:lnTo>
                    <a:pt x="654" y="888"/>
                  </a:lnTo>
                  <a:lnTo>
                    <a:pt x="654" y="876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84" y="858"/>
                  </a:lnTo>
                  <a:lnTo>
                    <a:pt x="696" y="870"/>
                  </a:lnTo>
                  <a:lnTo>
                    <a:pt x="762" y="864"/>
                  </a:lnTo>
                  <a:lnTo>
                    <a:pt x="762" y="846"/>
                  </a:lnTo>
                  <a:lnTo>
                    <a:pt x="768" y="840"/>
                  </a:lnTo>
                  <a:lnTo>
                    <a:pt x="774" y="840"/>
                  </a:lnTo>
                  <a:lnTo>
                    <a:pt x="798" y="864"/>
                  </a:lnTo>
                  <a:lnTo>
                    <a:pt x="828" y="834"/>
                  </a:lnTo>
                  <a:lnTo>
                    <a:pt x="834" y="834"/>
                  </a:lnTo>
                  <a:lnTo>
                    <a:pt x="834" y="846"/>
                  </a:lnTo>
                  <a:lnTo>
                    <a:pt x="840" y="852"/>
                  </a:lnTo>
                  <a:lnTo>
                    <a:pt x="840" y="864"/>
                  </a:lnTo>
                  <a:lnTo>
                    <a:pt x="846" y="876"/>
                  </a:lnTo>
                  <a:lnTo>
                    <a:pt x="846" y="906"/>
                  </a:lnTo>
                  <a:lnTo>
                    <a:pt x="870" y="906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58" y="870"/>
                  </a:lnTo>
                  <a:lnTo>
                    <a:pt x="858" y="852"/>
                  </a:lnTo>
                  <a:lnTo>
                    <a:pt x="852" y="846"/>
                  </a:lnTo>
                  <a:lnTo>
                    <a:pt x="852" y="828"/>
                  </a:lnTo>
                  <a:lnTo>
                    <a:pt x="846" y="822"/>
                  </a:lnTo>
                  <a:lnTo>
                    <a:pt x="846" y="798"/>
                  </a:lnTo>
                  <a:lnTo>
                    <a:pt x="834" y="798"/>
                  </a:lnTo>
                  <a:lnTo>
                    <a:pt x="822" y="786"/>
                  </a:lnTo>
                  <a:lnTo>
                    <a:pt x="798" y="774"/>
                  </a:lnTo>
                  <a:lnTo>
                    <a:pt x="804" y="774"/>
                  </a:lnTo>
                  <a:lnTo>
                    <a:pt x="834" y="744"/>
                  </a:lnTo>
                  <a:lnTo>
                    <a:pt x="840" y="732"/>
                  </a:lnTo>
                  <a:lnTo>
                    <a:pt x="840" y="726"/>
                  </a:lnTo>
                  <a:lnTo>
                    <a:pt x="834" y="714"/>
                  </a:lnTo>
                  <a:lnTo>
                    <a:pt x="822" y="708"/>
                  </a:lnTo>
                  <a:lnTo>
                    <a:pt x="816" y="696"/>
                  </a:lnTo>
                  <a:lnTo>
                    <a:pt x="816" y="672"/>
                  </a:lnTo>
                  <a:lnTo>
                    <a:pt x="804" y="672"/>
                  </a:lnTo>
                  <a:lnTo>
                    <a:pt x="798" y="666"/>
                  </a:lnTo>
                  <a:lnTo>
                    <a:pt x="798" y="654"/>
                  </a:lnTo>
                  <a:lnTo>
                    <a:pt x="804" y="642"/>
                  </a:lnTo>
                  <a:lnTo>
                    <a:pt x="804" y="612"/>
                  </a:lnTo>
                  <a:lnTo>
                    <a:pt x="798" y="600"/>
                  </a:lnTo>
                  <a:lnTo>
                    <a:pt x="798" y="576"/>
                  </a:lnTo>
                  <a:lnTo>
                    <a:pt x="810" y="564"/>
                  </a:lnTo>
                  <a:lnTo>
                    <a:pt x="816" y="564"/>
                  </a:lnTo>
                  <a:lnTo>
                    <a:pt x="822" y="558"/>
                  </a:lnTo>
                  <a:lnTo>
                    <a:pt x="822" y="534"/>
                  </a:lnTo>
                  <a:lnTo>
                    <a:pt x="840" y="516"/>
                  </a:lnTo>
                  <a:lnTo>
                    <a:pt x="840" y="504"/>
                  </a:lnTo>
                  <a:lnTo>
                    <a:pt x="834" y="498"/>
                  </a:lnTo>
                  <a:lnTo>
                    <a:pt x="816" y="498"/>
                  </a:lnTo>
                  <a:lnTo>
                    <a:pt x="804" y="504"/>
                  </a:lnTo>
                  <a:lnTo>
                    <a:pt x="798" y="510"/>
                  </a:lnTo>
                  <a:lnTo>
                    <a:pt x="774" y="504"/>
                  </a:lnTo>
                  <a:lnTo>
                    <a:pt x="768" y="510"/>
                  </a:lnTo>
                  <a:lnTo>
                    <a:pt x="744" y="510"/>
                  </a:lnTo>
                  <a:lnTo>
                    <a:pt x="738" y="504"/>
                  </a:lnTo>
                  <a:lnTo>
                    <a:pt x="720" y="504"/>
                  </a:lnTo>
                  <a:lnTo>
                    <a:pt x="720" y="510"/>
                  </a:lnTo>
                  <a:lnTo>
                    <a:pt x="696" y="510"/>
                  </a:lnTo>
                  <a:lnTo>
                    <a:pt x="672" y="486"/>
                  </a:lnTo>
                  <a:lnTo>
                    <a:pt x="666" y="468"/>
                  </a:lnTo>
                  <a:lnTo>
                    <a:pt x="660" y="456"/>
                  </a:lnTo>
                  <a:lnTo>
                    <a:pt x="654" y="450"/>
                  </a:lnTo>
                  <a:lnTo>
                    <a:pt x="654" y="444"/>
                  </a:lnTo>
                  <a:lnTo>
                    <a:pt x="630" y="444"/>
                  </a:lnTo>
                  <a:lnTo>
                    <a:pt x="618" y="438"/>
                  </a:lnTo>
                  <a:lnTo>
                    <a:pt x="612" y="432"/>
                  </a:lnTo>
                  <a:lnTo>
                    <a:pt x="600" y="432"/>
                  </a:lnTo>
                  <a:lnTo>
                    <a:pt x="600" y="438"/>
                  </a:lnTo>
                  <a:lnTo>
                    <a:pt x="594" y="444"/>
                  </a:lnTo>
                  <a:lnTo>
                    <a:pt x="582" y="444"/>
                  </a:lnTo>
                  <a:lnTo>
                    <a:pt x="570" y="438"/>
                  </a:lnTo>
                  <a:lnTo>
                    <a:pt x="564" y="438"/>
                  </a:lnTo>
                  <a:lnTo>
                    <a:pt x="552" y="432"/>
                  </a:lnTo>
                  <a:lnTo>
                    <a:pt x="540" y="432"/>
                  </a:lnTo>
                  <a:lnTo>
                    <a:pt x="534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86" y="408"/>
                  </a:lnTo>
                  <a:lnTo>
                    <a:pt x="486" y="366"/>
                  </a:lnTo>
                  <a:lnTo>
                    <a:pt x="498" y="342"/>
                  </a:lnTo>
                  <a:lnTo>
                    <a:pt x="498" y="330"/>
                  </a:lnTo>
                  <a:lnTo>
                    <a:pt x="492" y="324"/>
                  </a:lnTo>
                  <a:lnTo>
                    <a:pt x="480" y="318"/>
                  </a:lnTo>
                  <a:lnTo>
                    <a:pt x="474" y="312"/>
                  </a:lnTo>
                  <a:lnTo>
                    <a:pt x="474" y="276"/>
                  </a:lnTo>
                  <a:lnTo>
                    <a:pt x="468" y="264"/>
                  </a:lnTo>
                  <a:lnTo>
                    <a:pt x="456" y="252"/>
                  </a:lnTo>
                  <a:lnTo>
                    <a:pt x="450" y="252"/>
                  </a:lnTo>
                  <a:lnTo>
                    <a:pt x="438" y="264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32" y="252"/>
                  </a:lnTo>
                  <a:lnTo>
                    <a:pt x="438" y="240"/>
                  </a:lnTo>
                  <a:lnTo>
                    <a:pt x="462" y="216"/>
                  </a:lnTo>
                  <a:lnTo>
                    <a:pt x="462" y="192"/>
                  </a:lnTo>
                  <a:lnTo>
                    <a:pt x="468" y="186"/>
                  </a:lnTo>
                  <a:lnTo>
                    <a:pt x="468" y="168"/>
                  </a:lnTo>
                  <a:lnTo>
                    <a:pt x="480" y="132"/>
                  </a:lnTo>
                  <a:lnTo>
                    <a:pt x="504" y="108"/>
                  </a:lnTo>
                  <a:lnTo>
                    <a:pt x="522" y="102"/>
                  </a:lnTo>
                  <a:lnTo>
                    <a:pt x="534" y="90"/>
                  </a:lnTo>
                  <a:lnTo>
                    <a:pt x="540" y="78"/>
                  </a:lnTo>
                  <a:lnTo>
                    <a:pt x="540" y="72"/>
                  </a:lnTo>
                  <a:lnTo>
                    <a:pt x="546" y="66"/>
                  </a:lnTo>
                  <a:lnTo>
                    <a:pt x="558" y="66"/>
                  </a:lnTo>
                  <a:lnTo>
                    <a:pt x="564" y="60"/>
                  </a:lnTo>
                  <a:lnTo>
                    <a:pt x="570" y="60"/>
                  </a:lnTo>
                  <a:lnTo>
                    <a:pt x="576" y="54"/>
                  </a:lnTo>
                  <a:lnTo>
                    <a:pt x="582" y="54"/>
                  </a:lnTo>
                  <a:lnTo>
                    <a:pt x="600" y="36"/>
                  </a:lnTo>
                  <a:lnTo>
                    <a:pt x="600" y="12"/>
                  </a:lnTo>
                  <a:lnTo>
                    <a:pt x="594" y="6"/>
                  </a:lnTo>
                  <a:lnTo>
                    <a:pt x="582" y="0"/>
                  </a:lnTo>
                  <a:lnTo>
                    <a:pt x="570" y="6"/>
                  </a:lnTo>
                  <a:lnTo>
                    <a:pt x="546" y="6"/>
                  </a:lnTo>
                  <a:lnTo>
                    <a:pt x="540" y="12"/>
                  </a:lnTo>
                  <a:lnTo>
                    <a:pt x="534" y="12"/>
                  </a:lnTo>
                  <a:lnTo>
                    <a:pt x="522" y="24"/>
                  </a:lnTo>
                  <a:lnTo>
                    <a:pt x="522" y="36"/>
                  </a:lnTo>
                  <a:lnTo>
                    <a:pt x="516" y="48"/>
                  </a:lnTo>
                  <a:lnTo>
                    <a:pt x="504" y="60"/>
                  </a:lnTo>
                  <a:lnTo>
                    <a:pt x="492" y="60"/>
                  </a:lnTo>
                  <a:lnTo>
                    <a:pt x="480" y="54"/>
                  </a:lnTo>
                  <a:lnTo>
                    <a:pt x="474" y="54"/>
                  </a:lnTo>
                  <a:lnTo>
                    <a:pt x="444" y="84"/>
                  </a:lnTo>
                  <a:lnTo>
                    <a:pt x="444" y="90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90" y="90"/>
                  </a:lnTo>
                  <a:lnTo>
                    <a:pt x="384" y="90"/>
                  </a:lnTo>
                  <a:lnTo>
                    <a:pt x="378" y="102"/>
                  </a:lnTo>
                  <a:lnTo>
                    <a:pt x="378" y="120"/>
                  </a:lnTo>
                  <a:lnTo>
                    <a:pt x="372" y="132"/>
                  </a:lnTo>
                  <a:lnTo>
                    <a:pt x="366" y="138"/>
                  </a:lnTo>
                  <a:lnTo>
                    <a:pt x="354" y="138"/>
                  </a:lnTo>
                  <a:lnTo>
                    <a:pt x="354" y="132"/>
                  </a:lnTo>
                  <a:lnTo>
                    <a:pt x="360" y="126"/>
                  </a:lnTo>
                  <a:lnTo>
                    <a:pt x="354" y="120"/>
                  </a:lnTo>
                  <a:lnTo>
                    <a:pt x="342" y="120"/>
                  </a:lnTo>
                  <a:lnTo>
                    <a:pt x="330" y="126"/>
                  </a:lnTo>
                  <a:lnTo>
                    <a:pt x="318" y="126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300" y="144"/>
                  </a:lnTo>
                  <a:lnTo>
                    <a:pt x="288" y="150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6" y="186"/>
                  </a:lnTo>
                  <a:lnTo>
                    <a:pt x="282" y="192"/>
                  </a:lnTo>
                  <a:lnTo>
                    <a:pt x="264" y="222"/>
                  </a:lnTo>
                  <a:lnTo>
                    <a:pt x="276" y="246"/>
                  </a:lnTo>
                  <a:lnTo>
                    <a:pt x="252" y="246"/>
                  </a:lnTo>
                  <a:lnTo>
                    <a:pt x="240" y="252"/>
                  </a:lnTo>
                  <a:lnTo>
                    <a:pt x="228" y="264"/>
                  </a:lnTo>
                  <a:lnTo>
                    <a:pt x="228" y="276"/>
                  </a:lnTo>
                  <a:lnTo>
                    <a:pt x="222" y="288"/>
                  </a:lnTo>
                  <a:lnTo>
                    <a:pt x="216" y="294"/>
                  </a:lnTo>
                  <a:lnTo>
                    <a:pt x="204" y="294"/>
                  </a:lnTo>
                  <a:lnTo>
                    <a:pt x="198" y="300"/>
                  </a:lnTo>
                  <a:lnTo>
                    <a:pt x="192" y="300"/>
                  </a:lnTo>
                  <a:lnTo>
                    <a:pt x="174" y="306"/>
                  </a:lnTo>
                  <a:lnTo>
                    <a:pt x="186" y="330"/>
                  </a:lnTo>
                  <a:lnTo>
                    <a:pt x="186" y="366"/>
                  </a:lnTo>
                  <a:lnTo>
                    <a:pt x="168" y="366"/>
                  </a:lnTo>
                  <a:lnTo>
                    <a:pt x="168" y="360"/>
                  </a:lnTo>
                  <a:lnTo>
                    <a:pt x="174" y="354"/>
                  </a:lnTo>
                  <a:lnTo>
                    <a:pt x="174" y="342"/>
                  </a:lnTo>
                  <a:lnTo>
                    <a:pt x="144" y="312"/>
                  </a:lnTo>
                  <a:lnTo>
                    <a:pt x="138" y="312"/>
                  </a:lnTo>
                  <a:lnTo>
                    <a:pt x="132" y="318"/>
                  </a:lnTo>
                  <a:lnTo>
                    <a:pt x="132" y="336"/>
                  </a:lnTo>
                  <a:lnTo>
                    <a:pt x="138" y="348"/>
                  </a:lnTo>
                  <a:lnTo>
                    <a:pt x="150" y="354"/>
                  </a:lnTo>
                  <a:lnTo>
                    <a:pt x="150" y="366"/>
                  </a:lnTo>
                  <a:lnTo>
                    <a:pt x="138" y="390"/>
                  </a:lnTo>
                  <a:lnTo>
                    <a:pt x="132" y="396"/>
                  </a:lnTo>
                  <a:lnTo>
                    <a:pt x="120" y="390"/>
                  </a:lnTo>
                  <a:lnTo>
                    <a:pt x="114" y="384"/>
                  </a:lnTo>
                  <a:lnTo>
                    <a:pt x="102" y="414"/>
                  </a:lnTo>
                  <a:lnTo>
                    <a:pt x="114" y="438"/>
                  </a:lnTo>
                  <a:lnTo>
                    <a:pt x="114" y="450"/>
                  </a:lnTo>
                  <a:lnTo>
                    <a:pt x="126" y="462"/>
                  </a:lnTo>
                  <a:lnTo>
                    <a:pt x="132" y="474"/>
                  </a:lnTo>
                  <a:lnTo>
                    <a:pt x="132" y="480"/>
                  </a:lnTo>
                  <a:lnTo>
                    <a:pt x="120" y="492"/>
                  </a:lnTo>
                  <a:lnTo>
                    <a:pt x="114" y="492"/>
                  </a:lnTo>
                  <a:lnTo>
                    <a:pt x="132" y="516"/>
                  </a:lnTo>
                  <a:lnTo>
                    <a:pt x="138" y="552"/>
                  </a:lnTo>
                  <a:lnTo>
                    <a:pt x="114" y="558"/>
                  </a:lnTo>
                  <a:lnTo>
                    <a:pt x="132" y="576"/>
                  </a:lnTo>
                  <a:lnTo>
                    <a:pt x="132" y="636"/>
                  </a:lnTo>
                  <a:lnTo>
                    <a:pt x="120" y="642"/>
                  </a:lnTo>
                  <a:lnTo>
                    <a:pt x="114" y="654"/>
                  </a:lnTo>
                  <a:lnTo>
                    <a:pt x="114" y="678"/>
                  </a:lnTo>
                  <a:lnTo>
                    <a:pt x="138" y="702"/>
                  </a:lnTo>
                  <a:lnTo>
                    <a:pt x="138" y="720"/>
                  </a:lnTo>
                  <a:lnTo>
                    <a:pt x="132" y="732"/>
                  </a:lnTo>
                  <a:lnTo>
                    <a:pt x="120" y="738"/>
                  </a:lnTo>
                  <a:lnTo>
                    <a:pt x="114" y="750"/>
                  </a:lnTo>
                  <a:lnTo>
                    <a:pt x="102" y="756"/>
                  </a:lnTo>
                  <a:lnTo>
                    <a:pt x="96" y="762"/>
                  </a:lnTo>
                  <a:lnTo>
                    <a:pt x="114" y="774"/>
                  </a:lnTo>
                  <a:lnTo>
                    <a:pt x="84" y="798"/>
                  </a:lnTo>
                  <a:lnTo>
                    <a:pt x="66" y="798"/>
                  </a:lnTo>
                  <a:lnTo>
                    <a:pt x="54" y="804"/>
                  </a:lnTo>
                  <a:lnTo>
                    <a:pt x="36" y="810"/>
                  </a:lnTo>
                  <a:lnTo>
                    <a:pt x="30" y="822"/>
                  </a:lnTo>
                  <a:lnTo>
                    <a:pt x="30" y="846"/>
                  </a:lnTo>
                  <a:lnTo>
                    <a:pt x="36" y="852"/>
                  </a:lnTo>
                  <a:lnTo>
                    <a:pt x="36" y="858"/>
                  </a:lnTo>
                  <a:lnTo>
                    <a:pt x="6" y="858"/>
                  </a:lnTo>
                  <a:lnTo>
                    <a:pt x="0" y="864"/>
                  </a:lnTo>
                  <a:lnTo>
                    <a:pt x="0" y="876"/>
                  </a:lnTo>
                  <a:lnTo>
                    <a:pt x="6" y="888"/>
                  </a:lnTo>
                  <a:lnTo>
                    <a:pt x="18" y="894"/>
                  </a:lnTo>
                  <a:lnTo>
                    <a:pt x="24" y="906"/>
                  </a:lnTo>
                  <a:lnTo>
                    <a:pt x="36" y="9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1" name="Chile" descr="© INSCALE GmbH, 05.05.2010&#10;http://www.presentationload.com/">
              <a:extLst>
                <a:ext uri="{FF2B5EF4-FFF2-40B4-BE49-F238E27FC236}">
                  <a16:creationId xmlns:a16="http://schemas.microsoft.com/office/drawing/2014/main" id="{437CA66C-8FC0-940D-B579-FEEDFE0801C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366120" y="3756582"/>
              <a:ext cx="438782" cy="1148843"/>
            </a:xfrm>
            <a:custGeom>
              <a:avLst/>
              <a:gdLst>
                <a:gd name="T0" fmla="*/ 2147483647 w 1158"/>
                <a:gd name="T1" fmla="*/ 2147483647 h 3030"/>
                <a:gd name="T2" fmla="*/ 2147483647 w 1158"/>
                <a:gd name="T3" fmla="*/ 2147483647 h 3030"/>
                <a:gd name="T4" fmla="*/ 2147483647 w 1158"/>
                <a:gd name="T5" fmla="*/ 2147483647 h 3030"/>
                <a:gd name="T6" fmla="*/ 2147483647 w 1158"/>
                <a:gd name="T7" fmla="*/ 2147483647 h 3030"/>
                <a:gd name="T8" fmla="*/ 2147483647 w 1158"/>
                <a:gd name="T9" fmla="*/ 2147483647 h 3030"/>
                <a:gd name="T10" fmla="*/ 2147483647 w 1158"/>
                <a:gd name="T11" fmla="*/ 2147483647 h 3030"/>
                <a:gd name="T12" fmla="*/ 2147483647 w 1158"/>
                <a:gd name="T13" fmla="*/ 2147483647 h 3030"/>
                <a:gd name="T14" fmla="*/ 2147483647 w 1158"/>
                <a:gd name="T15" fmla="*/ 2147483647 h 3030"/>
                <a:gd name="T16" fmla="*/ 2147483647 w 1158"/>
                <a:gd name="T17" fmla="*/ 2147483647 h 3030"/>
                <a:gd name="T18" fmla="*/ 2147483647 w 1158"/>
                <a:gd name="T19" fmla="*/ 2147483647 h 3030"/>
                <a:gd name="T20" fmla="*/ 2147483647 w 1158"/>
                <a:gd name="T21" fmla="*/ 2147483647 h 3030"/>
                <a:gd name="T22" fmla="*/ 2147483647 w 1158"/>
                <a:gd name="T23" fmla="*/ 2147483647 h 3030"/>
                <a:gd name="T24" fmla="*/ 2147483647 w 1158"/>
                <a:gd name="T25" fmla="*/ 2147483647 h 3030"/>
                <a:gd name="T26" fmla="*/ 2147483647 w 1158"/>
                <a:gd name="T27" fmla="*/ 2147483647 h 3030"/>
                <a:gd name="T28" fmla="*/ 2147483647 w 1158"/>
                <a:gd name="T29" fmla="*/ 2147483647 h 3030"/>
                <a:gd name="T30" fmla="*/ 2147483647 w 1158"/>
                <a:gd name="T31" fmla="*/ 2147483647 h 3030"/>
                <a:gd name="T32" fmla="*/ 2147483647 w 1158"/>
                <a:gd name="T33" fmla="*/ 2147483647 h 3030"/>
                <a:gd name="T34" fmla="*/ 2147483647 w 1158"/>
                <a:gd name="T35" fmla="*/ 2147483647 h 3030"/>
                <a:gd name="T36" fmla="*/ 2147483647 w 1158"/>
                <a:gd name="T37" fmla="*/ 2147483647 h 3030"/>
                <a:gd name="T38" fmla="*/ 2147483647 w 1158"/>
                <a:gd name="T39" fmla="*/ 2147483647 h 3030"/>
                <a:gd name="T40" fmla="*/ 2147483647 w 1158"/>
                <a:gd name="T41" fmla="*/ 2147483647 h 3030"/>
                <a:gd name="T42" fmla="*/ 2147483647 w 1158"/>
                <a:gd name="T43" fmla="*/ 2147483647 h 3030"/>
                <a:gd name="T44" fmla="*/ 2147483647 w 1158"/>
                <a:gd name="T45" fmla="*/ 2147483647 h 3030"/>
                <a:gd name="T46" fmla="*/ 2147483647 w 1158"/>
                <a:gd name="T47" fmla="*/ 2147483647 h 3030"/>
                <a:gd name="T48" fmla="*/ 2147483647 w 1158"/>
                <a:gd name="T49" fmla="*/ 2147483647 h 3030"/>
                <a:gd name="T50" fmla="*/ 2147483647 w 1158"/>
                <a:gd name="T51" fmla="*/ 2147483647 h 3030"/>
                <a:gd name="T52" fmla="*/ 2147483647 w 1158"/>
                <a:gd name="T53" fmla="*/ 2147483647 h 3030"/>
                <a:gd name="T54" fmla="*/ 2147483647 w 1158"/>
                <a:gd name="T55" fmla="*/ 2147483647 h 3030"/>
                <a:gd name="T56" fmla="*/ 2147483647 w 1158"/>
                <a:gd name="T57" fmla="*/ 2147483647 h 3030"/>
                <a:gd name="T58" fmla="*/ 2147483647 w 1158"/>
                <a:gd name="T59" fmla="*/ 2147483647 h 3030"/>
                <a:gd name="T60" fmla="*/ 2147483647 w 1158"/>
                <a:gd name="T61" fmla="*/ 2147483647 h 3030"/>
                <a:gd name="T62" fmla="*/ 2147483647 w 1158"/>
                <a:gd name="T63" fmla="*/ 2147483647 h 3030"/>
                <a:gd name="T64" fmla="*/ 2147483647 w 1158"/>
                <a:gd name="T65" fmla="*/ 2147483647 h 3030"/>
                <a:gd name="T66" fmla="*/ 2147483647 w 1158"/>
                <a:gd name="T67" fmla="*/ 2147483647 h 3030"/>
                <a:gd name="T68" fmla="*/ 2147483647 w 1158"/>
                <a:gd name="T69" fmla="*/ 2147483647 h 3030"/>
                <a:gd name="T70" fmla="*/ 2147483647 w 1158"/>
                <a:gd name="T71" fmla="*/ 2147483647 h 3030"/>
                <a:gd name="T72" fmla="*/ 2147483647 w 1158"/>
                <a:gd name="T73" fmla="*/ 2147483647 h 3030"/>
                <a:gd name="T74" fmla="*/ 2147483647 w 1158"/>
                <a:gd name="T75" fmla="*/ 2147483647 h 3030"/>
                <a:gd name="T76" fmla="*/ 2147483647 w 1158"/>
                <a:gd name="T77" fmla="*/ 2147483647 h 3030"/>
                <a:gd name="T78" fmla="*/ 0 w 1158"/>
                <a:gd name="T79" fmla="*/ 2147483647 h 3030"/>
                <a:gd name="T80" fmla="*/ 2147483647 w 1158"/>
                <a:gd name="T81" fmla="*/ 2147483647 h 3030"/>
                <a:gd name="T82" fmla="*/ 2147483647 w 1158"/>
                <a:gd name="T83" fmla="*/ 2147483647 h 3030"/>
                <a:gd name="T84" fmla="*/ 2147483647 w 1158"/>
                <a:gd name="T85" fmla="*/ 2147483647 h 3030"/>
                <a:gd name="T86" fmla="*/ 2147483647 w 1158"/>
                <a:gd name="T87" fmla="*/ 2147483647 h 3030"/>
                <a:gd name="T88" fmla="*/ 2147483647 w 1158"/>
                <a:gd name="T89" fmla="*/ 2147483647 h 3030"/>
                <a:gd name="T90" fmla="*/ 2147483647 w 1158"/>
                <a:gd name="T91" fmla="*/ 2147483647 h 3030"/>
                <a:gd name="T92" fmla="*/ 2147483647 w 1158"/>
                <a:gd name="T93" fmla="*/ 2147483647 h 3030"/>
                <a:gd name="T94" fmla="*/ 2147483647 w 1158"/>
                <a:gd name="T95" fmla="*/ 2147483647 h 3030"/>
                <a:gd name="T96" fmla="*/ 2147483647 w 1158"/>
                <a:gd name="T97" fmla="*/ 2147483647 h 3030"/>
                <a:gd name="T98" fmla="*/ 2147483647 w 1158"/>
                <a:gd name="T99" fmla="*/ 2147483647 h 3030"/>
                <a:gd name="T100" fmla="*/ 2147483647 w 1158"/>
                <a:gd name="T101" fmla="*/ 2147483647 h 3030"/>
                <a:gd name="T102" fmla="*/ 2147483647 w 1158"/>
                <a:gd name="T103" fmla="*/ 2147483647 h 3030"/>
                <a:gd name="T104" fmla="*/ 2147483647 w 1158"/>
                <a:gd name="T105" fmla="*/ 2147483647 h 3030"/>
                <a:gd name="T106" fmla="*/ 2147483647 w 1158"/>
                <a:gd name="T107" fmla="*/ 2147483647 h 3030"/>
                <a:gd name="T108" fmla="*/ 2147483647 w 1158"/>
                <a:gd name="T109" fmla="*/ 2147483647 h 3030"/>
                <a:gd name="T110" fmla="*/ 2147483647 w 1158"/>
                <a:gd name="T111" fmla="*/ 2147483647 h 3030"/>
                <a:gd name="T112" fmla="*/ 2147483647 w 1158"/>
                <a:gd name="T113" fmla="*/ 2147483647 h 3030"/>
                <a:gd name="T114" fmla="*/ 2147483647 w 1158"/>
                <a:gd name="T115" fmla="*/ 2147483647 h 3030"/>
                <a:gd name="T116" fmla="*/ 2147483647 w 1158"/>
                <a:gd name="T117" fmla="*/ 2147483647 h 3030"/>
                <a:gd name="T118" fmla="*/ 2147483647 w 1158"/>
                <a:gd name="T119" fmla="*/ 2147483647 h 3030"/>
                <a:gd name="T120" fmla="*/ 2147483647 w 1158"/>
                <a:gd name="T121" fmla="*/ 2147483647 h 3030"/>
                <a:gd name="T122" fmla="*/ 2147483647 w 1158"/>
                <a:gd name="T123" fmla="*/ 2147483647 h 303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58"/>
                <a:gd name="T187" fmla="*/ 0 h 3030"/>
                <a:gd name="T188" fmla="*/ 1158 w 1158"/>
                <a:gd name="T189" fmla="*/ 3030 h 303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58" h="3030">
                  <a:moveTo>
                    <a:pt x="1014" y="2910"/>
                  </a:moveTo>
                  <a:lnTo>
                    <a:pt x="984" y="2898"/>
                  </a:lnTo>
                  <a:lnTo>
                    <a:pt x="966" y="2880"/>
                  </a:lnTo>
                  <a:lnTo>
                    <a:pt x="948" y="2874"/>
                  </a:lnTo>
                  <a:lnTo>
                    <a:pt x="942" y="2862"/>
                  </a:lnTo>
                  <a:lnTo>
                    <a:pt x="936" y="2856"/>
                  </a:lnTo>
                  <a:lnTo>
                    <a:pt x="936" y="2850"/>
                  </a:lnTo>
                  <a:lnTo>
                    <a:pt x="906" y="2850"/>
                  </a:lnTo>
                  <a:lnTo>
                    <a:pt x="912" y="2832"/>
                  </a:lnTo>
                  <a:lnTo>
                    <a:pt x="870" y="2796"/>
                  </a:lnTo>
                  <a:lnTo>
                    <a:pt x="840" y="2802"/>
                  </a:lnTo>
                  <a:lnTo>
                    <a:pt x="828" y="2796"/>
                  </a:lnTo>
                  <a:lnTo>
                    <a:pt x="816" y="2808"/>
                  </a:lnTo>
                  <a:lnTo>
                    <a:pt x="792" y="2814"/>
                  </a:lnTo>
                  <a:lnTo>
                    <a:pt x="798" y="2832"/>
                  </a:lnTo>
                  <a:lnTo>
                    <a:pt x="780" y="2832"/>
                  </a:lnTo>
                  <a:lnTo>
                    <a:pt x="780" y="2862"/>
                  </a:lnTo>
                  <a:lnTo>
                    <a:pt x="786" y="2868"/>
                  </a:lnTo>
                  <a:lnTo>
                    <a:pt x="798" y="2868"/>
                  </a:lnTo>
                  <a:lnTo>
                    <a:pt x="810" y="2862"/>
                  </a:lnTo>
                  <a:lnTo>
                    <a:pt x="816" y="2856"/>
                  </a:lnTo>
                  <a:lnTo>
                    <a:pt x="828" y="2850"/>
                  </a:lnTo>
                  <a:lnTo>
                    <a:pt x="834" y="2844"/>
                  </a:lnTo>
                  <a:lnTo>
                    <a:pt x="858" y="2856"/>
                  </a:lnTo>
                  <a:lnTo>
                    <a:pt x="858" y="2874"/>
                  </a:lnTo>
                  <a:lnTo>
                    <a:pt x="846" y="2880"/>
                  </a:lnTo>
                  <a:lnTo>
                    <a:pt x="828" y="2898"/>
                  </a:lnTo>
                  <a:lnTo>
                    <a:pt x="822" y="2898"/>
                  </a:lnTo>
                  <a:lnTo>
                    <a:pt x="828" y="2904"/>
                  </a:lnTo>
                  <a:lnTo>
                    <a:pt x="882" y="2922"/>
                  </a:lnTo>
                  <a:lnTo>
                    <a:pt x="912" y="2928"/>
                  </a:lnTo>
                  <a:lnTo>
                    <a:pt x="924" y="2934"/>
                  </a:lnTo>
                  <a:lnTo>
                    <a:pt x="906" y="2958"/>
                  </a:lnTo>
                  <a:lnTo>
                    <a:pt x="906" y="2952"/>
                  </a:lnTo>
                  <a:lnTo>
                    <a:pt x="894" y="2940"/>
                  </a:lnTo>
                  <a:lnTo>
                    <a:pt x="876" y="2940"/>
                  </a:lnTo>
                  <a:lnTo>
                    <a:pt x="870" y="2946"/>
                  </a:lnTo>
                  <a:lnTo>
                    <a:pt x="870" y="2952"/>
                  </a:lnTo>
                  <a:lnTo>
                    <a:pt x="852" y="2928"/>
                  </a:lnTo>
                  <a:lnTo>
                    <a:pt x="834" y="2934"/>
                  </a:lnTo>
                  <a:lnTo>
                    <a:pt x="846" y="2946"/>
                  </a:lnTo>
                  <a:lnTo>
                    <a:pt x="816" y="2940"/>
                  </a:lnTo>
                  <a:lnTo>
                    <a:pt x="822" y="2946"/>
                  </a:lnTo>
                  <a:lnTo>
                    <a:pt x="828" y="2958"/>
                  </a:lnTo>
                  <a:lnTo>
                    <a:pt x="834" y="2964"/>
                  </a:lnTo>
                  <a:lnTo>
                    <a:pt x="894" y="2964"/>
                  </a:lnTo>
                  <a:lnTo>
                    <a:pt x="906" y="2970"/>
                  </a:lnTo>
                  <a:lnTo>
                    <a:pt x="1050" y="2970"/>
                  </a:lnTo>
                  <a:lnTo>
                    <a:pt x="1074" y="2982"/>
                  </a:lnTo>
                  <a:lnTo>
                    <a:pt x="1080" y="2988"/>
                  </a:lnTo>
                  <a:lnTo>
                    <a:pt x="1086" y="2988"/>
                  </a:lnTo>
                  <a:lnTo>
                    <a:pt x="1122" y="2970"/>
                  </a:lnTo>
                  <a:lnTo>
                    <a:pt x="1140" y="2976"/>
                  </a:lnTo>
                  <a:lnTo>
                    <a:pt x="1152" y="2976"/>
                  </a:lnTo>
                  <a:lnTo>
                    <a:pt x="1158" y="2952"/>
                  </a:lnTo>
                  <a:lnTo>
                    <a:pt x="1140" y="2952"/>
                  </a:lnTo>
                  <a:lnTo>
                    <a:pt x="1086" y="2940"/>
                  </a:lnTo>
                  <a:lnTo>
                    <a:pt x="1014" y="2910"/>
                  </a:lnTo>
                  <a:close/>
                  <a:moveTo>
                    <a:pt x="990" y="2988"/>
                  </a:moveTo>
                  <a:lnTo>
                    <a:pt x="1014" y="3000"/>
                  </a:lnTo>
                  <a:lnTo>
                    <a:pt x="1068" y="3006"/>
                  </a:lnTo>
                  <a:lnTo>
                    <a:pt x="1038" y="2982"/>
                  </a:lnTo>
                  <a:lnTo>
                    <a:pt x="990" y="2988"/>
                  </a:lnTo>
                  <a:close/>
                  <a:moveTo>
                    <a:pt x="960" y="2994"/>
                  </a:moveTo>
                  <a:lnTo>
                    <a:pt x="966" y="2982"/>
                  </a:lnTo>
                  <a:lnTo>
                    <a:pt x="888" y="2982"/>
                  </a:lnTo>
                  <a:lnTo>
                    <a:pt x="906" y="3012"/>
                  </a:lnTo>
                  <a:lnTo>
                    <a:pt x="936" y="3018"/>
                  </a:lnTo>
                  <a:lnTo>
                    <a:pt x="930" y="3006"/>
                  </a:lnTo>
                  <a:lnTo>
                    <a:pt x="936" y="3000"/>
                  </a:lnTo>
                  <a:lnTo>
                    <a:pt x="948" y="3012"/>
                  </a:lnTo>
                  <a:lnTo>
                    <a:pt x="996" y="3012"/>
                  </a:lnTo>
                  <a:lnTo>
                    <a:pt x="1008" y="3030"/>
                  </a:lnTo>
                  <a:lnTo>
                    <a:pt x="1026" y="3030"/>
                  </a:lnTo>
                  <a:lnTo>
                    <a:pt x="996" y="3000"/>
                  </a:lnTo>
                  <a:lnTo>
                    <a:pt x="960" y="2994"/>
                  </a:lnTo>
                  <a:close/>
                  <a:moveTo>
                    <a:pt x="804" y="2946"/>
                  </a:moveTo>
                  <a:lnTo>
                    <a:pt x="744" y="2940"/>
                  </a:lnTo>
                  <a:lnTo>
                    <a:pt x="750" y="2958"/>
                  </a:lnTo>
                  <a:lnTo>
                    <a:pt x="792" y="2958"/>
                  </a:lnTo>
                  <a:lnTo>
                    <a:pt x="804" y="2976"/>
                  </a:lnTo>
                  <a:lnTo>
                    <a:pt x="864" y="3000"/>
                  </a:lnTo>
                  <a:lnTo>
                    <a:pt x="828" y="2970"/>
                  </a:lnTo>
                  <a:lnTo>
                    <a:pt x="804" y="2946"/>
                  </a:lnTo>
                  <a:close/>
                  <a:moveTo>
                    <a:pt x="804" y="2880"/>
                  </a:moveTo>
                  <a:lnTo>
                    <a:pt x="786" y="2898"/>
                  </a:lnTo>
                  <a:lnTo>
                    <a:pt x="792" y="2928"/>
                  </a:lnTo>
                  <a:lnTo>
                    <a:pt x="816" y="2922"/>
                  </a:lnTo>
                  <a:lnTo>
                    <a:pt x="804" y="2880"/>
                  </a:lnTo>
                  <a:close/>
                  <a:moveTo>
                    <a:pt x="774" y="2928"/>
                  </a:moveTo>
                  <a:lnTo>
                    <a:pt x="768" y="2910"/>
                  </a:lnTo>
                  <a:lnTo>
                    <a:pt x="720" y="2898"/>
                  </a:lnTo>
                  <a:lnTo>
                    <a:pt x="708" y="2916"/>
                  </a:lnTo>
                  <a:lnTo>
                    <a:pt x="708" y="2934"/>
                  </a:lnTo>
                  <a:lnTo>
                    <a:pt x="744" y="2922"/>
                  </a:lnTo>
                  <a:lnTo>
                    <a:pt x="774" y="2928"/>
                  </a:lnTo>
                  <a:close/>
                  <a:moveTo>
                    <a:pt x="612" y="2772"/>
                  </a:moveTo>
                  <a:lnTo>
                    <a:pt x="606" y="2766"/>
                  </a:lnTo>
                  <a:lnTo>
                    <a:pt x="594" y="2766"/>
                  </a:lnTo>
                  <a:lnTo>
                    <a:pt x="588" y="2760"/>
                  </a:lnTo>
                  <a:lnTo>
                    <a:pt x="570" y="2760"/>
                  </a:lnTo>
                  <a:lnTo>
                    <a:pt x="570" y="2766"/>
                  </a:lnTo>
                  <a:lnTo>
                    <a:pt x="564" y="2778"/>
                  </a:lnTo>
                  <a:lnTo>
                    <a:pt x="564" y="2808"/>
                  </a:lnTo>
                  <a:lnTo>
                    <a:pt x="570" y="2808"/>
                  </a:lnTo>
                  <a:lnTo>
                    <a:pt x="576" y="2802"/>
                  </a:lnTo>
                  <a:lnTo>
                    <a:pt x="588" y="2802"/>
                  </a:lnTo>
                  <a:lnTo>
                    <a:pt x="594" y="2796"/>
                  </a:lnTo>
                  <a:lnTo>
                    <a:pt x="600" y="2820"/>
                  </a:lnTo>
                  <a:lnTo>
                    <a:pt x="630" y="2808"/>
                  </a:lnTo>
                  <a:lnTo>
                    <a:pt x="612" y="2790"/>
                  </a:lnTo>
                  <a:lnTo>
                    <a:pt x="618" y="2772"/>
                  </a:lnTo>
                  <a:lnTo>
                    <a:pt x="612" y="2772"/>
                  </a:lnTo>
                  <a:close/>
                  <a:moveTo>
                    <a:pt x="552" y="2826"/>
                  </a:moveTo>
                  <a:lnTo>
                    <a:pt x="516" y="2808"/>
                  </a:lnTo>
                  <a:lnTo>
                    <a:pt x="546" y="2832"/>
                  </a:lnTo>
                  <a:lnTo>
                    <a:pt x="588" y="2844"/>
                  </a:lnTo>
                  <a:lnTo>
                    <a:pt x="606" y="2850"/>
                  </a:lnTo>
                  <a:lnTo>
                    <a:pt x="588" y="2832"/>
                  </a:lnTo>
                  <a:lnTo>
                    <a:pt x="552" y="2826"/>
                  </a:lnTo>
                  <a:close/>
                  <a:moveTo>
                    <a:pt x="552" y="2748"/>
                  </a:moveTo>
                  <a:lnTo>
                    <a:pt x="534" y="2730"/>
                  </a:lnTo>
                  <a:lnTo>
                    <a:pt x="528" y="2766"/>
                  </a:lnTo>
                  <a:lnTo>
                    <a:pt x="504" y="2772"/>
                  </a:lnTo>
                  <a:lnTo>
                    <a:pt x="546" y="2784"/>
                  </a:lnTo>
                  <a:lnTo>
                    <a:pt x="552" y="2748"/>
                  </a:lnTo>
                  <a:close/>
                  <a:moveTo>
                    <a:pt x="444" y="2736"/>
                  </a:moveTo>
                  <a:lnTo>
                    <a:pt x="480" y="2772"/>
                  </a:lnTo>
                  <a:lnTo>
                    <a:pt x="492" y="2760"/>
                  </a:lnTo>
                  <a:lnTo>
                    <a:pt x="462" y="2724"/>
                  </a:lnTo>
                  <a:lnTo>
                    <a:pt x="444" y="2736"/>
                  </a:lnTo>
                  <a:close/>
                  <a:moveTo>
                    <a:pt x="516" y="2724"/>
                  </a:moveTo>
                  <a:lnTo>
                    <a:pt x="504" y="2718"/>
                  </a:lnTo>
                  <a:lnTo>
                    <a:pt x="492" y="2730"/>
                  </a:lnTo>
                  <a:lnTo>
                    <a:pt x="504" y="2748"/>
                  </a:lnTo>
                  <a:lnTo>
                    <a:pt x="516" y="2724"/>
                  </a:lnTo>
                  <a:close/>
                  <a:moveTo>
                    <a:pt x="456" y="2706"/>
                  </a:moveTo>
                  <a:lnTo>
                    <a:pt x="462" y="2676"/>
                  </a:lnTo>
                  <a:lnTo>
                    <a:pt x="456" y="2640"/>
                  </a:lnTo>
                  <a:lnTo>
                    <a:pt x="438" y="2634"/>
                  </a:lnTo>
                  <a:lnTo>
                    <a:pt x="438" y="2652"/>
                  </a:lnTo>
                  <a:lnTo>
                    <a:pt x="408" y="2646"/>
                  </a:lnTo>
                  <a:lnTo>
                    <a:pt x="432" y="2682"/>
                  </a:lnTo>
                  <a:lnTo>
                    <a:pt x="426" y="2724"/>
                  </a:lnTo>
                  <a:lnTo>
                    <a:pt x="456" y="2706"/>
                  </a:lnTo>
                  <a:close/>
                  <a:moveTo>
                    <a:pt x="366" y="2622"/>
                  </a:moveTo>
                  <a:lnTo>
                    <a:pt x="384" y="2628"/>
                  </a:lnTo>
                  <a:lnTo>
                    <a:pt x="390" y="2658"/>
                  </a:lnTo>
                  <a:lnTo>
                    <a:pt x="396" y="2628"/>
                  </a:lnTo>
                  <a:lnTo>
                    <a:pt x="402" y="2604"/>
                  </a:lnTo>
                  <a:lnTo>
                    <a:pt x="372" y="2598"/>
                  </a:lnTo>
                  <a:lnTo>
                    <a:pt x="366" y="2622"/>
                  </a:lnTo>
                  <a:close/>
                  <a:moveTo>
                    <a:pt x="372" y="2586"/>
                  </a:moveTo>
                  <a:lnTo>
                    <a:pt x="378" y="2586"/>
                  </a:lnTo>
                  <a:lnTo>
                    <a:pt x="378" y="2580"/>
                  </a:lnTo>
                  <a:lnTo>
                    <a:pt x="384" y="2574"/>
                  </a:lnTo>
                  <a:lnTo>
                    <a:pt x="414" y="2598"/>
                  </a:lnTo>
                  <a:lnTo>
                    <a:pt x="414" y="2574"/>
                  </a:lnTo>
                  <a:lnTo>
                    <a:pt x="384" y="2544"/>
                  </a:lnTo>
                  <a:lnTo>
                    <a:pt x="378" y="2532"/>
                  </a:lnTo>
                  <a:lnTo>
                    <a:pt x="372" y="2526"/>
                  </a:lnTo>
                  <a:lnTo>
                    <a:pt x="360" y="2502"/>
                  </a:lnTo>
                  <a:lnTo>
                    <a:pt x="360" y="2490"/>
                  </a:lnTo>
                  <a:lnTo>
                    <a:pt x="342" y="2454"/>
                  </a:lnTo>
                  <a:lnTo>
                    <a:pt x="330" y="2448"/>
                  </a:lnTo>
                  <a:lnTo>
                    <a:pt x="324" y="2442"/>
                  </a:lnTo>
                  <a:lnTo>
                    <a:pt x="318" y="2442"/>
                  </a:lnTo>
                  <a:lnTo>
                    <a:pt x="312" y="2448"/>
                  </a:lnTo>
                  <a:lnTo>
                    <a:pt x="312" y="2454"/>
                  </a:lnTo>
                  <a:lnTo>
                    <a:pt x="294" y="2448"/>
                  </a:lnTo>
                  <a:lnTo>
                    <a:pt x="288" y="2454"/>
                  </a:lnTo>
                  <a:lnTo>
                    <a:pt x="288" y="2466"/>
                  </a:lnTo>
                  <a:lnTo>
                    <a:pt x="282" y="2472"/>
                  </a:lnTo>
                  <a:lnTo>
                    <a:pt x="282" y="2490"/>
                  </a:lnTo>
                  <a:lnTo>
                    <a:pt x="330" y="2490"/>
                  </a:lnTo>
                  <a:lnTo>
                    <a:pt x="312" y="2532"/>
                  </a:lnTo>
                  <a:lnTo>
                    <a:pt x="324" y="2532"/>
                  </a:lnTo>
                  <a:lnTo>
                    <a:pt x="348" y="2508"/>
                  </a:lnTo>
                  <a:lnTo>
                    <a:pt x="342" y="2532"/>
                  </a:lnTo>
                  <a:lnTo>
                    <a:pt x="342" y="2538"/>
                  </a:lnTo>
                  <a:lnTo>
                    <a:pt x="348" y="2544"/>
                  </a:lnTo>
                  <a:lnTo>
                    <a:pt x="366" y="2580"/>
                  </a:lnTo>
                  <a:lnTo>
                    <a:pt x="366" y="2586"/>
                  </a:lnTo>
                  <a:lnTo>
                    <a:pt x="372" y="2586"/>
                  </a:lnTo>
                  <a:close/>
                  <a:moveTo>
                    <a:pt x="246" y="2082"/>
                  </a:moveTo>
                  <a:lnTo>
                    <a:pt x="246" y="2034"/>
                  </a:lnTo>
                  <a:lnTo>
                    <a:pt x="216" y="2004"/>
                  </a:lnTo>
                  <a:lnTo>
                    <a:pt x="234" y="1992"/>
                  </a:lnTo>
                  <a:lnTo>
                    <a:pt x="210" y="1968"/>
                  </a:lnTo>
                  <a:lnTo>
                    <a:pt x="174" y="1956"/>
                  </a:lnTo>
                  <a:lnTo>
                    <a:pt x="174" y="1986"/>
                  </a:lnTo>
                  <a:lnTo>
                    <a:pt x="180" y="1998"/>
                  </a:lnTo>
                  <a:lnTo>
                    <a:pt x="180" y="2004"/>
                  </a:lnTo>
                  <a:lnTo>
                    <a:pt x="192" y="2016"/>
                  </a:lnTo>
                  <a:lnTo>
                    <a:pt x="198" y="2028"/>
                  </a:lnTo>
                  <a:lnTo>
                    <a:pt x="204" y="2034"/>
                  </a:lnTo>
                  <a:lnTo>
                    <a:pt x="204" y="2046"/>
                  </a:lnTo>
                  <a:lnTo>
                    <a:pt x="198" y="2064"/>
                  </a:lnTo>
                  <a:lnTo>
                    <a:pt x="246" y="2082"/>
                  </a:lnTo>
                  <a:close/>
                  <a:moveTo>
                    <a:pt x="246" y="2178"/>
                  </a:moveTo>
                  <a:lnTo>
                    <a:pt x="258" y="2190"/>
                  </a:lnTo>
                  <a:lnTo>
                    <a:pt x="282" y="2190"/>
                  </a:lnTo>
                  <a:lnTo>
                    <a:pt x="294" y="2172"/>
                  </a:lnTo>
                  <a:lnTo>
                    <a:pt x="264" y="2178"/>
                  </a:lnTo>
                  <a:lnTo>
                    <a:pt x="246" y="2178"/>
                  </a:lnTo>
                  <a:close/>
                  <a:moveTo>
                    <a:pt x="282" y="2220"/>
                  </a:moveTo>
                  <a:lnTo>
                    <a:pt x="282" y="2238"/>
                  </a:lnTo>
                  <a:lnTo>
                    <a:pt x="306" y="2256"/>
                  </a:lnTo>
                  <a:lnTo>
                    <a:pt x="306" y="2232"/>
                  </a:lnTo>
                  <a:lnTo>
                    <a:pt x="294" y="2208"/>
                  </a:lnTo>
                  <a:lnTo>
                    <a:pt x="258" y="2208"/>
                  </a:lnTo>
                  <a:lnTo>
                    <a:pt x="282" y="2220"/>
                  </a:lnTo>
                  <a:close/>
                  <a:moveTo>
                    <a:pt x="318" y="2190"/>
                  </a:moveTo>
                  <a:lnTo>
                    <a:pt x="324" y="2184"/>
                  </a:lnTo>
                  <a:lnTo>
                    <a:pt x="336" y="2178"/>
                  </a:lnTo>
                  <a:lnTo>
                    <a:pt x="348" y="2166"/>
                  </a:lnTo>
                  <a:lnTo>
                    <a:pt x="336" y="2154"/>
                  </a:lnTo>
                  <a:lnTo>
                    <a:pt x="324" y="2154"/>
                  </a:lnTo>
                  <a:lnTo>
                    <a:pt x="312" y="2160"/>
                  </a:lnTo>
                  <a:lnTo>
                    <a:pt x="306" y="2166"/>
                  </a:lnTo>
                  <a:lnTo>
                    <a:pt x="306" y="2184"/>
                  </a:lnTo>
                  <a:lnTo>
                    <a:pt x="312" y="2190"/>
                  </a:lnTo>
                  <a:lnTo>
                    <a:pt x="318" y="2190"/>
                  </a:lnTo>
                  <a:close/>
                  <a:moveTo>
                    <a:pt x="252" y="2112"/>
                  </a:moveTo>
                  <a:lnTo>
                    <a:pt x="240" y="2118"/>
                  </a:lnTo>
                  <a:lnTo>
                    <a:pt x="240" y="2136"/>
                  </a:lnTo>
                  <a:lnTo>
                    <a:pt x="252" y="2136"/>
                  </a:lnTo>
                  <a:lnTo>
                    <a:pt x="264" y="2124"/>
                  </a:lnTo>
                  <a:lnTo>
                    <a:pt x="264" y="2106"/>
                  </a:lnTo>
                  <a:lnTo>
                    <a:pt x="258" y="2106"/>
                  </a:lnTo>
                  <a:lnTo>
                    <a:pt x="252" y="2112"/>
                  </a:lnTo>
                  <a:close/>
                  <a:moveTo>
                    <a:pt x="234" y="2154"/>
                  </a:moveTo>
                  <a:lnTo>
                    <a:pt x="216" y="2154"/>
                  </a:lnTo>
                  <a:lnTo>
                    <a:pt x="228" y="2178"/>
                  </a:lnTo>
                  <a:lnTo>
                    <a:pt x="234" y="2154"/>
                  </a:lnTo>
                  <a:close/>
                  <a:moveTo>
                    <a:pt x="714" y="2874"/>
                  </a:moveTo>
                  <a:lnTo>
                    <a:pt x="726" y="2874"/>
                  </a:lnTo>
                  <a:lnTo>
                    <a:pt x="726" y="2886"/>
                  </a:lnTo>
                  <a:lnTo>
                    <a:pt x="768" y="2886"/>
                  </a:lnTo>
                  <a:lnTo>
                    <a:pt x="774" y="2880"/>
                  </a:lnTo>
                  <a:lnTo>
                    <a:pt x="774" y="2874"/>
                  </a:lnTo>
                  <a:lnTo>
                    <a:pt x="744" y="2844"/>
                  </a:lnTo>
                  <a:lnTo>
                    <a:pt x="744" y="2808"/>
                  </a:lnTo>
                  <a:lnTo>
                    <a:pt x="786" y="2802"/>
                  </a:lnTo>
                  <a:lnTo>
                    <a:pt x="780" y="2790"/>
                  </a:lnTo>
                  <a:lnTo>
                    <a:pt x="804" y="2790"/>
                  </a:lnTo>
                  <a:lnTo>
                    <a:pt x="816" y="2772"/>
                  </a:lnTo>
                  <a:lnTo>
                    <a:pt x="792" y="2754"/>
                  </a:lnTo>
                  <a:lnTo>
                    <a:pt x="696" y="2754"/>
                  </a:lnTo>
                  <a:lnTo>
                    <a:pt x="684" y="2760"/>
                  </a:lnTo>
                  <a:lnTo>
                    <a:pt x="672" y="2760"/>
                  </a:lnTo>
                  <a:lnTo>
                    <a:pt x="654" y="2742"/>
                  </a:lnTo>
                  <a:lnTo>
                    <a:pt x="618" y="2724"/>
                  </a:lnTo>
                  <a:lnTo>
                    <a:pt x="606" y="2706"/>
                  </a:lnTo>
                  <a:lnTo>
                    <a:pt x="588" y="2682"/>
                  </a:lnTo>
                  <a:lnTo>
                    <a:pt x="588" y="2658"/>
                  </a:lnTo>
                  <a:lnTo>
                    <a:pt x="576" y="2646"/>
                  </a:lnTo>
                  <a:lnTo>
                    <a:pt x="564" y="2640"/>
                  </a:lnTo>
                  <a:lnTo>
                    <a:pt x="546" y="2640"/>
                  </a:lnTo>
                  <a:lnTo>
                    <a:pt x="534" y="2652"/>
                  </a:lnTo>
                  <a:lnTo>
                    <a:pt x="528" y="2652"/>
                  </a:lnTo>
                  <a:lnTo>
                    <a:pt x="516" y="2646"/>
                  </a:lnTo>
                  <a:lnTo>
                    <a:pt x="510" y="2640"/>
                  </a:lnTo>
                  <a:lnTo>
                    <a:pt x="510" y="2628"/>
                  </a:lnTo>
                  <a:lnTo>
                    <a:pt x="504" y="2622"/>
                  </a:lnTo>
                  <a:lnTo>
                    <a:pt x="504" y="2616"/>
                  </a:lnTo>
                  <a:lnTo>
                    <a:pt x="474" y="2610"/>
                  </a:lnTo>
                  <a:lnTo>
                    <a:pt x="474" y="2574"/>
                  </a:lnTo>
                  <a:lnTo>
                    <a:pt x="468" y="2568"/>
                  </a:lnTo>
                  <a:lnTo>
                    <a:pt x="462" y="2556"/>
                  </a:lnTo>
                  <a:lnTo>
                    <a:pt x="462" y="2544"/>
                  </a:lnTo>
                  <a:lnTo>
                    <a:pt x="474" y="2538"/>
                  </a:lnTo>
                  <a:lnTo>
                    <a:pt x="474" y="2514"/>
                  </a:lnTo>
                  <a:lnTo>
                    <a:pt x="480" y="2514"/>
                  </a:lnTo>
                  <a:lnTo>
                    <a:pt x="486" y="2508"/>
                  </a:lnTo>
                  <a:lnTo>
                    <a:pt x="492" y="2508"/>
                  </a:lnTo>
                  <a:lnTo>
                    <a:pt x="498" y="2502"/>
                  </a:lnTo>
                  <a:lnTo>
                    <a:pt x="498" y="2496"/>
                  </a:lnTo>
                  <a:lnTo>
                    <a:pt x="474" y="2472"/>
                  </a:lnTo>
                  <a:lnTo>
                    <a:pt x="480" y="2466"/>
                  </a:lnTo>
                  <a:lnTo>
                    <a:pt x="492" y="2460"/>
                  </a:lnTo>
                  <a:lnTo>
                    <a:pt x="498" y="2460"/>
                  </a:lnTo>
                  <a:lnTo>
                    <a:pt x="498" y="2454"/>
                  </a:lnTo>
                  <a:lnTo>
                    <a:pt x="474" y="2430"/>
                  </a:lnTo>
                  <a:lnTo>
                    <a:pt x="468" y="2430"/>
                  </a:lnTo>
                  <a:lnTo>
                    <a:pt x="474" y="2388"/>
                  </a:lnTo>
                  <a:lnTo>
                    <a:pt x="486" y="2382"/>
                  </a:lnTo>
                  <a:lnTo>
                    <a:pt x="474" y="2358"/>
                  </a:lnTo>
                  <a:lnTo>
                    <a:pt x="480" y="2322"/>
                  </a:lnTo>
                  <a:lnTo>
                    <a:pt x="456" y="2298"/>
                  </a:lnTo>
                  <a:lnTo>
                    <a:pt x="462" y="2274"/>
                  </a:lnTo>
                  <a:lnTo>
                    <a:pt x="438" y="2256"/>
                  </a:lnTo>
                  <a:lnTo>
                    <a:pt x="450" y="2244"/>
                  </a:lnTo>
                  <a:lnTo>
                    <a:pt x="456" y="2232"/>
                  </a:lnTo>
                  <a:lnTo>
                    <a:pt x="462" y="2226"/>
                  </a:lnTo>
                  <a:lnTo>
                    <a:pt x="438" y="2202"/>
                  </a:lnTo>
                  <a:lnTo>
                    <a:pt x="426" y="2202"/>
                  </a:lnTo>
                  <a:lnTo>
                    <a:pt x="420" y="2196"/>
                  </a:lnTo>
                  <a:lnTo>
                    <a:pt x="408" y="2190"/>
                  </a:lnTo>
                  <a:lnTo>
                    <a:pt x="402" y="2190"/>
                  </a:lnTo>
                  <a:lnTo>
                    <a:pt x="396" y="2184"/>
                  </a:lnTo>
                  <a:lnTo>
                    <a:pt x="414" y="2184"/>
                  </a:lnTo>
                  <a:lnTo>
                    <a:pt x="426" y="2178"/>
                  </a:lnTo>
                  <a:lnTo>
                    <a:pt x="438" y="2178"/>
                  </a:lnTo>
                  <a:lnTo>
                    <a:pt x="444" y="2172"/>
                  </a:lnTo>
                  <a:lnTo>
                    <a:pt x="444" y="2166"/>
                  </a:lnTo>
                  <a:lnTo>
                    <a:pt x="432" y="2160"/>
                  </a:lnTo>
                  <a:lnTo>
                    <a:pt x="402" y="2160"/>
                  </a:lnTo>
                  <a:lnTo>
                    <a:pt x="390" y="2148"/>
                  </a:lnTo>
                  <a:lnTo>
                    <a:pt x="390" y="2118"/>
                  </a:lnTo>
                  <a:lnTo>
                    <a:pt x="384" y="2106"/>
                  </a:lnTo>
                  <a:lnTo>
                    <a:pt x="384" y="2100"/>
                  </a:lnTo>
                  <a:lnTo>
                    <a:pt x="378" y="2094"/>
                  </a:lnTo>
                  <a:lnTo>
                    <a:pt x="366" y="2088"/>
                  </a:lnTo>
                  <a:lnTo>
                    <a:pt x="360" y="2088"/>
                  </a:lnTo>
                  <a:lnTo>
                    <a:pt x="366" y="2058"/>
                  </a:lnTo>
                  <a:lnTo>
                    <a:pt x="342" y="2046"/>
                  </a:lnTo>
                  <a:lnTo>
                    <a:pt x="336" y="2040"/>
                  </a:lnTo>
                  <a:lnTo>
                    <a:pt x="336" y="2028"/>
                  </a:lnTo>
                  <a:lnTo>
                    <a:pt x="330" y="2016"/>
                  </a:lnTo>
                  <a:lnTo>
                    <a:pt x="330" y="1998"/>
                  </a:lnTo>
                  <a:lnTo>
                    <a:pt x="324" y="1986"/>
                  </a:lnTo>
                  <a:lnTo>
                    <a:pt x="324" y="1974"/>
                  </a:lnTo>
                  <a:lnTo>
                    <a:pt x="330" y="1968"/>
                  </a:lnTo>
                  <a:lnTo>
                    <a:pt x="342" y="1962"/>
                  </a:lnTo>
                  <a:lnTo>
                    <a:pt x="348" y="1962"/>
                  </a:lnTo>
                  <a:lnTo>
                    <a:pt x="336" y="1950"/>
                  </a:lnTo>
                  <a:lnTo>
                    <a:pt x="324" y="1944"/>
                  </a:lnTo>
                  <a:lnTo>
                    <a:pt x="306" y="1926"/>
                  </a:lnTo>
                  <a:lnTo>
                    <a:pt x="300" y="1914"/>
                  </a:lnTo>
                  <a:lnTo>
                    <a:pt x="300" y="1890"/>
                  </a:lnTo>
                  <a:lnTo>
                    <a:pt x="294" y="1878"/>
                  </a:lnTo>
                  <a:lnTo>
                    <a:pt x="288" y="1872"/>
                  </a:lnTo>
                  <a:lnTo>
                    <a:pt x="288" y="1842"/>
                  </a:lnTo>
                  <a:lnTo>
                    <a:pt x="294" y="1836"/>
                  </a:lnTo>
                  <a:lnTo>
                    <a:pt x="294" y="1824"/>
                  </a:lnTo>
                  <a:lnTo>
                    <a:pt x="276" y="1812"/>
                  </a:lnTo>
                  <a:lnTo>
                    <a:pt x="276" y="1806"/>
                  </a:lnTo>
                  <a:lnTo>
                    <a:pt x="282" y="1794"/>
                  </a:lnTo>
                  <a:lnTo>
                    <a:pt x="282" y="1788"/>
                  </a:lnTo>
                  <a:lnTo>
                    <a:pt x="264" y="1770"/>
                  </a:lnTo>
                  <a:lnTo>
                    <a:pt x="282" y="1758"/>
                  </a:lnTo>
                  <a:lnTo>
                    <a:pt x="270" y="1716"/>
                  </a:lnTo>
                  <a:lnTo>
                    <a:pt x="276" y="1716"/>
                  </a:lnTo>
                  <a:lnTo>
                    <a:pt x="282" y="1710"/>
                  </a:lnTo>
                  <a:lnTo>
                    <a:pt x="294" y="1704"/>
                  </a:lnTo>
                  <a:lnTo>
                    <a:pt x="300" y="1692"/>
                  </a:lnTo>
                  <a:lnTo>
                    <a:pt x="300" y="1686"/>
                  </a:lnTo>
                  <a:lnTo>
                    <a:pt x="282" y="1668"/>
                  </a:lnTo>
                  <a:lnTo>
                    <a:pt x="276" y="1668"/>
                  </a:lnTo>
                  <a:lnTo>
                    <a:pt x="276" y="1650"/>
                  </a:lnTo>
                  <a:lnTo>
                    <a:pt x="246" y="1626"/>
                  </a:lnTo>
                  <a:lnTo>
                    <a:pt x="246" y="1578"/>
                  </a:lnTo>
                  <a:lnTo>
                    <a:pt x="240" y="1566"/>
                  </a:lnTo>
                  <a:lnTo>
                    <a:pt x="234" y="1548"/>
                  </a:lnTo>
                  <a:lnTo>
                    <a:pt x="234" y="1536"/>
                  </a:lnTo>
                  <a:lnTo>
                    <a:pt x="228" y="1530"/>
                  </a:lnTo>
                  <a:lnTo>
                    <a:pt x="228" y="1524"/>
                  </a:lnTo>
                  <a:lnTo>
                    <a:pt x="252" y="1518"/>
                  </a:lnTo>
                  <a:lnTo>
                    <a:pt x="258" y="1500"/>
                  </a:lnTo>
                  <a:lnTo>
                    <a:pt x="258" y="1494"/>
                  </a:lnTo>
                  <a:lnTo>
                    <a:pt x="264" y="1482"/>
                  </a:lnTo>
                  <a:lnTo>
                    <a:pt x="264" y="1470"/>
                  </a:lnTo>
                  <a:lnTo>
                    <a:pt x="258" y="1464"/>
                  </a:lnTo>
                  <a:lnTo>
                    <a:pt x="252" y="1452"/>
                  </a:lnTo>
                  <a:lnTo>
                    <a:pt x="246" y="1446"/>
                  </a:lnTo>
                  <a:lnTo>
                    <a:pt x="240" y="1434"/>
                  </a:lnTo>
                  <a:lnTo>
                    <a:pt x="234" y="1428"/>
                  </a:lnTo>
                  <a:lnTo>
                    <a:pt x="246" y="1428"/>
                  </a:lnTo>
                  <a:lnTo>
                    <a:pt x="246" y="1398"/>
                  </a:lnTo>
                  <a:lnTo>
                    <a:pt x="252" y="1380"/>
                  </a:lnTo>
                  <a:lnTo>
                    <a:pt x="252" y="1356"/>
                  </a:lnTo>
                  <a:lnTo>
                    <a:pt x="270" y="1338"/>
                  </a:lnTo>
                  <a:lnTo>
                    <a:pt x="270" y="1332"/>
                  </a:lnTo>
                  <a:lnTo>
                    <a:pt x="264" y="1320"/>
                  </a:lnTo>
                  <a:lnTo>
                    <a:pt x="258" y="1314"/>
                  </a:lnTo>
                  <a:lnTo>
                    <a:pt x="252" y="1302"/>
                  </a:lnTo>
                  <a:lnTo>
                    <a:pt x="246" y="1260"/>
                  </a:lnTo>
                  <a:lnTo>
                    <a:pt x="222" y="1260"/>
                  </a:lnTo>
                  <a:lnTo>
                    <a:pt x="210" y="1248"/>
                  </a:lnTo>
                  <a:lnTo>
                    <a:pt x="210" y="1236"/>
                  </a:lnTo>
                  <a:lnTo>
                    <a:pt x="216" y="1230"/>
                  </a:lnTo>
                  <a:lnTo>
                    <a:pt x="210" y="1218"/>
                  </a:lnTo>
                  <a:lnTo>
                    <a:pt x="198" y="1188"/>
                  </a:lnTo>
                  <a:lnTo>
                    <a:pt x="180" y="1170"/>
                  </a:lnTo>
                  <a:lnTo>
                    <a:pt x="180" y="1164"/>
                  </a:lnTo>
                  <a:lnTo>
                    <a:pt x="186" y="1158"/>
                  </a:lnTo>
                  <a:lnTo>
                    <a:pt x="186" y="1146"/>
                  </a:lnTo>
                  <a:lnTo>
                    <a:pt x="168" y="1128"/>
                  </a:lnTo>
                  <a:lnTo>
                    <a:pt x="156" y="1122"/>
                  </a:lnTo>
                  <a:lnTo>
                    <a:pt x="156" y="1116"/>
                  </a:lnTo>
                  <a:lnTo>
                    <a:pt x="150" y="1110"/>
                  </a:lnTo>
                  <a:lnTo>
                    <a:pt x="150" y="1086"/>
                  </a:lnTo>
                  <a:lnTo>
                    <a:pt x="156" y="1086"/>
                  </a:lnTo>
                  <a:lnTo>
                    <a:pt x="168" y="1080"/>
                  </a:lnTo>
                  <a:lnTo>
                    <a:pt x="162" y="1026"/>
                  </a:lnTo>
                  <a:lnTo>
                    <a:pt x="186" y="1026"/>
                  </a:lnTo>
                  <a:lnTo>
                    <a:pt x="186" y="1020"/>
                  </a:lnTo>
                  <a:lnTo>
                    <a:pt x="180" y="1008"/>
                  </a:lnTo>
                  <a:lnTo>
                    <a:pt x="168" y="972"/>
                  </a:lnTo>
                  <a:lnTo>
                    <a:pt x="156" y="948"/>
                  </a:lnTo>
                  <a:lnTo>
                    <a:pt x="156" y="936"/>
                  </a:lnTo>
                  <a:lnTo>
                    <a:pt x="168" y="924"/>
                  </a:lnTo>
                  <a:lnTo>
                    <a:pt x="168" y="858"/>
                  </a:lnTo>
                  <a:lnTo>
                    <a:pt x="174" y="852"/>
                  </a:lnTo>
                  <a:lnTo>
                    <a:pt x="180" y="840"/>
                  </a:lnTo>
                  <a:lnTo>
                    <a:pt x="192" y="828"/>
                  </a:lnTo>
                  <a:lnTo>
                    <a:pt x="192" y="816"/>
                  </a:lnTo>
                  <a:lnTo>
                    <a:pt x="198" y="804"/>
                  </a:lnTo>
                  <a:lnTo>
                    <a:pt x="198" y="792"/>
                  </a:lnTo>
                  <a:lnTo>
                    <a:pt x="204" y="774"/>
                  </a:lnTo>
                  <a:lnTo>
                    <a:pt x="204" y="762"/>
                  </a:lnTo>
                  <a:lnTo>
                    <a:pt x="222" y="762"/>
                  </a:lnTo>
                  <a:lnTo>
                    <a:pt x="228" y="756"/>
                  </a:lnTo>
                  <a:lnTo>
                    <a:pt x="240" y="750"/>
                  </a:lnTo>
                  <a:lnTo>
                    <a:pt x="240" y="738"/>
                  </a:lnTo>
                  <a:lnTo>
                    <a:pt x="234" y="726"/>
                  </a:lnTo>
                  <a:lnTo>
                    <a:pt x="210" y="714"/>
                  </a:lnTo>
                  <a:lnTo>
                    <a:pt x="204" y="708"/>
                  </a:lnTo>
                  <a:lnTo>
                    <a:pt x="198" y="708"/>
                  </a:lnTo>
                  <a:lnTo>
                    <a:pt x="204" y="708"/>
                  </a:lnTo>
                  <a:lnTo>
                    <a:pt x="216" y="696"/>
                  </a:lnTo>
                  <a:lnTo>
                    <a:pt x="222" y="684"/>
                  </a:lnTo>
                  <a:lnTo>
                    <a:pt x="228" y="678"/>
                  </a:lnTo>
                  <a:lnTo>
                    <a:pt x="222" y="666"/>
                  </a:lnTo>
                  <a:lnTo>
                    <a:pt x="210" y="654"/>
                  </a:lnTo>
                  <a:lnTo>
                    <a:pt x="198" y="648"/>
                  </a:lnTo>
                  <a:lnTo>
                    <a:pt x="192" y="642"/>
                  </a:lnTo>
                  <a:lnTo>
                    <a:pt x="192" y="624"/>
                  </a:lnTo>
                  <a:lnTo>
                    <a:pt x="216" y="600"/>
                  </a:lnTo>
                  <a:lnTo>
                    <a:pt x="216" y="594"/>
                  </a:lnTo>
                  <a:lnTo>
                    <a:pt x="204" y="594"/>
                  </a:lnTo>
                  <a:lnTo>
                    <a:pt x="192" y="588"/>
                  </a:lnTo>
                  <a:lnTo>
                    <a:pt x="186" y="582"/>
                  </a:lnTo>
                  <a:lnTo>
                    <a:pt x="186" y="576"/>
                  </a:lnTo>
                  <a:lnTo>
                    <a:pt x="192" y="570"/>
                  </a:lnTo>
                  <a:lnTo>
                    <a:pt x="198" y="558"/>
                  </a:lnTo>
                  <a:lnTo>
                    <a:pt x="210" y="552"/>
                  </a:lnTo>
                  <a:lnTo>
                    <a:pt x="222" y="540"/>
                  </a:lnTo>
                  <a:lnTo>
                    <a:pt x="240" y="534"/>
                  </a:lnTo>
                  <a:lnTo>
                    <a:pt x="252" y="528"/>
                  </a:lnTo>
                  <a:lnTo>
                    <a:pt x="258" y="522"/>
                  </a:lnTo>
                  <a:lnTo>
                    <a:pt x="264" y="522"/>
                  </a:lnTo>
                  <a:lnTo>
                    <a:pt x="276" y="438"/>
                  </a:lnTo>
                  <a:lnTo>
                    <a:pt x="264" y="420"/>
                  </a:lnTo>
                  <a:lnTo>
                    <a:pt x="222" y="420"/>
                  </a:lnTo>
                  <a:lnTo>
                    <a:pt x="216" y="408"/>
                  </a:lnTo>
                  <a:lnTo>
                    <a:pt x="216" y="384"/>
                  </a:lnTo>
                  <a:lnTo>
                    <a:pt x="192" y="360"/>
                  </a:lnTo>
                  <a:lnTo>
                    <a:pt x="192" y="294"/>
                  </a:lnTo>
                  <a:lnTo>
                    <a:pt x="186" y="288"/>
                  </a:lnTo>
                  <a:lnTo>
                    <a:pt x="174" y="282"/>
                  </a:lnTo>
                  <a:lnTo>
                    <a:pt x="168" y="276"/>
                  </a:lnTo>
                  <a:lnTo>
                    <a:pt x="156" y="270"/>
                  </a:lnTo>
                  <a:lnTo>
                    <a:pt x="150" y="264"/>
                  </a:lnTo>
                  <a:lnTo>
                    <a:pt x="144" y="264"/>
                  </a:lnTo>
                  <a:lnTo>
                    <a:pt x="144" y="240"/>
                  </a:lnTo>
                  <a:lnTo>
                    <a:pt x="138" y="234"/>
                  </a:lnTo>
                  <a:lnTo>
                    <a:pt x="132" y="222"/>
                  </a:lnTo>
                  <a:lnTo>
                    <a:pt x="132" y="210"/>
                  </a:lnTo>
                  <a:lnTo>
                    <a:pt x="138" y="204"/>
                  </a:lnTo>
                  <a:lnTo>
                    <a:pt x="144" y="192"/>
                  </a:lnTo>
                  <a:lnTo>
                    <a:pt x="150" y="186"/>
                  </a:lnTo>
                  <a:lnTo>
                    <a:pt x="132" y="168"/>
                  </a:lnTo>
                  <a:lnTo>
                    <a:pt x="144" y="156"/>
                  </a:lnTo>
                  <a:lnTo>
                    <a:pt x="150" y="144"/>
                  </a:lnTo>
                  <a:lnTo>
                    <a:pt x="150" y="138"/>
                  </a:lnTo>
                  <a:lnTo>
                    <a:pt x="144" y="126"/>
                  </a:lnTo>
                  <a:lnTo>
                    <a:pt x="120" y="114"/>
                  </a:lnTo>
                  <a:lnTo>
                    <a:pt x="114" y="114"/>
                  </a:lnTo>
                  <a:lnTo>
                    <a:pt x="102" y="108"/>
                  </a:lnTo>
                  <a:lnTo>
                    <a:pt x="90" y="30"/>
                  </a:lnTo>
                  <a:lnTo>
                    <a:pt x="66" y="30"/>
                  </a:lnTo>
                  <a:lnTo>
                    <a:pt x="48" y="0"/>
                  </a:lnTo>
                  <a:lnTo>
                    <a:pt x="36" y="6"/>
                  </a:lnTo>
                  <a:lnTo>
                    <a:pt x="42" y="18"/>
                  </a:lnTo>
                  <a:lnTo>
                    <a:pt x="42" y="36"/>
                  </a:lnTo>
                  <a:lnTo>
                    <a:pt x="36" y="42"/>
                  </a:lnTo>
                  <a:lnTo>
                    <a:pt x="0" y="66"/>
                  </a:lnTo>
                  <a:lnTo>
                    <a:pt x="0" y="108"/>
                  </a:lnTo>
                  <a:lnTo>
                    <a:pt x="24" y="156"/>
                  </a:lnTo>
                  <a:lnTo>
                    <a:pt x="30" y="174"/>
                  </a:lnTo>
                  <a:lnTo>
                    <a:pt x="36" y="228"/>
                  </a:lnTo>
                  <a:lnTo>
                    <a:pt x="36" y="282"/>
                  </a:lnTo>
                  <a:lnTo>
                    <a:pt x="48" y="318"/>
                  </a:lnTo>
                  <a:lnTo>
                    <a:pt x="48" y="360"/>
                  </a:lnTo>
                  <a:lnTo>
                    <a:pt x="54" y="384"/>
                  </a:lnTo>
                  <a:lnTo>
                    <a:pt x="54" y="432"/>
                  </a:lnTo>
                  <a:lnTo>
                    <a:pt x="30" y="444"/>
                  </a:lnTo>
                  <a:lnTo>
                    <a:pt x="36" y="474"/>
                  </a:lnTo>
                  <a:lnTo>
                    <a:pt x="54" y="486"/>
                  </a:lnTo>
                  <a:lnTo>
                    <a:pt x="48" y="582"/>
                  </a:lnTo>
                  <a:lnTo>
                    <a:pt x="72" y="624"/>
                  </a:lnTo>
                  <a:lnTo>
                    <a:pt x="54" y="642"/>
                  </a:lnTo>
                  <a:lnTo>
                    <a:pt x="60" y="702"/>
                  </a:lnTo>
                  <a:lnTo>
                    <a:pt x="66" y="708"/>
                  </a:lnTo>
                  <a:lnTo>
                    <a:pt x="78" y="732"/>
                  </a:lnTo>
                  <a:lnTo>
                    <a:pt x="78" y="744"/>
                  </a:lnTo>
                  <a:lnTo>
                    <a:pt x="72" y="756"/>
                  </a:lnTo>
                  <a:lnTo>
                    <a:pt x="66" y="762"/>
                  </a:lnTo>
                  <a:lnTo>
                    <a:pt x="60" y="762"/>
                  </a:lnTo>
                  <a:lnTo>
                    <a:pt x="60" y="792"/>
                  </a:lnTo>
                  <a:lnTo>
                    <a:pt x="72" y="810"/>
                  </a:lnTo>
                  <a:lnTo>
                    <a:pt x="60" y="822"/>
                  </a:lnTo>
                  <a:lnTo>
                    <a:pt x="48" y="846"/>
                  </a:lnTo>
                  <a:lnTo>
                    <a:pt x="48" y="852"/>
                  </a:lnTo>
                  <a:lnTo>
                    <a:pt x="60" y="852"/>
                  </a:lnTo>
                  <a:lnTo>
                    <a:pt x="60" y="864"/>
                  </a:lnTo>
                  <a:lnTo>
                    <a:pt x="66" y="870"/>
                  </a:lnTo>
                  <a:lnTo>
                    <a:pt x="66" y="888"/>
                  </a:lnTo>
                  <a:lnTo>
                    <a:pt x="54" y="900"/>
                  </a:lnTo>
                  <a:lnTo>
                    <a:pt x="54" y="906"/>
                  </a:lnTo>
                  <a:lnTo>
                    <a:pt x="48" y="912"/>
                  </a:lnTo>
                  <a:lnTo>
                    <a:pt x="48" y="936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66" y="954"/>
                  </a:lnTo>
                  <a:lnTo>
                    <a:pt x="78" y="966"/>
                  </a:lnTo>
                  <a:lnTo>
                    <a:pt x="78" y="1020"/>
                  </a:lnTo>
                  <a:lnTo>
                    <a:pt x="60" y="1020"/>
                  </a:lnTo>
                  <a:lnTo>
                    <a:pt x="60" y="1044"/>
                  </a:lnTo>
                  <a:lnTo>
                    <a:pt x="66" y="1056"/>
                  </a:lnTo>
                  <a:lnTo>
                    <a:pt x="90" y="1128"/>
                  </a:lnTo>
                  <a:lnTo>
                    <a:pt x="96" y="1140"/>
                  </a:lnTo>
                  <a:lnTo>
                    <a:pt x="102" y="1146"/>
                  </a:lnTo>
                  <a:lnTo>
                    <a:pt x="102" y="1164"/>
                  </a:lnTo>
                  <a:lnTo>
                    <a:pt x="108" y="1170"/>
                  </a:lnTo>
                  <a:lnTo>
                    <a:pt x="114" y="1182"/>
                  </a:lnTo>
                  <a:lnTo>
                    <a:pt x="120" y="1188"/>
                  </a:lnTo>
                  <a:lnTo>
                    <a:pt x="120" y="1236"/>
                  </a:lnTo>
                  <a:lnTo>
                    <a:pt x="114" y="1266"/>
                  </a:lnTo>
                  <a:lnTo>
                    <a:pt x="138" y="1290"/>
                  </a:lnTo>
                  <a:lnTo>
                    <a:pt x="138" y="1296"/>
                  </a:lnTo>
                  <a:lnTo>
                    <a:pt x="132" y="1302"/>
                  </a:lnTo>
                  <a:lnTo>
                    <a:pt x="126" y="1314"/>
                  </a:lnTo>
                  <a:lnTo>
                    <a:pt x="126" y="1326"/>
                  </a:lnTo>
                  <a:lnTo>
                    <a:pt x="120" y="1338"/>
                  </a:lnTo>
                  <a:lnTo>
                    <a:pt x="120" y="1416"/>
                  </a:lnTo>
                  <a:lnTo>
                    <a:pt x="102" y="1452"/>
                  </a:lnTo>
                  <a:lnTo>
                    <a:pt x="114" y="1464"/>
                  </a:lnTo>
                  <a:lnTo>
                    <a:pt x="114" y="1470"/>
                  </a:lnTo>
                  <a:lnTo>
                    <a:pt x="108" y="1476"/>
                  </a:lnTo>
                  <a:lnTo>
                    <a:pt x="108" y="1536"/>
                  </a:lnTo>
                  <a:lnTo>
                    <a:pt x="102" y="1554"/>
                  </a:lnTo>
                  <a:lnTo>
                    <a:pt x="102" y="1578"/>
                  </a:lnTo>
                  <a:lnTo>
                    <a:pt x="84" y="1584"/>
                  </a:lnTo>
                  <a:lnTo>
                    <a:pt x="84" y="1608"/>
                  </a:lnTo>
                  <a:lnTo>
                    <a:pt x="108" y="1650"/>
                  </a:lnTo>
                  <a:lnTo>
                    <a:pt x="108" y="1692"/>
                  </a:lnTo>
                  <a:lnTo>
                    <a:pt x="114" y="1704"/>
                  </a:lnTo>
                  <a:lnTo>
                    <a:pt x="144" y="1734"/>
                  </a:lnTo>
                  <a:lnTo>
                    <a:pt x="156" y="1758"/>
                  </a:lnTo>
                  <a:lnTo>
                    <a:pt x="156" y="1800"/>
                  </a:lnTo>
                  <a:lnTo>
                    <a:pt x="150" y="1812"/>
                  </a:lnTo>
                  <a:lnTo>
                    <a:pt x="150" y="1824"/>
                  </a:lnTo>
                  <a:lnTo>
                    <a:pt x="162" y="1836"/>
                  </a:lnTo>
                  <a:lnTo>
                    <a:pt x="162" y="1896"/>
                  </a:lnTo>
                  <a:lnTo>
                    <a:pt x="168" y="1908"/>
                  </a:lnTo>
                  <a:lnTo>
                    <a:pt x="174" y="1914"/>
                  </a:lnTo>
                  <a:lnTo>
                    <a:pt x="186" y="1920"/>
                  </a:lnTo>
                  <a:lnTo>
                    <a:pt x="192" y="1926"/>
                  </a:lnTo>
                  <a:lnTo>
                    <a:pt x="198" y="1926"/>
                  </a:lnTo>
                  <a:lnTo>
                    <a:pt x="192" y="1944"/>
                  </a:lnTo>
                  <a:lnTo>
                    <a:pt x="234" y="1944"/>
                  </a:lnTo>
                  <a:lnTo>
                    <a:pt x="234" y="1914"/>
                  </a:lnTo>
                  <a:lnTo>
                    <a:pt x="246" y="1926"/>
                  </a:lnTo>
                  <a:lnTo>
                    <a:pt x="258" y="1932"/>
                  </a:lnTo>
                  <a:lnTo>
                    <a:pt x="270" y="1932"/>
                  </a:lnTo>
                  <a:lnTo>
                    <a:pt x="276" y="1926"/>
                  </a:lnTo>
                  <a:lnTo>
                    <a:pt x="276" y="1914"/>
                  </a:lnTo>
                  <a:lnTo>
                    <a:pt x="288" y="1932"/>
                  </a:lnTo>
                  <a:lnTo>
                    <a:pt x="282" y="1938"/>
                  </a:lnTo>
                  <a:lnTo>
                    <a:pt x="270" y="1944"/>
                  </a:lnTo>
                  <a:lnTo>
                    <a:pt x="264" y="1956"/>
                  </a:lnTo>
                  <a:lnTo>
                    <a:pt x="258" y="1962"/>
                  </a:lnTo>
                  <a:lnTo>
                    <a:pt x="258" y="1968"/>
                  </a:lnTo>
                  <a:lnTo>
                    <a:pt x="288" y="1968"/>
                  </a:lnTo>
                  <a:lnTo>
                    <a:pt x="294" y="1974"/>
                  </a:lnTo>
                  <a:lnTo>
                    <a:pt x="294" y="1992"/>
                  </a:lnTo>
                  <a:lnTo>
                    <a:pt x="270" y="1986"/>
                  </a:lnTo>
                  <a:lnTo>
                    <a:pt x="288" y="2010"/>
                  </a:lnTo>
                  <a:lnTo>
                    <a:pt x="276" y="2022"/>
                  </a:lnTo>
                  <a:lnTo>
                    <a:pt x="294" y="2046"/>
                  </a:lnTo>
                  <a:lnTo>
                    <a:pt x="276" y="2064"/>
                  </a:lnTo>
                  <a:lnTo>
                    <a:pt x="270" y="2076"/>
                  </a:lnTo>
                  <a:lnTo>
                    <a:pt x="270" y="2082"/>
                  </a:lnTo>
                  <a:lnTo>
                    <a:pt x="276" y="2088"/>
                  </a:lnTo>
                  <a:lnTo>
                    <a:pt x="282" y="2088"/>
                  </a:lnTo>
                  <a:lnTo>
                    <a:pt x="306" y="2100"/>
                  </a:lnTo>
                  <a:lnTo>
                    <a:pt x="318" y="2100"/>
                  </a:lnTo>
                  <a:lnTo>
                    <a:pt x="300" y="2118"/>
                  </a:lnTo>
                  <a:lnTo>
                    <a:pt x="300" y="2130"/>
                  </a:lnTo>
                  <a:lnTo>
                    <a:pt x="312" y="2136"/>
                  </a:lnTo>
                  <a:lnTo>
                    <a:pt x="318" y="2142"/>
                  </a:lnTo>
                  <a:lnTo>
                    <a:pt x="330" y="2148"/>
                  </a:lnTo>
                  <a:lnTo>
                    <a:pt x="354" y="2148"/>
                  </a:lnTo>
                  <a:lnTo>
                    <a:pt x="360" y="2184"/>
                  </a:lnTo>
                  <a:lnTo>
                    <a:pt x="354" y="2184"/>
                  </a:lnTo>
                  <a:lnTo>
                    <a:pt x="324" y="2214"/>
                  </a:lnTo>
                  <a:lnTo>
                    <a:pt x="324" y="2220"/>
                  </a:lnTo>
                  <a:lnTo>
                    <a:pt x="330" y="2226"/>
                  </a:lnTo>
                  <a:lnTo>
                    <a:pt x="354" y="2226"/>
                  </a:lnTo>
                  <a:lnTo>
                    <a:pt x="366" y="2232"/>
                  </a:lnTo>
                  <a:lnTo>
                    <a:pt x="378" y="2244"/>
                  </a:lnTo>
                  <a:lnTo>
                    <a:pt x="348" y="2244"/>
                  </a:lnTo>
                  <a:lnTo>
                    <a:pt x="342" y="2238"/>
                  </a:lnTo>
                  <a:lnTo>
                    <a:pt x="330" y="2238"/>
                  </a:lnTo>
                  <a:lnTo>
                    <a:pt x="324" y="2244"/>
                  </a:lnTo>
                  <a:lnTo>
                    <a:pt x="324" y="2250"/>
                  </a:lnTo>
                  <a:lnTo>
                    <a:pt x="354" y="2256"/>
                  </a:lnTo>
                  <a:lnTo>
                    <a:pt x="330" y="2268"/>
                  </a:lnTo>
                  <a:lnTo>
                    <a:pt x="336" y="2292"/>
                  </a:lnTo>
                  <a:lnTo>
                    <a:pt x="348" y="2292"/>
                  </a:lnTo>
                  <a:lnTo>
                    <a:pt x="348" y="2316"/>
                  </a:lnTo>
                  <a:lnTo>
                    <a:pt x="336" y="2328"/>
                  </a:lnTo>
                  <a:lnTo>
                    <a:pt x="336" y="2322"/>
                  </a:lnTo>
                  <a:lnTo>
                    <a:pt x="330" y="2316"/>
                  </a:lnTo>
                  <a:lnTo>
                    <a:pt x="324" y="2304"/>
                  </a:lnTo>
                  <a:lnTo>
                    <a:pt x="324" y="2298"/>
                  </a:lnTo>
                  <a:lnTo>
                    <a:pt x="288" y="2298"/>
                  </a:lnTo>
                  <a:lnTo>
                    <a:pt x="306" y="2292"/>
                  </a:lnTo>
                  <a:lnTo>
                    <a:pt x="282" y="2268"/>
                  </a:lnTo>
                  <a:lnTo>
                    <a:pt x="276" y="2268"/>
                  </a:lnTo>
                  <a:lnTo>
                    <a:pt x="276" y="2280"/>
                  </a:lnTo>
                  <a:lnTo>
                    <a:pt x="270" y="2268"/>
                  </a:lnTo>
                  <a:lnTo>
                    <a:pt x="228" y="2280"/>
                  </a:lnTo>
                  <a:lnTo>
                    <a:pt x="264" y="2286"/>
                  </a:lnTo>
                  <a:lnTo>
                    <a:pt x="258" y="2292"/>
                  </a:lnTo>
                  <a:lnTo>
                    <a:pt x="252" y="2304"/>
                  </a:lnTo>
                  <a:lnTo>
                    <a:pt x="246" y="2310"/>
                  </a:lnTo>
                  <a:lnTo>
                    <a:pt x="234" y="2316"/>
                  </a:lnTo>
                  <a:lnTo>
                    <a:pt x="228" y="2328"/>
                  </a:lnTo>
                  <a:lnTo>
                    <a:pt x="222" y="2334"/>
                  </a:lnTo>
                  <a:lnTo>
                    <a:pt x="222" y="2340"/>
                  </a:lnTo>
                  <a:lnTo>
                    <a:pt x="228" y="2346"/>
                  </a:lnTo>
                  <a:lnTo>
                    <a:pt x="240" y="2352"/>
                  </a:lnTo>
                  <a:lnTo>
                    <a:pt x="252" y="2352"/>
                  </a:lnTo>
                  <a:lnTo>
                    <a:pt x="252" y="2346"/>
                  </a:lnTo>
                  <a:lnTo>
                    <a:pt x="240" y="2334"/>
                  </a:lnTo>
                  <a:lnTo>
                    <a:pt x="264" y="2328"/>
                  </a:lnTo>
                  <a:lnTo>
                    <a:pt x="282" y="2346"/>
                  </a:lnTo>
                  <a:lnTo>
                    <a:pt x="324" y="2346"/>
                  </a:lnTo>
                  <a:lnTo>
                    <a:pt x="336" y="2352"/>
                  </a:lnTo>
                  <a:lnTo>
                    <a:pt x="342" y="2364"/>
                  </a:lnTo>
                  <a:lnTo>
                    <a:pt x="354" y="2370"/>
                  </a:lnTo>
                  <a:lnTo>
                    <a:pt x="354" y="2376"/>
                  </a:lnTo>
                  <a:lnTo>
                    <a:pt x="336" y="2394"/>
                  </a:lnTo>
                  <a:lnTo>
                    <a:pt x="342" y="2406"/>
                  </a:lnTo>
                  <a:lnTo>
                    <a:pt x="360" y="2406"/>
                  </a:lnTo>
                  <a:lnTo>
                    <a:pt x="360" y="2418"/>
                  </a:lnTo>
                  <a:lnTo>
                    <a:pt x="378" y="2424"/>
                  </a:lnTo>
                  <a:lnTo>
                    <a:pt x="384" y="2406"/>
                  </a:lnTo>
                  <a:lnTo>
                    <a:pt x="402" y="2424"/>
                  </a:lnTo>
                  <a:lnTo>
                    <a:pt x="408" y="2424"/>
                  </a:lnTo>
                  <a:lnTo>
                    <a:pt x="420" y="2430"/>
                  </a:lnTo>
                  <a:lnTo>
                    <a:pt x="426" y="2436"/>
                  </a:lnTo>
                  <a:lnTo>
                    <a:pt x="426" y="2448"/>
                  </a:lnTo>
                  <a:lnTo>
                    <a:pt x="414" y="2460"/>
                  </a:lnTo>
                  <a:lnTo>
                    <a:pt x="408" y="2454"/>
                  </a:lnTo>
                  <a:lnTo>
                    <a:pt x="396" y="2454"/>
                  </a:lnTo>
                  <a:lnTo>
                    <a:pt x="384" y="2448"/>
                  </a:lnTo>
                  <a:lnTo>
                    <a:pt x="378" y="2442"/>
                  </a:lnTo>
                  <a:lnTo>
                    <a:pt x="366" y="2442"/>
                  </a:lnTo>
                  <a:lnTo>
                    <a:pt x="366" y="2454"/>
                  </a:lnTo>
                  <a:lnTo>
                    <a:pt x="372" y="2460"/>
                  </a:lnTo>
                  <a:lnTo>
                    <a:pt x="378" y="2460"/>
                  </a:lnTo>
                  <a:lnTo>
                    <a:pt x="390" y="2472"/>
                  </a:lnTo>
                  <a:lnTo>
                    <a:pt x="402" y="2496"/>
                  </a:lnTo>
                  <a:lnTo>
                    <a:pt x="402" y="2508"/>
                  </a:lnTo>
                  <a:lnTo>
                    <a:pt x="384" y="2508"/>
                  </a:lnTo>
                  <a:lnTo>
                    <a:pt x="396" y="2526"/>
                  </a:lnTo>
                  <a:lnTo>
                    <a:pt x="414" y="2562"/>
                  </a:lnTo>
                  <a:lnTo>
                    <a:pt x="426" y="2520"/>
                  </a:lnTo>
                  <a:lnTo>
                    <a:pt x="426" y="2550"/>
                  </a:lnTo>
                  <a:lnTo>
                    <a:pt x="444" y="2574"/>
                  </a:lnTo>
                  <a:lnTo>
                    <a:pt x="420" y="2574"/>
                  </a:lnTo>
                  <a:lnTo>
                    <a:pt x="426" y="2592"/>
                  </a:lnTo>
                  <a:lnTo>
                    <a:pt x="450" y="2592"/>
                  </a:lnTo>
                  <a:lnTo>
                    <a:pt x="432" y="2604"/>
                  </a:lnTo>
                  <a:lnTo>
                    <a:pt x="462" y="2616"/>
                  </a:lnTo>
                  <a:lnTo>
                    <a:pt x="444" y="2628"/>
                  </a:lnTo>
                  <a:lnTo>
                    <a:pt x="474" y="2640"/>
                  </a:lnTo>
                  <a:lnTo>
                    <a:pt x="462" y="2652"/>
                  </a:lnTo>
                  <a:lnTo>
                    <a:pt x="480" y="2658"/>
                  </a:lnTo>
                  <a:lnTo>
                    <a:pt x="480" y="2652"/>
                  </a:lnTo>
                  <a:lnTo>
                    <a:pt x="486" y="2640"/>
                  </a:lnTo>
                  <a:lnTo>
                    <a:pt x="486" y="2634"/>
                  </a:lnTo>
                  <a:lnTo>
                    <a:pt x="492" y="2634"/>
                  </a:lnTo>
                  <a:lnTo>
                    <a:pt x="498" y="2640"/>
                  </a:lnTo>
                  <a:lnTo>
                    <a:pt x="504" y="2652"/>
                  </a:lnTo>
                  <a:lnTo>
                    <a:pt x="498" y="2658"/>
                  </a:lnTo>
                  <a:lnTo>
                    <a:pt x="498" y="2664"/>
                  </a:lnTo>
                  <a:lnTo>
                    <a:pt x="492" y="2664"/>
                  </a:lnTo>
                  <a:lnTo>
                    <a:pt x="480" y="2676"/>
                  </a:lnTo>
                  <a:lnTo>
                    <a:pt x="480" y="2682"/>
                  </a:lnTo>
                  <a:lnTo>
                    <a:pt x="486" y="2688"/>
                  </a:lnTo>
                  <a:lnTo>
                    <a:pt x="516" y="2688"/>
                  </a:lnTo>
                  <a:lnTo>
                    <a:pt x="516" y="2700"/>
                  </a:lnTo>
                  <a:lnTo>
                    <a:pt x="540" y="2724"/>
                  </a:lnTo>
                  <a:lnTo>
                    <a:pt x="552" y="2730"/>
                  </a:lnTo>
                  <a:lnTo>
                    <a:pt x="558" y="2736"/>
                  </a:lnTo>
                  <a:lnTo>
                    <a:pt x="558" y="2700"/>
                  </a:lnTo>
                  <a:lnTo>
                    <a:pt x="564" y="2700"/>
                  </a:lnTo>
                  <a:lnTo>
                    <a:pt x="570" y="2706"/>
                  </a:lnTo>
                  <a:lnTo>
                    <a:pt x="582" y="2712"/>
                  </a:lnTo>
                  <a:lnTo>
                    <a:pt x="600" y="2718"/>
                  </a:lnTo>
                  <a:lnTo>
                    <a:pt x="624" y="2742"/>
                  </a:lnTo>
                  <a:lnTo>
                    <a:pt x="618" y="2748"/>
                  </a:lnTo>
                  <a:lnTo>
                    <a:pt x="618" y="2754"/>
                  </a:lnTo>
                  <a:lnTo>
                    <a:pt x="612" y="2760"/>
                  </a:lnTo>
                  <a:lnTo>
                    <a:pt x="630" y="2766"/>
                  </a:lnTo>
                  <a:lnTo>
                    <a:pt x="630" y="2790"/>
                  </a:lnTo>
                  <a:lnTo>
                    <a:pt x="684" y="2790"/>
                  </a:lnTo>
                  <a:lnTo>
                    <a:pt x="696" y="2802"/>
                  </a:lnTo>
                  <a:lnTo>
                    <a:pt x="666" y="2802"/>
                  </a:lnTo>
                  <a:lnTo>
                    <a:pt x="654" y="2814"/>
                  </a:lnTo>
                  <a:lnTo>
                    <a:pt x="630" y="2814"/>
                  </a:lnTo>
                  <a:lnTo>
                    <a:pt x="618" y="2832"/>
                  </a:lnTo>
                  <a:lnTo>
                    <a:pt x="648" y="2832"/>
                  </a:lnTo>
                  <a:lnTo>
                    <a:pt x="636" y="2850"/>
                  </a:lnTo>
                  <a:lnTo>
                    <a:pt x="666" y="2844"/>
                  </a:lnTo>
                  <a:lnTo>
                    <a:pt x="666" y="2826"/>
                  </a:lnTo>
                  <a:lnTo>
                    <a:pt x="690" y="2838"/>
                  </a:lnTo>
                  <a:lnTo>
                    <a:pt x="696" y="2826"/>
                  </a:lnTo>
                  <a:lnTo>
                    <a:pt x="702" y="2820"/>
                  </a:lnTo>
                  <a:lnTo>
                    <a:pt x="714" y="2814"/>
                  </a:lnTo>
                  <a:lnTo>
                    <a:pt x="720" y="2808"/>
                  </a:lnTo>
                  <a:lnTo>
                    <a:pt x="732" y="2808"/>
                  </a:lnTo>
                  <a:lnTo>
                    <a:pt x="732" y="2820"/>
                  </a:lnTo>
                  <a:lnTo>
                    <a:pt x="726" y="2832"/>
                  </a:lnTo>
                  <a:lnTo>
                    <a:pt x="702" y="2856"/>
                  </a:lnTo>
                  <a:lnTo>
                    <a:pt x="696" y="2850"/>
                  </a:lnTo>
                  <a:lnTo>
                    <a:pt x="678" y="2850"/>
                  </a:lnTo>
                  <a:lnTo>
                    <a:pt x="678" y="2868"/>
                  </a:lnTo>
                  <a:lnTo>
                    <a:pt x="642" y="2868"/>
                  </a:lnTo>
                  <a:lnTo>
                    <a:pt x="630" y="2880"/>
                  </a:lnTo>
                  <a:lnTo>
                    <a:pt x="642" y="2886"/>
                  </a:lnTo>
                  <a:lnTo>
                    <a:pt x="648" y="2916"/>
                  </a:lnTo>
                  <a:lnTo>
                    <a:pt x="678" y="2898"/>
                  </a:lnTo>
                  <a:lnTo>
                    <a:pt x="684" y="2910"/>
                  </a:lnTo>
                  <a:lnTo>
                    <a:pt x="684" y="2916"/>
                  </a:lnTo>
                  <a:lnTo>
                    <a:pt x="690" y="2916"/>
                  </a:lnTo>
                  <a:lnTo>
                    <a:pt x="696" y="2910"/>
                  </a:lnTo>
                  <a:lnTo>
                    <a:pt x="702" y="2898"/>
                  </a:lnTo>
                  <a:lnTo>
                    <a:pt x="702" y="2892"/>
                  </a:lnTo>
                  <a:lnTo>
                    <a:pt x="708" y="2880"/>
                  </a:lnTo>
                  <a:lnTo>
                    <a:pt x="714" y="287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2" name="China" descr="© INSCALE GmbH, 05.05.2010&#10;http://www.presentationload.com/">
              <a:extLst>
                <a:ext uri="{FF2B5EF4-FFF2-40B4-BE49-F238E27FC236}">
                  <a16:creationId xmlns:a16="http://schemas.microsoft.com/office/drawing/2014/main" id="{FF831958-5244-40A6-8449-725F157E4D6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94286" y="1589345"/>
              <a:ext cx="1387500" cy="1071759"/>
            </a:xfrm>
            <a:custGeom>
              <a:avLst/>
              <a:gdLst>
                <a:gd name="T0" fmla="*/ 2147483647 w 3660"/>
                <a:gd name="T1" fmla="*/ 2147483647 h 2826"/>
                <a:gd name="T2" fmla="*/ 2147483647 w 3660"/>
                <a:gd name="T3" fmla="*/ 2147483647 h 2826"/>
                <a:gd name="T4" fmla="*/ 2147483647 w 3660"/>
                <a:gd name="T5" fmla="*/ 2147483647 h 2826"/>
                <a:gd name="T6" fmla="*/ 2147483647 w 3660"/>
                <a:gd name="T7" fmla="*/ 2147483647 h 2826"/>
                <a:gd name="T8" fmla="*/ 2147483647 w 3660"/>
                <a:gd name="T9" fmla="*/ 2147483647 h 2826"/>
                <a:gd name="T10" fmla="*/ 2147483647 w 3660"/>
                <a:gd name="T11" fmla="*/ 2147483647 h 2826"/>
                <a:gd name="T12" fmla="*/ 2147483647 w 3660"/>
                <a:gd name="T13" fmla="*/ 2147483647 h 2826"/>
                <a:gd name="T14" fmla="*/ 2147483647 w 3660"/>
                <a:gd name="T15" fmla="*/ 2147483647 h 2826"/>
                <a:gd name="T16" fmla="*/ 2147483647 w 3660"/>
                <a:gd name="T17" fmla="*/ 2147483647 h 2826"/>
                <a:gd name="T18" fmla="*/ 2147483647 w 3660"/>
                <a:gd name="T19" fmla="*/ 2147483647 h 2826"/>
                <a:gd name="T20" fmla="*/ 2147483647 w 3660"/>
                <a:gd name="T21" fmla="*/ 2147483647 h 2826"/>
                <a:gd name="T22" fmla="*/ 2147483647 w 3660"/>
                <a:gd name="T23" fmla="*/ 2147483647 h 2826"/>
                <a:gd name="T24" fmla="*/ 2147483647 w 3660"/>
                <a:gd name="T25" fmla="*/ 2147483647 h 2826"/>
                <a:gd name="T26" fmla="*/ 2147483647 w 3660"/>
                <a:gd name="T27" fmla="*/ 2147483647 h 2826"/>
                <a:gd name="T28" fmla="*/ 2147483647 w 3660"/>
                <a:gd name="T29" fmla="*/ 2147483647 h 2826"/>
                <a:gd name="T30" fmla="*/ 2147483647 w 3660"/>
                <a:gd name="T31" fmla="*/ 2147483647 h 2826"/>
                <a:gd name="T32" fmla="*/ 2147483647 w 3660"/>
                <a:gd name="T33" fmla="*/ 2147483647 h 2826"/>
                <a:gd name="T34" fmla="*/ 2147483647 w 3660"/>
                <a:gd name="T35" fmla="*/ 2147483647 h 2826"/>
                <a:gd name="T36" fmla="*/ 2147483647 w 3660"/>
                <a:gd name="T37" fmla="*/ 2147483647 h 2826"/>
                <a:gd name="T38" fmla="*/ 2147483647 w 3660"/>
                <a:gd name="T39" fmla="*/ 2147483647 h 2826"/>
                <a:gd name="T40" fmla="*/ 2147483647 w 3660"/>
                <a:gd name="T41" fmla="*/ 2147483647 h 2826"/>
                <a:gd name="T42" fmla="*/ 2147483647 w 3660"/>
                <a:gd name="T43" fmla="*/ 2147483647 h 2826"/>
                <a:gd name="T44" fmla="*/ 2147483647 w 3660"/>
                <a:gd name="T45" fmla="*/ 2147483647 h 2826"/>
                <a:gd name="T46" fmla="*/ 0 w 3660"/>
                <a:gd name="T47" fmla="*/ 2147483647 h 2826"/>
                <a:gd name="T48" fmla="*/ 2147483647 w 3660"/>
                <a:gd name="T49" fmla="*/ 2147483647 h 2826"/>
                <a:gd name="T50" fmla="*/ 2147483647 w 3660"/>
                <a:gd name="T51" fmla="*/ 2147483647 h 2826"/>
                <a:gd name="T52" fmla="*/ 2147483647 w 3660"/>
                <a:gd name="T53" fmla="*/ 2147483647 h 2826"/>
                <a:gd name="T54" fmla="*/ 2147483647 w 3660"/>
                <a:gd name="T55" fmla="*/ 2147483647 h 2826"/>
                <a:gd name="T56" fmla="*/ 2147483647 w 3660"/>
                <a:gd name="T57" fmla="*/ 2147483647 h 2826"/>
                <a:gd name="T58" fmla="*/ 2147483647 w 3660"/>
                <a:gd name="T59" fmla="*/ 2147483647 h 2826"/>
                <a:gd name="T60" fmla="*/ 2147483647 w 3660"/>
                <a:gd name="T61" fmla="*/ 2147483647 h 2826"/>
                <a:gd name="T62" fmla="*/ 2147483647 w 3660"/>
                <a:gd name="T63" fmla="*/ 2147483647 h 2826"/>
                <a:gd name="T64" fmla="*/ 2147483647 w 3660"/>
                <a:gd name="T65" fmla="*/ 2147483647 h 2826"/>
                <a:gd name="T66" fmla="*/ 2147483647 w 3660"/>
                <a:gd name="T67" fmla="*/ 2147483647 h 2826"/>
                <a:gd name="T68" fmla="*/ 2147483647 w 3660"/>
                <a:gd name="T69" fmla="*/ 2147483647 h 2826"/>
                <a:gd name="T70" fmla="*/ 2147483647 w 3660"/>
                <a:gd name="T71" fmla="*/ 2147483647 h 2826"/>
                <a:gd name="T72" fmla="*/ 2147483647 w 3660"/>
                <a:gd name="T73" fmla="*/ 2147483647 h 2826"/>
                <a:gd name="T74" fmla="*/ 2147483647 w 3660"/>
                <a:gd name="T75" fmla="*/ 2147483647 h 2826"/>
                <a:gd name="T76" fmla="*/ 2147483647 w 3660"/>
                <a:gd name="T77" fmla="*/ 2147483647 h 2826"/>
                <a:gd name="T78" fmla="*/ 2147483647 w 3660"/>
                <a:gd name="T79" fmla="*/ 2147483647 h 2826"/>
                <a:gd name="T80" fmla="*/ 2147483647 w 3660"/>
                <a:gd name="T81" fmla="*/ 2147483647 h 2826"/>
                <a:gd name="T82" fmla="*/ 2147483647 w 3660"/>
                <a:gd name="T83" fmla="*/ 2147483647 h 2826"/>
                <a:gd name="T84" fmla="*/ 2147483647 w 3660"/>
                <a:gd name="T85" fmla="*/ 2147483647 h 2826"/>
                <a:gd name="T86" fmla="*/ 2147483647 w 3660"/>
                <a:gd name="T87" fmla="*/ 2147483647 h 2826"/>
                <a:gd name="T88" fmla="*/ 2147483647 w 3660"/>
                <a:gd name="T89" fmla="*/ 2147483647 h 2826"/>
                <a:gd name="T90" fmla="*/ 2147483647 w 3660"/>
                <a:gd name="T91" fmla="*/ 2147483647 h 2826"/>
                <a:gd name="T92" fmla="*/ 2147483647 w 3660"/>
                <a:gd name="T93" fmla="*/ 2147483647 h 2826"/>
                <a:gd name="T94" fmla="*/ 2147483647 w 3660"/>
                <a:gd name="T95" fmla="*/ 2147483647 h 2826"/>
                <a:gd name="T96" fmla="*/ 2147483647 w 3660"/>
                <a:gd name="T97" fmla="*/ 2147483647 h 2826"/>
                <a:gd name="T98" fmla="*/ 2147483647 w 3660"/>
                <a:gd name="T99" fmla="*/ 2147483647 h 2826"/>
                <a:gd name="T100" fmla="*/ 2147483647 w 3660"/>
                <a:gd name="T101" fmla="*/ 2147483647 h 2826"/>
                <a:gd name="T102" fmla="*/ 2147483647 w 3660"/>
                <a:gd name="T103" fmla="*/ 2147483647 h 2826"/>
                <a:gd name="T104" fmla="*/ 2147483647 w 3660"/>
                <a:gd name="T105" fmla="*/ 2147483647 h 2826"/>
                <a:gd name="T106" fmla="*/ 2147483647 w 3660"/>
                <a:gd name="T107" fmla="*/ 2147483647 h 2826"/>
                <a:gd name="T108" fmla="*/ 2147483647 w 3660"/>
                <a:gd name="T109" fmla="*/ 2147483647 h 2826"/>
                <a:gd name="T110" fmla="*/ 2147483647 w 3660"/>
                <a:gd name="T111" fmla="*/ 2147483647 h 2826"/>
                <a:gd name="T112" fmla="*/ 2147483647 w 3660"/>
                <a:gd name="T113" fmla="*/ 2147483647 h 2826"/>
                <a:gd name="T114" fmla="*/ 2147483647 w 3660"/>
                <a:gd name="T115" fmla="*/ 2147483647 h 2826"/>
                <a:gd name="T116" fmla="*/ 2147483647 w 3660"/>
                <a:gd name="T117" fmla="*/ 2147483647 h 2826"/>
                <a:gd name="T118" fmla="*/ 2147483647 w 3660"/>
                <a:gd name="T119" fmla="*/ 2147483647 h 2826"/>
                <a:gd name="T120" fmla="*/ 2147483647 w 3660"/>
                <a:gd name="T121" fmla="*/ 2147483647 h 2826"/>
                <a:gd name="T122" fmla="*/ 2147483647 w 3660"/>
                <a:gd name="T123" fmla="*/ 2147483647 h 28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60"/>
                <a:gd name="T187" fmla="*/ 0 h 2826"/>
                <a:gd name="T188" fmla="*/ 3660 w 3660"/>
                <a:gd name="T189" fmla="*/ 2826 h 282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60" h="2826">
                  <a:moveTo>
                    <a:pt x="2862" y="2688"/>
                  </a:moveTo>
                  <a:lnTo>
                    <a:pt x="2850" y="2682"/>
                  </a:lnTo>
                  <a:lnTo>
                    <a:pt x="2772" y="2682"/>
                  </a:lnTo>
                  <a:lnTo>
                    <a:pt x="2766" y="2700"/>
                  </a:lnTo>
                  <a:lnTo>
                    <a:pt x="2748" y="2694"/>
                  </a:lnTo>
                  <a:lnTo>
                    <a:pt x="2736" y="2718"/>
                  </a:lnTo>
                  <a:lnTo>
                    <a:pt x="2730" y="2724"/>
                  </a:lnTo>
                  <a:lnTo>
                    <a:pt x="2712" y="2760"/>
                  </a:lnTo>
                  <a:lnTo>
                    <a:pt x="2718" y="2772"/>
                  </a:lnTo>
                  <a:lnTo>
                    <a:pt x="2724" y="2790"/>
                  </a:lnTo>
                  <a:lnTo>
                    <a:pt x="2754" y="2820"/>
                  </a:lnTo>
                  <a:lnTo>
                    <a:pt x="2766" y="2826"/>
                  </a:lnTo>
                  <a:lnTo>
                    <a:pt x="2772" y="2826"/>
                  </a:lnTo>
                  <a:lnTo>
                    <a:pt x="2802" y="2820"/>
                  </a:lnTo>
                  <a:lnTo>
                    <a:pt x="2820" y="2820"/>
                  </a:lnTo>
                  <a:lnTo>
                    <a:pt x="2844" y="2808"/>
                  </a:lnTo>
                  <a:lnTo>
                    <a:pt x="2850" y="2802"/>
                  </a:lnTo>
                  <a:lnTo>
                    <a:pt x="2850" y="2754"/>
                  </a:lnTo>
                  <a:lnTo>
                    <a:pt x="2856" y="2742"/>
                  </a:lnTo>
                  <a:lnTo>
                    <a:pt x="2862" y="2736"/>
                  </a:lnTo>
                  <a:lnTo>
                    <a:pt x="2868" y="2724"/>
                  </a:lnTo>
                  <a:lnTo>
                    <a:pt x="2868" y="2700"/>
                  </a:lnTo>
                  <a:lnTo>
                    <a:pt x="2862" y="2688"/>
                  </a:lnTo>
                  <a:close/>
                  <a:moveTo>
                    <a:pt x="3660" y="624"/>
                  </a:moveTo>
                  <a:lnTo>
                    <a:pt x="3654" y="600"/>
                  </a:lnTo>
                  <a:lnTo>
                    <a:pt x="3660" y="570"/>
                  </a:lnTo>
                  <a:lnTo>
                    <a:pt x="3642" y="564"/>
                  </a:lnTo>
                  <a:lnTo>
                    <a:pt x="3642" y="540"/>
                  </a:lnTo>
                  <a:lnTo>
                    <a:pt x="3630" y="528"/>
                  </a:lnTo>
                  <a:lnTo>
                    <a:pt x="3630" y="510"/>
                  </a:lnTo>
                  <a:lnTo>
                    <a:pt x="3618" y="492"/>
                  </a:lnTo>
                  <a:lnTo>
                    <a:pt x="3636" y="486"/>
                  </a:lnTo>
                  <a:lnTo>
                    <a:pt x="3636" y="456"/>
                  </a:lnTo>
                  <a:lnTo>
                    <a:pt x="3612" y="444"/>
                  </a:lnTo>
                  <a:lnTo>
                    <a:pt x="3612" y="426"/>
                  </a:lnTo>
                  <a:lnTo>
                    <a:pt x="3606" y="414"/>
                  </a:lnTo>
                  <a:lnTo>
                    <a:pt x="3594" y="408"/>
                  </a:lnTo>
                  <a:lnTo>
                    <a:pt x="3552" y="408"/>
                  </a:lnTo>
                  <a:lnTo>
                    <a:pt x="3546" y="432"/>
                  </a:lnTo>
                  <a:lnTo>
                    <a:pt x="3516" y="432"/>
                  </a:lnTo>
                  <a:lnTo>
                    <a:pt x="3504" y="438"/>
                  </a:lnTo>
                  <a:lnTo>
                    <a:pt x="3498" y="438"/>
                  </a:lnTo>
                  <a:lnTo>
                    <a:pt x="3492" y="444"/>
                  </a:lnTo>
                  <a:lnTo>
                    <a:pt x="3492" y="462"/>
                  </a:lnTo>
                  <a:lnTo>
                    <a:pt x="3462" y="456"/>
                  </a:lnTo>
                  <a:lnTo>
                    <a:pt x="3462" y="468"/>
                  </a:lnTo>
                  <a:lnTo>
                    <a:pt x="3444" y="468"/>
                  </a:lnTo>
                  <a:lnTo>
                    <a:pt x="3432" y="456"/>
                  </a:lnTo>
                  <a:lnTo>
                    <a:pt x="3408" y="462"/>
                  </a:lnTo>
                  <a:lnTo>
                    <a:pt x="3366" y="432"/>
                  </a:lnTo>
                  <a:lnTo>
                    <a:pt x="3366" y="420"/>
                  </a:lnTo>
                  <a:lnTo>
                    <a:pt x="3360" y="408"/>
                  </a:lnTo>
                  <a:lnTo>
                    <a:pt x="3360" y="402"/>
                  </a:lnTo>
                  <a:lnTo>
                    <a:pt x="3354" y="396"/>
                  </a:lnTo>
                  <a:lnTo>
                    <a:pt x="3336" y="396"/>
                  </a:lnTo>
                  <a:lnTo>
                    <a:pt x="3318" y="366"/>
                  </a:lnTo>
                  <a:lnTo>
                    <a:pt x="3276" y="366"/>
                  </a:lnTo>
                  <a:lnTo>
                    <a:pt x="3258" y="348"/>
                  </a:lnTo>
                  <a:lnTo>
                    <a:pt x="3246" y="342"/>
                  </a:lnTo>
                  <a:lnTo>
                    <a:pt x="3228" y="324"/>
                  </a:lnTo>
                  <a:lnTo>
                    <a:pt x="3216" y="324"/>
                  </a:lnTo>
                  <a:lnTo>
                    <a:pt x="3204" y="336"/>
                  </a:lnTo>
                  <a:lnTo>
                    <a:pt x="3192" y="330"/>
                  </a:lnTo>
                  <a:lnTo>
                    <a:pt x="3186" y="324"/>
                  </a:lnTo>
                  <a:lnTo>
                    <a:pt x="3174" y="318"/>
                  </a:lnTo>
                  <a:lnTo>
                    <a:pt x="3126" y="318"/>
                  </a:lnTo>
                  <a:lnTo>
                    <a:pt x="3114" y="312"/>
                  </a:lnTo>
                  <a:lnTo>
                    <a:pt x="3108" y="306"/>
                  </a:lnTo>
                  <a:lnTo>
                    <a:pt x="3084" y="294"/>
                  </a:lnTo>
                  <a:lnTo>
                    <a:pt x="3078" y="288"/>
                  </a:lnTo>
                  <a:lnTo>
                    <a:pt x="3072" y="288"/>
                  </a:lnTo>
                  <a:lnTo>
                    <a:pt x="3066" y="264"/>
                  </a:lnTo>
                  <a:lnTo>
                    <a:pt x="3054" y="264"/>
                  </a:lnTo>
                  <a:lnTo>
                    <a:pt x="3048" y="252"/>
                  </a:lnTo>
                  <a:lnTo>
                    <a:pt x="3030" y="234"/>
                  </a:lnTo>
                  <a:lnTo>
                    <a:pt x="3024" y="222"/>
                  </a:lnTo>
                  <a:lnTo>
                    <a:pt x="2976" y="198"/>
                  </a:lnTo>
                  <a:lnTo>
                    <a:pt x="2964" y="198"/>
                  </a:lnTo>
                  <a:lnTo>
                    <a:pt x="2952" y="168"/>
                  </a:lnTo>
                  <a:lnTo>
                    <a:pt x="2904" y="144"/>
                  </a:lnTo>
                  <a:lnTo>
                    <a:pt x="2898" y="114"/>
                  </a:lnTo>
                  <a:lnTo>
                    <a:pt x="2892" y="114"/>
                  </a:lnTo>
                  <a:lnTo>
                    <a:pt x="2886" y="108"/>
                  </a:lnTo>
                  <a:lnTo>
                    <a:pt x="2874" y="108"/>
                  </a:lnTo>
                  <a:lnTo>
                    <a:pt x="2862" y="96"/>
                  </a:lnTo>
                  <a:lnTo>
                    <a:pt x="2850" y="90"/>
                  </a:lnTo>
                  <a:lnTo>
                    <a:pt x="2838" y="78"/>
                  </a:lnTo>
                  <a:lnTo>
                    <a:pt x="2832" y="78"/>
                  </a:lnTo>
                  <a:lnTo>
                    <a:pt x="2832" y="66"/>
                  </a:lnTo>
                  <a:lnTo>
                    <a:pt x="2820" y="60"/>
                  </a:lnTo>
                  <a:lnTo>
                    <a:pt x="2814" y="54"/>
                  </a:lnTo>
                  <a:lnTo>
                    <a:pt x="2802" y="48"/>
                  </a:lnTo>
                  <a:lnTo>
                    <a:pt x="2796" y="42"/>
                  </a:lnTo>
                  <a:lnTo>
                    <a:pt x="2724" y="42"/>
                  </a:lnTo>
                  <a:lnTo>
                    <a:pt x="2688" y="18"/>
                  </a:lnTo>
                  <a:lnTo>
                    <a:pt x="2652" y="0"/>
                  </a:lnTo>
                  <a:lnTo>
                    <a:pt x="2598" y="12"/>
                  </a:lnTo>
                  <a:lnTo>
                    <a:pt x="2556" y="6"/>
                  </a:lnTo>
                  <a:lnTo>
                    <a:pt x="2550" y="18"/>
                  </a:lnTo>
                  <a:lnTo>
                    <a:pt x="2514" y="24"/>
                  </a:lnTo>
                  <a:lnTo>
                    <a:pt x="2472" y="66"/>
                  </a:lnTo>
                  <a:lnTo>
                    <a:pt x="2466" y="66"/>
                  </a:lnTo>
                  <a:lnTo>
                    <a:pt x="2466" y="78"/>
                  </a:lnTo>
                  <a:lnTo>
                    <a:pt x="2472" y="78"/>
                  </a:lnTo>
                  <a:lnTo>
                    <a:pt x="2490" y="84"/>
                  </a:lnTo>
                  <a:lnTo>
                    <a:pt x="2502" y="84"/>
                  </a:lnTo>
                  <a:lnTo>
                    <a:pt x="2508" y="90"/>
                  </a:lnTo>
                  <a:lnTo>
                    <a:pt x="2520" y="90"/>
                  </a:lnTo>
                  <a:lnTo>
                    <a:pt x="2532" y="102"/>
                  </a:lnTo>
                  <a:lnTo>
                    <a:pt x="2544" y="108"/>
                  </a:lnTo>
                  <a:lnTo>
                    <a:pt x="2550" y="114"/>
                  </a:lnTo>
                  <a:lnTo>
                    <a:pt x="2550" y="126"/>
                  </a:lnTo>
                  <a:lnTo>
                    <a:pt x="2532" y="144"/>
                  </a:lnTo>
                  <a:lnTo>
                    <a:pt x="2532" y="216"/>
                  </a:lnTo>
                  <a:lnTo>
                    <a:pt x="2538" y="258"/>
                  </a:lnTo>
                  <a:lnTo>
                    <a:pt x="2544" y="264"/>
                  </a:lnTo>
                  <a:lnTo>
                    <a:pt x="2556" y="264"/>
                  </a:lnTo>
                  <a:lnTo>
                    <a:pt x="2556" y="276"/>
                  </a:lnTo>
                  <a:lnTo>
                    <a:pt x="2550" y="282"/>
                  </a:lnTo>
                  <a:lnTo>
                    <a:pt x="2538" y="288"/>
                  </a:lnTo>
                  <a:lnTo>
                    <a:pt x="2514" y="288"/>
                  </a:lnTo>
                  <a:lnTo>
                    <a:pt x="2514" y="300"/>
                  </a:lnTo>
                  <a:lnTo>
                    <a:pt x="2496" y="318"/>
                  </a:lnTo>
                  <a:lnTo>
                    <a:pt x="2484" y="318"/>
                  </a:lnTo>
                  <a:lnTo>
                    <a:pt x="2478" y="312"/>
                  </a:lnTo>
                  <a:lnTo>
                    <a:pt x="2442" y="312"/>
                  </a:lnTo>
                  <a:lnTo>
                    <a:pt x="2406" y="288"/>
                  </a:lnTo>
                  <a:lnTo>
                    <a:pt x="2406" y="372"/>
                  </a:lnTo>
                  <a:lnTo>
                    <a:pt x="2412" y="384"/>
                  </a:lnTo>
                  <a:lnTo>
                    <a:pt x="2418" y="408"/>
                  </a:lnTo>
                  <a:lnTo>
                    <a:pt x="2424" y="420"/>
                  </a:lnTo>
                  <a:lnTo>
                    <a:pt x="2418" y="420"/>
                  </a:lnTo>
                  <a:lnTo>
                    <a:pt x="2418" y="438"/>
                  </a:lnTo>
                  <a:lnTo>
                    <a:pt x="2424" y="450"/>
                  </a:lnTo>
                  <a:lnTo>
                    <a:pt x="2436" y="456"/>
                  </a:lnTo>
                  <a:lnTo>
                    <a:pt x="2442" y="462"/>
                  </a:lnTo>
                  <a:lnTo>
                    <a:pt x="2460" y="462"/>
                  </a:lnTo>
                  <a:lnTo>
                    <a:pt x="2460" y="456"/>
                  </a:lnTo>
                  <a:lnTo>
                    <a:pt x="2454" y="456"/>
                  </a:lnTo>
                  <a:lnTo>
                    <a:pt x="2460" y="450"/>
                  </a:lnTo>
                  <a:lnTo>
                    <a:pt x="2514" y="450"/>
                  </a:lnTo>
                  <a:lnTo>
                    <a:pt x="2526" y="462"/>
                  </a:lnTo>
                  <a:lnTo>
                    <a:pt x="2538" y="468"/>
                  </a:lnTo>
                  <a:lnTo>
                    <a:pt x="2544" y="468"/>
                  </a:lnTo>
                  <a:lnTo>
                    <a:pt x="2550" y="462"/>
                  </a:lnTo>
                  <a:lnTo>
                    <a:pt x="2550" y="438"/>
                  </a:lnTo>
                  <a:lnTo>
                    <a:pt x="2616" y="438"/>
                  </a:lnTo>
                  <a:lnTo>
                    <a:pt x="2616" y="450"/>
                  </a:lnTo>
                  <a:lnTo>
                    <a:pt x="2622" y="456"/>
                  </a:lnTo>
                  <a:lnTo>
                    <a:pt x="2634" y="462"/>
                  </a:lnTo>
                  <a:lnTo>
                    <a:pt x="2652" y="462"/>
                  </a:lnTo>
                  <a:lnTo>
                    <a:pt x="2658" y="468"/>
                  </a:lnTo>
                  <a:lnTo>
                    <a:pt x="2670" y="474"/>
                  </a:lnTo>
                  <a:lnTo>
                    <a:pt x="2682" y="486"/>
                  </a:lnTo>
                  <a:lnTo>
                    <a:pt x="2706" y="498"/>
                  </a:lnTo>
                  <a:lnTo>
                    <a:pt x="2718" y="498"/>
                  </a:lnTo>
                  <a:lnTo>
                    <a:pt x="2724" y="510"/>
                  </a:lnTo>
                  <a:lnTo>
                    <a:pt x="2748" y="534"/>
                  </a:lnTo>
                  <a:lnTo>
                    <a:pt x="2748" y="540"/>
                  </a:lnTo>
                  <a:lnTo>
                    <a:pt x="2742" y="546"/>
                  </a:lnTo>
                  <a:lnTo>
                    <a:pt x="2706" y="546"/>
                  </a:lnTo>
                  <a:lnTo>
                    <a:pt x="2700" y="540"/>
                  </a:lnTo>
                  <a:lnTo>
                    <a:pt x="2688" y="534"/>
                  </a:lnTo>
                  <a:lnTo>
                    <a:pt x="2658" y="534"/>
                  </a:lnTo>
                  <a:lnTo>
                    <a:pt x="2652" y="540"/>
                  </a:lnTo>
                  <a:lnTo>
                    <a:pt x="2646" y="540"/>
                  </a:lnTo>
                  <a:lnTo>
                    <a:pt x="2628" y="558"/>
                  </a:lnTo>
                  <a:lnTo>
                    <a:pt x="2598" y="552"/>
                  </a:lnTo>
                  <a:lnTo>
                    <a:pt x="2598" y="570"/>
                  </a:lnTo>
                  <a:lnTo>
                    <a:pt x="2586" y="570"/>
                  </a:lnTo>
                  <a:lnTo>
                    <a:pt x="2550" y="588"/>
                  </a:lnTo>
                  <a:lnTo>
                    <a:pt x="2544" y="594"/>
                  </a:lnTo>
                  <a:lnTo>
                    <a:pt x="2550" y="606"/>
                  </a:lnTo>
                  <a:lnTo>
                    <a:pt x="2562" y="618"/>
                  </a:lnTo>
                  <a:lnTo>
                    <a:pt x="2538" y="642"/>
                  </a:lnTo>
                  <a:lnTo>
                    <a:pt x="2466" y="642"/>
                  </a:lnTo>
                  <a:lnTo>
                    <a:pt x="2466" y="666"/>
                  </a:lnTo>
                  <a:lnTo>
                    <a:pt x="2460" y="672"/>
                  </a:lnTo>
                  <a:lnTo>
                    <a:pt x="2454" y="684"/>
                  </a:lnTo>
                  <a:lnTo>
                    <a:pt x="2442" y="690"/>
                  </a:lnTo>
                  <a:lnTo>
                    <a:pt x="2424" y="690"/>
                  </a:lnTo>
                  <a:lnTo>
                    <a:pt x="2412" y="696"/>
                  </a:lnTo>
                  <a:lnTo>
                    <a:pt x="2388" y="696"/>
                  </a:lnTo>
                  <a:lnTo>
                    <a:pt x="2376" y="690"/>
                  </a:lnTo>
                  <a:lnTo>
                    <a:pt x="2370" y="684"/>
                  </a:lnTo>
                  <a:lnTo>
                    <a:pt x="2358" y="678"/>
                  </a:lnTo>
                  <a:lnTo>
                    <a:pt x="2352" y="672"/>
                  </a:lnTo>
                  <a:lnTo>
                    <a:pt x="2346" y="672"/>
                  </a:lnTo>
                  <a:lnTo>
                    <a:pt x="2340" y="666"/>
                  </a:lnTo>
                  <a:lnTo>
                    <a:pt x="2316" y="666"/>
                  </a:lnTo>
                  <a:lnTo>
                    <a:pt x="2304" y="672"/>
                  </a:lnTo>
                  <a:lnTo>
                    <a:pt x="2304" y="684"/>
                  </a:lnTo>
                  <a:lnTo>
                    <a:pt x="2298" y="696"/>
                  </a:lnTo>
                  <a:lnTo>
                    <a:pt x="2298" y="708"/>
                  </a:lnTo>
                  <a:lnTo>
                    <a:pt x="2304" y="720"/>
                  </a:lnTo>
                  <a:lnTo>
                    <a:pt x="2322" y="738"/>
                  </a:lnTo>
                  <a:lnTo>
                    <a:pt x="2334" y="744"/>
                  </a:lnTo>
                  <a:lnTo>
                    <a:pt x="2352" y="762"/>
                  </a:lnTo>
                  <a:lnTo>
                    <a:pt x="2364" y="768"/>
                  </a:lnTo>
                  <a:lnTo>
                    <a:pt x="2364" y="774"/>
                  </a:lnTo>
                  <a:lnTo>
                    <a:pt x="2358" y="780"/>
                  </a:lnTo>
                  <a:lnTo>
                    <a:pt x="2352" y="792"/>
                  </a:lnTo>
                  <a:lnTo>
                    <a:pt x="2340" y="804"/>
                  </a:lnTo>
                  <a:lnTo>
                    <a:pt x="2316" y="804"/>
                  </a:lnTo>
                  <a:lnTo>
                    <a:pt x="2316" y="810"/>
                  </a:lnTo>
                  <a:lnTo>
                    <a:pt x="2310" y="822"/>
                  </a:lnTo>
                  <a:lnTo>
                    <a:pt x="2310" y="828"/>
                  </a:lnTo>
                  <a:lnTo>
                    <a:pt x="2298" y="852"/>
                  </a:lnTo>
                  <a:lnTo>
                    <a:pt x="2286" y="858"/>
                  </a:lnTo>
                  <a:lnTo>
                    <a:pt x="2262" y="858"/>
                  </a:lnTo>
                  <a:lnTo>
                    <a:pt x="2244" y="882"/>
                  </a:lnTo>
                  <a:lnTo>
                    <a:pt x="2088" y="882"/>
                  </a:lnTo>
                  <a:lnTo>
                    <a:pt x="2070" y="894"/>
                  </a:lnTo>
                  <a:lnTo>
                    <a:pt x="2010" y="930"/>
                  </a:lnTo>
                  <a:lnTo>
                    <a:pt x="1992" y="942"/>
                  </a:lnTo>
                  <a:lnTo>
                    <a:pt x="1986" y="948"/>
                  </a:lnTo>
                  <a:lnTo>
                    <a:pt x="1968" y="948"/>
                  </a:lnTo>
                  <a:lnTo>
                    <a:pt x="1962" y="942"/>
                  </a:lnTo>
                  <a:lnTo>
                    <a:pt x="1956" y="942"/>
                  </a:lnTo>
                  <a:lnTo>
                    <a:pt x="1950" y="930"/>
                  </a:lnTo>
                  <a:lnTo>
                    <a:pt x="1950" y="924"/>
                  </a:lnTo>
                  <a:lnTo>
                    <a:pt x="1938" y="924"/>
                  </a:lnTo>
                  <a:lnTo>
                    <a:pt x="1926" y="930"/>
                  </a:lnTo>
                  <a:lnTo>
                    <a:pt x="1914" y="930"/>
                  </a:lnTo>
                  <a:lnTo>
                    <a:pt x="1908" y="936"/>
                  </a:lnTo>
                  <a:lnTo>
                    <a:pt x="1896" y="936"/>
                  </a:lnTo>
                  <a:lnTo>
                    <a:pt x="1890" y="930"/>
                  </a:lnTo>
                  <a:lnTo>
                    <a:pt x="1866" y="918"/>
                  </a:lnTo>
                  <a:lnTo>
                    <a:pt x="1848" y="912"/>
                  </a:lnTo>
                  <a:lnTo>
                    <a:pt x="1800" y="912"/>
                  </a:lnTo>
                  <a:lnTo>
                    <a:pt x="1776" y="906"/>
                  </a:lnTo>
                  <a:lnTo>
                    <a:pt x="1764" y="900"/>
                  </a:lnTo>
                  <a:lnTo>
                    <a:pt x="1758" y="888"/>
                  </a:lnTo>
                  <a:lnTo>
                    <a:pt x="1740" y="870"/>
                  </a:lnTo>
                  <a:lnTo>
                    <a:pt x="1728" y="870"/>
                  </a:lnTo>
                  <a:lnTo>
                    <a:pt x="1710" y="864"/>
                  </a:lnTo>
                  <a:lnTo>
                    <a:pt x="1656" y="864"/>
                  </a:lnTo>
                  <a:lnTo>
                    <a:pt x="1650" y="858"/>
                  </a:lnTo>
                  <a:lnTo>
                    <a:pt x="1644" y="858"/>
                  </a:lnTo>
                  <a:lnTo>
                    <a:pt x="1632" y="852"/>
                  </a:lnTo>
                  <a:lnTo>
                    <a:pt x="1620" y="852"/>
                  </a:lnTo>
                  <a:lnTo>
                    <a:pt x="1614" y="858"/>
                  </a:lnTo>
                  <a:lnTo>
                    <a:pt x="1602" y="864"/>
                  </a:lnTo>
                  <a:lnTo>
                    <a:pt x="1596" y="870"/>
                  </a:lnTo>
                  <a:lnTo>
                    <a:pt x="1560" y="864"/>
                  </a:lnTo>
                  <a:lnTo>
                    <a:pt x="1512" y="864"/>
                  </a:lnTo>
                  <a:lnTo>
                    <a:pt x="1458" y="858"/>
                  </a:lnTo>
                  <a:lnTo>
                    <a:pt x="1398" y="864"/>
                  </a:lnTo>
                  <a:lnTo>
                    <a:pt x="1386" y="858"/>
                  </a:lnTo>
                  <a:lnTo>
                    <a:pt x="1380" y="846"/>
                  </a:lnTo>
                  <a:lnTo>
                    <a:pt x="1368" y="840"/>
                  </a:lnTo>
                  <a:lnTo>
                    <a:pt x="1338" y="810"/>
                  </a:lnTo>
                  <a:lnTo>
                    <a:pt x="1332" y="798"/>
                  </a:lnTo>
                  <a:lnTo>
                    <a:pt x="1290" y="756"/>
                  </a:lnTo>
                  <a:lnTo>
                    <a:pt x="1278" y="732"/>
                  </a:lnTo>
                  <a:lnTo>
                    <a:pt x="1242" y="732"/>
                  </a:lnTo>
                  <a:lnTo>
                    <a:pt x="1236" y="726"/>
                  </a:lnTo>
                  <a:lnTo>
                    <a:pt x="1224" y="726"/>
                  </a:lnTo>
                  <a:lnTo>
                    <a:pt x="1200" y="714"/>
                  </a:lnTo>
                  <a:lnTo>
                    <a:pt x="1194" y="714"/>
                  </a:lnTo>
                  <a:lnTo>
                    <a:pt x="1188" y="708"/>
                  </a:lnTo>
                  <a:lnTo>
                    <a:pt x="1182" y="708"/>
                  </a:lnTo>
                  <a:lnTo>
                    <a:pt x="1176" y="696"/>
                  </a:lnTo>
                  <a:lnTo>
                    <a:pt x="1164" y="690"/>
                  </a:lnTo>
                  <a:lnTo>
                    <a:pt x="1158" y="690"/>
                  </a:lnTo>
                  <a:lnTo>
                    <a:pt x="1146" y="684"/>
                  </a:lnTo>
                  <a:lnTo>
                    <a:pt x="1140" y="684"/>
                  </a:lnTo>
                  <a:lnTo>
                    <a:pt x="1134" y="678"/>
                  </a:lnTo>
                  <a:lnTo>
                    <a:pt x="1038" y="678"/>
                  </a:lnTo>
                  <a:lnTo>
                    <a:pt x="1014" y="672"/>
                  </a:lnTo>
                  <a:lnTo>
                    <a:pt x="996" y="666"/>
                  </a:lnTo>
                  <a:lnTo>
                    <a:pt x="990" y="666"/>
                  </a:lnTo>
                  <a:lnTo>
                    <a:pt x="978" y="660"/>
                  </a:lnTo>
                  <a:lnTo>
                    <a:pt x="966" y="660"/>
                  </a:lnTo>
                  <a:lnTo>
                    <a:pt x="954" y="654"/>
                  </a:lnTo>
                  <a:lnTo>
                    <a:pt x="948" y="648"/>
                  </a:lnTo>
                  <a:lnTo>
                    <a:pt x="942" y="636"/>
                  </a:lnTo>
                  <a:lnTo>
                    <a:pt x="936" y="618"/>
                  </a:lnTo>
                  <a:lnTo>
                    <a:pt x="936" y="606"/>
                  </a:lnTo>
                  <a:lnTo>
                    <a:pt x="948" y="594"/>
                  </a:lnTo>
                  <a:lnTo>
                    <a:pt x="948" y="588"/>
                  </a:lnTo>
                  <a:lnTo>
                    <a:pt x="942" y="582"/>
                  </a:lnTo>
                  <a:lnTo>
                    <a:pt x="936" y="570"/>
                  </a:lnTo>
                  <a:lnTo>
                    <a:pt x="930" y="564"/>
                  </a:lnTo>
                  <a:lnTo>
                    <a:pt x="930" y="552"/>
                  </a:lnTo>
                  <a:lnTo>
                    <a:pt x="924" y="540"/>
                  </a:lnTo>
                  <a:lnTo>
                    <a:pt x="912" y="528"/>
                  </a:lnTo>
                  <a:lnTo>
                    <a:pt x="888" y="510"/>
                  </a:lnTo>
                  <a:lnTo>
                    <a:pt x="876" y="492"/>
                  </a:lnTo>
                  <a:lnTo>
                    <a:pt x="870" y="480"/>
                  </a:lnTo>
                  <a:lnTo>
                    <a:pt x="852" y="462"/>
                  </a:lnTo>
                  <a:lnTo>
                    <a:pt x="834" y="456"/>
                  </a:lnTo>
                  <a:lnTo>
                    <a:pt x="822" y="450"/>
                  </a:lnTo>
                  <a:lnTo>
                    <a:pt x="810" y="450"/>
                  </a:lnTo>
                  <a:lnTo>
                    <a:pt x="804" y="444"/>
                  </a:lnTo>
                  <a:lnTo>
                    <a:pt x="786" y="432"/>
                  </a:lnTo>
                  <a:lnTo>
                    <a:pt x="750" y="444"/>
                  </a:lnTo>
                  <a:lnTo>
                    <a:pt x="726" y="420"/>
                  </a:lnTo>
                  <a:lnTo>
                    <a:pt x="720" y="408"/>
                  </a:lnTo>
                  <a:lnTo>
                    <a:pt x="708" y="408"/>
                  </a:lnTo>
                  <a:lnTo>
                    <a:pt x="696" y="402"/>
                  </a:lnTo>
                  <a:lnTo>
                    <a:pt x="684" y="402"/>
                  </a:lnTo>
                  <a:lnTo>
                    <a:pt x="672" y="396"/>
                  </a:lnTo>
                  <a:lnTo>
                    <a:pt x="672" y="378"/>
                  </a:lnTo>
                  <a:lnTo>
                    <a:pt x="648" y="378"/>
                  </a:lnTo>
                  <a:lnTo>
                    <a:pt x="654" y="372"/>
                  </a:lnTo>
                  <a:lnTo>
                    <a:pt x="654" y="360"/>
                  </a:lnTo>
                  <a:lnTo>
                    <a:pt x="648" y="354"/>
                  </a:lnTo>
                  <a:lnTo>
                    <a:pt x="612" y="354"/>
                  </a:lnTo>
                  <a:lnTo>
                    <a:pt x="600" y="348"/>
                  </a:lnTo>
                  <a:lnTo>
                    <a:pt x="582" y="348"/>
                  </a:lnTo>
                  <a:lnTo>
                    <a:pt x="576" y="354"/>
                  </a:lnTo>
                  <a:lnTo>
                    <a:pt x="576" y="360"/>
                  </a:lnTo>
                  <a:lnTo>
                    <a:pt x="594" y="378"/>
                  </a:lnTo>
                  <a:lnTo>
                    <a:pt x="594" y="390"/>
                  </a:lnTo>
                  <a:lnTo>
                    <a:pt x="588" y="396"/>
                  </a:lnTo>
                  <a:lnTo>
                    <a:pt x="546" y="396"/>
                  </a:lnTo>
                  <a:lnTo>
                    <a:pt x="534" y="408"/>
                  </a:lnTo>
                  <a:lnTo>
                    <a:pt x="534" y="426"/>
                  </a:lnTo>
                  <a:lnTo>
                    <a:pt x="546" y="450"/>
                  </a:lnTo>
                  <a:lnTo>
                    <a:pt x="558" y="462"/>
                  </a:lnTo>
                  <a:lnTo>
                    <a:pt x="570" y="486"/>
                  </a:lnTo>
                  <a:lnTo>
                    <a:pt x="570" y="504"/>
                  </a:lnTo>
                  <a:lnTo>
                    <a:pt x="564" y="510"/>
                  </a:lnTo>
                  <a:lnTo>
                    <a:pt x="546" y="510"/>
                  </a:lnTo>
                  <a:lnTo>
                    <a:pt x="528" y="528"/>
                  </a:lnTo>
                  <a:lnTo>
                    <a:pt x="516" y="516"/>
                  </a:lnTo>
                  <a:lnTo>
                    <a:pt x="468" y="516"/>
                  </a:lnTo>
                  <a:lnTo>
                    <a:pt x="444" y="504"/>
                  </a:lnTo>
                  <a:lnTo>
                    <a:pt x="432" y="504"/>
                  </a:lnTo>
                  <a:lnTo>
                    <a:pt x="420" y="498"/>
                  </a:lnTo>
                  <a:lnTo>
                    <a:pt x="408" y="498"/>
                  </a:lnTo>
                  <a:lnTo>
                    <a:pt x="408" y="636"/>
                  </a:lnTo>
                  <a:lnTo>
                    <a:pt x="414" y="636"/>
                  </a:lnTo>
                  <a:lnTo>
                    <a:pt x="420" y="642"/>
                  </a:lnTo>
                  <a:lnTo>
                    <a:pt x="426" y="642"/>
                  </a:lnTo>
                  <a:lnTo>
                    <a:pt x="432" y="648"/>
                  </a:lnTo>
                  <a:lnTo>
                    <a:pt x="432" y="660"/>
                  </a:lnTo>
                  <a:lnTo>
                    <a:pt x="426" y="666"/>
                  </a:lnTo>
                  <a:lnTo>
                    <a:pt x="420" y="666"/>
                  </a:lnTo>
                  <a:lnTo>
                    <a:pt x="408" y="654"/>
                  </a:lnTo>
                  <a:lnTo>
                    <a:pt x="390" y="666"/>
                  </a:lnTo>
                  <a:lnTo>
                    <a:pt x="384" y="660"/>
                  </a:lnTo>
                  <a:lnTo>
                    <a:pt x="378" y="648"/>
                  </a:lnTo>
                  <a:lnTo>
                    <a:pt x="372" y="642"/>
                  </a:lnTo>
                  <a:lnTo>
                    <a:pt x="360" y="642"/>
                  </a:lnTo>
                  <a:lnTo>
                    <a:pt x="324" y="660"/>
                  </a:lnTo>
                  <a:lnTo>
                    <a:pt x="312" y="660"/>
                  </a:lnTo>
                  <a:lnTo>
                    <a:pt x="300" y="666"/>
                  </a:lnTo>
                  <a:lnTo>
                    <a:pt x="288" y="666"/>
                  </a:lnTo>
                  <a:lnTo>
                    <a:pt x="276" y="672"/>
                  </a:lnTo>
                  <a:lnTo>
                    <a:pt x="270" y="678"/>
                  </a:lnTo>
                  <a:lnTo>
                    <a:pt x="270" y="684"/>
                  </a:lnTo>
                  <a:lnTo>
                    <a:pt x="276" y="690"/>
                  </a:lnTo>
                  <a:lnTo>
                    <a:pt x="288" y="696"/>
                  </a:lnTo>
                  <a:lnTo>
                    <a:pt x="306" y="696"/>
                  </a:lnTo>
                  <a:lnTo>
                    <a:pt x="306" y="726"/>
                  </a:lnTo>
                  <a:lnTo>
                    <a:pt x="318" y="750"/>
                  </a:lnTo>
                  <a:lnTo>
                    <a:pt x="360" y="792"/>
                  </a:lnTo>
                  <a:lnTo>
                    <a:pt x="366" y="804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60" y="822"/>
                  </a:lnTo>
                  <a:lnTo>
                    <a:pt x="354" y="828"/>
                  </a:lnTo>
                  <a:lnTo>
                    <a:pt x="354" y="834"/>
                  </a:lnTo>
                  <a:lnTo>
                    <a:pt x="372" y="852"/>
                  </a:lnTo>
                  <a:lnTo>
                    <a:pt x="348" y="852"/>
                  </a:lnTo>
                  <a:lnTo>
                    <a:pt x="348" y="864"/>
                  </a:lnTo>
                  <a:lnTo>
                    <a:pt x="354" y="870"/>
                  </a:lnTo>
                  <a:lnTo>
                    <a:pt x="354" y="882"/>
                  </a:lnTo>
                  <a:lnTo>
                    <a:pt x="372" y="900"/>
                  </a:lnTo>
                  <a:lnTo>
                    <a:pt x="372" y="912"/>
                  </a:lnTo>
                  <a:lnTo>
                    <a:pt x="366" y="918"/>
                  </a:lnTo>
                  <a:lnTo>
                    <a:pt x="342" y="918"/>
                  </a:lnTo>
                  <a:lnTo>
                    <a:pt x="294" y="936"/>
                  </a:lnTo>
                  <a:lnTo>
                    <a:pt x="282" y="948"/>
                  </a:lnTo>
                  <a:lnTo>
                    <a:pt x="270" y="954"/>
                  </a:lnTo>
                  <a:lnTo>
                    <a:pt x="264" y="960"/>
                  </a:lnTo>
                  <a:lnTo>
                    <a:pt x="264" y="978"/>
                  </a:lnTo>
                  <a:lnTo>
                    <a:pt x="258" y="990"/>
                  </a:lnTo>
                  <a:lnTo>
                    <a:pt x="252" y="996"/>
                  </a:lnTo>
                  <a:lnTo>
                    <a:pt x="234" y="996"/>
                  </a:lnTo>
                  <a:lnTo>
                    <a:pt x="216" y="990"/>
                  </a:lnTo>
                  <a:lnTo>
                    <a:pt x="186" y="990"/>
                  </a:lnTo>
                  <a:lnTo>
                    <a:pt x="168" y="1008"/>
                  </a:lnTo>
                  <a:lnTo>
                    <a:pt x="162" y="1020"/>
                  </a:lnTo>
                  <a:lnTo>
                    <a:pt x="162" y="1044"/>
                  </a:lnTo>
                  <a:lnTo>
                    <a:pt x="156" y="1050"/>
                  </a:lnTo>
                  <a:lnTo>
                    <a:pt x="126" y="1044"/>
                  </a:lnTo>
                  <a:lnTo>
                    <a:pt x="114" y="1050"/>
                  </a:lnTo>
                  <a:lnTo>
                    <a:pt x="108" y="1044"/>
                  </a:lnTo>
                  <a:lnTo>
                    <a:pt x="102" y="1032"/>
                  </a:lnTo>
                  <a:lnTo>
                    <a:pt x="96" y="1026"/>
                  </a:lnTo>
                  <a:lnTo>
                    <a:pt x="84" y="1026"/>
                  </a:lnTo>
                  <a:lnTo>
                    <a:pt x="72" y="1038"/>
                  </a:lnTo>
                  <a:lnTo>
                    <a:pt x="48" y="1038"/>
                  </a:lnTo>
                  <a:lnTo>
                    <a:pt x="48" y="1056"/>
                  </a:lnTo>
                  <a:lnTo>
                    <a:pt x="36" y="1062"/>
                  </a:lnTo>
                  <a:lnTo>
                    <a:pt x="30" y="1068"/>
                  </a:lnTo>
                  <a:lnTo>
                    <a:pt x="18" y="1068"/>
                  </a:lnTo>
                  <a:lnTo>
                    <a:pt x="6" y="1074"/>
                  </a:lnTo>
                  <a:lnTo>
                    <a:pt x="0" y="1080"/>
                  </a:lnTo>
                  <a:lnTo>
                    <a:pt x="0" y="1086"/>
                  </a:lnTo>
                  <a:lnTo>
                    <a:pt x="12" y="1092"/>
                  </a:lnTo>
                  <a:lnTo>
                    <a:pt x="18" y="1104"/>
                  </a:lnTo>
                  <a:lnTo>
                    <a:pt x="18" y="1116"/>
                  </a:lnTo>
                  <a:lnTo>
                    <a:pt x="0" y="1116"/>
                  </a:lnTo>
                  <a:lnTo>
                    <a:pt x="0" y="1140"/>
                  </a:lnTo>
                  <a:lnTo>
                    <a:pt x="18" y="1140"/>
                  </a:lnTo>
                  <a:lnTo>
                    <a:pt x="18" y="1152"/>
                  </a:lnTo>
                  <a:lnTo>
                    <a:pt x="12" y="1164"/>
                  </a:lnTo>
                  <a:lnTo>
                    <a:pt x="12" y="1176"/>
                  </a:lnTo>
                  <a:lnTo>
                    <a:pt x="24" y="1188"/>
                  </a:lnTo>
                  <a:lnTo>
                    <a:pt x="36" y="1188"/>
                  </a:lnTo>
                  <a:lnTo>
                    <a:pt x="42" y="1182"/>
                  </a:lnTo>
                  <a:lnTo>
                    <a:pt x="66" y="1182"/>
                  </a:lnTo>
                  <a:lnTo>
                    <a:pt x="78" y="1188"/>
                  </a:lnTo>
                  <a:lnTo>
                    <a:pt x="84" y="1188"/>
                  </a:lnTo>
                  <a:lnTo>
                    <a:pt x="96" y="1194"/>
                  </a:lnTo>
                  <a:lnTo>
                    <a:pt x="102" y="1200"/>
                  </a:lnTo>
                  <a:lnTo>
                    <a:pt x="102" y="1242"/>
                  </a:lnTo>
                  <a:lnTo>
                    <a:pt x="114" y="1266"/>
                  </a:lnTo>
                  <a:lnTo>
                    <a:pt x="120" y="1272"/>
                  </a:lnTo>
                  <a:lnTo>
                    <a:pt x="126" y="1272"/>
                  </a:lnTo>
                  <a:lnTo>
                    <a:pt x="138" y="1284"/>
                  </a:lnTo>
                  <a:lnTo>
                    <a:pt x="132" y="1290"/>
                  </a:lnTo>
                  <a:lnTo>
                    <a:pt x="102" y="1290"/>
                  </a:lnTo>
                  <a:lnTo>
                    <a:pt x="96" y="1296"/>
                  </a:lnTo>
                  <a:lnTo>
                    <a:pt x="96" y="1308"/>
                  </a:lnTo>
                  <a:lnTo>
                    <a:pt x="108" y="1314"/>
                  </a:lnTo>
                  <a:lnTo>
                    <a:pt x="114" y="1320"/>
                  </a:lnTo>
                  <a:lnTo>
                    <a:pt x="162" y="1320"/>
                  </a:lnTo>
                  <a:lnTo>
                    <a:pt x="168" y="1332"/>
                  </a:lnTo>
                  <a:lnTo>
                    <a:pt x="180" y="1332"/>
                  </a:lnTo>
                  <a:lnTo>
                    <a:pt x="192" y="1338"/>
                  </a:lnTo>
                  <a:lnTo>
                    <a:pt x="204" y="1350"/>
                  </a:lnTo>
                  <a:lnTo>
                    <a:pt x="216" y="1374"/>
                  </a:lnTo>
                  <a:lnTo>
                    <a:pt x="216" y="1398"/>
                  </a:lnTo>
                  <a:lnTo>
                    <a:pt x="252" y="1410"/>
                  </a:lnTo>
                  <a:lnTo>
                    <a:pt x="264" y="1404"/>
                  </a:lnTo>
                  <a:lnTo>
                    <a:pt x="264" y="1410"/>
                  </a:lnTo>
                  <a:lnTo>
                    <a:pt x="270" y="1416"/>
                  </a:lnTo>
                  <a:lnTo>
                    <a:pt x="276" y="1428"/>
                  </a:lnTo>
                  <a:lnTo>
                    <a:pt x="288" y="1434"/>
                  </a:lnTo>
                  <a:lnTo>
                    <a:pt x="366" y="1434"/>
                  </a:lnTo>
                  <a:lnTo>
                    <a:pt x="378" y="1428"/>
                  </a:lnTo>
                  <a:lnTo>
                    <a:pt x="384" y="1416"/>
                  </a:lnTo>
                  <a:lnTo>
                    <a:pt x="402" y="1410"/>
                  </a:lnTo>
                  <a:lnTo>
                    <a:pt x="426" y="1398"/>
                  </a:lnTo>
                  <a:lnTo>
                    <a:pt x="438" y="1398"/>
                  </a:lnTo>
                  <a:lnTo>
                    <a:pt x="456" y="1410"/>
                  </a:lnTo>
                  <a:lnTo>
                    <a:pt x="480" y="1434"/>
                  </a:lnTo>
                  <a:lnTo>
                    <a:pt x="522" y="1434"/>
                  </a:lnTo>
                  <a:lnTo>
                    <a:pt x="522" y="1494"/>
                  </a:lnTo>
                  <a:lnTo>
                    <a:pt x="516" y="1500"/>
                  </a:lnTo>
                  <a:lnTo>
                    <a:pt x="498" y="1500"/>
                  </a:lnTo>
                  <a:lnTo>
                    <a:pt x="498" y="1506"/>
                  </a:lnTo>
                  <a:lnTo>
                    <a:pt x="504" y="1512"/>
                  </a:lnTo>
                  <a:lnTo>
                    <a:pt x="504" y="1536"/>
                  </a:lnTo>
                  <a:lnTo>
                    <a:pt x="498" y="1548"/>
                  </a:lnTo>
                  <a:lnTo>
                    <a:pt x="486" y="1554"/>
                  </a:lnTo>
                  <a:lnTo>
                    <a:pt x="456" y="1554"/>
                  </a:lnTo>
                  <a:lnTo>
                    <a:pt x="474" y="1578"/>
                  </a:lnTo>
                  <a:lnTo>
                    <a:pt x="456" y="1584"/>
                  </a:lnTo>
                  <a:lnTo>
                    <a:pt x="456" y="1608"/>
                  </a:lnTo>
                  <a:lnTo>
                    <a:pt x="480" y="1620"/>
                  </a:lnTo>
                  <a:lnTo>
                    <a:pt x="492" y="1620"/>
                  </a:lnTo>
                  <a:lnTo>
                    <a:pt x="498" y="1626"/>
                  </a:lnTo>
                  <a:lnTo>
                    <a:pt x="504" y="1638"/>
                  </a:lnTo>
                  <a:lnTo>
                    <a:pt x="522" y="1656"/>
                  </a:lnTo>
                  <a:lnTo>
                    <a:pt x="522" y="1668"/>
                  </a:lnTo>
                  <a:lnTo>
                    <a:pt x="510" y="1674"/>
                  </a:lnTo>
                  <a:lnTo>
                    <a:pt x="504" y="1680"/>
                  </a:lnTo>
                  <a:lnTo>
                    <a:pt x="498" y="1680"/>
                  </a:lnTo>
                  <a:lnTo>
                    <a:pt x="486" y="1698"/>
                  </a:lnTo>
                  <a:lnTo>
                    <a:pt x="474" y="1686"/>
                  </a:lnTo>
                  <a:lnTo>
                    <a:pt x="474" y="1668"/>
                  </a:lnTo>
                  <a:lnTo>
                    <a:pt x="462" y="1668"/>
                  </a:lnTo>
                  <a:lnTo>
                    <a:pt x="456" y="1674"/>
                  </a:lnTo>
                  <a:lnTo>
                    <a:pt x="450" y="1674"/>
                  </a:lnTo>
                  <a:lnTo>
                    <a:pt x="450" y="1692"/>
                  </a:lnTo>
                  <a:lnTo>
                    <a:pt x="456" y="1698"/>
                  </a:lnTo>
                  <a:lnTo>
                    <a:pt x="462" y="1710"/>
                  </a:lnTo>
                  <a:lnTo>
                    <a:pt x="474" y="1722"/>
                  </a:lnTo>
                  <a:lnTo>
                    <a:pt x="480" y="1722"/>
                  </a:lnTo>
                  <a:lnTo>
                    <a:pt x="480" y="1734"/>
                  </a:lnTo>
                  <a:lnTo>
                    <a:pt x="474" y="1740"/>
                  </a:lnTo>
                  <a:lnTo>
                    <a:pt x="474" y="1758"/>
                  </a:lnTo>
                  <a:lnTo>
                    <a:pt x="480" y="1764"/>
                  </a:lnTo>
                  <a:lnTo>
                    <a:pt x="510" y="1764"/>
                  </a:lnTo>
                  <a:lnTo>
                    <a:pt x="516" y="1776"/>
                  </a:lnTo>
                  <a:lnTo>
                    <a:pt x="528" y="1788"/>
                  </a:lnTo>
                  <a:lnTo>
                    <a:pt x="540" y="1794"/>
                  </a:lnTo>
                  <a:lnTo>
                    <a:pt x="552" y="1794"/>
                  </a:lnTo>
                  <a:lnTo>
                    <a:pt x="558" y="1800"/>
                  </a:lnTo>
                  <a:lnTo>
                    <a:pt x="564" y="1800"/>
                  </a:lnTo>
                  <a:lnTo>
                    <a:pt x="582" y="1818"/>
                  </a:lnTo>
                  <a:lnTo>
                    <a:pt x="600" y="1812"/>
                  </a:lnTo>
                  <a:lnTo>
                    <a:pt x="600" y="1830"/>
                  </a:lnTo>
                  <a:lnTo>
                    <a:pt x="612" y="1836"/>
                  </a:lnTo>
                  <a:lnTo>
                    <a:pt x="624" y="1836"/>
                  </a:lnTo>
                  <a:lnTo>
                    <a:pt x="666" y="1872"/>
                  </a:lnTo>
                  <a:lnTo>
                    <a:pt x="690" y="1854"/>
                  </a:lnTo>
                  <a:lnTo>
                    <a:pt x="696" y="1848"/>
                  </a:lnTo>
                  <a:lnTo>
                    <a:pt x="708" y="1842"/>
                  </a:lnTo>
                  <a:lnTo>
                    <a:pt x="720" y="1842"/>
                  </a:lnTo>
                  <a:lnTo>
                    <a:pt x="732" y="1848"/>
                  </a:lnTo>
                  <a:lnTo>
                    <a:pt x="744" y="1860"/>
                  </a:lnTo>
                  <a:lnTo>
                    <a:pt x="750" y="1872"/>
                  </a:lnTo>
                  <a:lnTo>
                    <a:pt x="762" y="1878"/>
                  </a:lnTo>
                  <a:lnTo>
                    <a:pt x="780" y="1896"/>
                  </a:lnTo>
                  <a:lnTo>
                    <a:pt x="822" y="1902"/>
                  </a:lnTo>
                  <a:lnTo>
                    <a:pt x="828" y="1914"/>
                  </a:lnTo>
                  <a:lnTo>
                    <a:pt x="834" y="1920"/>
                  </a:lnTo>
                  <a:lnTo>
                    <a:pt x="840" y="1932"/>
                  </a:lnTo>
                  <a:lnTo>
                    <a:pt x="846" y="1938"/>
                  </a:lnTo>
                  <a:lnTo>
                    <a:pt x="846" y="1950"/>
                  </a:lnTo>
                  <a:lnTo>
                    <a:pt x="858" y="1950"/>
                  </a:lnTo>
                  <a:lnTo>
                    <a:pt x="858" y="1944"/>
                  </a:lnTo>
                  <a:lnTo>
                    <a:pt x="864" y="1938"/>
                  </a:lnTo>
                  <a:lnTo>
                    <a:pt x="870" y="1926"/>
                  </a:lnTo>
                  <a:lnTo>
                    <a:pt x="882" y="1926"/>
                  </a:lnTo>
                  <a:lnTo>
                    <a:pt x="888" y="1932"/>
                  </a:lnTo>
                  <a:lnTo>
                    <a:pt x="894" y="1944"/>
                  </a:lnTo>
                  <a:lnTo>
                    <a:pt x="894" y="1962"/>
                  </a:lnTo>
                  <a:lnTo>
                    <a:pt x="924" y="1992"/>
                  </a:lnTo>
                  <a:lnTo>
                    <a:pt x="936" y="1998"/>
                  </a:lnTo>
                  <a:lnTo>
                    <a:pt x="942" y="1992"/>
                  </a:lnTo>
                  <a:lnTo>
                    <a:pt x="954" y="1986"/>
                  </a:lnTo>
                  <a:lnTo>
                    <a:pt x="960" y="1986"/>
                  </a:lnTo>
                  <a:lnTo>
                    <a:pt x="966" y="1992"/>
                  </a:lnTo>
                  <a:lnTo>
                    <a:pt x="966" y="1998"/>
                  </a:lnTo>
                  <a:lnTo>
                    <a:pt x="960" y="2004"/>
                  </a:lnTo>
                  <a:lnTo>
                    <a:pt x="960" y="2010"/>
                  </a:lnTo>
                  <a:lnTo>
                    <a:pt x="966" y="2010"/>
                  </a:lnTo>
                  <a:lnTo>
                    <a:pt x="972" y="2016"/>
                  </a:lnTo>
                  <a:lnTo>
                    <a:pt x="990" y="2022"/>
                  </a:lnTo>
                  <a:lnTo>
                    <a:pt x="1002" y="2022"/>
                  </a:lnTo>
                  <a:lnTo>
                    <a:pt x="1008" y="2016"/>
                  </a:lnTo>
                  <a:lnTo>
                    <a:pt x="1014" y="2016"/>
                  </a:lnTo>
                  <a:lnTo>
                    <a:pt x="1014" y="2034"/>
                  </a:lnTo>
                  <a:lnTo>
                    <a:pt x="1020" y="2040"/>
                  </a:lnTo>
                  <a:lnTo>
                    <a:pt x="1032" y="2040"/>
                  </a:lnTo>
                  <a:lnTo>
                    <a:pt x="1044" y="2028"/>
                  </a:lnTo>
                  <a:lnTo>
                    <a:pt x="1044" y="2022"/>
                  </a:lnTo>
                  <a:lnTo>
                    <a:pt x="1044" y="2034"/>
                  </a:lnTo>
                  <a:lnTo>
                    <a:pt x="1050" y="2040"/>
                  </a:lnTo>
                  <a:lnTo>
                    <a:pt x="1068" y="2040"/>
                  </a:lnTo>
                  <a:lnTo>
                    <a:pt x="1074" y="2034"/>
                  </a:lnTo>
                  <a:lnTo>
                    <a:pt x="1074" y="2028"/>
                  </a:lnTo>
                  <a:lnTo>
                    <a:pt x="1086" y="2034"/>
                  </a:lnTo>
                  <a:lnTo>
                    <a:pt x="1092" y="2040"/>
                  </a:lnTo>
                  <a:lnTo>
                    <a:pt x="1110" y="2046"/>
                  </a:lnTo>
                  <a:lnTo>
                    <a:pt x="1134" y="2058"/>
                  </a:lnTo>
                  <a:lnTo>
                    <a:pt x="1158" y="2058"/>
                  </a:lnTo>
                  <a:lnTo>
                    <a:pt x="1176" y="2040"/>
                  </a:lnTo>
                  <a:lnTo>
                    <a:pt x="1194" y="2034"/>
                  </a:lnTo>
                  <a:lnTo>
                    <a:pt x="1206" y="2028"/>
                  </a:lnTo>
                  <a:lnTo>
                    <a:pt x="1212" y="2028"/>
                  </a:lnTo>
                  <a:lnTo>
                    <a:pt x="1224" y="2034"/>
                  </a:lnTo>
                  <a:lnTo>
                    <a:pt x="1230" y="2040"/>
                  </a:lnTo>
                  <a:lnTo>
                    <a:pt x="1230" y="2088"/>
                  </a:lnTo>
                  <a:lnTo>
                    <a:pt x="1236" y="2094"/>
                  </a:lnTo>
                  <a:lnTo>
                    <a:pt x="1242" y="2094"/>
                  </a:lnTo>
                  <a:lnTo>
                    <a:pt x="1242" y="2088"/>
                  </a:lnTo>
                  <a:lnTo>
                    <a:pt x="1248" y="2082"/>
                  </a:lnTo>
                  <a:lnTo>
                    <a:pt x="1254" y="2070"/>
                  </a:lnTo>
                  <a:lnTo>
                    <a:pt x="1266" y="2052"/>
                  </a:lnTo>
                  <a:lnTo>
                    <a:pt x="1272" y="2040"/>
                  </a:lnTo>
                  <a:lnTo>
                    <a:pt x="1284" y="2028"/>
                  </a:lnTo>
                  <a:lnTo>
                    <a:pt x="1290" y="2016"/>
                  </a:lnTo>
                  <a:lnTo>
                    <a:pt x="1302" y="2016"/>
                  </a:lnTo>
                  <a:lnTo>
                    <a:pt x="1314" y="2022"/>
                  </a:lnTo>
                  <a:lnTo>
                    <a:pt x="1338" y="2022"/>
                  </a:lnTo>
                  <a:lnTo>
                    <a:pt x="1338" y="2046"/>
                  </a:lnTo>
                  <a:lnTo>
                    <a:pt x="1344" y="2046"/>
                  </a:lnTo>
                  <a:lnTo>
                    <a:pt x="1350" y="2040"/>
                  </a:lnTo>
                  <a:lnTo>
                    <a:pt x="1362" y="2034"/>
                  </a:lnTo>
                  <a:lnTo>
                    <a:pt x="1374" y="2034"/>
                  </a:lnTo>
                  <a:lnTo>
                    <a:pt x="1386" y="2028"/>
                  </a:lnTo>
                  <a:lnTo>
                    <a:pt x="1398" y="2028"/>
                  </a:lnTo>
                  <a:lnTo>
                    <a:pt x="1410" y="2034"/>
                  </a:lnTo>
                  <a:lnTo>
                    <a:pt x="1422" y="2046"/>
                  </a:lnTo>
                  <a:lnTo>
                    <a:pt x="1428" y="2058"/>
                  </a:lnTo>
                  <a:lnTo>
                    <a:pt x="1428" y="2064"/>
                  </a:lnTo>
                  <a:lnTo>
                    <a:pt x="1482" y="2064"/>
                  </a:lnTo>
                  <a:lnTo>
                    <a:pt x="1494" y="2052"/>
                  </a:lnTo>
                  <a:lnTo>
                    <a:pt x="1494" y="2034"/>
                  </a:lnTo>
                  <a:lnTo>
                    <a:pt x="1488" y="2022"/>
                  </a:lnTo>
                  <a:lnTo>
                    <a:pt x="1518" y="2022"/>
                  </a:lnTo>
                  <a:lnTo>
                    <a:pt x="1524" y="2016"/>
                  </a:lnTo>
                  <a:lnTo>
                    <a:pt x="1524" y="1992"/>
                  </a:lnTo>
                  <a:lnTo>
                    <a:pt x="1518" y="1986"/>
                  </a:lnTo>
                  <a:lnTo>
                    <a:pt x="1518" y="1980"/>
                  </a:lnTo>
                  <a:lnTo>
                    <a:pt x="1554" y="1980"/>
                  </a:lnTo>
                  <a:lnTo>
                    <a:pt x="1578" y="1956"/>
                  </a:lnTo>
                  <a:lnTo>
                    <a:pt x="1590" y="1950"/>
                  </a:lnTo>
                  <a:lnTo>
                    <a:pt x="1602" y="1938"/>
                  </a:lnTo>
                  <a:lnTo>
                    <a:pt x="1620" y="1938"/>
                  </a:lnTo>
                  <a:lnTo>
                    <a:pt x="1632" y="1944"/>
                  </a:lnTo>
                  <a:lnTo>
                    <a:pt x="1650" y="1956"/>
                  </a:lnTo>
                  <a:lnTo>
                    <a:pt x="1668" y="1956"/>
                  </a:lnTo>
                  <a:lnTo>
                    <a:pt x="1668" y="1932"/>
                  </a:lnTo>
                  <a:lnTo>
                    <a:pt x="1680" y="1920"/>
                  </a:lnTo>
                  <a:lnTo>
                    <a:pt x="1716" y="1938"/>
                  </a:lnTo>
                  <a:lnTo>
                    <a:pt x="1722" y="1944"/>
                  </a:lnTo>
                  <a:lnTo>
                    <a:pt x="1710" y="1956"/>
                  </a:lnTo>
                  <a:lnTo>
                    <a:pt x="1704" y="1956"/>
                  </a:lnTo>
                  <a:lnTo>
                    <a:pt x="1710" y="1962"/>
                  </a:lnTo>
                  <a:lnTo>
                    <a:pt x="1740" y="1962"/>
                  </a:lnTo>
                  <a:lnTo>
                    <a:pt x="1758" y="1992"/>
                  </a:lnTo>
                  <a:lnTo>
                    <a:pt x="1752" y="1992"/>
                  </a:lnTo>
                  <a:lnTo>
                    <a:pt x="1740" y="2004"/>
                  </a:lnTo>
                  <a:lnTo>
                    <a:pt x="1740" y="2010"/>
                  </a:lnTo>
                  <a:lnTo>
                    <a:pt x="1806" y="2010"/>
                  </a:lnTo>
                  <a:lnTo>
                    <a:pt x="1812" y="2016"/>
                  </a:lnTo>
                  <a:lnTo>
                    <a:pt x="1818" y="2016"/>
                  </a:lnTo>
                  <a:lnTo>
                    <a:pt x="1824" y="1998"/>
                  </a:lnTo>
                  <a:lnTo>
                    <a:pt x="1830" y="1998"/>
                  </a:lnTo>
                  <a:lnTo>
                    <a:pt x="1836" y="2004"/>
                  </a:lnTo>
                  <a:lnTo>
                    <a:pt x="1842" y="2016"/>
                  </a:lnTo>
                  <a:lnTo>
                    <a:pt x="1854" y="2022"/>
                  </a:lnTo>
                  <a:lnTo>
                    <a:pt x="1872" y="2058"/>
                  </a:lnTo>
                  <a:lnTo>
                    <a:pt x="1878" y="2064"/>
                  </a:lnTo>
                  <a:lnTo>
                    <a:pt x="1878" y="2070"/>
                  </a:lnTo>
                  <a:lnTo>
                    <a:pt x="1914" y="2070"/>
                  </a:lnTo>
                  <a:lnTo>
                    <a:pt x="1920" y="2076"/>
                  </a:lnTo>
                  <a:lnTo>
                    <a:pt x="1920" y="2106"/>
                  </a:lnTo>
                  <a:lnTo>
                    <a:pt x="1932" y="2130"/>
                  </a:lnTo>
                  <a:lnTo>
                    <a:pt x="1944" y="2190"/>
                  </a:lnTo>
                  <a:lnTo>
                    <a:pt x="1932" y="2190"/>
                  </a:lnTo>
                  <a:lnTo>
                    <a:pt x="1926" y="2196"/>
                  </a:lnTo>
                  <a:lnTo>
                    <a:pt x="1914" y="2196"/>
                  </a:lnTo>
                  <a:lnTo>
                    <a:pt x="1932" y="2214"/>
                  </a:lnTo>
                  <a:lnTo>
                    <a:pt x="1932" y="2220"/>
                  </a:lnTo>
                  <a:lnTo>
                    <a:pt x="1926" y="2232"/>
                  </a:lnTo>
                  <a:lnTo>
                    <a:pt x="1920" y="2238"/>
                  </a:lnTo>
                  <a:lnTo>
                    <a:pt x="1908" y="2238"/>
                  </a:lnTo>
                  <a:lnTo>
                    <a:pt x="1902" y="2232"/>
                  </a:lnTo>
                  <a:lnTo>
                    <a:pt x="1902" y="2268"/>
                  </a:lnTo>
                  <a:lnTo>
                    <a:pt x="1896" y="2274"/>
                  </a:lnTo>
                  <a:lnTo>
                    <a:pt x="1884" y="2274"/>
                  </a:lnTo>
                  <a:lnTo>
                    <a:pt x="1890" y="2304"/>
                  </a:lnTo>
                  <a:lnTo>
                    <a:pt x="1878" y="2304"/>
                  </a:lnTo>
                  <a:lnTo>
                    <a:pt x="1878" y="2322"/>
                  </a:lnTo>
                  <a:lnTo>
                    <a:pt x="1896" y="2340"/>
                  </a:lnTo>
                  <a:lnTo>
                    <a:pt x="1902" y="2352"/>
                  </a:lnTo>
                  <a:lnTo>
                    <a:pt x="1890" y="2370"/>
                  </a:lnTo>
                  <a:lnTo>
                    <a:pt x="1902" y="2364"/>
                  </a:lnTo>
                  <a:lnTo>
                    <a:pt x="1908" y="2358"/>
                  </a:lnTo>
                  <a:lnTo>
                    <a:pt x="1920" y="2358"/>
                  </a:lnTo>
                  <a:lnTo>
                    <a:pt x="1926" y="2352"/>
                  </a:lnTo>
                  <a:lnTo>
                    <a:pt x="1986" y="2352"/>
                  </a:lnTo>
                  <a:lnTo>
                    <a:pt x="1956" y="2376"/>
                  </a:lnTo>
                  <a:lnTo>
                    <a:pt x="1980" y="2394"/>
                  </a:lnTo>
                  <a:lnTo>
                    <a:pt x="1992" y="2436"/>
                  </a:lnTo>
                  <a:lnTo>
                    <a:pt x="2022" y="2436"/>
                  </a:lnTo>
                  <a:lnTo>
                    <a:pt x="2034" y="2442"/>
                  </a:lnTo>
                  <a:lnTo>
                    <a:pt x="2040" y="2448"/>
                  </a:lnTo>
                  <a:lnTo>
                    <a:pt x="2040" y="2454"/>
                  </a:lnTo>
                  <a:lnTo>
                    <a:pt x="2034" y="2460"/>
                  </a:lnTo>
                  <a:lnTo>
                    <a:pt x="2022" y="2460"/>
                  </a:lnTo>
                  <a:lnTo>
                    <a:pt x="2016" y="2466"/>
                  </a:lnTo>
                  <a:lnTo>
                    <a:pt x="2028" y="2478"/>
                  </a:lnTo>
                  <a:lnTo>
                    <a:pt x="2028" y="2490"/>
                  </a:lnTo>
                  <a:lnTo>
                    <a:pt x="2022" y="2496"/>
                  </a:lnTo>
                  <a:lnTo>
                    <a:pt x="2022" y="2502"/>
                  </a:lnTo>
                  <a:lnTo>
                    <a:pt x="2016" y="2514"/>
                  </a:lnTo>
                  <a:lnTo>
                    <a:pt x="2070" y="2520"/>
                  </a:lnTo>
                  <a:lnTo>
                    <a:pt x="2082" y="2550"/>
                  </a:lnTo>
                  <a:lnTo>
                    <a:pt x="2094" y="2550"/>
                  </a:lnTo>
                  <a:lnTo>
                    <a:pt x="2094" y="2568"/>
                  </a:lnTo>
                  <a:lnTo>
                    <a:pt x="2136" y="2568"/>
                  </a:lnTo>
                  <a:lnTo>
                    <a:pt x="2136" y="2562"/>
                  </a:lnTo>
                  <a:lnTo>
                    <a:pt x="2154" y="2544"/>
                  </a:lnTo>
                  <a:lnTo>
                    <a:pt x="2166" y="2544"/>
                  </a:lnTo>
                  <a:lnTo>
                    <a:pt x="2172" y="2550"/>
                  </a:lnTo>
                  <a:lnTo>
                    <a:pt x="2172" y="2592"/>
                  </a:lnTo>
                  <a:lnTo>
                    <a:pt x="2214" y="2592"/>
                  </a:lnTo>
                  <a:lnTo>
                    <a:pt x="2214" y="2556"/>
                  </a:lnTo>
                  <a:lnTo>
                    <a:pt x="2190" y="2532"/>
                  </a:lnTo>
                  <a:lnTo>
                    <a:pt x="2190" y="2490"/>
                  </a:lnTo>
                  <a:lnTo>
                    <a:pt x="2196" y="2484"/>
                  </a:lnTo>
                  <a:lnTo>
                    <a:pt x="2232" y="2490"/>
                  </a:lnTo>
                  <a:lnTo>
                    <a:pt x="2232" y="2472"/>
                  </a:lnTo>
                  <a:lnTo>
                    <a:pt x="2238" y="2460"/>
                  </a:lnTo>
                  <a:lnTo>
                    <a:pt x="2250" y="2460"/>
                  </a:lnTo>
                  <a:lnTo>
                    <a:pt x="2274" y="2484"/>
                  </a:lnTo>
                  <a:lnTo>
                    <a:pt x="2286" y="2484"/>
                  </a:lnTo>
                  <a:lnTo>
                    <a:pt x="2292" y="2478"/>
                  </a:lnTo>
                  <a:lnTo>
                    <a:pt x="2298" y="2466"/>
                  </a:lnTo>
                  <a:lnTo>
                    <a:pt x="2304" y="2460"/>
                  </a:lnTo>
                  <a:lnTo>
                    <a:pt x="2322" y="2478"/>
                  </a:lnTo>
                  <a:lnTo>
                    <a:pt x="2322" y="2460"/>
                  </a:lnTo>
                  <a:lnTo>
                    <a:pt x="2328" y="2460"/>
                  </a:lnTo>
                  <a:lnTo>
                    <a:pt x="2340" y="2478"/>
                  </a:lnTo>
                  <a:lnTo>
                    <a:pt x="2346" y="2484"/>
                  </a:lnTo>
                  <a:lnTo>
                    <a:pt x="2364" y="2484"/>
                  </a:lnTo>
                  <a:lnTo>
                    <a:pt x="2364" y="2472"/>
                  </a:lnTo>
                  <a:lnTo>
                    <a:pt x="2352" y="2460"/>
                  </a:lnTo>
                  <a:lnTo>
                    <a:pt x="2370" y="2460"/>
                  </a:lnTo>
                  <a:lnTo>
                    <a:pt x="2376" y="2466"/>
                  </a:lnTo>
                  <a:lnTo>
                    <a:pt x="2382" y="2460"/>
                  </a:lnTo>
                  <a:lnTo>
                    <a:pt x="2400" y="2460"/>
                  </a:lnTo>
                  <a:lnTo>
                    <a:pt x="2400" y="2454"/>
                  </a:lnTo>
                  <a:lnTo>
                    <a:pt x="2406" y="2442"/>
                  </a:lnTo>
                  <a:lnTo>
                    <a:pt x="2406" y="2430"/>
                  </a:lnTo>
                  <a:lnTo>
                    <a:pt x="2412" y="2424"/>
                  </a:lnTo>
                  <a:lnTo>
                    <a:pt x="2424" y="2418"/>
                  </a:lnTo>
                  <a:lnTo>
                    <a:pt x="2430" y="2412"/>
                  </a:lnTo>
                  <a:lnTo>
                    <a:pt x="2436" y="2412"/>
                  </a:lnTo>
                  <a:lnTo>
                    <a:pt x="2466" y="2448"/>
                  </a:lnTo>
                  <a:lnTo>
                    <a:pt x="2496" y="2442"/>
                  </a:lnTo>
                  <a:lnTo>
                    <a:pt x="2508" y="2454"/>
                  </a:lnTo>
                  <a:lnTo>
                    <a:pt x="2538" y="2454"/>
                  </a:lnTo>
                  <a:lnTo>
                    <a:pt x="2544" y="2460"/>
                  </a:lnTo>
                  <a:lnTo>
                    <a:pt x="2544" y="2466"/>
                  </a:lnTo>
                  <a:lnTo>
                    <a:pt x="2526" y="2484"/>
                  </a:lnTo>
                  <a:lnTo>
                    <a:pt x="2532" y="2502"/>
                  </a:lnTo>
                  <a:lnTo>
                    <a:pt x="2544" y="2508"/>
                  </a:lnTo>
                  <a:lnTo>
                    <a:pt x="2544" y="2526"/>
                  </a:lnTo>
                  <a:lnTo>
                    <a:pt x="2562" y="2526"/>
                  </a:lnTo>
                  <a:lnTo>
                    <a:pt x="2568" y="2532"/>
                  </a:lnTo>
                  <a:lnTo>
                    <a:pt x="2574" y="2544"/>
                  </a:lnTo>
                  <a:lnTo>
                    <a:pt x="2586" y="2550"/>
                  </a:lnTo>
                  <a:lnTo>
                    <a:pt x="2616" y="2550"/>
                  </a:lnTo>
                  <a:lnTo>
                    <a:pt x="2622" y="2556"/>
                  </a:lnTo>
                  <a:lnTo>
                    <a:pt x="2628" y="2556"/>
                  </a:lnTo>
                  <a:lnTo>
                    <a:pt x="2676" y="2526"/>
                  </a:lnTo>
                  <a:lnTo>
                    <a:pt x="2694" y="2538"/>
                  </a:lnTo>
                  <a:lnTo>
                    <a:pt x="2718" y="2538"/>
                  </a:lnTo>
                  <a:lnTo>
                    <a:pt x="2736" y="2544"/>
                  </a:lnTo>
                  <a:lnTo>
                    <a:pt x="2748" y="2544"/>
                  </a:lnTo>
                  <a:lnTo>
                    <a:pt x="2760" y="2550"/>
                  </a:lnTo>
                  <a:lnTo>
                    <a:pt x="2766" y="2556"/>
                  </a:lnTo>
                  <a:lnTo>
                    <a:pt x="2772" y="2568"/>
                  </a:lnTo>
                  <a:lnTo>
                    <a:pt x="2766" y="2580"/>
                  </a:lnTo>
                  <a:lnTo>
                    <a:pt x="2766" y="2604"/>
                  </a:lnTo>
                  <a:lnTo>
                    <a:pt x="2760" y="2616"/>
                  </a:lnTo>
                  <a:lnTo>
                    <a:pt x="2766" y="2628"/>
                  </a:lnTo>
                  <a:lnTo>
                    <a:pt x="2772" y="2634"/>
                  </a:lnTo>
                  <a:lnTo>
                    <a:pt x="2784" y="2640"/>
                  </a:lnTo>
                  <a:lnTo>
                    <a:pt x="2790" y="2652"/>
                  </a:lnTo>
                  <a:lnTo>
                    <a:pt x="2802" y="2658"/>
                  </a:lnTo>
                  <a:lnTo>
                    <a:pt x="2808" y="2664"/>
                  </a:lnTo>
                  <a:lnTo>
                    <a:pt x="2826" y="2664"/>
                  </a:lnTo>
                  <a:lnTo>
                    <a:pt x="2832" y="2640"/>
                  </a:lnTo>
                  <a:lnTo>
                    <a:pt x="2832" y="2634"/>
                  </a:lnTo>
                  <a:lnTo>
                    <a:pt x="2826" y="2628"/>
                  </a:lnTo>
                  <a:lnTo>
                    <a:pt x="2826" y="2586"/>
                  </a:lnTo>
                  <a:lnTo>
                    <a:pt x="2832" y="2568"/>
                  </a:lnTo>
                  <a:lnTo>
                    <a:pt x="2844" y="2556"/>
                  </a:lnTo>
                  <a:lnTo>
                    <a:pt x="2856" y="2550"/>
                  </a:lnTo>
                  <a:lnTo>
                    <a:pt x="2886" y="2550"/>
                  </a:lnTo>
                  <a:lnTo>
                    <a:pt x="2898" y="2544"/>
                  </a:lnTo>
                  <a:lnTo>
                    <a:pt x="2910" y="2544"/>
                  </a:lnTo>
                  <a:lnTo>
                    <a:pt x="2922" y="2538"/>
                  </a:lnTo>
                  <a:lnTo>
                    <a:pt x="2940" y="2538"/>
                  </a:lnTo>
                  <a:lnTo>
                    <a:pt x="2964" y="2532"/>
                  </a:lnTo>
                  <a:lnTo>
                    <a:pt x="2982" y="2526"/>
                  </a:lnTo>
                  <a:lnTo>
                    <a:pt x="3000" y="2508"/>
                  </a:lnTo>
                  <a:lnTo>
                    <a:pt x="3000" y="2466"/>
                  </a:lnTo>
                  <a:lnTo>
                    <a:pt x="3006" y="2454"/>
                  </a:lnTo>
                  <a:lnTo>
                    <a:pt x="3012" y="2448"/>
                  </a:lnTo>
                  <a:lnTo>
                    <a:pt x="3024" y="2460"/>
                  </a:lnTo>
                  <a:lnTo>
                    <a:pt x="3036" y="2484"/>
                  </a:lnTo>
                  <a:lnTo>
                    <a:pt x="3042" y="2490"/>
                  </a:lnTo>
                  <a:lnTo>
                    <a:pt x="3048" y="2490"/>
                  </a:lnTo>
                  <a:lnTo>
                    <a:pt x="3054" y="2484"/>
                  </a:lnTo>
                  <a:lnTo>
                    <a:pt x="3066" y="2478"/>
                  </a:lnTo>
                  <a:lnTo>
                    <a:pt x="3072" y="2466"/>
                  </a:lnTo>
                  <a:lnTo>
                    <a:pt x="3090" y="2448"/>
                  </a:lnTo>
                  <a:lnTo>
                    <a:pt x="3096" y="2436"/>
                  </a:lnTo>
                  <a:lnTo>
                    <a:pt x="3114" y="2454"/>
                  </a:lnTo>
                  <a:lnTo>
                    <a:pt x="3144" y="2442"/>
                  </a:lnTo>
                  <a:lnTo>
                    <a:pt x="3150" y="2442"/>
                  </a:lnTo>
                  <a:lnTo>
                    <a:pt x="3156" y="2448"/>
                  </a:lnTo>
                  <a:lnTo>
                    <a:pt x="3186" y="2448"/>
                  </a:lnTo>
                  <a:lnTo>
                    <a:pt x="3234" y="2424"/>
                  </a:lnTo>
                  <a:lnTo>
                    <a:pt x="3288" y="2370"/>
                  </a:lnTo>
                  <a:lnTo>
                    <a:pt x="3294" y="2358"/>
                  </a:lnTo>
                  <a:lnTo>
                    <a:pt x="3300" y="2352"/>
                  </a:lnTo>
                  <a:lnTo>
                    <a:pt x="3294" y="2340"/>
                  </a:lnTo>
                  <a:lnTo>
                    <a:pt x="3294" y="2334"/>
                  </a:lnTo>
                  <a:lnTo>
                    <a:pt x="3288" y="2322"/>
                  </a:lnTo>
                  <a:lnTo>
                    <a:pt x="3282" y="2316"/>
                  </a:lnTo>
                  <a:lnTo>
                    <a:pt x="3300" y="2316"/>
                  </a:lnTo>
                  <a:lnTo>
                    <a:pt x="3312" y="2286"/>
                  </a:lnTo>
                  <a:lnTo>
                    <a:pt x="3336" y="2286"/>
                  </a:lnTo>
                  <a:lnTo>
                    <a:pt x="3348" y="2250"/>
                  </a:lnTo>
                  <a:lnTo>
                    <a:pt x="3360" y="2250"/>
                  </a:lnTo>
                  <a:lnTo>
                    <a:pt x="3360" y="2208"/>
                  </a:lnTo>
                  <a:lnTo>
                    <a:pt x="3372" y="2208"/>
                  </a:lnTo>
                  <a:lnTo>
                    <a:pt x="3384" y="2196"/>
                  </a:lnTo>
                  <a:lnTo>
                    <a:pt x="3384" y="2172"/>
                  </a:lnTo>
                  <a:lnTo>
                    <a:pt x="3378" y="2160"/>
                  </a:lnTo>
                  <a:lnTo>
                    <a:pt x="3372" y="2154"/>
                  </a:lnTo>
                  <a:lnTo>
                    <a:pt x="3372" y="2142"/>
                  </a:lnTo>
                  <a:lnTo>
                    <a:pt x="3378" y="2136"/>
                  </a:lnTo>
                  <a:lnTo>
                    <a:pt x="3384" y="2136"/>
                  </a:lnTo>
                  <a:lnTo>
                    <a:pt x="3390" y="2130"/>
                  </a:lnTo>
                  <a:lnTo>
                    <a:pt x="3402" y="2124"/>
                  </a:lnTo>
                  <a:lnTo>
                    <a:pt x="3408" y="2118"/>
                  </a:lnTo>
                  <a:lnTo>
                    <a:pt x="3408" y="2094"/>
                  </a:lnTo>
                  <a:lnTo>
                    <a:pt x="3390" y="2076"/>
                  </a:lnTo>
                  <a:lnTo>
                    <a:pt x="3390" y="2064"/>
                  </a:lnTo>
                  <a:lnTo>
                    <a:pt x="3402" y="2058"/>
                  </a:lnTo>
                  <a:lnTo>
                    <a:pt x="3408" y="2052"/>
                  </a:lnTo>
                  <a:lnTo>
                    <a:pt x="3408" y="2016"/>
                  </a:lnTo>
                  <a:lnTo>
                    <a:pt x="3414" y="2016"/>
                  </a:lnTo>
                  <a:lnTo>
                    <a:pt x="3420" y="2010"/>
                  </a:lnTo>
                  <a:lnTo>
                    <a:pt x="3456" y="1992"/>
                  </a:lnTo>
                  <a:lnTo>
                    <a:pt x="3462" y="1980"/>
                  </a:lnTo>
                  <a:lnTo>
                    <a:pt x="3462" y="1962"/>
                  </a:lnTo>
                  <a:lnTo>
                    <a:pt x="3456" y="1956"/>
                  </a:lnTo>
                  <a:lnTo>
                    <a:pt x="3444" y="1956"/>
                  </a:lnTo>
                  <a:lnTo>
                    <a:pt x="3450" y="1956"/>
                  </a:lnTo>
                  <a:lnTo>
                    <a:pt x="3456" y="1950"/>
                  </a:lnTo>
                  <a:lnTo>
                    <a:pt x="3468" y="1950"/>
                  </a:lnTo>
                  <a:lnTo>
                    <a:pt x="3480" y="1944"/>
                  </a:lnTo>
                  <a:lnTo>
                    <a:pt x="3492" y="1932"/>
                  </a:lnTo>
                  <a:lnTo>
                    <a:pt x="3474" y="1914"/>
                  </a:lnTo>
                  <a:lnTo>
                    <a:pt x="3468" y="1914"/>
                  </a:lnTo>
                  <a:lnTo>
                    <a:pt x="3486" y="1896"/>
                  </a:lnTo>
                  <a:lnTo>
                    <a:pt x="3498" y="1872"/>
                  </a:lnTo>
                  <a:lnTo>
                    <a:pt x="3504" y="1866"/>
                  </a:lnTo>
                  <a:lnTo>
                    <a:pt x="3504" y="1854"/>
                  </a:lnTo>
                  <a:lnTo>
                    <a:pt x="3498" y="1848"/>
                  </a:lnTo>
                  <a:lnTo>
                    <a:pt x="3474" y="1842"/>
                  </a:lnTo>
                  <a:lnTo>
                    <a:pt x="3438" y="1848"/>
                  </a:lnTo>
                  <a:lnTo>
                    <a:pt x="3396" y="1854"/>
                  </a:lnTo>
                  <a:lnTo>
                    <a:pt x="3366" y="1860"/>
                  </a:lnTo>
                  <a:lnTo>
                    <a:pt x="3354" y="1866"/>
                  </a:lnTo>
                  <a:lnTo>
                    <a:pt x="3336" y="1848"/>
                  </a:lnTo>
                  <a:lnTo>
                    <a:pt x="3378" y="1848"/>
                  </a:lnTo>
                  <a:lnTo>
                    <a:pt x="3378" y="1836"/>
                  </a:lnTo>
                  <a:lnTo>
                    <a:pt x="3384" y="1824"/>
                  </a:lnTo>
                  <a:lnTo>
                    <a:pt x="3390" y="1818"/>
                  </a:lnTo>
                  <a:lnTo>
                    <a:pt x="3402" y="1812"/>
                  </a:lnTo>
                  <a:lnTo>
                    <a:pt x="3432" y="1812"/>
                  </a:lnTo>
                  <a:lnTo>
                    <a:pt x="3426" y="1800"/>
                  </a:lnTo>
                  <a:lnTo>
                    <a:pt x="3420" y="1794"/>
                  </a:lnTo>
                  <a:lnTo>
                    <a:pt x="3414" y="1782"/>
                  </a:lnTo>
                  <a:lnTo>
                    <a:pt x="3414" y="1776"/>
                  </a:lnTo>
                  <a:lnTo>
                    <a:pt x="3408" y="1770"/>
                  </a:lnTo>
                  <a:lnTo>
                    <a:pt x="3390" y="1770"/>
                  </a:lnTo>
                  <a:lnTo>
                    <a:pt x="3378" y="1764"/>
                  </a:lnTo>
                  <a:lnTo>
                    <a:pt x="3366" y="1764"/>
                  </a:lnTo>
                  <a:lnTo>
                    <a:pt x="3354" y="1746"/>
                  </a:lnTo>
                  <a:lnTo>
                    <a:pt x="3342" y="1746"/>
                  </a:lnTo>
                  <a:lnTo>
                    <a:pt x="3336" y="1734"/>
                  </a:lnTo>
                  <a:lnTo>
                    <a:pt x="3324" y="1728"/>
                  </a:lnTo>
                  <a:lnTo>
                    <a:pt x="3294" y="1728"/>
                  </a:lnTo>
                  <a:lnTo>
                    <a:pt x="3288" y="1734"/>
                  </a:lnTo>
                  <a:lnTo>
                    <a:pt x="3282" y="1734"/>
                  </a:lnTo>
                  <a:lnTo>
                    <a:pt x="3246" y="1686"/>
                  </a:lnTo>
                  <a:lnTo>
                    <a:pt x="3252" y="1698"/>
                  </a:lnTo>
                  <a:lnTo>
                    <a:pt x="3264" y="1704"/>
                  </a:lnTo>
                  <a:lnTo>
                    <a:pt x="3270" y="1710"/>
                  </a:lnTo>
                  <a:lnTo>
                    <a:pt x="3282" y="1716"/>
                  </a:lnTo>
                  <a:lnTo>
                    <a:pt x="3294" y="1716"/>
                  </a:lnTo>
                  <a:lnTo>
                    <a:pt x="3300" y="1710"/>
                  </a:lnTo>
                  <a:lnTo>
                    <a:pt x="3306" y="1710"/>
                  </a:lnTo>
                  <a:lnTo>
                    <a:pt x="3336" y="1716"/>
                  </a:lnTo>
                  <a:lnTo>
                    <a:pt x="3348" y="1734"/>
                  </a:lnTo>
                  <a:lnTo>
                    <a:pt x="3366" y="1728"/>
                  </a:lnTo>
                  <a:lnTo>
                    <a:pt x="3408" y="1740"/>
                  </a:lnTo>
                  <a:lnTo>
                    <a:pt x="3390" y="1716"/>
                  </a:lnTo>
                  <a:lnTo>
                    <a:pt x="3372" y="1710"/>
                  </a:lnTo>
                  <a:lnTo>
                    <a:pt x="3372" y="1692"/>
                  </a:lnTo>
                  <a:lnTo>
                    <a:pt x="3360" y="1680"/>
                  </a:lnTo>
                  <a:lnTo>
                    <a:pt x="3348" y="1674"/>
                  </a:lnTo>
                  <a:lnTo>
                    <a:pt x="3330" y="1674"/>
                  </a:lnTo>
                  <a:lnTo>
                    <a:pt x="3318" y="1662"/>
                  </a:lnTo>
                  <a:lnTo>
                    <a:pt x="3318" y="1650"/>
                  </a:lnTo>
                  <a:lnTo>
                    <a:pt x="3312" y="1644"/>
                  </a:lnTo>
                  <a:lnTo>
                    <a:pt x="3312" y="1632"/>
                  </a:lnTo>
                  <a:lnTo>
                    <a:pt x="3234" y="1530"/>
                  </a:lnTo>
                  <a:lnTo>
                    <a:pt x="3198" y="1524"/>
                  </a:lnTo>
                  <a:lnTo>
                    <a:pt x="3162" y="1494"/>
                  </a:lnTo>
                  <a:lnTo>
                    <a:pt x="3144" y="1500"/>
                  </a:lnTo>
                  <a:lnTo>
                    <a:pt x="3138" y="1488"/>
                  </a:lnTo>
                  <a:lnTo>
                    <a:pt x="3132" y="1482"/>
                  </a:lnTo>
                  <a:lnTo>
                    <a:pt x="3132" y="1470"/>
                  </a:lnTo>
                  <a:lnTo>
                    <a:pt x="3126" y="1464"/>
                  </a:lnTo>
                  <a:lnTo>
                    <a:pt x="3138" y="1452"/>
                  </a:lnTo>
                  <a:lnTo>
                    <a:pt x="3150" y="1446"/>
                  </a:lnTo>
                  <a:lnTo>
                    <a:pt x="3156" y="1434"/>
                  </a:lnTo>
                  <a:lnTo>
                    <a:pt x="3162" y="1428"/>
                  </a:lnTo>
                  <a:lnTo>
                    <a:pt x="3168" y="1416"/>
                  </a:lnTo>
                  <a:lnTo>
                    <a:pt x="3168" y="1410"/>
                  </a:lnTo>
                  <a:lnTo>
                    <a:pt x="3162" y="1398"/>
                  </a:lnTo>
                  <a:lnTo>
                    <a:pt x="3162" y="1392"/>
                  </a:lnTo>
                  <a:lnTo>
                    <a:pt x="3156" y="1380"/>
                  </a:lnTo>
                  <a:lnTo>
                    <a:pt x="3168" y="1386"/>
                  </a:lnTo>
                  <a:lnTo>
                    <a:pt x="3174" y="1392"/>
                  </a:lnTo>
                  <a:lnTo>
                    <a:pt x="3186" y="1398"/>
                  </a:lnTo>
                  <a:lnTo>
                    <a:pt x="3198" y="1386"/>
                  </a:lnTo>
                  <a:lnTo>
                    <a:pt x="3198" y="1368"/>
                  </a:lnTo>
                  <a:lnTo>
                    <a:pt x="3192" y="1356"/>
                  </a:lnTo>
                  <a:lnTo>
                    <a:pt x="3192" y="1344"/>
                  </a:lnTo>
                  <a:lnTo>
                    <a:pt x="3216" y="1344"/>
                  </a:lnTo>
                  <a:lnTo>
                    <a:pt x="3252" y="1320"/>
                  </a:lnTo>
                  <a:lnTo>
                    <a:pt x="3264" y="1320"/>
                  </a:lnTo>
                  <a:lnTo>
                    <a:pt x="3270" y="1326"/>
                  </a:lnTo>
                  <a:lnTo>
                    <a:pt x="3294" y="1326"/>
                  </a:lnTo>
                  <a:lnTo>
                    <a:pt x="3294" y="1320"/>
                  </a:lnTo>
                  <a:lnTo>
                    <a:pt x="3288" y="1314"/>
                  </a:lnTo>
                  <a:lnTo>
                    <a:pt x="3288" y="1308"/>
                  </a:lnTo>
                  <a:lnTo>
                    <a:pt x="3282" y="1302"/>
                  </a:lnTo>
                  <a:lnTo>
                    <a:pt x="3288" y="1278"/>
                  </a:lnTo>
                  <a:lnTo>
                    <a:pt x="3258" y="1278"/>
                  </a:lnTo>
                  <a:lnTo>
                    <a:pt x="3246" y="1266"/>
                  </a:lnTo>
                  <a:lnTo>
                    <a:pt x="3240" y="1278"/>
                  </a:lnTo>
                  <a:lnTo>
                    <a:pt x="3204" y="1278"/>
                  </a:lnTo>
                  <a:lnTo>
                    <a:pt x="3198" y="1272"/>
                  </a:lnTo>
                  <a:lnTo>
                    <a:pt x="3192" y="1260"/>
                  </a:lnTo>
                  <a:lnTo>
                    <a:pt x="3180" y="1254"/>
                  </a:lnTo>
                  <a:lnTo>
                    <a:pt x="3174" y="1248"/>
                  </a:lnTo>
                  <a:lnTo>
                    <a:pt x="3150" y="1248"/>
                  </a:lnTo>
                  <a:lnTo>
                    <a:pt x="3144" y="1260"/>
                  </a:lnTo>
                  <a:lnTo>
                    <a:pt x="3132" y="1266"/>
                  </a:lnTo>
                  <a:lnTo>
                    <a:pt x="3114" y="1284"/>
                  </a:lnTo>
                  <a:lnTo>
                    <a:pt x="3114" y="1296"/>
                  </a:lnTo>
                  <a:lnTo>
                    <a:pt x="3108" y="1302"/>
                  </a:lnTo>
                  <a:lnTo>
                    <a:pt x="3108" y="1308"/>
                  </a:lnTo>
                  <a:lnTo>
                    <a:pt x="3078" y="1308"/>
                  </a:lnTo>
                  <a:lnTo>
                    <a:pt x="3054" y="1296"/>
                  </a:lnTo>
                  <a:lnTo>
                    <a:pt x="3048" y="1290"/>
                  </a:lnTo>
                  <a:lnTo>
                    <a:pt x="3042" y="1278"/>
                  </a:lnTo>
                  <a:lnTo>
                    <a:pt x="3030" y="1242"/>
                  </a:lnTo>
                  <a:lnTo>
                    <a:pt x="3024" y="1230"/>
                  </a:lnTo>
                  <a:lnTo>
                    <a:pt x="3018" y="1224"/>
                  </a:lnTo>
                  <a:lnTo>
                    <a:pt x="3006" y="1224"/>
                  </a:lnTo>
                  <a:lnTo>
                    <a:pt x="3000" y="1230"/>
                  </a:lnTo>
                  <a:lnTo>
                    <a:pt x="3000" y="1242"/>
                  </a:lnTo>
                  <a:lnTo>
                    <a:pt x="2988" y="1224"/>
                  </a:lnTo>
                  <a:lnTo>
                    <a:pt x="2952" y="1224"/>
                  </a:lnTo>
                  <a:lnTo>
                    <a:pt x="2940" y="1218"/>
                  </a:lnTo>
                  <a:lnTo>
                    <a:pt x="2934" y="1212"/>
                  </a:lnTo>
                  <a:lnTo>
                    <a:pt x="2928" y="1200"/>
                  </a:lnTo>
                  <a:lnTo>
                    <a:pt x="2916" y="1194"/>
                  </a:lnTo>
                  <a:lnTo>
                    <a:pt x="2910" y="1182"/>
                  </a:lnTo>
                  <a:lnTo>
                    <a:pt x="2910" y="1140"/>
                  </a:lnTo>
                  <a:lnTo>
                    <a:pt x="2928" y="1140"/>
                  </a:lnTo>
                  <a:lnTo>
                    <a:pt x="2940" y="1152"/>
                  </a:lnTo>
                  <a:lnTo>
                    <a:pt x="2946" y="1152"/>
                  </a:lnTo>
                  <a:lnTo>
                    <a:pt x="2952" y="1146"/>
                  </a:lnTo>
                  <a:lnTo>
                    <a:pt x="2952" y="1140"/>
                  </a:lnTo>
                  <a:lnTo>
                    <a:pt x="2958" y="1134"/>
                  </a:lnTo>
                  <a:lnTo>
                    <a:pt x="2964" y="1134"/>
                  </a:lnTo>
                  <a:lnTo>
                    <a:pt x="2970" y="1140"/>
                  </a:lnTo>
                  <a:lnTo>
                    <a:pt x="2982" y="1140"/>
                  </a:lnTo>
                  <a:lnTo>
                    <a:pt x="2994" y="1134"/>
                  </a:lnTo>
                  <a:lnTo>
                    <a:pt x="3000" y="1128"/>
                  </a:lnTo>
                  <a:lnTo>
                    <a:pt x="3000" y="1116"/>
                  </a:lnTo>
                  <a:lnTo>
                    <a:pt x="2994" y="1110"/>
                  </a:lnTo>
                  <a:lnTo>
                    <a:pt x="2994" y="1086"/>
                  </a:lnTo>
                  <a:lnTo>
                    <a:pt x="3000" y="1074"/>
                  </a:lnTo>
                  <a:lnTo>
                    <a:pt x="3000" y="1068"/>
                  </a:lnTo>
                  <a:lnTo>
                    <a:pt x="3036" y="1068"/>
                  </a:lnTo>
                  <a:lnTo>
                    <a:pt x="3042" y="1062"/>
                  </a:lnTo>
                  <a:lnTo>
                    <a:pt x="3048" y="1050"/>
                  </a:lnTo>
                  <a:lnTo>
                    <a:pt x="3048" y="1038"/>
                  </a:lnTo>
                  <a:lnTo>
                    <a:pt x="3054" y="1032"/>
                  </a:lnTo>
                  <a:lnTo>
                    <a:pt x="3054" y="1026"/>
                  </a:lnTo>
                  <a:lnTo>
                    <a:pt x="3072" y="1014"/>
                  </a:lnTo>
                  <a:lnTo>
                    <a:pt x="3060" y="1002"/>
                  </a:lnTo>
                  <a:lnTo>
                    <a:pt x="3096" y="1014"/>
                  </a:lnTo>
                  <a:lnTo>
                    <a:pt x="3114" y="996"/>
                  </a:lnTo>
                  <a:lnTo>
                    <a:pt x="3126" y="1002"/>
                  </a:lnTo>
                  <a:lnTo>
                    <a:pt x="3132" y="1014"/>
                  </a:lnTo>
                  <a:lnTo>
                    <a:pt x="3144" y="1020"/>
                  </a:lnTo>
                  <a:lnTo>
                    <a:pt x="3156" y="1044"/>
                  </a:lnTo>
                  <a:lnTo>
                    <a:pt x="3156" y="1050"/>
                  </a:lnTo>
                  <a:lnTo>
                    <a:pt x="3144" y="1074"/>
                  </a:lnTo>
                  <a:lnTo>
                    <a:pt x="3126" y="1092"/>
                  </a:lnTo>
                  <a:lnTo>
                    <a:pt x="3126" y="1104"/>
                  </a:lnTo>
                  <a:lnTo>
                    <a:pt x="3132" y="1116"/>
                  </a:lnTo>
                  <a:lnTo>
                    <a:pt x="3144" y="1128"/>
                  </a:lnTo>
                  <a:lnTo>
                    <a:pt x="3150" y="1128"/>
                  </a:lnTo>
                  <a:lnTo>
                    <a:pt x="3162" y="1122"/>
                  </a:lnTo>
                  <a:lnTo>
                    <a:pt x="3168" y="1122"/>
                  </a:lnTo>
                  <a:lnTo>
                    <a:pt x="3162" y="1152"/>
                  </a:lnTo>
                  <a:lnTo>
                    <a:pt x="3144" y="1170"/>
                  </a:lnTo>
                  <a:lnTo>
                    <a:pt x="3144" y="1176"/>
                  </a:lnTo>
                  <a:lnTo>
                    <a:pt x="3150" y="1176"/>
                  </a:lnTo>
                  <a:lnTo>
                    <a:pt x="3162" y="1170"/>
                  </a:lnTo>
                  <a:lnTo>
                    <a:pt x="3168" y="1164"/>
                  </a:lnTo>
                  <a:lnTo>
                    <a:pt x="3180" y="1158"/>
                  </a:lnTo>
                  <a:lnTo>
                    <a:pt x="3186" y="1158"/>
                  </a:lnTo>
                  <a:lnTo>
                    <a:pt x="3198" y="1146"/>
                  </a:lnTo>
                  <a:lnTo>
                    <a:pt x="3198" y="1122"/>
                  </a:lnTo>
                  <a:lnTo>
                    <a:pt x="3204" y="1122"/>
                  </a:lnTo>
                  <a:lnTo>
                    <a:pt x="3210" y="1116"/>
                  </a:lnTo>
                  <a:lnTo>
                    <a:pt x="3258" y="1092"/>
                  </a:lnTo>
                  <a:lnTo>
                    <a:pt x="3264" y="1086"/>
                  </a:lnTo>
                  <a:lnTo>
                    <a:pt x="3306" y="1086"/>
                  </a:lnTo>
                  <a:lnTo>
                    <a:pt x="3312" y="1074"/>
                  </a:lnTo>
                  <a:lnTo>
                    <a:pt x="3312" y="1062"/>
                  </a:lnTo>
                  <a:lnTo>
                    <a:pt x="3318" y="1056"/>
                  </a:lnTo>
                  <a:lnTo>
                    <a:pt x="3324" y="1044"/>
                  </a:lnTo>
                  <a:lnTo>
                    <a:pt x="3360" y="1026"/>
                  </a:lnTo>
                  <a:lnTo>
                    <a:pt x="3372" y="1014"/>
                  </a:lnTo>
                  <a:lnTo>
                    <a:pt x="3390" y="978"/>
                  </a:lnTo>
                  <a:lnTo>
                    <a:pt x="3390" y="948"/>
                  </a:lnTo>
                  <a:lnTo>
                    <a:pt x="3396" y="942"/>
                  </a:lnTo>
                  <a:lnTo>
                    <a:pt x="3396" y="936"/>
                  </a:lnTo>
                  <a:lnTo>
                    <a:pt x="3408" y="936"/>
                  </a:lnTo>
                  <a:lnTo>
                    <a:pt x="3420" y="942"/>
                  </a:lnTo>
                  <a:lnTo>
                    <a:pt x="3432" y="954"/>
                  </a:lnTo>
                  <a:lnTo>
                    <a:pt x="3444" y="954"/>
                  </a:lnTo>
                  <a:lnTo>
                    <a:pt x="3456" y="960"/>
                  </a:lnTo>
                  <a:lnTo>
                    <a:pt x="3504" y="960"/>
                  </a:lnTo>
                  <a:lnTo>
                    <a:pt x="3504" y="948"/>
                  </a:lnTo>
                  <a:lnTo>
                    <a:pt x="3498" y="948"/>
                  </a:lnTo>
                  <a:lnTo>
                    <a:pt x="3474" y="924"/>
                  </a:lnTo>
                  <a:lnTo>
                    <a:pt x="3474" y="912"/>
                  </a:lnTo>
                  <a:lnTo>
                    <a:pt x="3480" y="906"/>
                  </a:lnTo>
                  <a:lnTo>
                    <a:pt x="3486" y="912"/>
                  </a:lnTo>
                  <a:lnTo>
                    <a:pt x="3510" y="912"/>
                  </a:lnTo>
                  <a:lnTo>
                    <a:pt x="3522" y="918"/>
                  </a:lnTo>
                  <a:lnTo>
                    <a:pt x="3534" y="912"/>
                  </a:lnTo>
                  <a:lnTo>
                    <a:pt x="3540" y="900"/>
                  </a:lnTo>
                  <a:lnTo>
                    <a:pt x="3540" y="894"/>
                  </a:lnTo>
                  <a:lnTo>
                    <a:pt x="3534" y="882"/>
                  </a:lnTo>
                  <a:lnTo>
                    <a:pt x="3558" y="882"/>
                  </a:lnTo>
                  <a:lnTo>
                    <a:pt x="3558" y="864"/>
                  </a:lnTo>
                  <a:lnTo>
                    <a:pt x="3552" y="852"/>
                  </a:lnTo>
                  <a:lnTo>
                    <a:pt x="3546" y="846"/>
                  </a:lnTo>
                  <a:lnTo>
                    <a:pt x="3546" y="840"/>
                  </a:lnTo>
                  <a:lnTo>
                    <a:pt x="3576" y="840"/>
                  </a:lnTo>
                  <a:lnTo>
                    <a:pt x="3594" y="864"/>
                  </a:lnTo>
                  <a:lnTo>
                    <a:pt x="3600" y="840"/>
                  </a:lnTo>
                  <a:lnTo>
                    <a:pt x="3630" y="846"/>
                  </a:lnTo>
                  <a:lnTo>
                    <a:pt x="3624" y="810"/>
                  </a:lnTo>
                  <a:lnTo>
                    <a:pt x="3618" y="798"/>
                  </a:lnTo>
                  <a:lnTo>
                    <a:pt x="3606" y="786"/>
                  </a:lnTo>
                  <a:lnTo>
                    <a:pt x="3606" y="774"/>
                  </a:lnTo>
                  <a:lnTo>
                    <a:pt x="3600" y="756"/>
                  </a:lnTo>
                  <a:lnTo>
                    <a:pt x="3588" y="744"/>
                  </a:lnTo>
                  <a:lnTo>
                    <a:pt x="3576" y="726"/>
                  </a:lnTo>
                  <a:lnTo>
                    <a:pt x="3564" y="720"/>
                  </a:lnTo>
                  <a:lnTo>
                    <a:pt x="3552" y="708"/>
                  </a:lnTo>
                  <a:lnTo>
                    <a:pt x="3546" y="708"/>
                  </a:lnTo>
                  <a:lnTo>
                    <a:pt x="3540" y="696"/>
                  </a:lnTo>
                  <a:lnTo>
                    <a:pt x="3540" y="684"/>
                  </a:lnTo>
                  <a:lnTo>
                    <a:pt x="3564" y="684"/>
                  </a:lnTo>
                  <a:lnTo>
                    <a:pt x="3564" y="672"/>
                  </a:lnTo>
                  <a:lnTo>
                    <a:pt x="3558" y="666"/>
                  </a:lnTo>
                  <a:lnTo>
                    <a:pt x="3564" y="660"/>
                  </a:lnTo>
                  <a:lnTo>
                    <a:pt x="3588" y="660"/>
                  </a:lnTo>
                  <a:lnTo>
                    <a:pt x="3600" y="666"/>
                  </a:lnTo>
                  <a:lnTo>
                    <a:pt x="3618" y="672"/>
                  </a:lnTo>
                  <a:lnTo>
                    <a:pt x="3630" y="672"/>
                  </a:lnTo>
                  <a:lnTo>
                    <a:pt x="3642" y="678"/>
                  </a:lnTo>
                  <a:lnTo>
                    <a:pt x="3648" y="678"/>
                  </a:lnTo>
                  <a:lnTo>
                    <a:pt x="3654" y="672"/>
                  </a:lnTo>
                  <a:lnTo>
                    <a:pt x="3654" y="660"/>
                  </a:lnTo>
                  <a:lnTo>
                    <a:pt x="3648" y="648"/>
                  </a:lnTo>
                  <a:lnTo>
                    <a:pt x="3648" y="630"/>
                  </a:lnTo>
                  <a:lnTo>
                    <a:pt x="3654" y="630"/>
                  </a:lnTo>
                  <a:lnTo>
                    <a:pt x="3660" y="6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3" name="Chad" descr="© INSCALE GmbH, 05.05.2010&#10;http://www.presentationload.com/">
              <a:extLst>
                <a:ext uri="{FF2B5EF4-FFF2-40B4-BE49-F238E27FC236}">
                  <a16:creationId xmlns:a16="http://schemas.microsoft.com/office/drawing/2014/main" id="{DFA1DFF6-176E-4126-A0DD-E76FEA76743D}"/>
                </a:ext>
              </a:extLst>
            </p:cNvPr>
            <p:cNvSpPr>
              <a:spLocks/>
            </p:cNvSpPr>
            <p:nvPr/>
          </p:nvSpPr>
          <p:spPr bwMode="gray">
            <a:xfrm>
              <a:off x="4595608" y="2501007"/>
              <a:ext cx="281650" cy="489185"/>
            </a:xfrm>
            <a:custGeom>
              <a:avLst/>
              <a:gdLst>
                <a:gd name="T0" fmla="*/ 2147483647 w 744"/>
                <a:gd name="T1" fmla="*/ 2147483647 h 1290"/>
                <a:gd name="T2" fmla="*/ 2147483647 w 744"/>
                <a:gd name="T3" fmla="*/ 0 h 1290"/>
                <a:gd name="T4" fmla="*/ 2147483647 w 744"/>
                <a:gd name="T5" fmla="*/ 2147483647 h 1290"/>
                <a:gd name="T6" fmla="*/ 2147483647 w 744"/>
                <a:gd name="T7" fmla="*/ 2147483647 h 1290"/>
                <a:gd name="T8" fmla="*/ 2147483647 w 744"/>
                <a:gd name="T9" fmla="*/ 2147483647 h 1290"/>
                <a:gd name="T10" fmla="*/ 2147483647 w 744"/>
                <a:gd name="T11" fmla="*/ 2147483647 h 1290"/>
                <a:gd name="T12" fmla="*/ 2147483647 w 744"/>
                <a:gd name="T13" fmla="*/ 2147483647 h 1290"/>
                <a:gd name="T14" fmla="*/ 2147483647 w 744"/>
                <a:gd name="T15" fmla="*/ 2147483647 h 1290"/>
                <a:gd name="T16" fmla="*/ 2147483647 w 744"/>
                <a:gd name="T17" fmla="*/ 2147483647 h 1290"/>
                <a:gd name="T18" fmla="*/ 0 w 744"/>
                <a:gd name="T19" fmla="*/ 2147483647 h 1290"/>
                <a:gd name="T20" fmla="*/ 2147483647 w 744"/>
                <a:gd name="T21" fmla="*/ 2147483647 h 1290"/>
                <a:gd name="T22" fmla="*/ 2147483647 w 744"/>
                <a:gd name="T23" fmla="*/ 2147483647 h 1290"/>
                <a:gd name="T24" fmla="*/ 2147483647 w 744"/>
                <a:gd name="T25" fmla="*/ 2147483647 h 1290"/>
                <a:gd name="T26" fmla="*/ 2147483647 w 744"/>
                <a:gd name="T27" fmla="*/ 2147483647 h 1290"/>
                <a:gd name="T28" fmla="*/ 2147483647 w 744"/>
                <a:gd name="T29" fmla="*/ 2147483647 h 1290"/>
                <a:gd name="T30" fmla="*/ 2147483647 w 744"/>
                <a:gd name="T31" fmla="*/ 2147483647 h 1290"/>
                <a:gd name="T32" fmla="*/ 2147483647 w 744"/>
                <a:gd name="T33" fmla="*/ 2147483647 h 1290"/>
                <a:gd name="T34" fmla="*/ 2147483647 w 744"/>
                <a:gd name="T35" fmla="*/ 2147483647 h 1290"/>
                <a:gd name="T36" fmla="*/ 2147483647 w 744"/>
                <a:gd name="T37" fmla="*/ 2147483647 h 1290"/>
                <a:gd name="T38" fmla="*/ 2147483647 w 744"/>
                <a:gd name="T39" fmla="*/ 2147483647 h 1290"/>
                <a:gd name="T40" fmla="*/ 2147483647 w 744"/>
                <a:gd name="T41" fmla="*/ 2147483647 h 1290"/>
                <a:gd name="T42" fmla="*/ 2147483647 w 744"/>
                <a:gd name="T43" fmla="*/ 2147483647 h 1290"/>
                <a:gd name="T44" fmla="*/ 2147483647 w 744"/>
                <a:gd name="T45" fmla="*/ 2147483647 h 1290"/>
                <a:gd name="T46" fmla="*/ 2147483647 w 744"/>
                <a:gd name="T47" fmla="*/ 2147483647 h 1290"/>
                <a:gd name="T48" fmla="*/ 2147483647 w 744"/>
                <a:gd name="T49" fmla="*/ 2147483647 h 1290"/>
                <a:gd name="T50" fmla="*/ 2147483647 w 744"/>
                <a:gd name="T51" fmla="*/ 2147483647 h 1290"/>
                <a:gd name="T52" fmla="*/ 2147483647 w 744"/>
                <a:gd name="T53" fmla="*/ 2147483647 h 1290"/>
                <a:gd name="T54" fmla="*/ 2147483647 w 744"/>
                <a:gd name="T55" fmla="*/ 2147483647 h 1290"/>
                <a:gd name="T56" fmla="*/ 2147483647 w 744"/>
                <a:gd name="T57" fmla="*/ 2147483647 h 1290"/>
                <a:gd name="T58" fmla="*/ 2147483647 w 744"/>
                <a:gd name="T59" fmla="*/ 2147483647 h 1290"/>
                <a:gd name="T60" fmla="*/ 2147483647 w 744"/>
                <a:gd name="T61" fmla="*/ 2147483647 h 1290"/>
                <a:gd name="T62" fmla="*/ 2147483647 w 744"/>
                <a:gd name="T63" fmla="*/ 2147483647 h 1290"/>
                <a:gd name="T64" fmla="*/ 2147483647 w 744"/>
                <a:gd name="T65" fmla="*/ 2147483647 h 1290"/>
                <a:gd name="T66" fmla="*/ 2147483647 w 744"/>
                <a:gd name="T67" fmla="*/ 2147483647 h 1290"/>
                <a:gd name="T68" fmla="*/ 2147483647 w 744"/>
                <a:gd name="T69" fmla="*/ 2147483647 h 1290"/>
                <a:gd name="T70" fmla="*/ 2147483647 w 744"/>
                <a:gd name="T71" fmla="*/ 2147483647 h 1290"/>
                <a:gd name="T72" fmla="*/ 2147483647 w 744"/>
                <a:gd name="T73" fmla="*/ 2147483647 h 1290"/>
                <a:gd name="T74" fmla="*/ 2147483647 w 744"/>
                <a:gd name="T75" fmla="*/ 2147483647 h 1290"/>
                <a:gd name="T76" fmla="*/ 2147483647 w 744"/>
                <a:gd name="T77" fmla="*/ 2147483647 h 1290"/>
                <a:gd name="T78" fmla="*/ 2147483647 w 744"/>
                <a:gd name="T79" fmla="*/ 2147483647 h 1290"/>
                <a:gd name="T80" fmla="*/ 2147483647 w 744"/>
                <a:gd name="T81" fmla="*/ 2147483647 h 1290"/>
                <a:gd name="T82" fmla="*/ 2147483647 w 744"/>
                <a:gd name="T83" fmla="*/ 2147483647 h 1290"/>
                <a:gd name="T84" fmla="*/ 2147483647 w 744"/>
                <a:gd name="T85" fmla="*/ 2147483647 h 1290"/>
                <a:gd name="T86" fmla="*/ 2147483647 w 744"/>
                <a:gd name="T87" fmla="*/ 2147483647 h 1290"/>
                <a:gd name="T88" fmla="*/ 2147483647 w 744"/>
                <a:gd name="T89" fmla="*/ 2147483647 h 1290"/>
                <a:gd name="T90" fmla="*/ 2147483647 w 744"/>
                <a:gd name="T91" fmla="*/ 2147483647 h 1290"/>
                <a:gd name="T92" fmla="*/ 2147483647 w 744"/>
                <a:gd name="T93" fmla="*/ 2147483647 h 12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44"/>
                <a:gd name="T142" fmla="*/ 0 h 1290"/>
                <a:gd name="T143" fmla="*/ 744 w 744"/>
                <a:gd name="T144" fmla="*/ 1290 h 12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44" h="1290">
                  <a:moveTo>
                    <a:pt x="678" y="624"/>
                  </a:moveTo>
                  <a:lnTo>
                    <a:pt x="720" y="624"/>
                  </a:lnTo>
                  <a:lnTo>
                    <a:pt x="732" y="630"/>
                  </a:lnTo>
                  <a:lnTo>
                    <a:pt x="744" y="630"/>
                  </a:lnTo>
                  <a:lnTo>
                    <a:pt x="738" y="324"/>
                  </a:lnTo>
                  <a:lnTo>
                    <a:pt x="180" y="0"/>
                  </a:lnTo>
                  <a:lnTo>
                    <a:pt x="156" y="12"/>
                  </a:lnTo>
                  <a:lnTo>
                    <a:pt x="144" y="24"/>
                  </a:lnTo>
                  <a:lnTo>
                    <a:pt x="126" y="30"/>
                  </a:lnTo>
                  <a:lnTo>
                    <a:pt x="108" y="42"/>
                  </a:lnTo>
                  <a:lnTo>
                    <a:pt x="126" y="108"/>
                  </a:lnTo>
                  <a:lnTo>
                    <a:pt x="114" y="156"/>
                  </a:lnTo>
                  <a:lnTo>
                    <a:pt x="144" y="192"/>
                  </a:lnTo>
                  <a:lnTo>
                    <a:pt x="150" y="216"/>
                  </a:lnTo>
                  <a:lnTo>
                    <a:pt x="180" y="252"/>
                  </a:lnTo>
                  <a:lnTo>
                    <a:pt x="162" y="288"/>
                  </a:lnTo>
                  <a:lnTo>
                    <a:pt x="144" y="534"/>
                  </a:lnTo>
                  <a:lnTo>
                    <a:pt x="138" y="540"/>
                  </a:lnTo>
                  <a:lnTo>
                    <a:pt x="120" y="564"/>
                  </a:lnTo>
                  <a:lnTo>
                    <a:pt x="96" y="588"/>
                  </a:lnTo>
                  <a:lnTo>
                    <a:pt x="72" y="618"/>
                  </a:lnTo>
                  <a:lnTo>
                    <a:pt x="54" y="636"/>
                  </a:lnTo>
                  <a:lnTo>
                    <a:pt x="48" y="648"/>
                  </a:lnTo>
                  <a:lnTo>
                    <a:pt x="36" y="666"/>
                  </a:lnTo>
                  <a:lnTo>
                    <a:pt x="30" y="678"/>
                  </a:lnTo>
                  <a:lnTo>
                    <a:pt x="24" y="696"/>
                  </a:lnTo>
                  <a:lnTo>
                    <a:pt x="24" y="708"/>
                  </a:lnTo>
                  <a:lnTo>
                    <a:pt x="18" y="714"/>
                  </a:lnTo>
                  <a:lnTo>
                    <a:pt x="18" y="720"/>
                  </a:lnTo>
                  <a:lnTo>
                    <a:pt x="0" y="726"/>
                  </a:lnTo>
                  <a:lnTo>
                    <a:pt x="6" y="786"/>
                  </a:lnTo>
                  <a:lnTo>
                    <a:pt x="18" y="786"/>
                  </a:lnTo>
                  <a:lnTo>
                    <a:pt x="48" y="834"/>
                  </a:lnTo>
                  <a:lnTo>
                    <a:pt x="48" y="846"/>
                  </a:lnTo>
                  <a:lnTo>
                    <a:pt x="48" y="840"/>
                  </a:lnTo>
                  <a:lnTo>
                    <a:pt x="72" y="834"/>
                  </a:lnTo>
                  <a:lnTo>
                    <a:pt x="72" y="852"/>
                  </a:lnTo>
                  <a:lnTo>
                    <a:pt x="78" y="864"/>
                  </a:lnTo>
                  <a:lnTo>
                    <a:pt x="84" y="870"/>
                  </a:lnTo>
                  <a:lnTo>
                    <a:pt x="96" y="870"/>
                  </a:lnTo>
                  <a:lnTo>
                    <a:pt x="102" y="876"/>
                  </a:lnTo>
                  <a:lnTo>
                    <a:pt x="108" y="876"/>
                  </a:lnTo>
                  <a:lnTo>
                    <a:pt x="102" y="912"/>
                  </a:lnTo>
                  <a:lnTo>
                    <a:pt x="114" y="918"/>
                  </a:lnTo>
                  <a:lnTo>
                    <a:pt x="120" y="930"/>
                  </a:lnTo>
                  <a:lnTo>
                    <a:pt x="120" y="966"/>
                  </a:lnTo>
                  <a:lnTo>
                    <a:pt x="114" y="966"/>
                  </a:lnTo>
                  <a:lnTo>
                    <a:pt x="114" y="1002"/>
                  </a:lnTo>
                  <a:lnTo>
                    <a:pt x="120" y="1020"/>
                  </a:lnTo>
                  <a:lnTo>
                    <a:pt x="120" y="1038"/>
                  </a:lnTo>
                  <a:lnTo>
                    <a:pt x="126" y="1050"/>
                  </a:lnTo>
                  <a:lnTo>
                    <a:pt x="138" y="1056"/>
                  </a:lnTo>
                  <a:lnTo>
                    <a:pt x="144" y="1068"/>
                  </a:lnTo>
                  <a:lnTo>
                    <a:pt x="162" y="1086"/>
                  </a:lnTo>
                  <a:lnTo>
                    <a:pt x="66" y="1086"/>
                  </a:lnTo>
                  <a:lnTo>
                    <a:pt x="54" y="1092"/>
                  </a:lnTo>
                  <a:lnTo>
                    <a:pt x="48" y="1098"/>
                  </a:lnTo>
                  <a:lnTo>
                    <a:pt x="48" y="1110"/>
                  </a:lnTo>
                  <a:lnTo>
                    <a:pt x="60" y="1134"/>
                  </a:lnTo>
                  <a:lnTo>
                    <a:pt x="72" y="1146"/>
                  </a:lnTo>
                  <a:lnTo>
                    <a:pt x="78" y="1158"/>
                  </a:lnTo>
                  <a:lnTo>
                    <a:pt x="90" y="1170"/>
                  </a:lnTo>
                  <a:lnTo>
                    <a:pt x="108" y="1182"/>
                  </a:lnTo>
                  <a:lnTo>
                    <a:pt x="120" y="1188"/>
                  </a:lnTo>
                  <a:lnTo>
                    <a:pt x="132" y="1200"/>
                  </a:lnTo>
                  <a:lnTo>
                    <a:pt x="144" y="1224"/>
                  </a:lnTo>
                  <a:lnTo>
                    <a:pt x="144" y="1242"/>
                  </a:lnTo>
                  <a:lnTo>
                    <a:pt x="150" y="1254"/>
                  </a:lnTo>
                  <a:lnTo>
                    <a:pt x="156" y="1272"/>
                  </a:lnTo>
                  <a:lnTo>
                    <a:pt x="156" y="1284"/>
                  </a:lnTo>
                  <a:lnTo>
                    <a:pt x="162" y="1284"/>
                  </a:lnTo>
                  <a:lnTo>
                    <a:pt x="168" y="1290"/>
                  </a:lnTo>
                  <a:lnTo>
                    <a:pt x="186" y="1290"/>
                  </a:lnTo>
                  <a:lnTo>
                    <a:pt x="198" y="1284"/>
                  </a:lnTo>
                  <a:lnTo>
                    <a:pt x="216" y="1266"/>
                  </a:lnTo>
                  <a:lnTo>
                    <a:pt x="228" y="1260"/>
                  </a:lnTo>
                  <a:lnTo>
                    <a:pt x="234" y="1254"/>
                  </a:lnTo>
                  <a:lnTo>
                    <a:pt x="234" y="1278"/>
                  </a:lnTo>
                  <a:lnTo>
                    <a:pt x="240" y="1284"/>
                  </a:lnTo>
                  <a:lnTo>
                    <a:pt x="246" y="1284"/>
                  </a:lnTo>
                  <a:lnTo>
                    <a:pt x="258" y="1278"/>
                  </a:lnTo>
                  <a:lnTo>
                    <a:pt x="270" y="1266"/>
                  </a:lnTo>
                  <a:lnTo>
                    <a:pt x="276" y="1254"/>
                  </a:lnTo>
                  <a:lnTo>
                    <a:pt x="282" y="1248"/>
                  </a:lnTo>
                  <a:lnTo>
                    <a:pt x="372" y="1248"/>
                  </a:lnTo>
                  <a:lnTo>
                    <a:pt x="378" y="1242"/>
                  </a:lnTo>
                  <a:lnTo>
                    <a:pt x="384" y="1230"/>
                  </a:lnTo>
                  <a:lnTo>
                    <a:pt x="390" y="1224"/>
                  </a:lnTo>
                  <a:lnTo>
                    <a:pt x="396" y="1212"/>
                  </a:lnTo>
                  <a:lnTo>
                    <a:pt x="402" y="1206"/>
                  </a:lnTo>
                  <a:lnTo>
                    <a:pt x="402" y="1194"/>
                  </a:lnTo>
                  <a:lnTo>
                    <a:pt x="390" y="1182"/>
                  </a:lnTo>
                  <a:lnTo>
                    <a:pt x="384" y="1182"/>
                  </a:lnTo>
                  <a:lnTo>
                    <a:pt x="402" y="1170"/>
                  </a:lnTo>
                  <a:lnTo>
                    <a:pt x="420" y="1170"/>
                  </a:lnTo>
                  <a:lnTo>
                    <a:pt x="462" y="1164"/>
                  </a:lnTo>
                  <a:lnTo>
                    <a:pt x="510" y="1146"/>
                  </a:lnTo>
                  <a:lnTo>
                    <a:pt x="528" y="1134"/>
                  </a:lnTo>
                  <a:lnTo>
                    <a:pt x="552" y="1110"/>
                  </a:lnTo>
                  <a:lnTo>
                    <a:pt x="552" y="1092"/>
                  </a:lnTo>
                  <a:lnTo>
                    <a:pt x="588" y="1068"/>
                  </a:lnTo>
                  <a:lnTo>
                    <a:pt x="594" y="1038"/>
                  </a:lnTo>
                  <a:lnTo>
                    <a:pt x="648" y="1008"/>
                  </a:lnTo>
                  <a:lnTo>
                    <a:pt x="672" y="1008"/>
                  </a:lnTo>
                  <a:lnTo>
                    <a:pt x="672" y="996"/>
                  </a:lnTo>
                  <a:lnTo>
                    <a:pt x="684" y="996"/>
                  </a:lnTo>
                  <a:lnTo>
                    <a:pt x="684" y="990"/>
                  </a:lnTo>
                  <a:lnTo>
                    <a:pt x="678" y="984"/>
                  </a:lnTo>
                  <a:lnTo>
                    <a:pt x="666" y="966"/>
                  </a:lnTo>
                  <a:lnTo>
                    <a:pt x="654" y="960"/>
                  </a:lnTo>
                  <a:lnTo>
                    <a:pt x="648" y="960"/>
                  </a:lnTo>
                  <a:lnTo>
                    <a:pt x="642" y="936"/>
                  </a:lnTo>
                  <a:lnTo>
                    <a:pt x="660" y="930"/>
                  </a:lnTo>
                  <a:lnTo>
                    <a:pt x="642" y="918"/>
                  </a:lnTo>
                  <a:lnTo>
                    <a:pt x="642" y="876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8" y="876"/>
                  </a:lnTo>
                  <a:lnTo>
                    <a:pt x="606" y="876"/>
                  </a:lnTo>
                  <a:lnTo>
                    <a:pt x="600" y="870"/>
                  </a:lnTo>
                  <a:lnTo>
                    <a:pt x="600" y="852"/>
                  </a:lnTo>
                  <a:lnTo>
                    <a:pt x="606" y="840"/>
                  </a:lnTo>
                  <a:lnTo>
                    <a:pt x="618" y="834"/>
                  </a:lnTo>
                  <a:lnTo>
                    <a:pt x="630" y="822"/>
                  </a:lnTo>
                  <a:lnTo>
                    <a:pt x="630" y="810"/>
                  </a:lnTo>
                  <a:lnTo>
                    <a:pt x="618" y="786"/>
                  </a:lnTo>
                  <a:lnTo>
                    <a:pt x="612" y="780"/>
                  </a:lnTo>
                  <a:lnTo>
                    <a:pt x="630" y="762"/>
                  </a:lnTo>
                  <a:lnTo>
                    <a:pt x="648" y="750"/>
                  </a:lnTo>
                  <a:lnTo>
                    <a:pt x="642" y="732"/>
                  </a:lnTo>
                  <a:lnTo>
                    <a:pt x="636" y="708"/>
                  </a:lnTo>
                  <a:lnTo>
                    <a:pt x="648" y="708"/>
                  </a:lnTo>
                  <a:lnTo>
                    <a:pt x="648" y="690"/>
                  </a:lnTo>
                  <a:lnTo>
                    <a:pt x="660" y="678"/>
                  </a:lnTo>
                  <a:lnTo>
                    <a:pt x="672" y="672"/>
                  </a:lnTo>
                  <a:lnTo>
                    <a:pt x="678" y="666"/>
                  </a:lnTo>
                  <a:lnTo>
                    <a:pt x="678" y="660"/>
                  </a:lnTo>
                  <a:lnTo>
                    <a:pt x="672" y="654"/>
                  </a:lnTo>
                  <a:lnTo>
                    <a:pt x="672" y="642"/>
                  </a:lnTo>
                  <a:lnTo>
                    <a:pt x="666" y="636"/>
                  </a:lnTo>
                  <a:lnTo>
                    <a:pt x="678" y="6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4" name="Central Afr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9C1A1EF6-C093-1915-FE24-4D5B6AA6B131}"/>
                </a:ext>
              </a:extLst>
            </p:cNvPr>
            <p:cNvSpPr>
              <a:spLocks/>
            </p:cNvSpPr>
            <p:nvPr/>
          </p:nvSpPr>
          <p:spPr bwMode="gray">
            <a:xfrm>
              <a:off x="4622291" y="2883461"/>
              <a:ext cx="346876" cy="265347"/>
            </a:xfrm>
            <a:custGeom>
              <a:avLst/>
              <a:gdLst>
                <a:gd name="T0" fmla="*/ 2147483647 w 912"/>
                <a:gd name="T1" fmla="*/ 2147483647 h 702"/>
                <a:gd name="T2" fmla="*/ 2147483647 w 912"/>
                <a:gd name="T3" fmla="*/ 2147483647 h 702"/>
                <a:gd name="T4" fmla="*/ 2147483647 w 912"/>
                <a:gd name="T5" fmla="*/ 2147483647 h 702"/>
                <a:gd name="T6" fmla="*/ 2147483647 w 912"/>
                <a:gd name="T7" fmla="*/ 2147483647 h 702"/>
                <a:gd name="T8" fmla="*/ 2147483647 w 912"/>
                <a:gd name="T9" fmla="*/ 2147483647 h 702"/>
                <a:gd name="T10" fmla="*/ 2147483647 w 912"/>
                <a:gd name="T11" fmla="*/ 2147483647 h 702"/>
                <a:gd name="T12" fmla="*/ 2147483647 w 912"/>
                <a:gd name="T13" fmla="*/ 2147483647 h 702"/>
                <a:gd name="T14" fmla="*/ 2147483647 w 912"/>
                <a:gd name="T15" fmla="*/ 2147483647 h 702"/>
                <a:gd name="T16" fmla="*/ 2147483647 w 912"/>
                <a:gd name="T17" fmla="*/ 2147483647 h 702"/>
                <a:gd name="T18" fmla="*/ 2147483647 w 912"/>
                <a:gd name="T19" fmla="*/ 2147483647 h 702"/>
                <a:gd name="T20" fmla="*/ 2147483647 w 912"/>
                <a:gd name="T21" fmla="*/ 2147483647 h 702"/>
                <a:gd name="T22" fmla="*/ 2147483647 w 912"/>
                <a:gd name="T23" fmla="*/ 2147483647 h 702"/>
                <a:gd name="T24" fmla="*/ 2147483647 w 912"/>
                <a:gd name="T25" fmla="*/ 2147483647 h 702"/>
                <a:gd name="T26" fmla="*/ 2147483647 w 912"/>
                <a:gd name="T27" fmla="*/ 2147483647 h 702"/>
                <a:gd name="T28" fmla="*/ 2147483647 w 912"/>
                <a:gd name="T29" fmla="*/ 2147483647 h 702"/>
                <a:gd name="T30" fmla="*/ 2147483647 w 912"/>
                <a:gd name="T31" fmla="*/ 0 h 702"/>
                <a:gd name="T32" fmla="*/ 2147483647 w 912"/>
                <a:gd name="T33" fmla="*/ 2147483647 h 702"/>
                <a:gd name="T34" fmla="*/ 2147483647 w 912"/>
                <a:gd name="T35" fmla="*/ 2147483647 h 702"/>
                <a:gd name="T36" fmla="*/ 2147483647 w 912"/>
                <a:gd name="T37" fmla="*/ 2147483647 h 702"/>
                <a:gd name="T38" fmla="*/ 2147483647 w 912"/>
                <a:gd name="T39" fmla="*/ 2147483647 h 702"/>
                <a:gd name="T40" fmla="*/ 2147483647 w 912"/>
                <a:gd name="T41" fmla="*/ 2147483647 h 702"/>
                <a:gd name="T42" fmla="*/ 2147483647 w 912"/>
                <a:gd name="T43" fmla="*/ 2147483647 h 702"/>
                <a:gd name="T44" fmla="*/ 2147483647 w 912"/>
                <a:gd name="T45" fmla="*/ 2147483647 h 702"/>
                <a:gd name="T46" fmla="*/ 2147483647 w 912"/>
                <a:gd name="T47" fmla="*/ 2147483647 h 702"/>
                <a:gd name="T48" fmla="*/ 2147483647 w 912"/>
                <a:gd name="T49" fmla="*/ 2147483647 h 702"/>
                <a:gd name="T50" fmla="*/ 2147483647 w 912"/>
                <a:gd name="T51" fmla="*/ 2147483647 h 702"/>
                <a:gd name="T52" fmla="*/ 2147483647 w 912"/>
                <a:gd name="T53" fmla="*/ 2147483647 h 702"/>
                <a:gd name="T54" fmla="*/ 2147483647 w 912"/>
                <a:gd name="T55" fmla="*/ 2147483647 h 702"/>
                <a:gd name="T56" fmla="*/ 2147483647 w 912"/>
                <a:gd name="T57" fmla="*/ 2147483647 h 702"/>
                <a:gd name="T58" fmla="*/ 2147483647 w 912"/>
                <a:gd name="T59" fmla="*/ 2147483647 h 702"/>
                <a:gd name="T60" fmla="*/ 0 w 912"/>
                <a:gd name="T61" fmla="*/ 2147483647 h 702"/>
                <a:gd name="T62" fmla="*/ 2147483647 w 912"/>
                <a:gd name="T63" fmla="*/ 2147483647 h 702"/>
                <a:gd name="T64" fmla="*/ 2147483647 w 912"/>
                <a:gd name="T65" fmla="*/ 2147483647 h 702"/>
                <a:gd name="T66" fmla="*/ 2147483647 w 912"/>
                <a:gd name="T67" fmla="*/ 2147483647 h 702"/>
                <a:gd name="T68" fmla="*/ 2147483647 w 912"/>
                <a:gd name="T69" fmla="*/ 2147483647 h 702"/>
                <a:gd name="T70" fmla="*/ 2147483647 w 912"/>
                <a:gd name="T71" fmla="*/ 2147483647 h 702"/>
                <a:gd name="T72" fmla="*/ 2147483647 w 912"/>
                <a:gd name="T73" fmla="*/ 2147483647 h 702"/>
                <a:gd name="T74" fmla="*/ 2147483647 w 912"/>
                <a:gd name="T75" fmla="*/ 2147483647 h 702"/>
                <a:gd name="T76" fmla="*/ 2147483647 w 912"/>
                <a:gd name="T77" fmla="*/ 2147483647 h 702"/>
                <a:gd name="T78" fmla="*/ 2147483647 w 912"/>
                <a:gd name="T79" fmla="*/ 2147483647 h 702"/>
                <a:gd name="T80" fmla="*/ 2147483647 w 912"/>
                <a:gd name="T81" fmla="*/ 2147483647 h 702"/>
                <a:gd name="T82" fmla="*/ 2147483647 w 912"/>
                <a:gd name="T83" fmla="*/ 2147483647 h 702"/>
                <a:gd name="T84" fmla="*/ 2147483647 w 912"/>
                <a:gd name="T85" fmla="*/ 2147483647 h 702"/>
                <a:gd name="T86" fmla="*/ 2147483647 w 912"/>
                <a:gd name="T87" fmla="*/ 2147483647 h 702"/>
                <a:gd name="T88" fmla="*/ 2147483647 w 912"/>
                <a:gd name="T89" fmla="*/ 2147483647 h 702"/>
                <a:gd name="T90" fmla="*/ 2147483647 w 912"/>
                <a:gd name="T91" fmla="*/ 2147483647 h 702"/>
                <a:gd name="T92" fmla="*/ 2147483647 w 912"/>
                <a:gd name="T93" fmla="*/ 2147483647 h 702"/>
                <a:gd name="T94" fmla="*/ 2147483647 w 912"/>
                <a:gd name="T95" fmla="*/ 2147483647 h 702"/>
                <a:gd name="T96" fmla="*/ 2147483647 w 912"/>
                <a:gd name="T97" fmla="*/ 2147483647 h 702"/>
                <a:gd name="T98" fmla="*/ 2147483647 w 912"/>
                <a:gd name="T99" fmla="*/ 2147483647 h 702"/>
                <a:gd name="T100" fmla="*/ 2147483647 w 912"/>
                <a:gd name="T101" fmla="*/ 2147483647 h 702"/>
                <a:gd name="T102" fmla="*/ 2147483647 w 912"/>
                <a:gd name="T103" fmla="*/ 2147483647 h 702"/>
                <a:gd name="T104" fmla="*/ 2147483647 w 912"/>
                <a:gd name="T105" fmla="*/ 2147483647 h 702"/>
                <a:gd name="T106" fmla="*/ 2147483647 w 912"/>
                <a:gd name="T107" fmla="*/ 2147483647 h 702"/>
                <a:gd name="T108" fmla="*/ 2147483647 w 912"/>
                <a:gd name="T109" fmla="*/ 2147483647 h 702"/>
                <a:gd name="T110" fmla="*/ 2147483647 w 912"/>
                <a:gd name="T111" fmla="*/ 2147483647 h 702"/>
                <a:gd name="T112" fmla="*/ 2147483647 w 912"/>
                <a:gd name="T113" fmla="*/ 2147483647 h 702"/>
                <a:gd name="T114" fmla="*/ 2147483647 w 912"/>
                <a:gd name="T115" fmla="*/ 2147483647 h 702"/>
                <a:gd name="T116" fmla="*/ 2147483647 w 912"/>
                <a:gd name="T117" fmla="*/ 2147483647 h 702"/>
                <a:gd name="T118" fmla="*/ 2147483647 w 912"/>
                <a:gd name="T119" fmla="*/ 2147483647 h 702"/>
                <a:gd name="T120" fmla="*/ 2147483647 w 912"/>
                <a:gd name="T121" fmla="*/ 2147483647 h 70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12"/>
                <a:gd name="T184" fmla="*/ 0 h 702"/>
                <a:gd name="T185" fmla="*/ 912 w 912"/>
                <a:gd name="T186" fmla="*/ 702 h 70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12" h="702">
                  <a:moveTo>
                    <a:pt x="906" y="420"/>
                  </a:moveTo>
                  <a:lnTo>
                    <a:pt x="900" y="414"/>
                  </a:lnTo>
                  <a:lnTo>
                    <a:pt x="888" y="408"/>
                  </a:lnTo>
                  <a:lnTo>
                    <a:pt x="882" y="402"/>
                  </a:lnTo>
                  <a:lnTo>
                    <a:pt x="858" y="396"/>
                  </a:lnTo>
                  <a:lnTo>
                    <a:pt x="858" y="378"/>
                  </a:lnTo>
                  <a:lnTo>
                    <a:pt x="846" y="366"/>
                  </a:lnTo>
                  <a:lnTo>
                    <a:pt x="846" y="360"/>
                  </a:lnTo>
                  <a:lnTo>
                    <a:pt x="858" y="360"/>
                  </a:lnTo>
                  <a:lnTo>
                    <a:pt x="858" y="348"/>
                  </a:lnTo>
                  <a:lnTo>
                    <a:pt x="852" y="342"/>
                  </a:lnTo>
                  <a:lnTo>
                    <a:pt x="834" y="342"/>
                  </a:lnTo>
                  <a:lnTo>
                    <a:pt x="834" y="336"/>
                  </a:lnTo>
                  <a:lnTo>
                    <a:pt x="828" y="330"/>
                  </a:lnTo>
                  <a:lnTo>
                    <a:pt x="822" y="318"/>
                  </a:lnTo>
                  <a:lnTo>
                    <a:pt x="810" y="306"/>
                  </a:lnTo>
                  <a:lnTo>
                    <a:pt x="798" y="300"/>
                  </a:lnTo>
                  <a:lnTo>
                    <a:pt x="792" y="300"/>
                  </a:lnTo>
                  <a:lnTo>
                    <a:pt x="780" y="294"/>
                  </a:lnTo>
                  <a:lnTo>
                    <a:pt x="768" y="282"/>
                  </a:lnTo>
                  <a:lnTo>
                    <a:pt x="768" y="276"/>
                  </a:lnTo>
                  <a:lnTo>
                    <a:pt x="774" y="276"/>
                  </a:lnTo>
                  <a:lnTo>
                    <a:pt x="774" y="270"/>
                  </a:lnTo>
                  <a:lnTo>
                    <a:pt x="780" y="270"/>
                  </a:lnTo>
                  <a:lnTo>
                    <a:pt x="780" y="264"/>
                  </a:lnTo>
                  <a:lnTo>
                    <a:pt x="768" y="252"/>
                  </a:lnTo>
                  <a:lnTo>
                    <a:pt x="756" y="246"/>
                  </a:lnTo>
                  <a:lnTo>
                    <a:pt x="750" y="246"/>
                  </a:lnTo>
                  <a:lnTo>
                    <a:pt x="750" y="228"/>
                  </a:lnTo>
                  <a:lnTo>
                    <a:pt x="720" y="228"/>
                  </a:lnTo>
                  <a:lnTo>
                    <a:pt x="696" y="216"/>
                  </a:lnTo>
                  <a:lnTo>
                    <a:pt x="696" y="186"/>
                  </a:lnTo>
                  <a:lnTo>
                    <a:pt x="648" y="180"/>
                  </a:lnTo>
                  <a:lnTo>
                    <a:pt x="654" y="162"/>
                  </a:lnTo>
                  <a:lnTo>
                    <a:pt x="648" y="162"/>
                  </a:lnTo>
                  <a:lnTo>
                    <a:pt x="642" y="156"/>
                  </a:lnTo>
                  <a:lnTo>
                    <a:pt x="642" y="150"/>
                  </a:lnTo>
                  <a:lnTo>
                    <a:pt x="648" y="144"/>
                  </a:lnTo>
                  <a:lnTo>
                    <a:pt x="654" y="132"/>
                  </a:lnTo>
                  <a:lnTo>
                    <a:pt x="660" y="126"/>
                  </a:lnTo>
                  <a:lnTo>
                    <a:pt x="660" y="96"/>
                  </a:lnTo>
                  <a:lnTo>
                    <a:pt x="654" y="84"/>
                  </a:lnTo>
                  <a:lnTo>
                    <a:pt x="648" y="66"/>
                  </a:lnTo>
                  <a:lnTo>
                    <a:pt x="636" y="54"/>
                  </a:lnTo>
                  <a:lnTo>
                    <a:pt x="630" y="42"/>
                  </a:lnTo>
                  <a:lnTo>
                    <a:pt x="600" y="12"/>
                  </a:lnTo>
                  <a:lnTo>
                    <a:pt x="600" y="0"/>
                  </a:lnTo>
                  <a:lnTo>
                    <a:pt x="576" y="0"/>
                  </a:lnTo>
                  <a:lnTo>
                    <a:pt x="522" y="30"/>
                  </a:lnTo>
                  <a:lnTo>
                    <a:pt x="516" y="60"/>
                  </a:lnTo>
                  <a:lnTo>
                    <a:pt x="480" y="84"/>
                  </a:lnTo>
                  <a:lnTo>
                    <a:pt x="480" y="102"/>
                  </a:lnTo>
                  <a:lnTo>
                    <a:pt x="456" y="126"/>
                  </a:lnTo>
                  <a:lnTo>
                    <a:pt x="438" y="138"/>
                  </a:lnTo>
                  <a:lnTo>
                    <a:pt x="390" y="156"/>
                  </a:lnTo>
                  <a:lnTo>
                    <a:pt x="348" y="162"/>
                  </a:lnTo>
                  <a:lnTo>
                    <a:pt x="330" y="162"/>
                  </a:lnTo>
                  <a:lnTo>
                    <a:pt x="312" y="174"/>
                  </a:lnTo>
                  <a:lnTo>
                    <a:pt x="318" y="174"/>
                  </a:lnTo>
                  <a:lnTo>
                    <a:pt x="330" y="186"/>
                  </a:lnTo>
                  <a:lnTo>
                    <a:pt x="330" y="198"/>
                  </a:lnTo>
                  <a:lnTo>
                    <a:pt x="324" y="204"/>
                  </a:lnTo>
                  <a:lnTo>
                    <a:pt x="318" y="216"/>
                  </a:lnTo>
                  <a:lnTo>
                    <a:pt x="312" y="222"/>
                  </a:lnTo>
                  <a:lnTo>
                    <a:pt x="306" y="234"/>
                  </a:lnTo>
                  <a:lnTo>
                    <a:pt x="300" y="240"/>
                  </a:lnTo>
                  <a:lnTo>
                    <a:pt x="210" y="240"/>
                  </a:lnTo>
                  <a:lnTo>
                    <a:pt x="204" y="246"/>
                  </a:lnTo>
                  <a:lnTo>
                    <a:pt x="198" y="258"/>
                  </a:lnTo>
                  <a:lnTo>
                    <a:pt x="186" y="270"/>
                  </a:lnTo>
                  <a:lnTo>
                    <a:pt x="174" y="276"/>
                  </a:lnTo>
                  <a:lnTo>
                    <a:pt x="168" y="276"/>
                  </a:lnTo>
                  <a:lnTo>
                    <a:pt x="162" y="270"/>
                  </a:lnTo>
                  <a:lnTo>
                    <a:pt x="162" y="246"/>
                  </a:lnTo>
                  <a:lnTo>
                    <a:pt x="156" y="252"/>
                  </a:lnTo>
                  <a:lnTo>
                    <a:pt x="144" y="258"/>
                  </a:lnTo>
                  <a:lnTo>
                    <a:pt x="126" y="276"/>
                  </a:lnTo>
                  <a:lnTo>
                    <a:pt x="114" y="282"/>
                  </a:lnTo>
                  <a:lnTo>
                    <a:pt x="96" y="282"/>
                  </a:lnTo>
                  <a:lnTo>
                    <a:pt x="90" y="276"/>
                  </a:lnTo>
                  <a:lnTo>
                    <a:pt x="78" y="276"/>
                  </a:lnTo>
                  <a:lnTo>
                    <a:pt x="66" y="288"/>
                  </a:lnTo>
                  <a:lnTo>
                    <a:pt x="60" y="300"/>
                  </a:lnTo>
                  <a:lnTo>
                    <a:pt x="54" y="306"/>
                  </a:lnTo>
                  <a:lnTo>
                    <a:pt x="54" y="324"/>
                  </a:lnTo>
                  <a:lnTo>
                    <a:pt x="48" y="336"/>
                  </a:lnTo>
                  <a:lnTo>
                    <a:pt x="42" y="336"/>
                  </a:lnTo>
                  <a:lnTo>
                    <a:pt x="36" y="372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12" y="408"/>
                  </a:lnTo>
                  <a:lnTo>
                    <a:pt x="18" y="408"/>
                  </a:lnTo>
                  <a:lnTo>
                    <a:pt x="18" y="444"/>
                  </a:lnTo>
                  <a:lnTo>
                    <a:pt x="6" y="456"/>
                  </a:lnTo>
                  <a:lnTo>
                    <a:pt x="24" y="468"/>
                  </a:lnTo>
                  <a:lnTo>
                    <a:pt x="24" y="516"/>
                  </a:lnTo>
                  <a:lnTo>
                    <a:pt x="30" y="516"/>
                  </a:lnTo>
                  <a:lnTo>
                    <a:pt x="48" y="534"/>
                  </a:lnTo>
                  <a:lnTo>
                    <a:pt x="54" y="534"/>
                  </a:lnTo>
                  <a:lnTo>
                    <a:pt x="54" y="576"/>
                  </a:lnTo>
                  <a:lnTo>
                    <a:pt x="60" y="582"/>
                  </a:lnTo>
                  <a:lnTo>
                    <a:pt x="72" y="606"/>
                  </a:lnTo>
                  <a:lnTo>
                    <a:pt x="84" y="618"/>
                  </a:lnTo>
                  <a:lnTo>
                    <a:pt x="96" y="624"/>
                  </a:lnTo>
                  <a:lnTo>
                    <a:pt x="102" y="636"/>
                  </a:lnTo>
                  <a:lnTo>
                    <a:pt x="114" y="642"/>
                  </a:lnTo>
                  <a:lnTo>
                    <a:pt x="120" y="660"/>
                  </a:lnTo>
                  <a:lnTo>
                    <a:pt x="120" y="690"/>
                  </a:lnTo>
                  <a:lnTo>
                    <a:pt x="132" y="702"/>
                  </a:lnTo>
                  <a:lnTo>
                    <a:pt x="138" y="696"/>
                  </a:lnTo>
                  <a:lnTo>
                    <a:pt x="144" y="684"/>
                  </a:lnTo>
                  <a:lnTo>
                    <a:pt x="150" y="678"/>
                  </a:lnTo>
                  <a:lnTo>
                    <a:pt x="156" y="666"/>
                  </a:lnTo>
                  <a:lnTo>
                    <a:pt x="156" y="642"/>
                  </a:lnTo>
                  <a:lnTo>
                    <a:pt x="144" y="630"/>
                  </a:lnTo>
                  <a:lnTo>
                    <a:pt x="162" y="600"/>
                  </a:lnTo>
                  <a:lnTo>
                    <a:pt x="192" y="600"/>
                  </a:lnTo>
                  <a:lnTo>
                    <a:pt x="210" y="582"/>
                  </a:lnTo>
                  <a:lnTo>
                    <a:pt x="228" y="582"/>
                  </a:lnTo>
                  <a:lnTo>
                    <a:pt x="264" y="600"/>
                  </a:lnTo>
                  <a:lnTo>
                    <a:pt x="276" y="600"/>
                  </a:lnTo>
                  <a:lnTo>
                    <a:pt x="288" y="588"/>
                  </a:lnTo>
                  <a:lnTo>
                    <a:pt x="300" y="570"/>
                  </a:lnTo>
                  <a:lnTo>
                    <a:pt x="300" y="552"/>
                  </a:lnTo>
                  <a:lnTo>
                    <a:pt x="294" y="552"/>
                  </a:lnTo>
                  <a:lnTo>
                    <a:pt x="294" y="540"/>
                  </a:lnTo>
                  <a:lnTo>
                    <a:pt x="306" y="528"/>
                  </a:lnTo>
                  <a:lnTo>
                    <a:pt x="312" y="528"/>
                  </a:lnTo>
                  <a:lnTo>
                    <a:pt x="324" y="516"/>
                  </a:lnTo>
                  <a:lnTo>
                    <a:pt x="330" y="504"/>
                  </a:lnTo>
                  <a:lnTo>
                    <a:pt x="330" y="498"/>
                  </a:lnTo>
                  <a:lnTo>
                    <a:pt x="336" y="486"/>
                  </a:lnTo>
                  <a:lnTo>
                    <a:pt x="336" y="480"/>
                  </a:lnTo>
                  <a:lnTo>
                    <a:pt x="342" y="474"/>
                  </a:lnTo>
                  <a:lnTo>
                    <a:pt x="354" y="468"/>
                  </a:lnTo>
                  <a:lnTo>
                    <a:pt x="366" y="468"/>
                  </a:lnTo>
                  <a:lnTo>
                    <a:pt x="384" y="474"/>
                  </a:lnTo>
                  <a:lnTo>
                    <a:pt x="396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426" y="492"/>
                  </a:lnTo>
                  <a:lnTo>
                    <a:pt x="432" y="498"/>
                  </a:lnTo>
                  <a:lnTo>
                    <a:pt x="432" y="528"/>
                  </a:lnTo>
                  <a:lnTo>
                    <a:pt x="474" y="528"/>
                  </a:lnTo>
                  <a:lnTo>
                    <a:pt x="480" y="534"/>
                  </a:lnTo>
                  <a:lnTo>
                    <a:pt x="492" y="540"/>
                  </a:lnTo>
                  <a:lnTo>
                    <a:pt x="540" y="540"/>
                  </a:lnTo>
                  <a:lnTo>
                    <a:pt x="552" y="546"/>
                  </a:lnTo>
                  <a:lnTo>
                    <a:pt x="558" y="552"/>
                  </a:lnTo>
                  <a:lnTo>
                    <a:pt x="570" y="558"/>
                  </a:lnTo>
                  <a:lnTo>
                    <a:pt x="576" y="552"/>
                  </a:lnTo>
                  <a:lnTo>
                    <a:pt x="582" y="540"/>
                  </a:lnTo>
                  <a:lnTo>
                    <a:pt x="588" y="534"/>
                  </a:lnTo>
                  <a:lnTo>
                    <a:pt x="588" y="522"/>
                  </a:lnTo>
                  <a:lnTo>
                    <a:pt x="606" y="504"/>
                  </a:lnTo>
                  <a:lnTo>
                    <a:pt x="612" y="492"/>
                  </a:lnTo>
                  <a:lnTo>
                    <a:pt x="636" y="516"/>
                  </a:lnTo>
                  <a:lnTo>
                    <a:pt x="642" y="516"/>
                  </a:lnTo>
                  <a:lnTo>
                    <a:pt x="648" y="510"/>
                  </a:lnTo>
                  <a:lnTo>
                    <a:pt x="660" y="504"/>
                  </a:lnTo>
                  <a:lnTo>
                    <a:pt x="672" y="492"/>
                  </a:lnTo>
                  <a:lnTo>
                    <a:pt x="690" y="492"/>
                  </a:lnTo>
                  <a:lnTo>
                    <a:pt x="714" y="474"/>
                  </a:lnTo>
                  <a:lnTo>
                    <a:pt x="726" y="486"/>
                  </a:lnTo>
                  <a:lnTo>
                    <a:pt x="750" y="486"/>
                  </a:lnTo>
                  <a:lnTo>
                    <a:pt x="756" y="480"/>
                  </a:lnTo>
                  <a:lnTo>
                    <a:pt x="768" y="480"/>
                  </a:lnTo>
                  <a:lnTo>
                    <a:pt x="768" y="468"/>
                  </a:lnTo>
                  <a:lnTo>
                    <a:pt x="786" y="450"/>
                  </a:lnTo>
                  <a:lnTo>
                    <a:pt x="792" y="450"/>
                  </a:lnTo>
                  <a:lnTo>
                    <a:pt x="792" y="456"/>
                  </a:lnTo>
                  <a:lnTo>
                    <a:pt x="804" y="468"/>
                  </a:lnTo>
                  <a:lnTo>
                    <a:pt x="840" y="462"/>
                  </a:lnTo>
                  <a:lnTo>
                    <a:pt x="840" y="468"/>
                  </a:lnTo>
                  <a:lnTo>
                    <a:pt x="852" y="480"/>
                  </a:lnTo>
                  <a:lnTo>
                    <a:pt x="876" y="480"/>
                  </a:lnTo>
                  <a:lnTo>
                    <a:pt x="894" y="474"/>
                  </a:lnTo>
                  <a:lnTo>
                    <a:pt x="912" y="456"/>
                  </a:lnTo>
                  <a:lnTo>
                    <a:pt x="912" y="432"/>
                  </a:lnTo>
                  <a:lnTo>
                    <a:pt x="906" y="4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5" name="Canada" descr="© INSCALE GmbH, 05.05.2010&#10;http://www.presentationload.com/">
              <a:extLst>
                <a:ext uri="{FF2B5EF4-FFF2-40B4-BE49-F238E27FC236}">
                  <a16:creationId xmlns:a16="http://schemas.microsoft.com/office/drawing/2014/main" id="{D4FAA0C9-F3AE-12A3-EE3A-A91EB7100D4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241000" y="843708"/>
              <a:ext cx="2112381" cy="1093995"/>
            </a:xfrm>
            <a:custGeom>
              <a:avLst/>
              <a:gdLst>
                <a:gd name="T0" fmla="*/ 2147483647 w 5574"/>
                <a:gd name="T1" fmla="*/ 2147483647 h 2886"/>
                <a:gd name="T2" fmla="*/ 2147483647 w 5574"/>
                <a:gd name="T3" fmla="*/ 2147483647 h 2886"/>
                <a:gd name="T4" fmla="*/ 2147483647 w 5574"/>
                <a:gd name="T5" fmla="*/ 2147483647 h 2886"/>
                <a:gd name="T6" fmla="*/ 2147483647 w 5574"/>
                <a:gd name="T7" fmla="*/ 2147483647 h 2886"/>
                <a:gd name="T8" fmla="*/ 2147483647 w 5574"/>
                <a:gd name="T9" fmla="*/ 2147483647 h 2886"/>
                <a:gd name="T10" fmla="*/ 2147483647 w 5574"/>
                <a:gd name="T11" fmla="*/ 2147483647 h 2886"/>
                <a:gd name="T12" fmla="*/ 2147483647 w 5574"/>
                <a:gd name="T13" fmla="*/ 2147483647 h 2886"/>
                <a:gd name="T14" fmla="*/ 2147483647 w 5574"/>
                <a:gd name="T15" fmla="*/ 2147483647 h 2886"/>
                <a:gd name="T16" fmla="*/ 2147483647 w 5574"/>
                <a:gd name="T17" fmla="*/ 2147483647 h 2886"/>
                <a:gd name="T18" fmla="*/ 2147483647 w 5574"/>
                <a:gd name="T19" fmla="*/ 2147483647 h 2886"/>
                <a:gd name="T20" fmla="*/ 2147483647 w 5574"/>
                <a:gd name="T21" fmla="*/ 2147483647 h 2886"/>
                <a:gd name="T22" fmla="*/ 2147483647 w 5574"/>
                <a:gd name="T23" fmla="*/ 2147483647 h 2886"/>
                <a:gd name="T24" fmla="*/ 2147483647 w 5574"/>
                <a:gd name="T25" fmla="*/ 2147483647 h 2886"/>
                <a:gd name="T26" fmla="*/ 2147483647 w 5574"/>
                <a:gd name="T27" fmla="*/ 2147483647 h 2886"/>
                <a:gd name="T28" fmla="*/ 2147483647 w 5574"/>
                <a:gd name="T29" fmla="*/ 2147483647 h 2886"/>
                <a:gd name="T30" fmla="*/ 2147483647 w 5574"/>
                <a:gd name="T31" fmla="*/ 2147483647 h 2886"/>
                <a:gd name="T32" fmla="*/ 2147483647 w 5574"/>
                <a:gd name="T33" fmla="*/ 2147483647 h 2886"/>
                <a:gd name="T34" fmla="*/ 2147483647 w 5574"/>
                <a:gd name="T35" fmla="*/ 2147483647 h 2886"/>
                <a:gd name="T36" fmla="*/ 2147483647 w 5574"/>
                <a:gd name="T37" fmla="*/ 2147483647 h 2886"/>
                <a:gd name="T38" fmla="*/ 2147483647 w 5574"/>
                <a:gd name="T39" fmla="*/ 2147483647 h 2886"/>
                <a:gd name="T40" fmla="*/ 2147483647 w 5574"/>
                <a:gd name="T41" fmla="*/ 2147483647 h 2886"/>
                <a:gd name="T42" fmla="*/ 2147483647 w 5574"/>
                <a:gd name="T43" fmla="*/ 2147483647 h 2886"/>
                <a:gd name="T44" fmla="*/ 2147483647 w 5574"/>
                <a:gd name="T45" fmla="*/ 2147483647 h 2886"/>
                <a:gd name="T46" fmla="*/ 2147483647 w 5574"/>
                <a:gd name="T47" fmla="*/ 2147483647 h 2886"/>
                <a:gd name="T48" fmla="*/ 2147483647 w 5574"/>
                <a:gd name="T49" fmla="*/ 2147483647 h 2886"/>
                <a:gd name="T50" fmla="*/ 2147483647 w 5574"/>
                <a:gd name="T51" fmla="*/ 2147483647 h 2886"/>
                <a:gd name="T52" fmla="*/ 2147483647 w 5574"/>
                <a:gd name="T53" fmla="*/ 2147483647 h 2886"/>
                <a:gd name="T54" fmla="*/ 2147483647 w 5574"/>
                <a:gd name="T55" fmla="*/ 2147483647 h 2886"/>
                <a:gd name="T56" fmla="*/ 2147483647 w 5574"/>
                <a:gd name="T57" fmla="*/ 2147483647 h 2886"/>
                <a:gd name="T58" fmla="*/ 2147483647 w 5574"/>
                <a:gd name="T59" fmla="*/ 2147483647 h 2886"/>
                <a:gd name="T60" fmla="*/ 2147483647 w 5574"/>
                <a:gd name="T61" fmla="*/ 2147483647 h 2886"/>
                <a:gd name="T62" fmla="*/ 2147483647 w 5574"/>
                <a:gd name="T63" fmla="*/ 2147483647 h 2886"/>
                <a:gd name="T64" fmla="*/ 2147483647 w 5574"/>
                <a:gd name="T65" fmla="*/ 2147483647 h 2886"/>
                <a:gd name="T66" fmla="*/ 2147483647 w 5574"/>
                <a:gd name="T67" fmla="*/ 2147483647 h 2886"/>
                <a:gd name="T68" fmla="*/ 2147483647 w 5574"/>
                <a:gd name="T69" fmla="*/ 2147483647 h 2886"/>
                <a:gd name="T70" fmla="*/ 2147483647 w 5574"/>
                <a:gd name="T71" fmla="*/ 2147483647 h 2886"/>
                <a:gd name="T72" fmla="*/ 2147483647 w 5574"/>
                <a:gd name="T73" fmla="*/ 2147483647 h 2886"/>
                <a:gd name="T74" fmla="*/ 2147483647 w 5574"/>
                <a:gd name="T75" fmla="*/ 2147483647 h 2886"/>
                <a:gd name="T76" fmla="*/ 2147483647 w 5574"/>
                <a:gd name="T77" fmla="*/ 2147483647 h 2886"/>
                <a:gd name="T78" fmla="*/ 2147483647 w 5574"/>
                <a:gd name="T79" fmla="*/ 2147483647 h 2886"/>
                <a:gd name="T80" fmla="*/ 2147483647 w 5574"/>
                <a:gd name="T81" fmla="*/ 2147483647 h 2886"/>
                <a:gd name="T82" fmla="*/ 2147483647 w 5574"/>
                <a:gd name="T83" fmla="*/ 2147483647 h 2886"/>
                <a:gd name="T84" fmla="*/ 2147483647 w 5574"/>
                <a:gd name="T85" fmla="*/ 2147483647 h 2886"/>
                <a:gd name="T86" fmla="*/ 2147483647 w 5574"/>
                <a:gd name="T87" fmla="*/ 2147483647 h 2886"/>
                <a:gd name="T88" fmla="*/ 2147483647 w 5574"/>
                <a:gd name="T89" fmla="*/ 2147483647 h 2886"/>
                <a:gd name="T90" fmla="*/ 2147483647 w 5574"/>
                <a:gd name="T91" fmla="*/ 2147483647 h 2886"/>
                <a:gd name="T92" fmla="*/ 2147483647 w 5574"/>
                <a:gd name="T93" fmla="*/ 2147483647 h 2886"/>
                <a:gd name="T94" fmla="*/ 2147483647 w 5574"/>
                <a:gd name="T95" fmla="*/ 2147483647 h 2886"/>
                <a:gd name="T96" fmla="*/ 2147483647 w 5574"/>
                <a:gd name="T97" fmla="*/ 2147483647 h 2886"/>
                <a:gd name="T98" fmla="*/ 2147483647 w 5574"/>
                <a:gd name="T99" fmla="*/ 2147483647 h 2886"/>
                <a:gd name="T100" fmla="*/ 2147483647 w 5574"/>
                <a:gd name="T101" fmla="*/ 2147483647 h 2886"/>
                <a:gd name="T102" fmla="*/ 2147483647 w 5574"/>
                <a:gd name="T103" fmla="*/ 2147483647 h 2886"/>
                <a:gd name="T104" fmla="*/ 2147483647 w 5574"/>
                <a:gd name="T105" fmla="*/ 2147483647 h 2886"/>
                <a:gd name="T106" fmla="*/ 2147483647 w 5574"/>
                <a:gd name="T107" fmla="*/ 2147483647 h 2886"/>
                <a:gd name="T108" fmla="*/ 2147483647 w 5574"/>
                <a:gd name="T109" fmla="*/ 2147483647 h 2886"/>
                <a:gd name="T110" fmla="*/ 2147483647 w 5574"/>
                <a:gd name="T111" fmla="*/ 2147483647 h 2886"/>
                <a:gd name="T112" fmla="*/ 2147483647 w 5574"/>
                <a:gd name="T113" fmla="*/ 2147483647 h 2886"/>
                <a:gd name="T114" fmla="*/ 2147483647 w 5574"/>
                <a:gd name="T115" fmla="*/ 2147483647 h 2886"/>
                <a:gd name="T116" fmla="*/ 2147483647 w 5574"/>
                <a:gd name="T117" fmla="*/ 2147483647 h 2886"/>
                <a:gd name="T118" fmla="*/ 2147483647 w 5574"/>
                <a:gd name="T119" fmla="*/ 2147483647 h 2886"/>
                <a:gd name="T120" fmla="*/ 2147483647 w 5574"/>
                <a:gd name="T121" fmla="*/ 2147483647 h 2886"/>
                <a:gd name="T122" fmla="*/ 2147483647 w 5574"/>
                <a:gd name="T123" fmla="*/ 2147483647 h 2886"/>
                <a:gd name="T124" fmla="*/ 2147483647 w 5574"/>
                <a:gd name="T125" fmla="*/ 2147483647 h 28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74"/>
                <a:gd name="T190" fmla="*/ 0 h 2886"/>
                <a:gd name="T191" fmla="*/ 5574 w 5574"/>
                <a:gd name="T192" fmla="*/ 2886 h 288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74" h="2886">
                  <a:moveTo>
                    <a:pt x="3114" y="252"/>
                  </a:moveTo>
                  <a:lnTo>
                    <a:pt x="3138" y="252"/>
                  </a:lnTo>
                  <a:lnTo>
                    <a:pt x="3150" y="258"/>
                  </a:lnTo>
                  <a:lnTo>
                    <a:pt x="3168" y="258"/>
                  </a:lnTo>
                  <a:lnTo>
                    <a:pt x="3174" y="252"/>
                  </a:lnTo>
                  <a:lnTo>
                    <a:pt x="3174" y="246"/>
                  </a:lnTo>
                  <a:lnTo>
                    <a:pt x="3168" y="234"/>
                  </a:lnTo>
                  <a:lnTo>
                    <a:pt x="3156" y="228"/>
                  </a:lnTo>
                  <a:lnTo>
                    <a:pt x="3108" y="228"/>
                  </a:lnTo>
                  <a:lnTo>
                    <a:pt x="3066" y="234"/>
                  </a:lnTo>
                  <a:lnTo>
                    <a:pt x="3036" y="246"/>
                  </a:lnTo>
                  <a:lnTo>
                    <a:pt x="3018" y="246"/>
                  </a:lnTo>
                  <a:lnTo>
                    <a:pt x="3060" y="246"/>
                  </a:lnTo>
                  <a:lnTo>
                    <a:pt x="3096" y="252"/>
                  </a:lnTo>
                  <a:lnTo>
                    <a:pt x="3114" y="252"/>
                  </a:lnTo>
                  <a:close/>
                  <a:moveTo>
                    <a:pt x="2988" y="318"/>
                  </a:moveTo>
                  <a:lnTo>
                    <a:pt x="3036" y="318"/>
                  </a:lnTo>
                  <a:lnTo>
                    <a:pt x="3048" y="312"/>
                  </a:lnTo>
                  <a:lnTo>
                    <a:pt x="3060" y="312"/>
                  </a:lnTo>
                  <a:lnTo>
                    <a:pt x="3072" y="300"/>
                  </a:lnTo>
                  <a:lnTo>
                    <a:pt x="3072" y="294"/>
                  </a:lnTo>
                  <a:lnTo>
                    <a:pt x="3066" y="282"/>
                  </a:lnTo>
                  <a:lnTo>
                    <a:pt x="3138" y="270"/>
                  </a:lnTo>
                  <a:lnTo>
                    <a:pt x="3120" y="264"/>
                  </a:lnTo>
                  <a:lnTo>
                    <a:pt x="3054" y="264"/>
                  </a:lnTo>
                  <a:lnTo>
                    <a:pt x="3042" y="276"/>
                  </a:lnTo>
                  <a:lnTo>
                    <a:pt x="3030" y="276"/>
                  </a:lnTo>
                  <a:lnTo>
                    <a:pt x="2994" y="270"/>
                  </a:lnTo>
                  <a:lnTo>
                    <a:pt x="2958" y="270"/>
                  </a:lnTo>
                  <a:lnTo>
                    <a:pt x="2940" y="282"/>
                  </a:lnTo>
                  <a:lnTo>
                    <a:pt x="2940" y="294"/>
                  </a:lnTo>
                  <a:lnTo>
                    <a:pt x="2946" y="300"/>
                  </a:lnTo>
                  <a:lnTo>
                    <a:pt x="2970" y="312"/>
                  </a:lnTo>
                  <a:lnTo>
                    <a:pt x="2976" y="318"/>
                  </a:lnTo>
                  <a:lnTo>
                    <a:pt x="2988" y="318"/>
                  </a:lnTo>
                  <a:close/>
                  <a:moveTo>
                    <a:pt x="2682" y="384"/>
                  </a:moveTo>
                  <a:lnTo>
                    <a:pt x="2628" y="408"/>
                  </a:lnTo>
                  <a:lnTo>
                    <a:pt x="2634" y="408"/>
                  </a:lnTo>
                  <a:lnTo>
                    <a:pt x="2646" y="414"/>
                  </a:lnTo>
                  <a:lnTo>
                    <a:pt x="2652" y="414"/>
                  </a:lnTo>
                  <a:lnTo>
                    <a:pt x="2658" y="420"/>
                  </a:lnTo>
                  <a:lnTo>
                    <a:pt x="2658" y="426"/>
                  </a:lnTo>
                  <a:lnTo>
                    <a:pt x="2622" y="426"/>
                  </a:lnTo>
                  <a:lnTo>
                    <a:pt x="2586" y="432"/>
                  </a:lnTo>
                  <a:lnTo>
                    <a:pt x="2556" y="438"/>
                  </a:lnTo>
                  <a:lnTo>
                    <a:pt x="2544" y="438"/>
                  </a:lnTo>
                  <a:lnTo>
                    <a:pt x="2520" y="456"/>
                  </a:lnTo>
                  <a:lnTo>
                    <a:pt x="2580" y="450"/>
                  </a:lnTo>
                  <a:lnTo>
                    <a:pt x="2586" y="450"/>
                  </a:lnTo>
                  <a:lnTo>
                    <a:pt x="2592" y="456"/>
                  </a:lnTo>
                  <a:lnTo>
                    <a:pt x="2610" y="456"/>
                  </a:lnTo>
                  <a:lnTo>
                    <a:pt x="2628" y="462"/>
                  </a:lnTo>
                  <a:lnTo>
                    <a:pt x="2658" y="462"/>
                  </a:lnTo>
                  <a:lnTo>
                    <a:pt x="2694" y="450"/>
                  </a:lnTo>
                  <a:lnTo>
                    <a:pt x="2730" y="444"/>
                  </a:lnTo>
                  <a:lnTo>
                    <a:pt x="2742" y="438"/>
                  </a:lnTo>
                  <a:lnTo>
                    <a:pt x="2742" y="450"/>
                  </a:lnTo>
                  <a:lnTo>
                    <a:pt x="2760" y="450"/>
                  </a:lnTo>
                  <a:lnTo>
                    <a:pt x="2796" y="444"/>
                  </a:lnTo>
                  <a:lnTo>
                    <a:pt x="2856" y="444"/>
                  </a:lnTo>
                  <a:lnTo>
                    <a:pt x="2850" y="444"/>
                  </a:lnTo>
                  <a:lnTo>
                    <a:pt x="2844" y="450"/>
                  </a:lnTo>
                  <a:lnTo>
                    <a:pt x="2832" y="450"/>
                  </a:lnTo>
                  <a:lnTo>
                    <a:pt x="2790" y="456"/>
                  </a:lnTo>
                  <a:lnTo>
                    <a:pt x="2730" y="468"/>
                  </a:lnTo>
                  <a:lnTo>
                    <a:pt x="2706" y="468"/>
                  </a:lnTo>
                  <a:lnTo>
                    <a:pt x="2688" y="474"/>
                  </a:lnTo>
                  <a:lnTo>
                    <a:pt x="2670" y="474"/>
                  </a:lnTo>
                  <a:lnTo>
                    <a:pt x="2652" y="480"/>
                  </a:lnTo>
                  <a:lnTo>
                    <a:pt x="2646" y="486"/>
                  </a:lnTo>
                  <a:lnTo>
                    <a:pt x="2640" y="486"/>
                  </a:lnTo>
                  <a:lnTo>
                    <a:pt x="2658" y="486"/>
                  </a:lnTo>
                  <a:lnTo>
                    <a:pt x="2694" y="492"/>
                  </a:lnTo>
                  <a:lnTo>
                    <a:pt x="2760" y="498"/>
                  </a:lnTo>
                  <a:lnTo>
                    <a:pt x="2808" y="492"/>
                  </a:lnTo>
                  <a:lnTo>
                    <a:pt x="2850" y="480"/>
                  </a:lnTo>
                  <a:lnTo>
                    <a:pt x="2874" y="474"/>
                  </a:lnTo>
                  <a:lnTo>
                    <a:pt x="2886" y="468"/>
                  </a:lnTo>
                  <a:lnTo>
                    <a:pt x="2958" y="450"/>
                  </a:lnTo>
                  <a:lnTo>
                    <a:pt x="3000" y="450"/>
                  </a:lnTo>
                  <a:lnTo>
                    <a:pt x="3054" y="444"/>
                  </a:lnTo>
                  <a:lnTo>
                    <a:pt x="3096" y="438"/>
                  </a:lnTo>
                  <a:lnTo>
                    <a:pt x="3120" y="432"/>
                  </a:lnTo>
                  <a:lnTo>
                    <a:pt x="3138" y="420"/>
                  </a:lnTo>
                  <a:lnTo>
                    <a:pt x="3156" y="414"/>
                  </a:lnTo>
                  <a:lnTo>
                    <a:pt x="3168" y="408"/>
                  </a:lnTo>
                  <a:lnTo>
                    <a:pt x="3168" y="396"/>
                  </a:lnTo>
                  <a:lnTo>
                    <a:pt x="3156" y="384"/>
                  </a:lnTo>
                  <a:lnTo>
                    <a:pt x="3144" y="378"/>
                  </a:lnTo>
                  <a:lnTo>
                    <a:pt x="3120" y="378"/>
                  </a:lnTo>
                  <a:lnTo>
                    <a:pt x="3114" y="384"/>
                  </a:lnTo>
                  <a:lnTo>
                    <a:pt x="3108" y="384"/>
                  </a:lnTo>
                  <a:lnTo>
                    <a:pt x="3108" y="396"/>
                  </a:lnTo>
                  <a:lnTo>
                    <a:pt x="3072" y="396"/>
                  </a:lnTo>
                  <a:lnTo>
                    <a:pt x="3078" y="390"/>
                  </a:lnTo>
                  <a:lnTo>
                    <a:pt x="3078" y="378"/>
                  </a:lnTo>
                  <a:lnTo>
                    <a:pt x="3102" y="354"/>
                  </a:lnTo>
                  <a:lnTo>
                    <a:pt x="3102" y="342"/>
                  </a:lnTo>
                  <a:lnTo>
                    <a:pt x="3096" y="342"/>
                  </a:lnTo>
                  <a:lnTo>
                    <a:pt x="3054" y="348"/>
                  </a:lnTo>
                  <a:lnTo>
                    <a:pt x="2988" y="372"/>
                  </a:lnTo>
                  <a:lnTo>
                    <a:pt x="2976" y="378"/>
                  </a:lnTo>
                  <a:lnTo>
                    <a:pt x="3024" y="378"/>
                  </a:lnTo>
                  <a:lnTo>
                    <a:pt x="3018" y="408"/>
                  </a:lnTo>
                  <a:lnTo>
                    <a:pt x="2898" y="420"/>
                  </a:lnTo>
                  <a:lnTo>
                    <a:pt x="2898" y="414"/>
                  </a:lnTo>
                  <a:lnTo>
                    <a:pt x="2892" y="408"/>
                  </a:lnTo>
                  <a:lnTo>
                    <a:pt x="2892" y="372"/>
                  </a:lnTo>
                  <a:lnTo>
                    <a:pt x="2886" y="366"/>
                  </a:lnTo>
                  <a:lnTo>
                    <a:pt x="2874" y="366"/>
                  </a:lnTo>
                  <a:lnTo>
                    <a:pt x="2856" y="360"/>
                  </a:lnTo>
                  <a:lnTo>
                    <a:pt x="2814" y="360"/>
                  </a:lnTo>
                  <a:lnTo>
                    <a:pt x="2682" y="384"/>
                  </a:lnTo>
                  <a:close/>
                  <a:moveTo>
                    <a:pt x="2832" y="342"/>
                  </a:moveTo>
                  <a:lnTo>
                    <a:pt x="2844" y="330"/>
                  </a:lnTo>
                  <a:lnTo>
                    <a:pt x="2844" y="318"/>
                  </a:lnTo>
                  <a:lnTo>
                    <a:pt x="2838" y="312"/>
                  </a:lnTo>
                  <a:lnTo>
                    <a:pt x="2814" y="312"/>
                  </a:lnTo>
                  <a:lnTo>
                    <a:pt x="2802" y="318"/>
                  </a:lnTo>
                  <a:lnTo>
                    <a:pt x="2796" y="324"/>
                  </a:lnTo>
                  <a:lnTo>
                    <a:pt x="2796" y="330"/>
                  </a:lnTo>
                  <a:lnTo>
                    <a:pt x="2802" y="336"/>
                  </a:lnTo>
                  <a:lnTo>
                    <a:pt x="2814" y="336"/>
                  </a:lnTo>
                  <a:lnTo>
                    <a:pt x="2820" y="342"/>
                  </a:lnTo>
                  <a:lnTo>
                    <a:pt x="2832" y="342"/>
                  </a:lnTo>
                  <a:close/>
                  <a:moveTo>
                    <a:pt x="3012" y="564"/>
                  </a:moveTo>
                  <a:lnTo>
                    <a:pt x="2988" y="540"/>
                  </a:lnTo>
                  <a:lnTo>
                    <a:pt x="2958" y="540"/>
                  </a:lnTo>
                  <a:lnTo>
                    <a:pt x="2952" y="534"/>
                  </a:lnTo>
                  <a:lnTo>
                    <a:pt x="2946" y="534"/>
                  </a:lnTo>
                  <a:lnTo>
                    <a:pt x="2934" y="528"/>
                  </a:lnTo>
                  <a:lnTo>
                    <a:pt x="2916" y="528"/>
                  </a:lnTo>
                  <a:lnTo>
                    <a:pt x="2898" y="534"/>
                  </a:lnTo>
                  <a:lnTo>
                    <a:pt x="2892" y="540"/>
                  </a:lnTo>
                  <a:lnTo>
                    <a:pt x="2892" y="552"/>
                  </a:lnTo>
                  <a:lnTo>
                    <a:pt x="2928" y="570"/>
                  </a:lnTo>
                  <a:lnTo>
                    <a:pt x="2934" y="576"/>
                  </a:lnTo>
                  <a:lnTo>
                    <a:pt x="2946" y="582"/>
                  </a:lnTo>
                  <a:lnTo>
                    <a:pt x="3012" y="564"/>
                  </a:lnTo>
                  <a:close/>
                  <a:moveTo>
                    <a:pt x="2460" y="414"/>
                  </a:moveTo>
                  <a:lnTo>
                    <a:pt x="2442" y="420"/>
                  </a:lnTo>
                  <a:lnTo>
                    <a:pt x="2430" y="426"/>
                  </a:lnTo>
                  <a:lnTo>
                    <a:pt x="2430" y="438"/>
                  </a:lnTo>
                  <a:lnTo>
                    <a:pt x="2442" y="438"/>
                  </a:lnTo>
                  <a:lnTo>
                    <a:pt x="2472" y="432"/>
                  </a:lnTo>
                  <a:lnTo>
                    <a:pt x="2490" y="426"/>
                  </a:lnTo>
                  <a:lnTo>
                    <a:pt x="2502" y="420"/>
                  </a:lnTo>
                  <a:lnTo>
                    <a:pt x="2502" y="414"/>
                  </a:lnTo>
                  <a:lnTo>
                    <a:pt x="2496" y="408"/>
                  </a:lnTo>
                  <a:lnTo>
                    <a:pt x="2484" y="408"/>
                  </a:lnTo>
                  <a:lnTo>
                    <a:pt x="2460" y="414"/>
                  </a:lnTo>
                  <a:close/>
                  <a:moveTo>
                    <a:pt x="2970" y="858"/>
                  </a:moveTo>
                  <a:lnTo>
                    <a:pt x="2988" y="858"/>
                  </a:lnTo>
                  <a:lnTo>
                    <a:pt x="3006" y="864"/>
                  </a:lnTo>
                  <a:lnTo>
                    <a:pt x="3018" y="870"/>
                  </a:lnTo>
                  <a:lnTo>
                    <a:pt x="3036" y="876"/>
                  </a:lnTo>
                  <a:lnTo>
                    <a:pt x="3060" y="882"/>
                  </a:lnTo>
                  <a:lnTo>
                    <a:pt x="3096" y="882"/>
                  </a:lnTo>
                  <a:lnTo>
                    <a:pt x="3126" y="876"/>
                  </a:lnTo>
                  <a:lnTo>
                    <a:pt x="3138" y="876"/>
                  </a:lnTo>
                  <a:lnTo>
                    <a:pt x="3120" y="810"/>
                  </a:lnTo>
                  <a:lnTo>
                    <a:pt x="3018" y="792"/>
                  </a:lnTo>
                  <a:lnTo>
                    <a:pt x="2988" y="828"/>
                  </a:lnTo>
                  <a:lnTo>
                    <a:pt x="2958" y="828"/>
                  </a:lnTo>
                  <a:lnTo>
                    <a:pt x="2952" y="834"/>
                  </a:lnTo>
                  <a:lnTo>
                    <a:pt x="2952" y="846"/>
                  </a:lnTo>
                  <a:lnTo>
                    <a:pt x="2958" y="852"/>
                  </a:lnTo>
                  <a:lnTo>
                    <a:pt x="2970" y="858"/>
                  </a:lnTo>
                  <a:close/>
                  <a:moveTo>
                    <a:pt x="168" y="2034"/>
                  </a:moveTo>
                  <a:lnTo>
                    <a:pt x="168" y="2040"/>
                  </a:lnTo>
                  <a:lnTo>
                    <a:pt x="174" y="2046"/>
                  </a:lnTo>
                  <a:lnTo>
                    <a:pt x="192" y="2046"/>
                  </a:lnTo>
                  <a:lnTo>
                    <a:pt x="186" y="2070"/>
                  </a:lnTo>
                  <a:lnTo>
                    <a:pt x="216" y="2052"/>
                  </a:lnTo>
                  <a:lnTo>
                    <a:pt x="216" y="2028"/>
                  </a:lnTo>
                  <a:lnTo>
                    <a:pt x="174" y="2028"/>
                  </a:lnTo>
                  <a:lnTo>
                    <a:pt x="168" y="2034"/>
                  </a:lnTo>
                  <a:close/>
                  <a:moveTo>
                    <a:pt x="252" y="2298"/>
                  </a:moveTo>
                  <a:lnTo>
                    <a:pt x="252" y="2292"/>
                  </a:lnTo>
                  <a:lnTo>
                    <a:pt x="246" y="2286"/>
                  </a:lnTo>
                  <a:lnTo>
                    <a:pt x="246" y="2268"/>
                  </a:lnTo>
                  <a:lnTo>
                    <a:pt x="252" y="2256"/>
                  </a:lnTo>
                  <a:lnTo>
                    <a:pt x="252" y="2238"/>
                  </a:lnTo>
                  <a:lnTo>
                    <a:pt x="246" y="2226"/>
                  </a:lnTo>
                  <a:lnTo>
                    <a:pt x="228" y="2226"/>
                  </a:lnTo>
                  <a:lnTo>
                    <a:pt x="216" y="2220"/>
                  </a:lnTo>
                  <a:lnTo>
                    <a:pt x="204" y="2220"/>
                  </a:lnTo>
                  <a:lnTo>
                    <a:pt x="192" y="2214"/>
                  </a:lnTo>
                  <a:lnTo>
                    <a:pt x="186" y="2208"/>
                  </a:lnTo>
                  <a:lnTo>
                    <a:pt x="174" y="2202"/>
                  </a:lnTo>
                  <a:lnTo>
                    <a:pt x="150" y="2178"/>
                  </a:lnTo>
                  <a:lnTo>
                    <a:pt x="138" y="2172"/>
                  </a:lnTo>
                  <a:lnTo>
                    <a:pt x="126" y="2172"/>
                  </a:lnTo>
                  <a:lnTo>
                    <a:pt x="102" y="2184"/>
                  </a:lnTo>
                  <a:lnTo>
                    <a:pt x="96" y="2196"/>
                  </a:lnTo>
                  <a:lnTo>
                    <a:pt x="96" y="2202"/>
                  </a:lnTo>
                  <a:lnTo>
                    <a:pt x="108" y="2208"/>
                  </a:lnTo>
                  <a:lnTo>
                    <a:pt x="114" y="2214"/>
                  </a:lnTo>
                  <a:lnTo>
                    <a:pt x="120" y="2214"/>
                  </a:lnTo>
                  <a:lnTo>
                    <a:pt x="132" y="2202"/>
                  </a:lnTo>
                  <a:lnTo>
                    <a:pt x="144" y="2208"/>
                  </a:lnTo>
                  <a:lnTo>
                    <a:pt x="132" y="2220"/>
                  </a:lnTo>
                  <a:lnTo>
                    <a:pt x="120" y="2220"/>
                  </a:lnTo>
                  <a:lnTo>
                    <a:pt x="114" y="2226"/>
                  </a:lnTo>
                  <a:lnTo>
                    <a:pt x="102" y="2232"/>
                  </a:lnTo>
                  <a:lnTo>
                    <a:pt x="102" y="2244"/>
                  </a:lnTo>
                  <a:lnTo>
                    <a:pt x="108" y="2250"/>
                  </a:lnTo>
                  <a:lnTo>
                    <a:pt x="126" y="2250"/>
                  </a:lnTo>
                  <a:lnTo>
                    <a:pt x="138" y="2244"/>
                  </a:lnTo>
                  <a:lnTo>
                    <a:pt x="132" y="2262"/>
                  </a:lnTo>
                  <a:lnTo>
                    <a:pt x="150" y="2262"/>
                  </a:lnTo>
                  <a:lnTo>
                    <a:pt x="132" y="2280"/>
                  </a:lnTo>
                  <a:lnTo>
                    <a:pt x="168" y="2274"/>
                  </a:lnTo>
                  <a:lnTo>
                    <a:pt x="156" y="2280"/>
                  </a:lnTo>
                  <a:lnTo>
                    <a:pt x="144" y="2292"/>
                  </a:lnTo>
                  <a:lnTo>
                    <a:pt x="138" y="2292"/>
                  </a:lnTo>
                  <a:lnTo>
                    <a:pt x="138" y="2298"/>
                  </a:lnTo>
                  <a:lnTo>
                    <a:pt x="150" y="2298"/>
                  </a:lnTo>
                  <a:lnTo>
                    <a:pt x="162" y="2286"/>
                  </a:lnTo>
                  <a:lnTo>
                    <a:pt x="168" y="2286"/>
                  </a:lnTo>
                  <a:lnTo>
                    <a:pt x="174" y="2292"/>
                  </a:lnTo>
                  <a:lnTo>
                    <a:pt x="174" y="2304"/>
                  </a:lnTo>
                  <a:lnTo>
                    <a:pt x="162" y="2316"/>
                  </a:lnTo>
                  <a:lnTo>
                    <a:pt x="162" y="2328"/>
                  </a:lnTo>
                  <a:lnTo>
                    <a:pt x="210" y="2328"/>
                  </a:lnTo>
                  <a:lnTo>
                    <a:pt x="228" y="2316"/>
                  </a:lnTo>
                  <a:lnTo>
                    <a:pt x="210" y="2340"/>
                  </a:lnTo>
                  <a:lnTo>
                    <a:pt x="192" y="2340"/>
                  </a:lnTo>
                  <a:lnTo>
                    <a:pt x="186" y="2346"/>
                  </a:lnTo>
                  <a:lnTo>
                    <a:pt x="186" y="2352"/>
                  </a:lnTo>
                  <a:lnTo>
                    <a:pt x="210" y="2364"/>
                  </a:lnTo>
                  <a:lnTo>
                    <a:pt x="216" y="2364"/>
                  </a:lnTo>
                  <a:lnTo>
                    <a:pt x="228" y="2370"/>
                  </a:lnTo>
                  <a:lnTo>
                    <a:pt x="234" y="2376"/>
                  </a:lnTo>
                  <a:lnTo>
                    <a:pt x="246" y="2376"/>
                  </a:lnTo>
                  <a:lnTo>
                    <a:pt x="258" y="2382"/>
                  </a:lnTo>
                  <a:lnTo>
                    <a:pt x="270" y="2376"/>
                  </a:lnTo>
                  <a:lnTo>
                    <a:pt x="288" y="2358"/>
                  </a:lnTo>
                  <a:lnTo>
                    <a:pt x="294" y="2346"/>
                  </a:lnTo>
                  <a:lnTo>
                    <a:pt x="294" y="2340"/>
                  </a:lnTo>
                  <a:lnTo>
                    <a:pt x="288" y="2334"/>
                  </a:lnTo>
                  <a:lnTo>
                    <a:pt x="282" y="2322"/>
                  </a:lnTo>
                  <a:lnTo>
                    <a:pt x="270" y="2316"/>
                  </a:lnTo>
                  <a:lnTo>
                    <a:pt x="264" y="2304"/>
                  </a:lnTo>
                  <a:lnTo>
                    <a:pt x="252" y="2298"/>
                  </a:lnTo>
                  <a:close/>
                  <a:moveTo>
                    <a:pt x="2304" y="372"/>
                  </a:moveTo>
                  <a:lnTo>
                    <a:pt x="2316" y="372"/>
                  </a:lnTo>
                  <a:lnTo>
                    <a:pt x="2328" y="366"/>
                  </a:lnTo>
                  <a:lnTo>
                    <a:pt x="2376" y="366"/>
                  </a:lnTo>
                  <a:lnTo>
                    <a:pt x="2388" y="378"/>
                  </a:lnTo>
                  <a:lnTo>
                    <a:pt x="2388" y="390"/>
                  </a:lnTo>
                  <a:lnTo>
                    <a:pt x="2424" y="390"/>
                  </a:lnTo>
                  <a:lnTo>
                    <a:pt x="2442" y="384"/>
                  </a:lnTo>
                  <a:lnTo>
                    <a:pt x="2454" y="384"/>
                  </a:lnTo>
                  <a:lnTo>
                    <a:pt x="2466" y="390"/>
                  </a:lnTo>
                  <a:lnTo>
                    <a:pt x="2472" y="396"/>
                  </a:lnTo>
                  <a:lnTo>
                    <a:pt x="2490" y="396"/>
                  </a:lnTo>
                  <a:lnTo>
                    <a:pt x="2514" y="384"/>
                  </a:lnTo>
                  <a:lnTo>
                    <a:pt x="2520" y="372"/>
                  </a:lnTo>
                  <a:lnTo>
                    <a:pt x="2520" y="354"/>
                  </a:lnTo>
                  <a:lnTo>
                    <a:pt x="2550" y="354"/>
                  </a:lnTo>
                  <a:lnTo>
                    <a:pt x="2616" y="336"/>
                  </a:lnTo>
                  <a:lnTo>
                    <a:pt x="2580" y="366"/>
                  </a:lnTo>
                  <a:lnTo>
                    <a:pt x="2634" y="378"/>
                  </a:lnTo>
                  <a:lnTo>
                    <a:pt x="2688" y="354"/>
                  </a:lnTo>
                  <a:lnTo>
                    <a:pt x="2784" y="312"/>
                  </a:lnTo>
                  <a:lnTo>
                    <a:pt x="2778" y="312"/>
                  </a:lnTo>
                  <a:lnTo>
                    <a:pt x="2772" y="306"/>
                  </a:lnTo>
                  <a:lnTo>
                    <a:pt x="2754" y="300"/>
                  </a:lnTo>
                  <a:lnTo>
                    <a:pt x="2736" y="300"/>
                  </a:lnTo>
                  <a:lnTo>
                    <a:pt x="2724" y="294"/>
                  </a:lnTo>
                  <a:lnTo>
                    <a:pt x="2706" y="288"/>
                  </a:lnTo>
                  <a:lnTo>
                    <a:pt x="2676" y="288"/>
                  </a:lnTo>
                  <a:lnTo>
                    <a:pt x="2646" y="282"/>
                  </a:lnTo>
                  <a:lnTo>
                    <a:pt x="2604" y="282"/>
                  </a:lnTo>
                  <a:lnTo>
                    <a:pt x="2526" y="294"/>
                  </a:lnTo>
                  <a:lnTo>
                    <a:pt x="2526" y="318"/>
                  </a:lnTo>
                  <a:lnTo>
                    <a:pt x="2406" y="324"/>
                  </a:lnTo>
                  <a:lnTo>
                    <a:pt x="2400" y="324"/>
                  </a:lnTo>
                  <a:lnTo>
                    <a:pt x="2394" y="318"/>
                  </a:lnTo>
                  <a:lnTo>
                    <a:pt x="2334" y="318"/>
                  </a:lnTo>
                  <a:lnTo>
                    <a:pt x="2322" y="324"/>
                  </a:lnTo>
                  <a:lnTo>
                    <a:pt x="2310" y="324"/>
                  </a:lnTo>
                  <a:lnTo>
                    <a:pt x="2304" y="330"/>
                  </a:lnTo>
                  <a:lnTo>
                    <a:pt x="2304" y="372"/>
                  </a:lnTo>
                  <a:close/>
                  <a:moveTo>
                    <a:pt x="150" y="1980"/>
                  </a:moveTo>
                  <a:lnTo>
                    <a:pt x="162" y="2004"/>
                  </a:lnTo>
                  <a:lnTo>
                    <a:pt x="174" y="2010"/>
                  </a:lnTo>
                  <a:lnTo>
                    <a:pt x="186" y="1980"/>
                  </a:lnTo>
                  <a:lnTo>
                    <a:pt x="180" y="1974"/>
                  </a:lnTo>
                  <a:lnTo>
                    <a:pt x="174" y="1974"/>
                  </a:lnTo>
                  <a:lnTo>
                    <a:pt x="162" y="1968"/>
                  </a:lnTo>
                  <a:lnTo>
                    <a:pt x="156" y="1968"/>
                  </a:lnTo>
                  <a:lnTo>
                    <a:pt x="150" y="1974"/>
                  </a:lnTo>
                  <a:lnTo>
                    <a:pt x="150" y="1980"/>
                  </a:lnTo>
                  <a:close/>
                  <a:moveTo>
                    <a:pt x="126" y="1932"/>
                  </a:moveTo>
                  <a:lnTo>
                    <a:pt x="120" y="1932"/>
                  </a:lnTo>
                  <a:lnTo>
                    <a:pt x="108" y="1938"/>
                  </a:lnTo>
                  <a:lnTo>
                    <a:pt x="96" y="1938"/>
                  </a:lnTo>
                  <a:lnTo>
                    <a:pt x="84" y="1944"/>
                  </a:lnTo>
                  <a:lnTo>
                    <a:pt x="78" y="1944"/>
                  </a:lnTo>
                  <a:lnTo>
                    <a:pt x="78" y="1950"/>
                  </a:lnTo>
                  <a:lnTo>
                    <a:pt x="72" y="1962"/>
                  </a:lnTo>
                  <a:lnTo>
                    <a:pt x="66" y="1968"/>
                  </a:lnTo>
                  <a:lnTo>
                    <a:pt x="48" y="1968"/>
                  </a:lnTo>
                  <a:lnTo>
                    <a:pt x="42" y="1962"/>
                  </a:lnTo>
                  <a:lnTo>
                    <a:pt x="48" y="1956"/>
                  </a:lnTo>
                  <a:lnTo>
                    <a:pt x="60" y="1956"/>
                  </a:lnTo>
                  <a:lnTo>
                    <a:pt x="66" y="1950"/>
                  </a:lnTo>
                  <a:lnTo>
                    <a:pt x="72" y="1950"/>
                  </a:lnTo>
                  <a:lnTo>
                    <a:pt x="78" y="1944"/>
                  </a:lnTo>
                  <a:lnTo>
                    <a:pt x="84" y="1944"/>
                  </a:lnTo>
                  <a:lnTo>
                    <a:pt x="78" y="1938"/>
                  </a:lnTo>
                  <a:lnTo>
                    <a:pt x="54" y="1938"/>
                  </a:lnTo>
                  <a:lnTo>
                    <a:pt x="48" y="1944"/>
                  </a:lnTo>
                  <a:lnTo>
                    <a:pt x="48" y="1932"/>
                  </a:lnTo>
                  <a:lnTo>
                    <a:pt x="36" y="1932"/>
                  </a:lnTo>
                  <a:lnTo>
                    <a:pt x="24" y="1944"/>
                  </a:lnTo>
                  <a:lnTo>
                    <a:pt x="6" y="1980"/>
                  </a:lnTo>
                  <a:lnTo>
                    <a:pt x="6" y="2004"/>
                  </a:lnTo>
                  <a:lnTo>
                    <a:pt x="12" y="2004"/>
                  </a:lnTo>
                  <a:lnTo>
                    <a:pt x="12" y="2010"/>
                  </a:lnTo>
                  <a:lnTo>
                    <a:pt x="18" y="2016"/>
                  </a:lnTo>
                  <a:lnTo>
                    <a:pt x="0" y="2022"/>
                  </a:lnTo>
                  <a:lnTo>
                    <a:pt x="12" y="2076"/>
                  </a:lnTo>
                  <a:lnTo>
                    <a:pt x="12" y="2082"/>
                  </a:lnTo>
                  <a:lnTo>
                    <a:pt x="6" y="2082"/>
                  </a:lnTo>
                  <a:lnTo>
                    <a:pt x="12" y="2088"/>
                  </a:lnTo>
                  <a:lnTo>
                    <a:pt x="12" y="2094"/>
                  </a:lnTo>
                  <a:lnTo>
                    <a:pt x="30" y="2094"/>
                  </a:lnTo>
                  <a:lnTo>
                    <a:pt x="30" y="2070"/>
                  </a:lnTo>
                  <a:lnTo>
                    <a:pt x="24" y="2058"/>
                  </a:lnTo>
                  <a:lnTo>
                    <a:pt x="24" y="2040"/>
                  </a:lnTo>
                  <a:lnTo>
                    <a:pt x="36" y="2028"/>
                  </a:lnTo>
                  <a:lnTo>
                    <a:pt x="42" y="2028"/>
                  </a:lnTo>
                  <a:lnTo>
                    <a:pt x="48" y="2016"/>
                  </a:lnTo>
                  <a:lnTo>
                    <a:pt x="54" y="2010"/>
                  </a:lnTo>
                  <a:lnTo>
                    <a:pt x="54" y="1986"/>
                  </a:lnTo>
                  <a:lnTo>
                    <a:pt x="84" y="1956"/>
                  </a:lnTo>
                  <a:lnTo>
                    <a:pt x="108" y="1944"/>
                  </a:lnTo>
                  <a:lnTo>
                    <a:pt x="114" y="1944"/>
                  </a:lnTo>
                  <a:lnTo>
                    <a:pt x="126" y="1938"/>
                  </a:lnTo>
                  <a:lnTo>
                    <a:pt x="126" y="1932"/>
                  </a:lnTo>
                  <a:close/>
                  <a:moveTo>
                    <a:pt x="1896" y="678"/>
                  </a:moveTo>
                  <a:lnTo>
                    <a:pt x="1896" y="690"/>
                  </a:lnTo>
                  <a:lnTo>
                    <a:pt x="1884" y="702"/>
                  </a:lnTo>
                  <a:lnTo>
                    <a:pt x="1884" y="714"/>
                  </a:lnTo>
                  <a:lnTo>
                    <a:pt x="1902" y="714"/>
                  </a:lnTo>
                  <a:lnTo>
                    <a:pt x="1926" y="708"/>
                  </a:lnTo>
                  <a:lnTo>
                    <a:pt x="1944" y="708"/>
                  </a:lnTo>
                  <a:lnTo>
                    <a:pt x="1980" y="696"/>
                  </a:lnTo>
                  <a:lnTo>
                    <a:pt x="1986" y="690"/>
                  </a:lnTo>
                  <a:lnTo>
                    <a:pt x="1992" y="690"/>
                  </a:lnTo>
                  <a:lnTo>
                    <a:pt x="2034" y="702"/>
                  </a:lnTo>
                  <a:lnTo>
                    <a:pt x="2112" y="642"/>
                  </a:lnTo>
                  <a:lnTo>
                    <a:pt x="2244" y="600"/>
                  </a:lnTo>
                  <a:lnTo>
                    <a:pt x="2370" y="564"/>
                  </a:lnTo>
                  <a:lnTo>
                    <a:pt x="2466" y="546"/>
                  </a:lnTo>
                  <a:lnTo>
                    <a:pt x="2454" y="540"/>
                  </a:lnTo>
                  <a:lnTo>
                    <a:pt x="2448" y="528"/>
                  </a:lnTo>
                  <a:lnTo>
                    <a:pt x="2436" y="522"/>
                  </a:lnTo>
                  <a:lnTo>
                    <a:pt x="2424" y="510"/>
                  </a:lnTo>
                  <a:lnTo>
                    <a:pt x="2412" y="504"/>
                  </a:lnTo>
                  <a:lnTo>
                    <a:pt x="2400" y="492"/>
                  </a:lnTo>
                  <a:lnTo>
                    <a:pt x="2352" y="492"/>
                  </a:lnTo>
                  <a:lnTo>
                    <a:pt x="2340" y="498"/>
                  </a:lnTo>
                  <a:lnTo>
                    <a:pt x="2328" y="498"/>
                  </a:lnTo>
                  <a:lnTo>
                    <a:pt x="2262" y="504"/>
                  </a:lnTo>
                  <a:lnTo>
                    <a:pt x="2226" y="480"/>
                  </a:lnTo>
                  <a:lnTo>
                    <a:pt x="2142" y="486"/>
                  </a:lnTo>
                  <a:lnTo>
                    <a:pt x="2094" y="504"/>
                  </a:lnTo>
                  <a:lnTo>
                    <a:pt x="2076" y="522"/>
                  </a:lnTo>
                  <a:lnTo>
                    <a:pt x="2064" y="552"/>
                  </a:lnTo>
                  <a:lnTo>
                    <a:pt x="2010" y="564"/>
                  </a:lnTo>
                  <a:lnTo>
                    <a:pt x="1944" y="588"/>
                  </a:lnTo>
                  <a:lnTo>
                    <a:pt x="1962" y="600"/>
                  </a:lnTo>
                  <a:lnTo>
                    <a:pt x="1842" y="654"/>
                  </a:lnTo>
                  <a:lnTo>
                    <a:pt x="1854" y="654"/>
                  </a:lnTo>
                  <a:lnTo>
                    <a:pt x="1890" y="672"/>
                  </a:lnTo>
                  <a:lnTo>
                    <a:pt x="1896" y="678"/>
                  </a:lnTo>
                  <a:close/>
                  <a:moveTo>
                    <a:pt x="198" y="1968"/>
                  </a:moveTo>
                  <a:lnTo>
                    <a:pt x="192" y="1992"/>
                  </a:lnTo>
                  <a:lnTo>
                    <a:pt x="192" y="2010"/>
                  </a:lnTo>
                  <a:lnTo>
                    <a:pt x="216" y="1998"/>
                  </a:lnTo>
                  <a:lnTo>
                    <a:pt x="198" y="1968"/>
                  </a:lnTo>
                  <a:close/>
                  <a:moveTo>
                    <a:pt x="4182" y="600"/>
                  </a:moveTo>
                  <a:lnTo>
                    <a:pt x="4194" y="606"/>
                  </a:lnTo>
                  <a:lnTo>
                    <a:pt x="4206" y="600"/>
                  </a:lnTo>
                  <a:lnTo>
                    <a:pt x="4218" y="600"/>
                  </a:lnTo>
                  <a:lnTo>
                    <a:pt x="4242" y="588"/>
                  </a:lnTo>
                  <a:lnTo>
                    <a:pt x="4308" y="588"/>
                  </a:lnTo>
                  <a:lnTo>
                    <a:pt x="4314" y="594"/>
                  </a:lnTo>
                  <a:lnTo>
                    <a:pt x="4350" y="594"/>
                  </a:lnTo>
                  <a:lnTo>
                    <a:pt x="4356" y="588"/>
                  </a:lnTo>
                  <a:lnTo>
                    <a:pt x="4356" y="582"/>
                  </a:lnTo>
                  <a:lnTo>
                    <a:pt x="4344" y="558"/>
                  </a:lnTo>
                  <a:lnTo>
                    <a:pt x="4338" y="552"/>
                  </a:lnTo>
                  <a:lnTo>
                    <a:pt x="4326" y="546"/>
                  </a:lnTo>
                  <a:lnTo>
                    <a:pt x="4230" y="546"/>
                  </a:lnTo>
                  <a:lnTo>
                    <a:pt x="4224" y="540"/>
                  </a:lnTo>
                  <a:lnTo>
                    <a:pt x="4212" y="540"/>
                  </a:lnTo>
                  <a:lnTo>
                    <a:pt x="4200" y="534"/>
                  </a:lnTo>
                  <a:lnTo>
                    <a:pt x="4188" y="534"/>
                  </a:lnTo>
                  <a:lnTo>
                    <a:pt x="4176" y="540"/>
                  </a:lnTo>
                  <a:lnTo>
                    <a:pt x="4158" y="558"/>
                  </a:lnTo>
                  <a:lnTo>
                    <a:pt x="4158" y="564"/>
                  </a:lnTo>
                  <a:lnTo>
                    <a:pt x="4176" y="576"/>
                  </a:lnTo>
                  <a:lnTo>
                    <a:pt x="4170" y="582"/>
                  </a:lnTo>
                  <a:lnTo>
                    <a:pt x="4170" y="594"/>
                  </a:lnTo>
                  <a:lnTo>
                    <a:pt x="4176" y="594"/>
                  </a:lnTo>
                  <a:lnTo>
                    <a:pt x="4182" y="600"/>
                  </a:lnTo>
                  <a:close/>
                  <a:moveTo>
                    <a:pt x="3708" y="516"/>
                  </a:moveTo>
                  <a:lnTo>
                    <a:pt x="3678" y="516"/>
                  </a:lnTo>
                  <a:lnTo>
                    <a:pt x="3624" y="510"/>
                  </a:lnTo>
                  <a:lnTo>
                    <a:pt x="3564" y="504"/>
                  </a:lnTo>
                  <a:lnTo>
                    <a:pt x="3468" y="504"/>
                  </a:lnTo>
                  <a:lnTo>
                    <a:pt x="3468" y="516"/>
                  </a:lnTo>
                  <a:lnTo>
                    <a:pt x="3462" y="522"/>
                  </a:lnTo>
                  <a:lnTo>
                    <a:pt x="3426" y="540"/>
                  </a:lnTo>
                  <a:lnTo>
                    <a:pt x="3396" y="546"/>
                  </a:lnTo>
                  <a:lnTo>
                    <a:pt x="3378" y="552"/>
                  </a:lnTo>
                  <a:lnTo>
                    <a:pt x="3372" y="552"/>
                  </a:lnTo>
                  <a:lnTo>
                    <a:pt x="3372" y="558"/>
                  </a:lnTo>
                  <a:lnTo>
                    <a:pt x="3384" y="570"/>
                  </a:lnTo>
                  <a:lnTo>
                    <a:pt x="3390" y="582"/>
                  </a:lnTo>
                  <a:lnTo>
                    <a:pt x="3390" y="594"/>
                  </a:lnTo>
                  <a:lnTo>
                    <a:pt x="3372" y="618"/>
                  </a:lnTo>
                  <a:lnTo>
                    <a:pt x="3402" y="636"/>
                  </a:lnTo>
                  <a:lnTo>
                    <a:pt x="3480" y="606"/>
                  </a:lnTo>
                  <a:lnTo>
                    <a:pt x="3474" y="600"/>
                  </a:lnTo>
                  <a:lnTo>
                    <a:pt x="3468" y="600"/>
                  </a:lnTo>
                  <a:lnTo>
                    <a:pt x="3468" y="594"/>
                  </a:lnTo>
                  <a:lnTo>
                    <a:pt x="3474" y="588"/>
                  </a:lnTo>
                  <a:lnTo>
                    <a:pt x="3486" y="582"/>
                  </a:lnTo>
                  <a:lnTo>
                    <a:pt x="3522" y="582"/>
                  </a:lnTo>
                  <a:lnTo>
                    <a:pt x="3546" y="594"/>
                  </a:lnTo>
                  <a:lnTo>
                    <a:pt x="3552" y="600"/>
                  </a:lnTo>
                  <a:lnTo>
                    <a:pt x="3606" y="594"/>
                  </a:lnTo>
                  <a:lnTo>
                    <a:pt x="3600" y="570"/>
                  </a:lnTo>
                  <a:lnTo>
                    <a:pt x="3630" y="570"/>
                  </a:lnTo>
                  <a:lnTo>
                    <a:pt x="3648" y="564"/>
                  </a:lnTo>
                  <a:lnTo>
                    <a:pt x="3666" y="564"/>
                  </a:lnTo>
                  <a:lnTo>
                    <a:pt x="3690" y="552"/>
                  </a:lnTo>
                  <a:lnTo>
                    <a:pt x="3696" y="546"/>
                  </a:lnTo>
                  <a:lnTo>
                    <a:pt x="3702" y="534"/>
                  </a:lnTo>
                  <a:lnTo>
                    <a:pt x="3714" y="522"/>
                  </a:lnTo>
                  <a:lnTo>
                    <a:pt x="3720" y="522"/>
                  </a:lnTo>
                  <a:lnTo>
                    <a:pt x="3714" y="516"/>
                  </a:lnTo>
                  <a:lnTo>
                    <a:pt x="3708" y="516"/>
                  </a:lnTo>
                  <a:close/>
                  <a:moveTo>
                    <a:pt x="3792" y="150"/>
                  </a:moveTo>
                  <a:lnTo>
                    <a:pt x="3738" y="156"/>
                  </a:lnTo>
                  <a:lnTo>
                    <a:pt x="3756" y="180"/>
                  </a:lnTo>
                  <a:lnTo>
                    <a:pt x="3792" y="150"/>
                  </a:lnTo>
                  <a:close/>
                  <a:moveTo>
                    <a:pt x="3612" y="480"/>
                  </a:moveTo>
                  <a:lnTo>
                    <a:pt x="3636" y="468"/>
                  </a:lnTo>
                  <a:lnTo>
                    <a:pt x="3642" y="456"/>
                  </a:lnTo>
                  <a:lnTo>
                    <a:pt x="3654" y="450"/>
                  </a:lnTo>
                  <a:lnTo>
                    <a:pt x="3660" y="438"/>
                  </a:lnTo>
                  <a:lnTo>
                    <a:pt x="3660" y="432"/>
                  </a:lnTo>
                  <a:lnTo>
                    <a:pt x="3654" y="426"/>
                  </a:lnTo>
                  <a:lnTo>
                    <a:pt x="3642" y="426"/>
                  </a:lnTo>
                  <a:lnTo>
                    <a:pt x="3630" y="420"/>
                  </a:lnTo>
                  <a:lnTo>
                    <a:pt x="3588" y="420"/>
                  </a:lnTo>
                  <a:lnTo>
                    <a:pt x="3570" y="426"/>
                  </a:lnTo>
                  <a:lnTo>
                    <a:pt x="3552" y="426"/>
                  </a:lnTo>
                  <a:lnTo>
                    <a:pt x="3534" y="438"/>
                  </a:lnTo>
                  <a:lnTo>
                    <a:pt x="3516" y="444"/>
                  </a:lnTo>
                  <a:lnTo>
                    <a:pt x="3504" y="450"/>
                  </a:lnTo>
                  <a:lnTo>
                    <a:pt x="3504" y="462"/>
                  </a:lnTo>
                  <a:lnTo>
                    <a:pt x="3528" y="468"/>
                  </a:lnTo>
                  <a:lnTo>
                    <a:pt x="3600" y="480"/>
                  </a:lnTo>
                  <a:lnTo>
                    <a:pt x="3612" y="480"/>
                  </a:lnTo>
                  <a:close/>
                  <a:moveTo>
                    <a:pt x="3954" y="180"/>
                  </a:moveTo>
                  <a:lnTo>
                    <a:pt x="3900" y="192"/>
                  </a:lnTo>
                  <a:lnTo>
                    <a:pt x="3936" y="210"/>
                  </a:lnTo>
                  <a:lnTo>
                    <a:pt x="3924" y="216"/>
                  </a:lnTo>
                  <a:lnTo>
                    <a:pt x="3918" y="222"/>
                  </a:lnTo>
                  <a:lnTo>
                    <a:pt x="3918" y="228"/>
                  </a:lnTo>
                  <a:lnTo>
                    <a:pt x="3924" y="234"/>
                  </a:lnTo>
                  <a:lnTo>
                    <a:pt x="3936" y="240"/>
                  </a:lnTo>
                  <a:lnTo>
                    <a:pt x="3966" y="240"/>
                  </a:lnTo>
                  <a:lnTo>
                    <a:pt x="3942" y="252"/>
                  </a:lnTo>
                  <a:lnTo>
                    <a:pt x="3954" y="252"/>
                  </a:lnTo>
                  <a:lnTo>
                    <a:pt x="4002" y="276"/>
                  </a:lnTo>
                  <a:lnTo>
                    <a:pt x="4014" y="276"/>
                  </a:lnTo>
                  <a:lnTo>
                    <a:pt x="4026" y="270"/>
                  </a:lnTo>
                  <a:lnTo>
                    <a:pt x="4032" y="264"/>
                  </a:lnTo>
                  <a:lnTo>
                    <a:pt x="4044" y="258"/>
                  </a:lnTo>
                  <a:lnTo>
                    <a:pt x="4050" y="252"/>
                  </a:lnTo>
                  <a:lnTo>
                    <a:pt x="4074" y="246"/>
                  </a:lnTo>
                  <a:lnTo>
                    <a:pt x="4086" y="258"/>
                  </a:lnTo>
                  <a:lnTo>
                    <a:pt x="4092" y="270"/>
                  </a:lnTo>
                  <a:lnTo>
                    <a:pt x="4098" y="276"/>
                  </a:lnTo>
                  <a:lnTo>
                    <a:pt x="4104" y="270"/>
                  </a:lnTo>
                  <a:lnTo>
                    <a:pt x="4116" y="270"/>
                  </a:lnTo>
                  <a:lnTo>
                    <a:pt x="4128" y="264"/>
                  </a:lnTo>
                  <a:lnTo>
                    <a:pt x="4134" y="258"/>
                  </a:lnTo>
                  <a:lnTo>
                    <a:pt x="4146" y="258"/>
                  </a:lnTo>
                  <a:lnTo>
                    <a:pt x="4152" y="252"/>
                  </a:lnTo>
                  <a:lnTo>
                    <a:pt x="4158" y="252"/>
                  </a:lnTo>
                  <a:lnTo>
                    <a:pt x="4170" y="246"/>
                  </a:lnTo>
                  <a:lnTo>
                    <a:pt x="4176" y="234"/>
                  </a:lnTo>
                  <a:lnTo>
                    <a:pt x="4182" y="228"/>
                  </a:lnTo>
                  <a:lnTo>
                    <a:pt x="4194" y="246"/>
                  </a:lnTo>
                  <a:lnTo>
                    <a:pt x="4218" y="222"/>
                  </a:lnTo>
                  <a:lnTo>
                    <a:pt x="4218" y="216"/>
                  </a:lnTo>
                  <a:lnTo>
                    <a:pt x="4236" y="210"/>
                  </a:lnTo>
                  <a:lnTo>
                    <a:pt x="4326" y="210"/>
                  </a:lnTo>
                  <a:lnTo>
                    <a:pt x="4332" y="204"/>
                  </a:lnTo>
                  <a:lnTo>
                    <a:pt x="4332" y="192"/>
                  </a:lnTo>
                  <a:lnTo>
                    <a:pt x="4266" y="186"/>
                  </a:lnTo>
                  <a:lnTo>
                    <a:pt x="4302" y="174"/>
                  </a:lnTo>
                  <a:lnTo>
                    <a:pt x="4302" y="132"/>
                  </a:lnTo>
                  <a:lnTo>
                    <a:pt x="4278" y="132"/>
                  </a:lnTo>
                  <a:lnTo>
                    <a:pt x="4266" y="138"/>
                  </a:lnTo>
                  <a:lnTo>
                    <a:pt x="4260" y="144"/>
                  </a:lnTo>
                  <a:lnTo>
                    <a:pt x="4248" y="150"/>
                  </a:lnTo>
                  <a:lnTo>
                    <a:pt x="4242" y="126"/>
                  </a:lnTo>
                  <a:lnTo>
                    <a:pt x="4194" y="132"/>
                  </a:lnTo>
                  <a:lnTo>
                    <a:pt x="4194" y="120"/>
                  </a:lnTo>
                  <a:lnTo>
                    <a:pt x="4176" y="84"/>
                  </a:lnTo>
                  <a:lnTo>
                    <a:pt x="4140" y="84"/>
                  </a:lnTo>
                  <a:lnTo>
                    <a:pt x="4122" y="90"/>
                  </a:lnTo>
                  <a:lnTo>
                    <a:pt x="4110" y="96"/>
                  </a:lnTo>
                  <a:lnTo>
                    <a:pt x="4104" y="102"/>
                  </a:lnTo>
                  <a:lnTo>
                    <a:pt x="4098" y="102"/>
                  </a:lnTo>
                  <a:lnTo>
                    <a:pt x="4020" y="108"/>
                  </a:lnTo>
                  <a:lnTo>
                    <a:pt x="4044" y="126"/>
                  </a:lnTo>
                  <a:lnTo>
                    <a:pt x="3996" y="126"/>
                  </a:lnTo>
                  <a:lnTo>
                    <a:pt x="3984" y="132"/>
                  </a:lnTo>
                  <a:lnTo>
                    <a:pt x="3972" y="132"/>
                  </a:lnTo>
                  <a:lnTo>
                    <a:pt x="3966" y="138"/>
                  </a:lnTo>
                  <a:lnTo>
                    <a:pt x="3984" y="156"/>
                  </a:lnTo>
                  <a:lnTo>
                    <a:pt x="3972" y="156"/>
                  </a:lnTo>
                  <a:lnTo>
                    <a:pt x="3936" y="150"/>
                  </a:lnTo>
                  <a:lnTo>
                    <a:pt x="3906" y="156"/>
                  </a:lnTo>
                  <a:lnTo>
                    <a:pt x="3888" y="168"/>
                  </a:lnTo>
                  <a:lnTo>
                    <a:pt x="3888" y="174"/>
                  </a:lnTo>
                  <a:lnTo>
                    <a:pt x="3894" y="180"/>
                  </a:lnTo>
                  <a:lnTo>
                    <a:pt x="3954" y="180"/>
                  </a:lnTo>
                  <a:close/>
                  <a:moveTo>
                    <a:pt x="3972" y="294"/>
                  </a:moveTo>
                  <a:lnTo>
                    <a:pt x="3954" y="300"/>
                  </a:lnTo>
                  <a:lnTo>
                    <a:pt x="3942" y="306"/>
                  </a:lnTo>
                  <a:lnTo>
                    <a:pt x="3936" y="312"/>
                  </a:lnTo>
                  <a:lnTo>
                    <a:pt x="3936" y="318"/>
                  </a:lnTo>
                  <a:lnTo>
                    <a:pt x="3966" y="324"/>
                  </a:lnTo>
                  <a:lnTo>
                    <a:pt x="3972" y="324"/>
                  </a:lnTo>
                  <a:lnTo>
                    <a:pt x="3990" y="306"/>
                  </a:lnTo>
                  <a:lnTo>
                    <a:pt x="3990" y="300"/>
                  </a:lnTo>
                  <a:lnTo>
                    <a:pt x="3984" y="294"/>
                  </a:lnTo>
                  <a:lnTo>
                    <a:pt x="3972" y="294"/>
                  </a:lnTo>
                  <a:close/>
                  <a:moveTo>
                    <a:pt x="3738" y="336"/>
                  </a:moveTo>
                  <a:lnTo>
                    <a:pt x="3726" y="336"/>
                  </a:lnTo>
                  <a:lnTo>
                    <a:pt x="3720" y="330"/>
                  </a:lnTo>
                  <a:lnTo>
                    <a:pt x="3672" y="330"/>
                  </a:lnTo>
                  <a:lnTo>
                    <a:pt x="3636" y="336"/>
                  </a:lnTo>
                  <a:lnTo>
                    <a:pt x="3624" y="342"/>
                  </a:lnTo>
                  <a:lnTo>
                    <a:pt x="3642" y="360"/>
                  </a:lnTo>
                  <a:lnTo>
                    <a:pt x="3654" y="360"/>
                  </a:lnTo>
                  <a:lnTo>
                    <a:pt x="3660" y="378"/>
                  </a:lnTo>
                  <a:lnTo>
                    <a:pt x="3768" y="378"/>
                  </a:lnTo>
                  <a:lnTo>
                    <a:pt x="3768" y="390"/>
                  </a:lnTo>
                  <a:lnTo>
                    <a:pt x="3762" y="396"/>
                  </a:lnTo>
                  <a:lnTo>
                    <a:pt x="3762" y="408"/>
                  </a:lnTo>
                  <a:lnTo>
                    <a:pt x="3708" y="450"/>
                  </a:lnTo>
                  <a:lnTo>
                    <a:pt x="3732" y="456"/>
                  </a:lnTo>
                  <a:lnTo>
                    <a:pt x="3720" y="468"/>
                  </a:lnTo>
                  <a:lnTo>
                    <a:pt x="3714" y="468"/>
                  </a:lnTo>
                  <a:lnTo>
                    <a:pt x="3708" y="474"/>
                  </a:lnTo>
                  <a:lnTo>
                    <a:pt x="3708" y="480"/>
                  </a:lnTo>
                  <a:lnTo>
                    <a:pt x="3726" y="480"/>
                  </a:lnTo>
                  <a:lnTo>
                    <a:pt x="3738" y="474"/>
                  </a:lnTo>
                  <a:lnTo>
                    <a:pt x="3744" y="474"/>
                  </a:lnTo>
                  <a:lnTo>
                    <a:pt x="3756" y="468"/>
                  </a:lnTo>
                  <a:lnTo>
                    <a:pt x="3756" y="480"/>
                  </a:lnTo>
                  <a:lnTo>
                    <a:pt x="3792" y="480"/>
                  </a:lnTo>
                  <a:lnTo>
                    <a:pt x="3810" y="474"/>
                  </a:lnTo>
                  <a:lnTo>
                    <a:pt x="3822" y="468"/>
                  </a:lnTo>
                  <a:lnTo>
                    <a:pt x="3840" y="468"/>
                  </a:lnTo>
                  <a:lnTo>
                    <a:pt x="3846" y="462"/>
                  </a:lnTo>
                  <a:lnTo>
                    <a:pt x="3852" y="462"/>
                  </a:lnTo>
                  <a:lnTo>
                    <a:pt x="3858" y="486"/>
                  </a:lnTo>
                  <a:lnTo>
                    <a:pt x="3924" y="480"/>
                  </a:lnTo>
                  <a:lnTo>
                    <a:pt x="4002" y="498"/>
                  </a:lnTo>
                  <a:lnTo>
                    <a:pt x="4098" y="486"/>
                  </a:lnTo>
                  <a:lnTo>
                    <a:pt x="4128" y="468"/>
                  </a:lnTo>
                  <a:lnTo>
                    <a:pt x="4122" y="474"/>
                  </a:lnTo>
                  <a:lnTo>
                    <a:pt x="4122" y="486"/>
                  </a:lnTo>
                  <a:lnTo>
                    <a:pt x="4260" y="486"/>
                  </a:lnTo>
                  <a:lnTo>
                    <a:pt x="4272" y="468"/>
                  </a:lnTo>
                  <a:lnTo>
                    <a:pt x="4338" y="438"/>
                  </a:lnTo>
                  <a:lnTo>
                    <a:pt x="4320" y="432"/>
                  </a:lnTo>
                  <a:lnTo>
                    <a:pt x="4320" y="420"/>
                  </a:lnTo>
                  <a:lnTo>
                    <a:pt x="4314" y="420"/>
                  </a:lnTo>
                  <a:lnTo>
                    <a:pt x="4308" y="414"/>
                  </a:lnTo>
                  <a:lnTo>
                    <a:pt x="4290" y="414"/>
                  </a:lnTo>
                  <a:lnTo>
                    <a:pt x="4278" y="408"/>
                  </a:lnTo>
                  <a:lnTo>
                    <a:pt x="4260" y="408"/>
                  </a:lnTo>
                  <a:lnTo>
                    <a:pt x="4242" y="402"/>
                  </a:lnTo>
                  <a:lnTo>
                    <a:pt x="4206" y="402"/>
                  </a:lnTo>
                  <a:lnTo>
                    <a:pt x="4164" y="414"/>
                  </a:lnTo>
                  <a:lnTo>
                    <a:pt x="4116" y="420"/>
                  </a:lnTo>
                  <a:lnTo>
                    <a:pt x="4074" y="426"/>
                  </a:lnTo>
                  <a:lnTo>
                    <a:pt x="4038" y="438"/>
                  </a:lnTo>
                  <a:lnTo>
                    <a:pt x="4026" y="438"/>
                  </a:lnTo>
                  <a:lnTo>
                    <a:pt x="4014" y="432"/>
                  </a:lnTo>
                  <a:lnTo>
                    <a:pt x="4008" y="426"/>
                  </a:lnTo>
                  <a:lnTo>
                    <a:pt x="3996" y="420"/>
                  </a:lnTo>
                  <a:lnTo>
                    <a:pt x="3984" y="420"/>
                  </a:lnTo>
                  <a:lnTo>
                    <a:pt x="3972" y="426"/>
                  </a:lnTo>
                  <a:lnTo>
                    <a:pt x="3960" y="426"/>
                  </a:lnTo>
                  <a:lnTo>
                    <a:pt x="3948" y="432"/>
                  </a:lnTo>
                  <a:lnTo>
                    <a:pt x="3942" y="438"/>
                  </a:lnTo>
                  <a:lnTo>
                    <a:pt x="3936" y="438"/>
                  </a:lnTo>
                  <a:lnTo>
                    <a:pt x="3912" y="414"/>
                  </a:lnTo>
                  <a:lnTo>
                    <a:pt x="3894" y="426"/>
                  </a:lnTo>
                  <a:lnTo>
                    <a:pt x="3864" y="420"/>
                  </a:lnTo>
                  <a:lnTo>
                    <a:pt x="3894" y="408"/>
                  </a:lnTo>
                  <a:lnTo>
                    <a:pt x="3876" y="396"/>
                  </a:lnTo>
                  <a:lnTo>
                    <a:pt x="3822" y="408"/>
                  </a:lnTo>
                  <a:lnTo>
                    <a:pt x="3858" y="396"/>
                  </a:lnTo>
                  <a:lnTo>
                    <a:pt x="3858" y="390"/>
                  </a:lnTo>
                  <a:lnTo>
                    <a:pt x="3924" y="384"/>
                  </a:lnTo>
                  <a:lnTo>
                    <a:pt x="3888" y="372"/>
                  </a:lnTo>
                  <a:lnTo>
                    <a:pt x="3870" y="372"/>
                  </a:lnTo>
                  <a:lnTo>
                    <a:pt x="3876" y="366"/>
                  </a:lnTo>
                  <a:lnTo>
                    <a:pt x="3876" y="360"/>
                  </a:lnTo>
                  <a:lnTo>
                    <a:pt x="3870" y="354"/>
                  </a:lnTo>
                  <a:lnTo>
                    <a:pt x="3840" y="354"/>
                  </a:lnTo>
                  <a:lnTo>
                    <a:pt x="3822" y="360"/>
                  </a:lnTo>
                  <a:lnTo>
                    <a:pt x="3804" y="360"/>
                  </a:lnTo>
                  <a:lnTo>
                    <a:pt x="3786" y="366"/>
                  </a:lnTo>
                  <a:lnTo>
                    <a:pt x="3774" y="354"/>
                  </a:lnTo>
                  <a:lnTo>
                    <a:pt x="3762" y="348"/>
                  </a:lnTo>
                  <a:lnTo>
                    <a:pt x="3756" y="342"/>
                  </a:lnTo>
                  <a:lnTo>
                    <a:pt x="3744" y="336"/>
                  </a:lnTo>
                  <a:lnTo>
                    <a:pt x="3738" y="336"/>
                  </a:lnTo>
                  <a:close/>
                  <a:moveTo>
                    <a:pt x="3264" y="420"/>
                  </a:moveTo>
                  <a:lnTo>
                    <a:pt x="3282" y="420"/>
                  </a:lnTo>
                  <a:lnTo>
                    <a:pt x="3300" y="426"/>
                  </a:lnTo>
                  <a:lnTo>
                    <a:pt x="3318" y="426"/>
                  </a:lnTo>
                  <a:lnTo>
                    <a:pt x="3330" y="432"/>
                  </a:lnTo>
                  <a:lnTo>
                    <a:pt x="3342" y="432"/>
                  </a:lnTo>
                  <a:lnTo>
                    <a:pt x="3330" y="444"/>
                  </a:lnTo>
                  <a:lnTo>
                    <a:pt x="3324" y="444"/>
                  </a:lnTo>
                  <a:lnTo>
                    <a:pt x="3324" y="456"/>
                  </a:lnTo>
                  <a:lnTo>
                    <a:pt x="3438" y="456"/>
                  </a:lnTo>
                  <a:lnTo>
                    <a:pt x="3462" y="444"/>
                  </a:lnTo>
                  <a:lnTo>
                    <a:pt x="3462" y="432"/>
                  </a:lnTo>
                  <a:lnTo>
                    <a:pt x="3468" y="426"/>
                  </a:lnTo>
                  <a:lnTo>
                    <a:pt x="3480" y="426"/>
                  </a:lnTo>
                  <a:lnTo>
                    <a:pt x="3492" y="420"/>
                  </a:lnTo>
                  <a:lnTo>
                    <a:pt x="3504" y="420"/>
                  </a:lnTo>
                  <a:lnTo>
                    <a:pt x="3510" y="414"/>
                  </a:lnTo>
                  <a:lnTo>
                    <a:pt x="3510" y="408"/>
                  </a:lnTo>
                  <a:lnTo>
                    <a:pt x="3522" y="396"/>
                  </a:lnTo>
                  <a:lnTo>
                    <a:pt x="3534" y="390"/>
                  </a:lnTo>
                  <a:lnTo>
                    <a:pt x="3540" y="384"/>
                  </a:lnTo>
                  <a:lnTo>
                    <a:pt x="3552" y="378"/>
                  </a:lnTo>
                  <a:lnTo>
                    <a:pt x="3552" y="372"/>
                  </a:lnTo>
                  <a:lnTo>
                    <a:pt x="3546" y="366"/>
                  </a:lnTo>
                  <a:lnTo>
                    <a:pt x="3534" y="360"/>
                  </a:lnTo>
                  <a:lnTo>
                    <a:pt x="3510" y="360"/>
                  </a:lnTo>
                  <a:lnTo>
                    <a:pt x="3504" y="366"/>
                  </a:lnTo>
                  <a:lnTo>
                    <a:pt x="3492" y="366"/>
                  </a:lnTo>
                  <a:lnTo>
                    <a:pt x="3486" y="360"/>
                  </a:lnTo>
                  <a:lnTo>
                    <a:pt x="3474" y="360"/>
                  </a:lnTo>
                  <a:lnTo>
                    <a:pt x="3462" y="354"/>
                  </a:lnTo>
                  <a:lnTo>
                    <a:pt x="3450" y="354"/>
                  </a:lnTo>
                  <a:lnTo>
                    <a:pt x="3432" y="348"/>
                  </a:lnTo>
                  <a:lnTo>
                    <a:pt x="3426" y="354"/>
                  </a:lnTo>
                  <a:lnTo>
                    <a:pt x="3420" y="354"/>
                  </a:lnTo>
                  <a:lnTo>
                    <a:pt x="3414" y="366"/>
                  </a:lnTo>
                  <a:lnTo>
                    <a:pt x="3414" y="396"/>
                  </a:lnTo>
                  <a:lnTo>
                    <a:pt x="3396" y="378"/>
                  </a:lnTo>
                  <a:lnTo>
                    <a:pt x="3384" y="372"/>
                  </a:lnTo>
                  <a:lnTo>
                    <a:pt x="3366" y="372"/>
                  </a:lnTo>
                  <a:lnTo>
                    <a:pt x="3354" y="384"/>
                  </a:lnTo>
                  <a:lnTo>
                    <a:pt x="3348" y="396"/>
                  </a:lnTo>
                  <a:lnTo>
                    <a:pt x="3330" y="414"/>
                  </a:lnTo>
                  <a:lnTo>
                    <a:pt x="3324" y="414"/>
                  </a:lnTo>
                  <a:lnTo>
                    <a:pt x="3300" y="366"/>
                  </a:lnTo>
                  <a:lnTo>
                    <a:pt x="3288" y="360"/>
                  </a:lnTo>
                  <a:lnTo>
                    <a:pt x="3258" y="360"/>
                  </a:lnTo>
                  <a:lnTo>
                    <a:pt x="3246" y="366"/>
                  </a:lnTo>
                  <a:lnTo>
                    <a:pt x="3240" y="372"/>
                  </a:lnTo>
                  <a:lnTo>
                    <a:pt x="3240" y="396"/>
                  </a:lnTo>
                  <a:lnTo>
                    <a:pt x="3246" y="408"/>
                  </a:lnTo>
                  <a:lnTo>
                    <a:pt x="3258" y="414"/>
                  </a:lnTo>
                  <a:lnTo>
                    <a:pt x="3264" y="420"/>
                  </a:lnTo>
                  <a:close/>
                  <a:moveTo>
                    <a:pt x="3720" y="288"/>
                  </a:moveTo>
                  <a:lnTo>
                    <a:pt x="3726" y="288"/>
                  </a:lnTo>
                  <a:lnTo>
                    <a:pt x="3732" y="294"/>
                  </a:lnTo>
                  <a:lnTo>
                    <a:pt x="3738" y="306"/>
                  </a:lnTo>
                  <a:lnTo>
                    <a:pt x="3768" y="306"/>
                  </a:lnTo>
                  <a:lnTo>
                    <a:pt x="3780" y="300"/>
                  </a:lnTo>
                  <a:lnTo>
                    <a:pt x="3834" y="300"/>
                  </a:lnTo>
                  <a:lnTo>
                    <a:pt x="3834" y="294"/>
                  </a:lnTo>
                  <a:lnTo>
                    <a:pt x="3828" y="294"/>
                  </a:lnTo>
                  <a:lnTo>
                    <a:pt x="3822" y="288"/>
                  </a:lnTo>
                  <a:lnTo>
                    <a:pt x="3810" y="288"/>
                  </a:lnTo>
                  <a:lnTo>
                    <a:pt x="3804" y="282"/>
                  </a:lnTo>
                  <a:lnTo>
                    <a:pt x="3792" y="282"/>
                  </a:lnTo>
                  <a:lnTo>
                    <a:pt x="3804" y="270"/>
                  </a:lnTo>
                  <a:lnTo>
                    <a:pt x="3816" y="264"/>
                  </a:lnTo>
                  <a:lnTo>
                    <a:pt x="3822" y="264"/>
                  </a:lnTo>
                  <a:lnTo>
                    <a:pt x="3828" y="258"/>
                  </a:lnTo>
                  <a:lnTo>
                    <a:pt x="3822" y="258"/>
                  </a:lnTo>
                  <a:lnTo>
                    <a:pt x="3810" y="252"/>
                  </a:lnTo>
                  <a:lnTo>
                    <a:pt x="3738" y="228"/>
                  </a:lnTo>
                  <a:lnTo>
                    <a:pt x="3732" y="228"/>
                  </a:lnTo>
                  <a:lnTo>
                    <a:pt x="3726" y="234"/>
                  </a:lnTo>
                  <a:lnTo>
                    <a:pt x="3714" y="240"/>
                  </a:lnTo>
                  <a:lnTo>
                    <a:pt x="3702" y="240"/>
                  </a:lnTo>
                  <a:lnTo>
                    <a:pt x="3690" y="252"/>
                  </a:lnTo>
                  <a:lnTo>
                    <a:pt x="3690" y="258"/>
                  </a:lnTo>
                  <a:lnTo>
                    <a:pt x="3696" y="264"/>
                  </a:lnTo>
                  <a:lnTo>
                    <a:pt x="3702" y="276"/>
                  </a:lnTo>
                  <a:lnTo>
                    <a:pt x="3714" y="282"/>
                  </a:lnTo>
                  <a:lnTo>
                    <a:pt x="3720" y="288"/>
                  </a:lnTo>
                  <a:close/>
                  <a:moveTo>
                    <a:pt x="3288" y="504"/>
                  </a:moveTo>
                  <a:lnTo>
                    <a:pt x="3270" y="504"/>
                  </a:lnTo>
                  <a:lnTo>
                    <a:pt x="3234" y="510"/>
                  </a:lnTo>
                  <a:lnTo>
                    <a:pt x="3186" y="516"/>
                  </a:lnTo>
                  <a:lnTo>
                    <a:pt x="3144" y="528"/>
                  </a:lnTo>
                  <a:lnTo>
                    <a:pt x="3132" y="534"/>
                  </a:lnTo>
                  <a:lnTo>
                    <a:pt x="3126" y="540"/>
                  </a:lnTo>
                  <a:lnTo>
                    <a:pt x="3132" y="540"/>
                  </a:lnTo>
                  <a:lnTo>
                    <a:pt x="3150" y="558"/>
                  </a:lnTo>
                  <a:lnTo>
                    <a:pt x="3156" y="570"/>
                  </a:lnTo>
                  <a:lnTo>
                    <a:pt x="3156" y="576"/>
                  </a:lnTo>
                  <a:lnTo>
                    <a:pt x="3138" y="582"/>
                  </a:lnTo>
                  <a:lnTo>
                    <a:pt x="3120" y="570"/>
                  </a:lnTo>
                  <a:lnTo>
                    <a:pt x="3090" y="564"/>
                  </a:lnTo>
                  <a:lnTo>
                    <a:pt x="3048" y="570"/>
                  </a:lnTo>
                  <a:lnTo>
                    <a:pt x="3066" y="606"/>
                  </a:lnTo>
                  <a:lnTo>
                    <a:pt x="3072" y="612"/>
                  </a:lnTo>
                  <a:lnTo>
                    <a:pt x="3084" y="618"/>
                  </a:lnTo>
                  <a:lnTo>
                    <a:pt x="3102" y="624"/>
                  </a:lnTo>
                  <a:lnTo>
                    <a:pt x="3114" y="630"/>
                  </a:lnTo>
                  <a:lnTo>
                    <a:pt x="3120" y="642"/>
                  </a:lnTo>
                  <a:lnTo>
                    <a:pt x="3120" y="654"/>
                  </a:lnTo>
                  <a:lnTo>
                    <a:pt x="3126" y="666"/>
                  </a:lnTo>
                  <a:lnTo>
                    <a:pt x="3126" y="678"/>
                  </a:lnTo>
                  <a:lnTo>
                    <a:pt x="3144" y="678"/>
                  </a:lnTo>
                  <a:lnTo>
                    <a:pt x="3228" y="666"/>
                  </a:lnTo>
                  <a:lnTo>
                    <a:pt x="3264" y="660"/>
                  </a:lnTo>
                  <a:lnTo>
                    <a:pt x="3276" y="654"/>
                  </a:lnTo>
                  <a:lnTo>
                    <a:pt x="3282" y="642"/>
                  </a:lnTo>
                  <a:lnTo>
                    <a:pt x="3288" y="624"/>
                  </a:lnTo>
                  <a:lnTo>
                    <a:pt x="3300" y="600"/>
                  </a:lnTo>
                  <a:lnTo>
                    <a:pt x="3300" y="588"/>
                  </a:lnTo>
                  <a:lnTo>
                    <a:pt x="3228" y="576"/>
                  </a:lnTo>
                  <a:lnTo>
                    <a:pt x="3240" y="570"/>
                  </a:lnTo>
                  <a:lnTo>
                    <a:pt x="3348" y="534"/>
                  </a:lnTo>
                  <a:lnTo>
                    <a:pt x="3360" y="528"/>
                  </a:lnTo>
                  <a:lnTo>
                    <a:pt x="3354" y="522"/>
                  </a:lnTo>
                  <a:lnTo>
                    <a:pt x="3342" y="516"/>
                  </a:lnTo>
                  <a:lnTo>
                    <a:pt x="3324" y="510"/>
                  </a:lnTo>
                  <a:lnTo>
                    <a:pt x="3312" y="510"/>
                  </a:lnTo>
                  <a:lnTo>
                    <a:pt x="3300" y="504"/>
                  </a:lnTo>
                  <a:lnTo>
                    <a:pt x="3288" y="504"/>
                  </a:lnTo>
                  <a:close/>
                  <a:moveTo>
                    <a:pt x="2898" y="744"/>
                  </a:moveTo>
                  <a:lnTo>
                    <a:pt x="2880" y="738"/>
                  </a:lnTo>
                  <a:lnTo>
                    <a:pt x="2796" y="738"/>
                  </a:lnTo>
                  <a:lnTo>
                    <a:pt x="2874" y="696"/>
                  </a:lnTo>
                  <a:lnTo>
                    <a:pt x="2880" y="684"/>
                  </a:lnTo>
                  <a:lnTo>
                    <a:pt x="2886" y="654"/>
                  </a:lnTo>
                  <a:lnTo>
                    <a:pt x="2898" y="624"/>
                  </a:lnTo>
                  <a:lnTo>
                    <a:pt x="2898" y="588"/>
                  </a:lnTo>
                  <a:lnTo>
                    <a:pt x="2880" y="570"/>
                  </a:lnTo>
                  <a:lnTo>
                    <a:pt x="2850" y="570"/>
                  </a:lnTo>
                  <a:lnTo>
                    <a:pt x="2814" y="576"/>
                  </a:lnTo>
                  <a:lnTo>
                    <a:pt x="2796" y="582"/>
                  </a:lnTo>
                  <a:lnTo>
                    <a:pt x="2784" y="588"/>
                  </a:lnTo>
                  <a:lnTo>
                    <a:pt x="2784" y="594"/>
                  </a:lnTo>
                  <a:lnTo>
                    <a:pt x="2766" y="612"/>
                  </a:lnTo>
                  <a:lnTo>
                    <a:pt x="2760" y="630"/>
                  </a:lnTo>
                  <a:lnTo>
                    <a:pt x="2736" y="654"/>
                  </a:lnTo>
                  <a:lnTo>
                    <a:pt x="2718" y="666"/>
                  </a:lnTo>
                  <a:lnTo>
                    <a:pt x="2706" y="672"/>
                  </a:lnTo>
                  <a:lnTo>
                    <a:pt x="2700" y="672"/>
                  </a:lnTo>
                  <a:lnTo>
                    <a:pt x="2694" y="666"/>
                  </a:lnTo>
                  <a:lnTo>
                    <a:pt x="2694" y="660"/>
                  </a:lnTo>
                  <a:lnTo>
                    <a:pt x="2700" y="654"/>
                  </a:lnTo>
                  <a:lnTo>
                    <a:pt x="2706" y="642"/>
                  </a:lnTo>
                  <a:lnTo>
                    <a:pt x="2712" y="636"/>
                  </a:lnTo>
                  <a:lnTo>
                    <a:pt x="2718" y="624"/>
                  </a:lnTo>
                  <a:lnTo>
                    <a:pt x="2718" y="612"/>
                  </a:lnTo>
                  <a:lnTo>
                    <a:pt x="2724" y="606"/>
                  </a:lnTo>
                  <a:lnTo>
                    <a:pt x="2724" y="600"/>
                  </a:lnTo>
                  <a:lnTo>
                    <a:pt x="2706" y="594"/>
                  </a:lnTo>
                  <a:lnTo>
                    <a:pt x="2676" y="588"/>
                  </a:lnTo>
                  <a:lnTo>
                    <a:pt x="2628" y="588"/>
                  </a:lnTo>
                  <a:lnTo>
                    <a:pt x="2622" y="606"/>
                  </a:lnTo>
                  <a:lnTo>
                    <a:pt x="2610" y="612"/>
                  </a:lnTo>
                  <a:lnTo>
                    <a:pt x="2586" y="618"/>
                  </a:lnTo>
                  <a:lnTo>
                    <a:pt x="2550" y="624"/>
                  </a:lnTo>
                  <a:lnTo>
                    <a:pt x="2508" y="630"/>
                  </a:lnTo>
                  <a:lnTo>
                    <a:pt x="2490" y="630"/>
                  </a:lnTo>
                  <a:lnTo>
                    <a:pt x="2496" y="624"/>
                  </a:lnTo>
                  <a:lnTo>
                    <a:pt x="2508" y="618"/>
                  </a:lnTo>
                  <a:lnTo>
                    <a:pt x="2520" y="618"/>
                  </a:lnTo>
                  <a:lnTo>
                    <a:pt x="2538" y="612"/>
                  </a:lnTo>
                  <a:lnTo>
                    <a:pt x="2550" y="606"/>
                  </a:lnTo>
                  <a:lnTo>
                    <a:pt x="2586" y="594"/>
                  </a:lnTo>
                  <a:lnTo>
                    <a:pt x="2598" y="588"/>
                  </a:lnTo>
                  <a:lnTo>
                    <a:pt x="2604" y="588"/>
                  </a:lnTo>
                  <a:lnTo>
                    <a:pt x="2604" y="582"/>
                  </a:lnTo>
                  <a:lnTo>
                    <a:pt x="2592" y="576"/>
                  </a:lnTo>
                  <a:lnTo>
                    <a:pt x="2556" y="576"/>
                  </a:lnTo>
                  <a:lnTo>
                    <a:pt x="2496" y="594"/>
                  </a:lnTo>
                  <a:lnTo>
                    <a:pt x="2460" y="600"/>
                  </a:lnTo>
                  <a:lnTo>
                    <a:pt x="2466" y="594"/>
                  </a:lnTo>
                  <a:lnTo>
                    <a:pt x="2478" y="588"/>
                  </a:lnTo>
                  <a:lnTo>
                    <a:pt x="2490" y="576"/>
                  </a:lnTo>
                  <a:lnTo>
                    <a:pt x="2502" y="570"/>
                  </a:lnTo>
                  <a:lnTo>
                    <a:pt x="2514" y="558"/>
                  </a:lnTo>
                  <a:lnTo>
                    <a:pt x="2508" y="558"/>
                  </a:lnTo>
                  <a:lnTo>
                    <a:pt x="2508" y="552"/>
                  </a:lnTo>
                  <a:lnTo>
                    <a:pt x="2496" y="552"/>
                  </a:lnTo>
                  <a:lnTo>
                    <a:pt x="2346" y="600"/>
                  </a:lnTo>
                  <a:lnTo>
                    <a:pt x="2328" y="600"/>
                  </a:lnTo>
                  <a:lnTo>
                    <a:pt x="2244" y="624"/>
                  </a:lnTo>
                  <a:lnTo>
                    <a:pt x="2250" y="642"/>
                  </a:lnTo>
                  <a:lnTo>
                    <a:pt x="2190" y="660"/>
                  </a:lnTo>
                  <a:lnTo>
                    <a:pt x="2172" y="678"/>
                  </a:lnTo>
                  <a:lnTo>
                    <a:pt x="2202" y="690"/>
                  </a:lnTo>
                  <a:lnTo>
                    <a:pt x="2208" y="684"/>
                  </a:lnTo>
                  <a:lnTo>
                    <a:pt x="2220" y="678"/>
                  </a:lnTo>
                  <a:lnTo>
                    <a:pt x="2238" y="678"/>
                  </a:lnTo>
                  <a:lnTo>
                    <a:pt x="2244" y="684"/>
                  </a:lnTo>
                  <a:lnTo>
                    <a:pt x="2244" y="690"/>
                  </a:lnTo>
                  <a:lnTo>
                    <a:pt x="2238" y="696"/>
                  </a:lnTo>
                  <a:lnTo>
                    <a:pt x="2226" y="696"/>
                  </a:lnTo>
                  <a:lnTo>
                    <a:pt x="2208" y="702"/>
                  </a:lnTo>
                  <a:lnTo>
                    <a:pt x="2196" y="702"/>
                  </a:lnTo>
                  <a:lnTo>
                    <a:pt x="2160" y="720"/>
                  </a:lnTo>
                  <a:lnTo>
                    <a:pt x="2166" y="732"/>
                  </a:lnTo>
                  <a:lnTo>
                    <a:pt x="2196" y="732"/>
                  </a:lnTo>
                  <a:lnTo>
                    <a:pt x="2238" y="738"/>
                  </a:lnTo>
                  <a:lnTo>
                    <a:pt x="2322" y="738"/>
                  </a:lnTo>
                  <a:lnTo>
                    <a:pt x="2352" y="744"/>
                  </a:lnTo>
                  <a:lnTo>
                    <a:pt x="2352" y="750"/>
                  </a:lnTo>
                  <a:lnTo>
                    <a:pt x="2322" y="762"/>
                  </a:lnTo>
                  <a:lnTo>
                    <a:pt x="2280" y="762"/>
                  </a:lnTo>
                  <a:lnTo>
                    <a:pt x="2172" y="774"/>
                  </a:lnTo>
                  <a:lnTo>
                    <a:pt x="2136" y="774"/>
                  </a:lnTo>
                  <a:lnTo>
                    <a:pt x="2112" y="786"/>
                  </a:lnTo>
                  <a:lnTo>
                    <a:pt x="2106" y="792"/>
                  </a:lnTo>
                  <a:lnTo>
                    <a:pt x="2118" y="804"/>
                  </a:lnTo>
                  <a:lnTo>
                    <a:pt x="2130" y="810"/>
                  </a:lnTo>
                  <a:lnTo>
                    <a:pt x="2148" y="810"/>
                  </a:lnTo>
                  <a:lnTo>
                    <a:pt x="2160" y="816"/>
                  </a:lnTo>
                  <a:lnTo>
                    <a:pt x="2178" y="822"/>
                  </a:lnTo>
                  <a:lnTo>
                    <a:pt x="2190" y="828"/>
                  </a:lnTo>
                  <a:lnTo>
                    <a:pt x="2190" y="834"/>
                  </a:lnTo>
                  <a:lnTo>
                    <a:pt x="2184" y="840"/>
                  </a:lnTo>
                  <a:lnTo>
                    <a:pt x="2172" y="840"/>
                  </a:lnTo>
                  <a:lnTo>
                    <a:pt x="2154" y="858"/>
                  </a:lnTo>
                  <a:lnTo>
                    <a:pt x="2166" y="870"/>
                  </a:lnTo>
                  <a:lnTo>
                    <a:pt x="2322" y="870"/>
                  </a:lnTo>
                  <a:lnTo>
                    <a:pt x="2370" y="864"/>
                  </a:lnTo>
                  <a:lnTo>
                    <a:pt x="2436" y="858"/>
                  </a:lnTo>
                  <a:lnTo>
                    <a:pt x="2508" y="846"/>
                  </a:lnTo>
                  <a:lnTo>
                    <a:pt x="2574" y="840"/>
                  </a:lnTo>
                  <a:lnTo>
                    <a:pt x="2616" y="828"/>
                  </a:lnTo>
                  <a:lnTo>
                    <a:pt x="2652" y="828"/>
                  </a:lnTo>
                  <a:lnTo>
                    <a:pt x="2736" y="864"/>
                  </a:lnTo>
                  <a:lnTo>
                    <a:pt x="2778" y="876"/>
                  </a:lnTo>
                  <a:lnTo>
                    <a:pt x="2796" y="876"/>
                  </a:lnTo>
                  <a:lnTo>
                    <a:pt x="2814" y="870"/>
                  </a:lnTo>
                  <a:lnTo>
                    <a:pt x="2832" y="852"/>
                  </a:lnTo>
                  <a:lnTo>
                    <a:pt x="2838" y="840"/>
                  </a:lnTo>
                  <a:lnTo>
                    <a:pt x="2844" y="834"/>
                  </a:lnTo>
                  <a:lnTo>
                    <a:pt x="2844" y="822"/>
                  </a:lnTo>
                  <a:lnTo>
                    <a:pt x="2766" y="822"/>
                  </a:lnTo>
                  <a:lnTo>
                    <a:pt x="2802" y="798"/>
                  </a:lnTo>
                  <a:lnTo>
                    <a:pt x="2850" y="798"/>
                  </a:lnTo>
                  <a:lnTo>
                    <a:pt x="2898" y="792"/>
                  </a:lnTo>
                  <a:lnTo>
                    <a:pt x="2910" y="786"/>
                  </a:lnTo>
                  <a:lnTo>
                    <a:pt x="2916" y="786"/>
                  </a:lnTo>
                  <a:lnTo>
                    <a:pt x="2922" y="780"/>
                  </a:lnTo>
                  <a:lnTo>
                    <a:pt x="2916" y="768"/>
                  </a:lnTo>
                  <a:lnTo>
                    <a:pt x="2898" y="750"/>
                  </a:lnTo>
                  <a:lnTo>
                    <a:pt x="2898" y="744"/>
                  </a:lnTo>
                  <a:close/>
                  <a:moveTo>
                    <a:pt x="2868" y="882"/>
                  </a:moveTo>
                  <a:lnTo>
                    <a:pt x="2886" y="882"/>
                  </a:lnTo>
                  <a:lnTo>
                    <a:pt x="2904" y="876"/>
                  </a:lnTo>
                  <a:lnTo>
                    <a:pt x="2910" y="870"/>
                  </a:lnTo>
                  <a:lnTo>
                    <a:pt x="2910" y="864"/>
                  </a:lnTo>
                  <a:lnTo>
                    <a:pt x="2904" y="858"/>
                  </a:lnTo>
                  <a:lnTo>
                    <a:pt x="2880" y="858"/>
                  </a:lnTo>
                  <a:lnTo>
                    <a:pt x="2868" y="870"/>
                  </a:lnTo>
                  <a:lnTo>
                    <a:pt x="2868" y="882"/>
                  </a:lnTo>
                  <a:close/>
                  <a:moveTo>
                    <a:pt x="3276" y="330"/>
                  </a:moveTo>
                  <a:lnTo>
                    <a:pt x="3288" y="330"/>
                  </a:lnTo>
                  <a:lnTo>
                    <a:pt x="3294" y="324"/>
                  </a:lnTo>
                  <a:lnTo>
                    <a:pt x="3300" y="312"/>
                  </a:lnTo>
                  <a:lnTo>
                    <a:pt x="3300" y="306"/>
                  </a:lnTo>
                  <a:lnTo>
                    <a:pt x="3294" y="294"/>
                  </a:lnTo>
                  <a:lnTo>
                    <a:pt x="3288" y="288"/>
                  </a:lnTo>
                  <a:lnTo>
                    <a:pt x="3276" y="288"/>
                  </a:lnTo>
                  <a:lnTo>
                    <a:pt x="3270" y="300"/>
                  </a:lnTo>
                  <a:lnTo>
                    <a:pt x="3264" y="306"/>
                  </a:lnTo>
                  <a:lnTo>
                    <a:pt x="3264" y="324"/>
                  </a:lnTo>
                  <a:lnTo>
                    <a:pt x="3270" y="330"/>
                  </a:lnTo>
                  <a:lnTo>
                    <a:pt x="3276" y="330"/>
                  </a:lnTo>
                  <a:close/>
                  <a:moveTo>
                    <a:pt x="3462" y="228"/>
                  </a:moveTo>
                  <a:lnTo>
                    <a:pt x="3450" y="240"/>
                  </a:lnTo>
                  <a:lnTo>
                    <a:pt x="3450" y="252"/>
                  </a:lnTo>
                  <a:lnTo>
                    <a:pt x="3456" y="258"/>
                  </a:lnTo>
                  <a:lnTo>
                    <a:pt x="3528" y="258"/>
                  </a:lnTo>
                  <a:lnTo>
                    <a:pt x="3546" y="276"/>
                  </a:lnTo>
                  <a:lnTo>
                    <a:pt x="3558" y="282"/>
                  </a:lnTo>
                  <a:lnTo>
                    <a:pt x="3588" y="282"/>
                  </a:lnTo>
                  <a:lnTo>
                    <a:pt x="3612" y="270"/>
                  </a:lnTo>
                  <a:lnTo>
                    <a:pt x="3618" y="264"/>
                  </a:lnTo>
                  <a:lnTo>
                    <a:pt x="3606" y="252"/>
                  </a:lnTo>
                  <a:lnTo>
                    <a:pt x="3636" y="246"/>
                  </a:lnTo>
                  <a:lnTo>
                    <a:pt x="3594" y="210"/>
                  </a:lnTo>
                  <a:lnTo>
                    <a:pt x="3552" y="216"/>
                  </a:lnTo>
                  <a:lnTo>
                    <a:pt x="3534" y="198"/>
                  </a:lnTo>
                  <a:lnTo>
                    <a:pt x="3450" y="198"/>
                  </a:lnTo>
                  <a:lnTo>
                    <a:pt x="3438" y="204"/>
                  </a:lnTo>
                  <a:lnTo>
                    <a:pt x="3426" y="204"/>
                  </a:lnTo>
                  <a:lnTo>
                    <a:pt x="3420" y="210"/>
                  </a:lnTo>
                  <a:lnTo>
                    <a:pt x="3438" y="228"/>
                  </a:lnTo>
                  <a:lnTo>
                    <a:pt x="3462" y="228"/>
                  </a:lnTo>
                  <a:close/>
                  <a:moveTo>
                    <a:pt x="3432" y="1302"/>
                  </a:moveTo>
                  <a:lnTo>
                    <a:pt x="3408" y="1326"/>
                  </a:lnTo>
                  <a:lnTo>
                    <a:pt x="3408" y="1344"/>
                  </a:lnTo>
                  <a:lnTo>
                    <a:pt x="3438" y="1344"/>
                  </a:lnTo>
                  <a:lnTo>
                    <a:pt x="3462" y="1332"/>
                  </a:lnTo>
                  <a:lnTo>
                    <a:pt x="3468" y="1332"/>
                  </a:lnTo>
                  <a:lnTo>
                    <a:pt x="3480" y="1326"/>
                  </a:lnTo>
                  <a:lnTo>
                    <a:pt x="3486" y="1326"/>
                  </a:lnTo>
                  <a:lnTo>
                    <a:pt x="3504" y="1308"/>
                  </a:lnTo>
                  <a:lnTo>
                    <a:pt x="3516" y="1290"/>
                  </a:lnTo>
                  <a:lnTo>
                    <a:pt x="3516" y="1266"/>
                  </a:lnTo>
                  <a:lnTo>
                    <a:pt x="3510" y="1260"/>
                  </a:lnTo>
                  <a:lnTo>
                    <a:pt x="3498" y="1260"/>
                  </a:lnTo>
                  <a:lnTo>
                    <a:pt x="3480" y="1266"/>
                  </a:lnTo>
                  <a:lnTo>
                    <a:pt x="3432" y="1302"/>
                  </a:lnTo>
                  <a:close/>
                  <a:moveTo>
                    <a:pt x="4416" y="1392"/>
                  </a:moveTo>
                  <a:lnTo>
                    <a:pt x="4428" y="1380"/>
                  </a:lnTo>
                  <a:lnTo>
                    <a:pt x="4428" y="1374"/>
                  </a:lnTo>
                  <a:lnTo>
                    <a:pt x="4386" y="1374"/>
                  </a:lnTo>
                  <a:lnTo>
                    <a:pt x="4386" y="1380"/>
                  </a:lnTo>
                  <a:lnTo>
                    <a:pt x="4404" y="1398"/>
                  </a:lnTo>
                  <a:lnTo>
                    <a:pt x="4416" y="1392"/>
                  </a:lnTo>
                  <a:close/>
                  <a:moveTo>
                    <a:pt x="3120" y="2034"/>
                  </a:moveTo>
                  <a:lnTo>
                    <a:pt x="3132" y="2034"/>
                  </a:lnTo>
                  <a:lnTo>
                    <a:pt x="3138" y="2028"/>
                  </a:lnTo>
                  <a:lnTo>
                    <a:pt x="3132" y="2022"/>
                  </a:lnTo>
                  <a:lnTo>
                    <a:pt x="3120" y="2016"/>
                  </a:lnTo>
                  <a:lnTo>
                    <a:pt x="3114" y="2010"/>
                  </a:lnTo>
                  <a:lnTo>
                    <a:pt x="3108" y="2010"/>
                  </a:lnTo>
                  <a:lnTo>
                    <a:pt x="3090" y="2016"/>
                  </a:lnTo>
                  <a:lnTo>
                    <a:pt x="3078" y="2022"/>
                  </a:lnTo>
                  <a:lnTo>
                    <a:pt x="3072" y="2022"/>
                  </a:lnTo>
                  <a:lnTo>
                    <a:pt x="3072" y="2028"/>
                  </a:lnTo>
                  <a:lnTo>
                    <a:pt x="3078" y="2034"/>
                  </a:lnTo>
                  <a:lnTo>
                    <a:pt x="3120" y="2034"/>
                  </a:lnTo>
                  <a:close/>
                  <a:moveTo>
                    <a:pt x="4758" y="996"/>
                  </a:moveTo>
                  <a:lnTo>
                    <a:pt x="4746" y="996"/>
                  </a:lnTo>
                  <a:lnTo>
                    <a:pt x="4734" y="984"/>
                  </a:lnTo>
                  <a:lnTo>
                    <a:pt x="4704" y="1008"/>
                  </a:lnTo>
                  <a:lnTo>
                    <a:pt x="4704" y="978"/>
                  </a:lnTo>
                  <a:lnTo>
                    <a:pt x="4662" y="978"/>
                  </a:lnTo>
                  <a:lnTo>
                    <a:pt x="4668" y="978"/>
                  </a:lnTo>
                  <a:lnTo>
                    <a:pt x="4674" y="972"/>
                  </a:lnTo>
                  <a:lnTo>
                    <a:pt x="4686" y="972"/>
                  </a:lnTo>
                  <a:lnTo>
                    <a:pt x="4698" y="966"/>
                  </a:lnTo>
                  <a:lnTo>
                    <a:pt x="4704" y="954"/>
                  </a:lnTo>
                  <a:lnTo>
                    <a:pt x="4704" y="948"/>
                  </a:lnTo>
                  <a:lnTo>
                    <a:pt x="4698" y="942"/>
                  </a:lnTo>
                  <a:lnTo>
                    <a:pt x="4680" y="942"/>
                  </a:lnTo>
                  <a:lnTo>
                    <a:pt x="4668" y="936"/>
                  </a:lnTo>
                  <a:lnTo>
                    <a:pt x="4650" y="936"/>
                  </a:lnTo>
                  <a:lnTo>
                    <a:pt x="4632" y="930"/>
                  </a:lnTo>
                  <a:lnTo>
                    <a:pt x="4620" y="930"/>
                  </a:lnTo>
                  <a:lnTo>
                    <a:pt x="4614" y="918"/>
                  </a:lnTo>
                  <a:lnTo>
                    <a:pt x="4566" y="912"/>
                  </a:lnTo>
                  <a:lnTo>
                    <a:pt x="4500" y="870"/>
                  </a:lnTo>
                  <a:lnTo>
                    <a:pt x="4566" y="864"/>
                  </a:lnTo>
                  <a:lnTo>
                    <a:pt x="4536" y="840"/>
                  </a:lnTo>
                  <a:lnTo>
                    <a:pt x="4542" y="840"/>
                  </a:lnTo>
                  <a:lnTo>
                    <a:pt x="4548" y="834"/>
                  </a:lnTo>
                  <a:lnTo>
                    <a:pt x="4584" y="834"/>
                  </a:lnTo>
                  <a:lnTo>
                    <a:pt x="4596" y="840"/>
                  </a:lnTo>
                  <a:lnTo>
                    <a:pt x="4638" y="840"/>
                  </a:lnTo>
                  <a:lnTo>
                    <a:pt x="4638" y="834"/>
                  </a:lnTo>
                  <a:lnTo>
                    <a:pt x="4632" y="828"/>
                  </a:lnTo>
                  <a:lnTo>
                    <a:pt x="4614" y="822"/>
                  </a:lnTo>
                  <a:lnTo>
                    <a:pt x="4596" y="822"/>
                  </a:lnTo>
                  <a:lnTo>
                    <a:pt x="4578" y="816"/>
                  </a:lnTo>
                  <a:lnTo>
                    <a:pt x="4518" y="816"/>
                  </a:lnTo>
                  <a:lnTo>
                    <a:pt x="4536" y="816"/>
                  </a:lnTo>
                  <a:lnTo>
                    <a:pt x="4620" y="804"/>
                  </a:lnTo>
                  <a:lnTo>
                    <a:pt x="4638" y="798"/>
                  </a:lnTo>
                  <a:lnTo>
                    <a:pt x="4638" y="792"/>
                  </a:lnTo>
                  <a:lnTo>
                    <a:pt x="4632" y="792"/>
                  </a:lnTo>
                  <a:lnTo>
                    <a:pt x="4626" y="786"/>
                  </a:lnTo>
                  <a:lnTo>
                    <a:pt x="4608" y="786"/>
                  </a:lnTo>
                  <a:lnTo>
                    <a:pt x="4500" y="798"/>
                  </a:lnTo>
                  <a:lnTo>
                    <a:pt x="4560" y="762"/>
                  </a:lnTo>
                  <a:lnTo>
                    <a:pt x="4620" y="762"/>
                  </a:lnTo>
                  <a:lnTo>
                    <a:pt x="4626" y="756"/>
                  </a:lnTo>
                  <a:lnTo>
                    <a:pt x="4620" y="750"/>
                  </a:lnTo>
                  <a:lnTo>
                    <a:pt x="4584" y="738"/>
                  </a:lnTo>
                  <a:lnTo>
                    <a:pt x="4572" y="732"/>
                  </a:lnTo>
                  <a:lnTo>
                    <a:pt x="4554" y="732"/>
                  </a:lnTo>
                  <a:lnTo>
                    <a:pt x="4518" y="750"/>
                  </a:lnTo>
                  <a:lnTo>
                    <a:pt x="4500" y="744"/>
                  </a:lnTo>
                  <a:lnTo>
                    <a:pt x="4458" y="774"/>
                  </a:lnTo>
                  <a:lnTo>
                    <a:pt x="4464" y="756"/>
                  </a:lnTo>
                  <a:lnTo>
                    <a:pt x="4440" y="774"/>
                  </a:lnTo>
                  <a:lnTo>
                    <a:pt x="4464" y="744"/>
                  </a:lnTo>
                  <a:lnTo>
                    <a:pt x="4500" y="744"/>
                  </a:lnTo>
                  <a:lnTo>
                    <a:pt x="4506" y="738"/>
                  </a:lnTo>
                  <a:lnTo>
                    <a:pt x="4518" y="714"/>
                  </a:lnTo>
                  <a:lnTo>
                    <a:pt x="4518" y="708"/>
                  </a:lnTo>
                  <a:lnTo>
                    <a:pt x="4512" y="702"/>
                  </a:lnTo>
                  <a:lnTo>
                    <a:pt x="4506" y="708"/>
                  </a:lnTo>
                  <a:lnTo>
                    <a:pt x="4494" y="714"/>
                  </a:lnTo>
                  <a:lnTo>
                    <a:pt x="4488" y="726"/>
                  </a:lnTo>
                  <a:lnTo>
                    <a:pt x="4452" y="726"/>
                  </a:lnTo>
                  <a:lnTo>
                    <a:pt x="4428" y="738"/>
                  </a:lnTo>
                  <a:lnTo>
                    <a:pt x="4452" y="708"/>
                  </a:lnTo>
                  <a:lnTo>
                    <a:pt x="4482" y="708"/>
                  </a:lnTo>
                  <a:lnTo>
                    <a:pt x="4494" y="702"/>
                  </a:lnTo>
                  <a:lnTo>
                    <a:pt x="4500" y="702"/>
                  </a:lnTo>
                  <a:lnTo>
                    <a:pt x="4506" y="696"/>
                  </a:lnTo>
                  <a:lnTo>
                    <a:pt x="4506" y="690"/>
                  </a:lnTo>
                  <a:lnTo>
                    <a:pt x="4500" y="684"/>
                  </a:lnTo>
                  <a:lnTo>
                    <a:pt x="4458" y="684"/>
                  </a:lnTo>
                  <a:lnTo>
                    <a:pt x="4446" y="690"/>
                  </a:lnTo>
                  <a:lnTo>
                    <a:pt x="4428" y="696"/>
                  </a:lnTo>
                  <a:lnTo>
                    <a:pt x="4422" y="702"/>
                  </a:lnTo>
                  <a:lnTo>
                    <a:pt x="4416" y="702"/>
                  </a:lnTo>
                  <a:lnTo>
                    <a:pt x="4404" y="684"/>
                  </a:lnTo>
                  <a:lnTo>
                    <a:pt x="4380" y="702"/>
                  </a:lnTo>
                  <a:lnTo>
                    <a:pt x="4398" y="672"/>
                  </a:lnTo>
                  <a:lnTo>
                    <a:pt x="4344" y="696"/>
                  </a:lnTo>
                  <a:lnTo>
                    <a:pt x="4344" y="672"/>
                  </a:lnTo>
                  <a:lnTo>
                    <a:pt x="4350" y="672"/>
                  </a:lnTo>
                  <a:lnTo>
                    <a:pt x="4356" y="666"/>
                  </a:lnTo>
                  <a:lnTo>
                    <a:pt x="4368" y="666"/>
                  </a:lnTo>
                  <a:lnTo>
                    <a:pt x="4386" y="660"/>
                  </a:lnTo>
                  <a:lnTo>
                    <a:pt x="4392" y="660"/>
                  </a:lnTo>
                  <a:lnTo>
                    <a:pt x="4398" y="654"/>
                  </a:lnTo>
                  <a:lnTo>
                    <a:pt x="4356" y="654"/>
                  </a:lnTo>
                  <a:lnTo>
                    <a:pt x="4338" y="660"/>
                  </a:lnTo>
                  <a:lnTo>
                    <a:pt x="4326" y="660"/>
                  </a:lnTo>
                  <a:lnTo>
                    <a:pt x="4320" y="648"/>
                  </a:lnTo>
                  <a:lnTo>
                    <a:pt x="4332" y="648"/>
                  </a:lnTo>
                  <a:lnTo>
                    <a:pt x="4356" y="636"/>
                  </a:lnTo>
                  <a:lnTo>
                    <a:pt x="4368" y="636"/>
                  </a:lnTo>
                  <a:lnTo>
                    <a:pt x="4380" y="630"/>
                  </a:lnTo>
                  <a:lnTo>
                    <a:pt x="4386" y="624"/>
                  </a:lnTo>
                  <a:lnTo>
                    <a:pt x="4368" y="618"/>
                  </a:lnTo>
                  <a:lnTo>
                    <a:pt x="4326" y="612"/>
                  </a:lnTo>
                  <a:lnTo>
                    <a:pt x="4290" y="612"/>
                  </a:lnTo>
                  <a:lnTo>
                    <a:pt x="4266" y="606"/>
                  </a:lnTo>
                  <a:lnTo>
                    <a:pt x="4236" y="606"/>
                  </a:lnTo>
                  <a:lnTo>
                    <a:pt x="4230" y="612"/>
                  </a:lnTo>
                  <a:lnTo>
                    <a:pt x="4230" y="618"/>
                  </a:lnTo>
                  <a:lnTo>
                    <a:pt x="4236" y="624"/>
                  </a:lnTo>
                  <a:lnTo>
                    <a:pt x="4242" y="636"/>
                  </a:lnTo>
                  <a:lnTo>
                    <a:pt x="4206" y="630"/>
                  </a:lnTo>
                  <a:lnTo>
                    <a:pt x="4212" y="660"/>
                  </a:lnTo>
                  <a:lnTo>
                    <a:pt x="4194" y="636"/>
                  </a:lnTo>
                  <a:lnTo>
                    <a:pt x="4152" y="660"/>
                  </a:lnTo>
                  <a:lnTo>
                    <a:pt x="4158" y="654"/>
                  </a:lnTo>
                  <a:lnTo>
                    <a:pt x="4158" y="636"/>
                  </a:lnTo>
                  <a:lnTo>
                    <a:pt x="4152" y="630"/>
                  </a:lnTo>
                  <a:lnTo>
                    <a:pt x="4140" y="630"/>
                  </a:lnTo>
                  <a:lnTo>
                    <a:pt x="4122" y="636"/>
                  </a:lnTo>
                  <a:lnTo>
                    <a:pt x="4110" y="642"/>
                  </a:lnTo>
                  <a:lnTo>
                    <a:pt x="4098" y="642"/>
                  </a:lnTo>
                  <a:lnTo>
                    <a:pt x="4086" y="648"/>
                  </a:lnTo>
                  <a:lnTo>
                    <a:pt x="4080" y="654"/>
                  </a:lnTo>
                  <a:lnTo>
                    <a:pt x="4074" y="654"/>
                  </a:lnTo>
                  <a:lnTo>
                    <a:pt x="4092" y="618"/>
                  </a:lnTo>
                  <a:lnTo>
                    <a:pt x="4110" y="618"/>
                  </a:lnTo>
                  <a:lnTo>
                    <a:pt x="4122" y="612"/>
                  </a:lnTo>
                  <a:lnTo>
                    <a:pt x="4134" y="612"/>
                  </a:lnTo>
                  <a:lnTo>
                    <a:pt x="4146" y="606"/>
                  </a:lnTo>
                  <a:lnTo>
                    <a:pt x="4152" y="600"/>
                  </a:lnTo>
                  <a:lnTo>
                    <a:pt x="4152" y="594"/>
                  </a:lnTo>
                  <a:lnTo>
                    <a:pt x="4146" y="582"/>
                  </a:lnTo>
                  <a:lnTo>
                    <a:pt x="4134" y="570"/>
                  </a:lnTo>
                  <a:lnTo>
                    <a:pt x="4152" y="552"/>
                  </a:lnTo>
                  <a:lnTo>
                    <a:pt x="4152" y="540"/>
                  </a:lnTo>
                  <a:lnTo>
                    <a:pt x="4050" y="540"/>
                  </a:lnTo>
                  <a:lnTo>
                    <a:pt x="4026" y="558"/>
                  </a:lnTo>
                  <a:lnTo>
                    <a:pt x="3942" y="558"/>
                  </a:lnTo>
                  <a:lnTo>
                    <a:pt x="3948" y="576"/>
                  </a:lnTo>
                  <a:lnTo>
                    <a:pt x="3978" y="588"/>
                  </a:lnTo>
                  <a:lnTo>
                    <a:pt x="3936" y="576"/>
                  </a:lnTo>
                  <a:lnTo>
                    <a:pt x="3948" y="600"/>
                  </a:lnTo>
                  <a:lnTo>
                    <a:pt x="3936" y="594"/>
                  </a:lnTo>
                  <a:lnTo>
                    <a:pt x="3930" y="594"/>
                  </a:lnTo>
                  <a:lnTo>
                    <a:pt x="3918" y="588"/>
                  </a:lnTo>
                  <a:lnTo>
                    <a:pt x="3894" y="588"/>
                  </a:lnTo>
                  <a:lnTo>
                    <a:pt x="3882" y="594"/>
                  </a:lnTo>
                  <a:lnTo>
                    <a:pt x="3876" y="606"/>
                  </a:lnTo>
                  <a:lnTo>
                    <a:pt x="3882" y="612"/>
                  </a:lnTo>
                  <a:lnTo>
                    <a:pt x="3888" y="624"/>
                  </a:lnTo>
                  <a:lnTo>
                    <a:pt x="3894" y="630"/>
                  </a:lnTo>
                  <a:lnTo>
                    <a:pt x="3900" y="660"/>
                  </a:lnTo>
                  <a:lnTo>
                    <a:pt x="3894" y="660"/>
                  </a:lnTo>
                  <a:lnTo>
                    <a:pt x="3888" y="654"/>
                  </a:lnTo>
                  <a:lnTo>
                    <a:pt x="3864" y="642"/>
                  </a:lnTo>
                  <a:lnTo>
                    <a:pt x="3852" y="642"/>
                  </a:lnTo>
                  <a:lnTo>
                    <a:pt x="3828" y="666"/>
                  </a:lnTo>
                  <a:lnTo>
                    <a:pt x="3828" y="678"/>
                  </a:lnTo>
                  <a:lnTo>
                    <a:pt x="3846" y="678"/>
                  </a:lnTo>
                  <a:lnTo>
                    <a:pt x="3858" y="690"/>
                  </a:lnTo>
                  <a:lnTo>
                    <a:pt x="3810" y="714"/>
                  </a:lnTo>
                  <a:lnTo>
                    <a:pt x="3750" y="720"/>
                  </a:lnTo>
                  <a:lnTo>
                    <a:pt x="3762" y="720"/>
                  </a:lnTo>
                  <a:lnTo>
                    <a:pt x="3798" y="702"/>
                  </a:lnTo>
                  <a:lnTo>
                    <a:pt x="3810" y="690"/>
                  </a:lnTo>
                  <a:lnTo>
                    <a:pt x="3810" y="684"/>
                  </a:lnTo>
                  <a:lnTo>
                    <a:pt x="3804" y="684"/>
                  </a:lnTo>
                  <a:lnTo>
                    <a:pt x="3792" y="672"/>
                  </a:lnTo>
                  <a:lnTo>
                    <a:pt x="3786" y="672"/>
                  </a:lnTo>
                  <a:lnTo>
                    <a:pt x="3786" y="660"/>
                  </a:lnTo>
                  <a:lnTo>
                    <a:pt x="3804" y="642"/>
                  </a:lnTo>
                  <a:lnTo>
                    <a:pt x="3816" y="636"/>
                  </a:lnTo>
                  <a:lnTo>
                    <a:pt x="3828" y="636"/>
                  </a:lnTo>
                  <a:lnTo>
                    <a:pt x="3828" y="606"/>
                  </a:lnTo>
                  <a:lnTo>
                    <a:pt x="3840" y="600"/>
                  </a:lnTo>
                  <a:lnTo>
                    <a:pt x="3858" y="582"/>
                  </a:lnTo>
                  <a:lnTo>
                    <a:pt x="3876" y="576"/>
                  </a:lnTo>
                  <a:lnTo>
                    <a:pt x="3882" y="570"/>
                  </a:lnTo>
                  <a:lnTo>
                    <a:pt x="3894" y="564"/>
                  </a:lnTo>
                  <a:lnTo>
                    <a:pt x="3906" y="564"/>
                  </a:lnTo>
                  <a:lnTo>
                    <a:pt x="3918" y="558"/>
                  </a:lnTo>
                  <a:lnTo>
                    <a:pt x="3936" y="552"/>
                  </a:lnTo>
                  <a:lnTo>
                    <a:pt x="3954" y="552"/>
                  </a:lnTo>
                  <a:lnTo>
                    <a:pt x="3966" y="546"/>
                  </a:lnTo>
                  <a:lnTo>
                    <a:pt x="3972" y="540"/>
                  </a:lnTo>
                  <a:lnTo>
                    <a:pt x="3942" y="534"/>
                  </a:lnTo>
                  <a:lnTo>
                    <a:pt x="3852" y="534"/>
                  </a:lnTo>
                  <a:lnTo>
                    <a:pt x="3822" y="540"/>
                  </a:lnTo>
                  <a:lnTo>
                    <a:pt x="3786" y="558"/>
                  </a:lnTo>
                  <a:lnTo>
                    <a:pt x="3744" y="576"/>
                  </a:lnTo>
                  <a:lnTo>
                    <a:pt x="3720" y="594"/>
                  </a:lnTo>
                  <a:lnTo>
                    <a:pt x="3708" y="600"/>
                  </a:lnTo>
                  <a:lnTo>
                    <a:pt x="3702" y="600"/>
                  </a:lnTo>
                  <a:lnTo>
                    <a:pt x="3696" y="606"/>
                  </a:lnTo>
                  <a:lnTo>
                    <a:pt x="3684" y="606"/>
                  </a:lnTo>
                  <a:lnTo>
                    <a:pt x="3660" y="618"/>
                  </a:lnTo>
                  <a:lnTo>
                    <a:pt x="3654" y="618"/>
                  </a:lnTo>
                  <a:lnTo>
                    <a:pt x="3642" y="624"/>
                  </a:lnTo>
                  <a:lnTo>
                    <a:pt x="3630" y="636"/>
                  </a:lnTo>
                  <a:lnTo>
                    <a:pt x="3618" y="642"/>
                  </a:lnTo>
                  <a:lnTo>
                    <a:pt x="3600" y="660"/>
                  </a:lnTo>
                  <a:lnTo>
                    <a:pt x="3588" y="666"/>
                  </a:lnTo>
                  <a:lnTo>
                    <a:pt x="3582" y="678"/>
                  </a:lnTo>
                  <a:lnTo>
                    <a:pt x="3582" y="684"/>
                  </a:lnTo>
                  <a:lnTo>
                    <a:pt x="3588" y="690"/>
                  </a:lnTo>
                  <a:lnTo>
                    <a:pt x="3612" y="690"/>
                  </a:lnTo>
                  <a:lnTo>
                    <a:pt x="3648" y="696"/>
                  </a:lnTo>
                  <a:lnTo>
                    <a:pt x="3672" y="696"/>
                  </a:lnTo>
                  <a:lnTo>
                    <a:pt x="3684" y="708"/>
                  </a:lnTo>
                  <a:lnTo>
                    <a:pt x="3666" y="714"/>
                  </a:lnTo>
                  <a:lnTo>
                    <a:pt x="3594" y="726"/>
                  </a:lnTo>
                  <a:lnTo>
                    <a:pt x="3570" y="732"/>
                  </a:lnTo>
                  <a:lnTo>
                    <a:pt x="3576" y="738"/>
                  </a:lnTo>
                  <a:lnTo>
                    <a:pt x="3594" y="750"/>
                  </a:lnTo>
                  <a:lnTo>
                    <a:pt x="3630" y="762"/>
                  </a:lnTo>
                  <a:lnTo>
                    <a:pt x="3642" y="768"/>
                  </a:lnTo>
                  <a:lnTo>
                    <a:pt x="3648" y="768"/>
                  </a:lnTo>
                  <a:lnTo>
                    <a:pt x="3690" y="750"/>
                  </a:lnTo>
                  <a:lnTo>
                    <a:pt x="3690" y="762"/>
                  </a:lnTo>
                  <a:lnTo>
                    <a:pt x="3702" y="774"/>
                  </a:lnTo>
                  <a:lnTo>
                    <a:pt x="3744" y="774"/>
                  </a:lnTo>
                  <a:lnTo>
                    <a:pt x="3786" y="780"/>
                  </a:lnTo>
                  <a:lnTo>
                    <a:pt x="3834" y="786"/>
                  </a:lnTo>
                  <a:lnTo>
                    <a:pt x="3876" y="792"/>
                  </a:lnTo>
                  <a:lnTo>
                    <a:pt x="3894" y="792"/>
                  </a:lnTo>
                  <a:lnTo>
                    <a:pt x="3900" y="786"/>
                  </a:lnTo>
                  <a:lnTo>
                    <a:pt x="3894" y="780"/>
                  </a:lnTo>
                  <a:lnTo>
                    <a:pt x="3882" y="774"/>
                  </a:lnTo>
                  <a:lnTo>
                    <a:pt x="3876" y="768"/>
                  </a:lnTo>
                  <a:lnTo>
                    <a:pt x="3894" y="768"/>
                  </a:lnTo>
                  <a:lnTo>
                    <a:pt x="3930" y="774"/>
                  </a:lnTo>
                  <a:lnTo>
                    <a:pt x="3966" y="774"/>
                  </a:lnTo>
                  <a:lnTo>
                    <a:pt x="3990" y="780"/>
                  </a:lnTo>
                  <a:lnTo>
                    <a:pt x="4002" y="780"/>
                  </a:lnTo>
                  <a:lnTo>
                    <a:pt x="4020" y="786"/>
                  </a:lnTo>
                  <a:lnTo>
                    <a:pt x="4032" y="792"/>
                  </a:lnTo>
                  <a:lnTo>
                    <a:pt x="4050" y="792"/>
                  </a:lnTo>
                  <a:lnTo>
                    <a:pt x="4062" y="786"/>
                  </a:lnTo>
                  <a:lnTo>
                    <a:pt x="4062" y="774"/>
                  </a:lnTo>
                  <a:lnTo>
                    <a:pt x="4056" y="768"/>
                  </a:lnTo>
                  <a:lnTo>
                    <a:pt x="4050" y="756"/>
                  </a:lnTo>
                  <a:lnTo>
                    <a:pt x="4044" y="750"/>
                  </a:lnTo>
                  <a:lnTo>
                    <a:pt x="4092" y="738"/>
                  </a:lnTo>
                  <a:lnTo>
                    <a:pt x="4092" y="744"/>
                  </a:lnTo>
                  <a:lnTo>
                    <a:pt x="4098" y="750"/>
                  </a:lnTo>
                  <a:lnTo>
                    <a:pt x="4104" y="762"/>
                  </a:lnTo>
                  <a:lnTo>
                    <a:pt x="4104" y="768"/>
                  </a:lnTo>
                  <a:lnTo>
                    <a:pt x="4110" y="774"/>
                  </a:lnTo>
                  <a:lnTo>
                    <a:pt x="4116" y="774"/>
                  </a:lnTo>
                  <a:lnTo>
                    <a:pt x="4122" y="780"/>
                  </a:lnTo>
                  <a:lnTo>
                    <a:pt x="4134" y="786"/>
                  </a:lnTo>
                  <a:lnTo>
                    <a:pt x="4140" y="792"/>
                  </a:lnTo>
                  <a:lnTo>
                    <a:pt x="4170" y="786"/>
                  </a:lnTo>
                  <a:lnTo>
                    <a:pt x="4170" y="792"/>
                  </a:lnTo>
                  <a:lnTo>
                    <a:pt x="4164" y="798"/>
                  </a:lnTo>
                  <a:lnTo>
                    <a:pt x="4164" y="816"/>
                  </a:lnTo>
                  <a:lnTo>
                    <a:pt x="4170" y="816"/>
                  </a:lnTo>
                  <a:lnTo>
                    <a:pt x="4182" y="822"/>
                  </a:lnTo>
                  <a:lnTo>
                    <a:pt x="4200" y="822"/>
                  </a:lnTo>
                  <a:lnTo>
                    <a:pt x="4206" y="828"/>
                  </a:lnTo>
                  <a:lnTo>
                    <a:pt x="4212" y="828"/>
                  </a:lnTo>
                  <a:lnTo>
                    <a:pt x="4194" y="846"/>
                  </a:lnTo>
                  <a:lnTo>
                    <a:pt x="4194" y="858"/>
                  </a:lnTo>
                  <a:lnTo>
                    <a:pt x="4230" y="858"/>
                  </a:lnTo>
                  <a:lnTo>
                    <a:pt x="4224" y="882"/>
                  </a:lnTo>
                  <a:lnTo>
                    <a:pt x="4236" y="882"/>
                  </a:lnTo>
                  <a:lnTo>
                    <a:pt x="4248" y="888"/>
                  </a:lnTo>
                  <a:lnTo>
                    <a:pt x="4254" y="888"/>
                  </a:lnTo>
                  <a:lnTo>
                    <a:pt x="4278" y="900"/>
                  </a:lnTo>
                  <a:lnTo>
                    <a:pt x="4278" y="924"/>
                  </a:lnTo>
                  <a:lnTo>
                    <a:pt x="4266" y="948"/>
                  </a:lnTo>
                  <a:lnTo>
                    <a:pt x="4254" y="966"/>
                  </a:lnTo>
                  <a:lnTo>
                    <a:pt x="4248" y="978"/>
                  </a:lnTo>
                  <a:lnTo>
                    <a:pt x="4236" y="990"/>
                  </a:lnTo>
                  <a:lnTo>
                    <a:pt x="4218" y="996"/>
                  </a:lnTo>
                  <a:lnTo>
                    <a:pt x="4182" y="1014"/>
                  </a:lnTo>
                  <a:lnTo>
                    <a:pt x="4140" y="1026"/>
                  </a:lnTo>
                  <a:lnTo>
                    <a:pt x="4092" y="1050"/>
                  </a:lnTo>
                  <a:lnTo>
                    <a:pt x="4098" y="1056"/>
                  </a:lnTo>
                  <a:lnTo>
                    <a:pt x="4110" y="1062"/>
                  </a:lnTo>
                  <a:lnTo>
                    <a:pt x="4122" y="1074"/>
                  </a:lnTo>
                  <a:lnTo>
                    <a:pt x="4122" y="1080"/>
                  </a:lnTo>
                  <a:lnTo>
                    <a:pt x="4116" y="1086"/>
                  </a:lnTo>
                  <a:lnTo>
                    <a:pt x="4080" y="1098"/>
                  </a:lnTo>
                  <a:lnTo>
                    <a:pt x="4062" y="1098"/>
                  </a:lnTo>
                  <a:lnTo>
                    <a:pt x="3984" y="1110"/>
                  </a:lnTo>
                  <a:lnTo>
                    <a:pt x="3978" y="1128"/>
                  </a:lnTo>
                  <a:lnTo>
                    <a:pt x="3960" y="1110"/>
                  </a:lnTo>
                  <a:lnTo>
                    <a:pt x="3954" y="1110"/>
                  </a:lnTo>
                  <a:lnTo>
                    <a:pt x="3948" y="1104"/>
                  </a:lnTo>
                  <a:lnTo>
                    <a:pt x="3930" y="1104"/>
                  </a:lnTo>
                  <a:lnTo>
                    <a:pt x="3918" y="1098"/>
                  </a:lnTo>
                  <a:lnTo>
                    <a:pt x="3900" y="1098"/>
                  </a:lnTo>
                  <a:lnTo>
                    <a:pt x="3888" y="1104"/>
                  </a:lnTo>
                  <a:lnTo>
                    <a:pt x="3882" y="1110"/>
                  </a:lnTo>
                  <a:lnTo>
                    <a:pt x="3882" y="1122"/>
                  </a:lnTo>
                  <a:lnTo>
                    <a:pt x="3870" y="1122"/>
                  </a:lnTo>
                  <a:lnTo>
                    <a:pt x="3858" y="1128"/>
                  </a:lnTo>
                  <a:lnTo>
                    <a:pt x="3840" y="1134"/>
                  </a:lnTo>
                  <a:lnTo>
                    <a:pt x="3828" y="1140"/>
                  </a:lnTo>
                  <a:lnTo>
                    <a:pt x="3822" y="1146"/>
                  </a:lnTo>
                  <a:lnTo>
                    <a:pt x="3816" y="1158"/>
                  </a:lnTo>
                  <a:lnTo>
                    <a:pt x="3816" y="1170"/>
                  </a:lnTo>
                  <a:lnTo>
                    <a:pt x="3822" y="1182"/>
                  </a:lnTo>
                  <a:lnTo>
                    <a:pt x="3834" y="1188"/>
                  </a:lnTo>
                  <a:lnTo>
                    <a:pt x="3864" y="1188"/>
                  </a:lnTo>
                  <a:lnTo>
                    <a:pt x="3876" y="1182"/>
                  </a:lnTo>
                  <a:lnTo>
                    <a:pt x="3894" y="1182"/>
                  </a:lnTo>
                  <a:lnTo>
                    <a:pt x="3906" y="1176"/>
                  </a:lnTo>
                  <a:lnTo>
                    <a:pt x="3924" y="1170"/>
                  </a:lnTo>
                  <a:lnTo>
                    <a:pt x="3936" y="1164"/>
                  </a:lnTo>
                  <a:lnTo>
                    <a:pt x="3966" y="1164"/>
                  </a:lnTo>
                  <a:lnTo>
                    <a:pt x="3978" y="1176"/>
                  </a:lnTo>
                  <a:lnTo>
                    <a:pt x="3996" y="1176"/>
                  </a:lnTo>
                  <a:lnTo>
                    <a:pt x="4002" y="1170"/>
                  </a:lnTo>
                  <a:lnTo>
                    <a:pt x="4002" y="1152"/>
                  </a:lnTo>
                  <a:lnTo>
                    <a:pt x="4026" y="1128"/>
                  </a:lnTo>
                  <a:lnTo>
                    <a:pt x="4014" y="1140"/>
                  </a:lnTo>
                  <a:lnTo>
                    <a:pt x="4014" y="1146"/>
                  </a:lnTo>
                  <a:lnTo>
                    <a:pt x="4020" y="1152"/>
                  </a:lnTo>
                  <a:lnTo>
                    <a:pt x="4086" y="1152"/>
                  </a:lnTo>
                  <a:lnTo>
                    <a:pt x="4080" y="1158"/>
                  </a:lnTo>
                  <a:lnTo>
                    <a:pt x="4068" y="1164"/>
                  </a:lnTo>
                  <a:lnTo>
                    <a:pt x="4062" y="1170"/>
                  </a:lnTo>
                  <a:lnTo>
                    <a:pt x="4062" y="1176"/>
                  </a:lnTo>
                  <a:lnTo>
                    <a:pt x="4068" y="1182"/>
                  </a:lnTo>
                  <a:lnTo>
                    <a:pt x="4080" y="1182"/>
                  </a:lnTo>
                  <a:lnTo>
                    <a:pt x="4086" y="1188"/>
                  </a:lnTo>
                  <a:lnTo>
                    <a:pt x="4098" y="1188"/>
                  </a:lnTo>
                  <a:lnTo>
                    <a:pt x="4086" y="1200"/>
                  </a:lnTo>
                  <a:lnTo>
                    <a:pt x="4086" y="1206"/>
                  </a:lnTo>
                  <a:lnTo>
                    <a:pt x="4092" y="1212"/>
                  </a:lnTo>
                  <a:lnTo>
                    <a:pt x="4116" y="1224"/>
                  </a:lnTo>
                  <a:lnTo>
                    <a:pt x="4146" y="1224"/>
                  </a:lnTo>
                  <a:lnTo>
                    <a:pt x="4098" y="1242"/>
                  </a:lnTo>
                  <a:lnTo>
                    <a:pt x="4098" y="1248"/>
                  </a:lnTo>
                  <a:lnTo>
                    <a:pt x="4110" y="1260"/>
                  </a:lnTo>
                  <a:lnTo>
                    <a:pt x="4110" y="1266"/>
                  </a:lnTo>
                  <a:lnTo>
                    <a:pt x="4116" y="1272"/>
                  </a:lnTo>
                  <a:lnTo>
                    <a:pt x="4122" y="1266"/>
                  </a:lnTo>
                  <a:lnTo>
                    <a:pt x="4128" y="1266"/>
                  </a:lnTo>
                  <a:lnTo>
                    <a:pt x="4140" y="1260"/>
                  </a:lnTo>
                  <a:lnTo>
                    <a:pt x="4146" y="1272"/>
                  </a:lnTo>
                  <a:lnTo>
                    <a:pt x="4158" y="1284"/>
                  </a:lnTo>
                  <a:lnTo>
                    <a:pt x="4182" y="1284"/>
                  </a:lnTo>
                  <a:lnTo>
                    <a:pt x="4194" y="1290"/>
                  </a:lnTo>
                  <a:lnTo>
                    <a:pt x="4206" y="1290"/>
                  </a:lnTo>
                  <a:lnTo>
                    <a:pt x="4206" y="1308"/>
                  </a:lnTo>
                  <a:lnTo>
                    <a:pt x="4212" y="1314"/>
                  </a:lnTo>
                  <a:lnTo>
                    <a:pt x="4224" y="1320"/>
                  </a:lnTo>
                  <a:lnTo>
                    <a:pt x="4272" y="1320"/>
                  </a:lnTo>
                  <a:lnTo>
                    <a:pt x="4290" y="1326"/>
                  </a:lnTo>
                  <a:lnTo>
                    <a:pt x="4350" y="1356"/>
                  </a:lnTo>
                  <a:lnTo>
                    <a:pt x="4356" y="1362"/>
                  </a:lnTo>
                  <a:lnTo>
                    <a:pt x="4362" y="1362"/>
                  </a:lnTo>
                  <a:lnTo>
                    <a:pt x="4362" y="1356"/>
                  </a:lnTo>
                  <a:lnTo>
                    <a:pt x="4368" y="1350"/>
                  </a:lnTo>
                  <a:lnTo>
                    <a:pt x="4368" y="1320"/>
                  </a:lnTo>
                  <a:lnTo>
                    <a:pt x="4362" y="1308"/>
                  </a:lnTo>
                  <a:lnTo>
                    <a:pt x="4350" y="1296"/>
                  </a:lnTo>
                  <a:lnTo>
                    <a:pt x="4338" y="1290"/>
                  </a:lnTo>
                  <a:lnTo>
                    <a:pt x="4320" y="1272"/>
                  </a:lnTo>
                  <a:lnTo>
                    <a:pt x="4314" y="1272"/>
                  </a:lnTo>
                  <a:lnTo>
                    <a:pt x="4308" y="1260"/>
                  </a:lnTo>
                  <a:lnTo>
                    <a:pt x="4302" y="1254"/>
                  </a:lnTo>
                  <a:lnTo>
                    <a:pt x="4290" y="1230"/>
                  </a:lnTo>
                  <a:lnTo>
                    <a:pt x="4290" y="1224"/>
                  </a:lnTo>
                  <a:lnTo>
                    <a:pt x="4308" y="1224"/>
                  </a:lnTo>
                  <a:lnTo>
                    <a:pt x="4314" y="1230"/>
                  </a:lnTo>
                  <a:lnTo>
                    <a:pt x="4326" y="1236"/>
                  </a:lnTo>
                  <a:lnTo>
                    <a:pt x="4332" y="1242"/>
                  </a:lnTo>
                  <a:lnTo>
                    <a:pt x="4332" y="1212"/>
                  </a:lnTo>
                  <a:lnTo>
                    <a:pt x="4332" y="1218"/>
                  </a:lnTo>
                  <a:lnTo>
                    <a:pt x="4344" y="1230"/>
                  </a:lnTo>
                  <a:lnTo>
                    <a:pt x="4350" y="1242"/>
                  </a:lnTo>
                  <a:lnTo>
                    <a:pt x="4362" y="1254"/>
                  </a:lnTo>
                  <a:lnTo>
                    <a:pt x="4374" y="1254"/>
                  </a:lnTo>
                  <a:lnTo>
                    <a:pt x="4386" y="1248"/>
                  </a:lnTo>
                  <a:lnTo>
                    <a:pt x="4398" y="1248"/>
                  </a:lnTo>
                  <a:lnTo>
                    <a:pt x="4398" y="1272"/>
                  </a:lnTo>
                  <a:lnTo>
                    <a:pt x="4404" y="1278"/>
                  </a:lnTo>
                  <a:lnTo>
                    <a:pt x="4416" y="1278"/>
                  </a:lnTo>
                  <a:lnTo>
                    <a:pt x="4428" y="1290"/>
                  </a:lnTo>
                  <a:lnTo>
                    <a:pt x="4452" y="1272"/>
                  </a:lnTo>
                  <a:lnTo>
                    <a:pt x="4464" y="1284"/>
                  </a:lnTo>
                  <a:lnTo>
                    <a:pt x="4470" y="1284"/>
                  </a:lnTo>
                  <a:lnTo>
                    <a:pt x="4476" y="1278"/>
                  </a:lnTo>
                  <a:lnTo>
                    <a:pt x="4476" y="1260"/>
                  </a:lnTo>
                  <a:lnTo>
                    <a:pt x="4470" y="1254"/>
                  </a:lnTo>
                  <a:lnTo>
                    <a:pt x="4488" y="1212"/>
                  </a:lnTo>
                  <a:lnTo>
                    <a:pt x="4488" y="1236"/>
                  </a:lnTo>
                  <a:lnTo>
                    <a:pt x="4500" y="1248"/>
                  </a:lnTo>
                  <a:lnTo>
                    <a:pt x="4512" y="1236"/>
                  </a:lnTo>
                  <a:lnTo>
                    <a:pt x="4518" y="1218"/>
                  </a:lnTo>
                  <a:lnTo>
                    <a:pt x="4518" y="1206"/>
                  </a:lnTo>
                  <a:lnTo>
                    <a:pt x="4494" y="1182"/>
                  </a:lnTo>
                  <a:lnTo>
                    <a:pt x="4518" y="1176"/>
                  </a:lnTo>
                  <a:lnTo>
                    <a:pt x="4500" y="1164"/>
                  </a:lnTo>
                  <a:lnTo>
                    <a:pt x="4500" y="1146"/>
                  </a:lnTo>
                  <a:lnTo>
                    <a:pt x="4470" y="1146"/>
                  </a:lnTo>
                  <a:lnTo>
                    <a:pt x="4470" y="1134"/>
                  </a:lnTo>
                  <a:lnTo>
                    <a:pt x="4446" y="1134"/>
                  </a:lnTo>
                  <a:lnTo>
                    <a:pt x="4446" y="1080"/>
                  </a:lnTo>
                  <a:lnTo>
                    <a:pt x="4416" y="1086"/>
                  </a:lnTo>
                  <a:lnTo>
                    <a:pt x="4410" y="1080"/>
                  </a:lnTo>
                  <a:lnTo>
                    <a:pt x="4410" y="1056"/>
                  </a:lnTo>
                  <a:lnTo>
                    <a:pt x="4416" y="1050"/>
                  </a:lnTo>
                  <a:lnTo>
                    <a:pt x="4428" y="1050"/>
                  </a:lnTo>
                  <a:lnTo>
                    <a:pt x="4434" y="1056"/>
                  </a:lnTo>
                  <a:lnTo>
                    <a:pt x="4446" y="1062"/>
                  </a:lnTo>
                  <a:lnTo>
                    <a:pt x="4452" y="1068"/>
                  </a:lnTo>
                  <a:lnTo>
                    <a:pt x="4458" y="1068"/>
                  </a:lnTo>
                  <a:lnTo>
                    <a:pt x="4464" y="1062"/>
                  </a:lnTo>
                  <a:lnTo>
                    <a:pt x="4464" y="1026"/>
                  </a:lnTo>
                  <a:lnTo>
                    <a:pt x="4488" y="1032"/>
                  </a:lnTo>
                  <a:lnTo>
                    <a:pt x="4524" y="1014"/>
                  </a:lnTo>
                  <a:lnTo>
                    <a:pt x="4524" y="1026"/>
                  </a:lnTo>
                  <a:lnTo>
                    <a:pt x="4530" y="1038"/>
                  </a:lnTo>
                  <a:lnTo>
                    <a:pt x="4530" y="1044"/>
                  </a:lnTo>
                  <a:lnTo>
                    <a:pt x="4536" y="1050"/>
                  </a:lnTo>
                  <a:lnTo>
                    <a:pt x="4548" y="1044"/>
                  </a:lnTo>
                  <a:lnTo>
                    <a:pt x="4566" y="1044"/>
                  </a:lnTo>
                  <a:lnTo>
                    <a:pt x="4554" y="1062"/>
                  </a:lnTo>
                  <a:lnTo>
                    <a:pt x="4578" y="1062"/>
                  </a:lnTo>
                  <a:lnTo>
                    <a:pt x="4566" y="1092"/>
                  </a:lnTo>
                  <a:lnTo>
                    <a:pt x="4566" y="1098"/>
                  </a:lnTo>
                  <a:lnTo>
                    <a:pt x="4584" y="1116"/>
                  </a:lnTo>
                  <a:lnTo>
                    <a:pt x="4590" y="1128"/>
                  </a:lnTo>
                  <a:lnTo>
                    <a:pt x="4614" y="1140"/>
                  </a:lnTo>
                  <a:lnTo>
                    <a:pt x="4626" y="1134"/>
                  </a:lnTo>
                  <a:lnTo>
                    <a:pt x="4638" y="1122"/>
                  </a:lnTo>
                  <a:lnTo>
                    <a:pt x="4656" y="1086"/>
                  </a:lnTo>
                  <a:lnTo>
                    <a:pt x="4656" y="1080"/>
                  </a:lnTo>
                  <a:lnTo>
                    <a:pt x="4662" y="1068"/>
                  </a:lnTo>
                  <a:lnTo>
                    <a:pt x="4668" y="1074"/>
                  </a:lnTo>
                  <a:lnTo>
                    <a:pt x="4680" y="1080"/>
                  </a:lnTo>
                  <a:lnTo>
                    <a:pt x="4692" y="1080"/>
                  </a:lnTo>
                  <a:lnTo>
                    <a:pt x="4698" y="1086"/>
                  </a:lnTo>
                  <a:lnTo>
                    <a:pt x="4710" y="1080"/>
                  </a:lnTo>
                  <a:lnTo>
                    <a:pt x="4722" y="1068"/>
                  </a:lnTo>
                  <a:lnTo>
                    <a:pt x="4728" y="1056"/>
                  </a:lnTo>
                  <a:lnTo>
                    <a:pt x="4728" y="1038"/>
                  </a:lnTo>
                  <a:lnTo>
                    <a:pt x="4794" y="1038"/>
                  </a:lnTo>
                  <a:lnTo>
                    <a:pt x="4806" y="1026"/>
                  </a:lnTo>
                  <a:lnTo>
                    <a:pt x="4812" y="1014"/>
                  </a:lnTo>
                  <a:lnTo>
                    <a:pt x="4800" y="1002"/>
                  </a:lnTo>
                  <a:lnTo>
                    <a:pt x="4788" y="996"/>
                  </a:lnTo>
                  <a:lnTo>
                    <a:pt x="4758" y="996"/>
                  </a:lnTo>
                  <a:close/>
                  <a:moveTo>
                    <a:pt x="4476" y="1308"/>
                  </a:moveTo>
                  <a:lnTo>
                    <a:pt x="4446" y="1308"/>
                  </a:lnTo>
                  <a:lnTo>
                    <a:pt x="4440" y="1326"/>
                  </a:lnTo>
                  <a:lnTo>
                    <a:pt x="4476" y="1320"/>
                  </a:lnTo>
                  <a:lnTo>
                    <a:pt x="4476" y="1308"/>
                  </a:lnTo>
                  <a:close/>
                  <a:moveTo>
                    <a:pt x="4140" y="1290"/>
                  </a:moveTo>
                  <a:lnTo>
                    <a:pt x="4134" y="1290"/>
                  </a:lnTo>
                  <a:lnTo>
                    <a:pt x="4128" y="1296"/>
                  </a:lnTo>
                  <a:lnTo>
                    <a:pt x="4128" y="1308"/>
                  </a:lnTo>
                  <a:lnTo>
                    <a:pt x="4134" y="1314"/>
                  </a:lnTo>
                  <a:lnTo>
                    <a:pt x="4158" y="1314"/>
                  </a:lnTo>
                  <a:lnTo>
                    <a:pt x="4164" y="1308"/>
                  </a:lnTo>
                  <a:lnTo>
                    <a:pt x="4164" y="1296"/>
                  </a:lnTo>
                  <a:lnTo>
                    <a:pt x="4158" y="1290"/>
                  </a:lnTo>
                  <a:lnTo>
                    <a:pt x="4140" y="1290"/>
                  </a:lnTo>
                  <a:close/>
                  <a:moveTo>
                    <a:pt x="3834" y="1242"/>
                  </a:moveTo>
                  <a:lnTo>
                    <a:pt x="3840" y="1236"/>
                  </a:lnTo>
                  <a:lnTo>
                    <a:pt x="3834" y="1230"/>
                  </a:lnTo>
                  <a:lnTo>
                    <a:pt x="3828" y="1230"/>
                  </a:lnTo>
                  <a:lnTo>
                    <a:pt x="3822" y="1224"/>
                  </a:lnTo>
                  <a:lnTo>
                    <a:pt x="3810" y="1224"/>
                  </a:lnTo>
                  <a:lnTo>
                    <a:pt x="3810" y="1236"/>
                  </a:lnTo>
                  <a:lnTo>
                    <a:pt x="3816" y="1242"/>
                  </a:lnTo>
                  <a:lnTo>
                    <a:pt x="3816" y="1248"/>
                  </a:lnTo>
                  <a:lnTo>
                    <a:pt x="3828" y="1248"/>
                  </a:lnTo>
                  <a:lnTo>
                    <a:pt x="3834" y="1242"/>
                  </a:lnTo>
                  <a:close/>
                  <a:moveTo>
                    <a:pt x="4206" y="1452"/>
                  </a:moveTo>
                  <a:lnTo>
                    <a:pt x="4170" y="1452"/>
                  </a:lnTo>
                  <a:lnTo>
                    <a:pt x="4206" y="1476"/>
                  </a:lnTo>
                  <a:lnTo>
                    <a:pt x="4218" y="1470"/>
                  </a:lnTo>
                  <a:lnTo>
                    <a:pt x="4218" y="1458"/>
                  </a:lnTo>
                  <a:lnTo>
                    <a:pt x="4212" y="1458"/>
                  </a:lnTo>
                  <a:lnTo>
                    <a:pt x="4206" y="1452"/>
                  </a:lnTo>
                  <a:close/>
                  <a:moveTo>
                    <a:pt x="4170" y="870"/>
                  </a:moveTo>
                  <a:lnTo>
                    <a:pt x="4152" y="870"/>
                  </a:lnTo>
                  <a:lnTo>
                    <a:pt x="4152" y="876"/>
                  </a:lnTo>
                  <a:lnTo>
                    <a:pt x="4158" y="882"/>
                  </a:lnTo>
                  <a:lnTo>
                    <a:pt x="4164" y="882"/>
                  </a:lnTo>
                  <a:lnTo>
                    <a:pt x="4170" y="888"/>
                  </a:lnTo>
                  <a:lnTo>
                    <a:pt x="4182" y="882"/>
                  </a:lnTo>
                  <a:lnTo>
                    <a:pt x="4188" y="882"/>
                  </a:lnTo>
                  <a:lnTo>
                    <a:pt x="4194" y="876"/>
                  </a:lnTo>
                  <a:lnTo>
                    <a:pt x="4188" y="870"/>
                  </a:lnTo>
                  <a:lnTo>
                    <a:pt x="4170" y="870"/>
                  </a:lnTo>
                  <a:close/>
                  <a:moveTo>
                    <a:pt x="4170" y="936"/>
                  </a:moveTo>
                  <a:lnTo>
                    <a:pt x="4236" y="936"/>
                  </a:lnTo>
                  <a:lnTo>
                    <a:pt x="4236" y="918"/>
                  </a:lnTo>
                  <a:lnTo>
                    <a:pt x="4188" y="918"/>
                  </a:lnTo>
                  <a:lnTo>
                    <a:pt x="4170" y="936"/>
                  </a:lnTo>
                  <a:close/>
                  <a:moveTo>
                    <a:pt x="5574" y="36"/>
                  </a:moveTo>
                  <a:lnTo>
                    <a:pt x="5490" y="36"/>
                  </a:lnTo>
                  <a:lnTo>
                    <a:pt x="5496" y="24"/>
                  </a:lnTo>
                  <a:lnTo>
                    <a:pt x="5490" y="24"/>
                  </a:lnTo>
                  <a:lnTo>
                    <a:pt x="5484" y="18"/>
                  </a:lnTo>
                  <a:lnTo>
                    <a:pt x="5448" y="18"/>
                  </a:lnTo>
                  <a:lnTo>
                    <a:pt x="5430" y="12"/>
                  </a:lnTo>
                  <a:lnTo>
                    <a:pt x="5400" y="12"/>
                  </a:lnTo>
                  <a:lnTo>
                    <a:pt x="5364" y="18"/>
                  </a:lnTo>
                  <a:lnTo>
                    <a:pt x="5334" y="30"/>
                  </a:lnTo>
                  <a:lnTo>
                    <a:pt x="5304" y="36"/>
                  </a:lnTo>
                  <a:lnTo>
                    <a:pt x="5292" y="36"/>
                  </a:lnTo>
                  <a:lnTo>
                    <a:pt x="5346" y="12"/>
                  </a:lnTo>
                  <a:lnTo>
                    <a:pt x="5274" y="18"/>
                  </a:lnTo>
                  <a:lnTo>
                    <a:pt x="5268" y="18"/>
                  </a:lnTo>
                  <a:lnTo>
                    <a:pt x="5262" y="12"/>
                  </a:lnTo>
                  <a:lnTo>
                    <a:pt x="5250" y="12"/>
                  </a:lnTo>
                  <a:lnTo>
                    <a:pt x="5226" y="0"/>
                  </a:lnTo>
                  <a:lnTo>
                    <a:pt x="5196" y="0"/>
                  </a:lnTo>
                  <a:lnTo>
                    <a:pt x="5190" y="6"/>
                  </a:lnTo>
                  <a:lnTo>
                    <a:pt x="5184" y="18"/>
                  </a:lnTo>
                  <a:lnTo>
                    <a:pt x="5178" y="18"/>
                  </a:lnTo>
                  <a:lnTo>
                    <a:pt x="5172" y="12"/>
                  </a:lnTo>
                  <a:lnTo>
                    <a:pt x="5160" y="6"/>
                  </a:lnTo>
                  <a:lnTo>
                    <a:pt x="5148" y="6"/>
                  </a:lnTo>
                  <a:lnTo>
                    <a:pt x="5136" y="0"/>
                  </a:lnTo>
                  <a:lnTo>
                    <a:pt x="5124" y="0"/>
                  </a:lnTo>
                  <a:lnTo>
                    <a:pt x="5112" y="6"/>
                  </a:lnTo>
                  <a:lnTo>
                    <a:pt x="5106" y="12"/>
                  </a:lnTo>
                  <a:lnTo>
                    <a:pt x="5094" y="18"/>
                  </a:lnTo>
                  <a:lnTo>
                    <a:pt x="5088" y="24"/>
                  </a:lnTo>
                  <a:lnTo>
                    <a:pt x="5046" y="12"/>
                  </a:lnTo>
                  <a:lnTo>
                    <a:pt x="4938" y="6"/>
                  </a:lnTo>
                  <a:lnTo>
                    <a:pt x="4968" y="36"/>
                  </a:lnTo>
                  <a:lnTo>
                    <a:pt x="4902" y="12"/>
                  </a:lnTo>
                  <a:lnTo>
                    <a:pt x="4842" y="24"/>
                  </a:lnTo>
                  <a:lnTo>
                    <a:pt x="4830" y="24"/>
                  </a:lnTo>
                  <a:lnTo>
                    <a:pt x="4812" y="18"/>
                  </a:lnTo>
                  <a:lnTo>
                    <a:pt x="4746" y="18"/>
                  </a:lnTo>
                  <a:lnTo>
                    <a:pt x="4710" y="24"/>
                  </a:lnTo>
                  <a:lnTo>
                    <a:pt x="4686" y="36"/>
                  </a:lnTo>
                  <a:lnTo>
                    <a:pt x="4674" y="36"/>
                  </a:lnTo>
                  <a:lnTo>
                    <a:pt x="4764" y="60"/>
                  </a:lnTo>
                  <a:lnTo>
                    <a:pt x="4674" y="48"/>
                  </a:lnTo>
                  <a:lnTo>
                    <a:pt x="4662" y="48"/>
                  </a:lnTo>
                  <a:lnTo>
                    <a:pt x="4590" y="36"/>
                  </a:lnTo>
                  <a:lnTo>
                    <a:pt x="4542" y="36"/>
                  </a:lnTo>
                  <a:lnTo>
                    <a:pt x="4530" y="48"/>
                  </a:lnTo>
                  <a:lnTo>
                    <a:pt x="4530" y="60"/>
                  </a:lnTo>
                  <a:lnTo>
                    <a:pt x="4512" y="60"/>
                  </a:lnTo>
                  <a:lnTo>
                    <a:pt x="4482" y="54"/>
                  </a:lnTo>
                  <a:lnTo>
                    <a:pt x="4392" y="54"/>
                  </a:lnTo>
                  <a:lnTo>
                    <a:pt x="4350" y="60"/>
                  </a:lnTo>
                  <a:lnTo>
                    <a:pt x="4302" y="66"/>
                  </a:lnTo>
                  <a:lnTo>
                    <a:pt x="4260" y="66"/>
                  </a:lnTo>
                  <a:lnTo>
                    <a:pt x="4242" y="72"/>
                  </a:lnTo>
                  <a:lnTo>
                    <a:pt x="4260" y="72"/>
                  </a:lnTo>
                  <a:lnTo>
                    <a:pt x="4266" y="78"/>
                  </a:lnTo>
                  <a:lnTo>
                    <a:pt x="4278" y="78"/>
                  </a:lnTo>
                  <a:lnTo>
                    <a:pt x="4362" y="84"/>
                  </a:lnTo>
                  <a:lnTo>
                    <a:pt x="4278" y="96"/>
                  </a:lnTo>
                  <a:lnTo>
                    <a:pt x="4284" y="96"/>
                  </a:lnTo>
                  <a:lnTo>
                    <a:pt x="4290" y="102"/>
                  </a:lnTo>
                  <a:lnTo>
                    <a:pt x="4314" y="114"/>
                  </a:lnTo>
                  <a:lnTo>
                    <a:pt x="4338" y="114"/>
                  </a:lnTo>
                  <a:lnTo>
                    <a:pt x="4356" y="108"/>
                  </a:lnTo>
                  <a:lnTo>
                    <a:pt x="4392" y="108"/>
                  </a:lnTo>
                  <a:lnTo>
                    <a:pt x="4398" y="102"/>
                  </a:lnTo>
                  <a:lnTo>
                    <a:pt x="4410" y="102"/>
                  </a:lnTo>
                  <a:lnTo>
                    <a:pt x="4416" y="96"/>
                  </a:lnTo>
                  <a:lnTo>
                    <a:pt x="4440" y="96"/>
                  </a:lnTo>
                  <a:lnTo>
                    <a:pt x="4458" y="90"/>
                  </a:lnTo>
                  <a:lnTo>
                    <a:pt x="4500" y="90"/>
                  </a:lnTo>
                  <a:lnTo>
                    <a:pt x="4518" y="96"/>
                  </a:lnTo>
                  <a:lnTo>
                    <a:pt x="4536" y="96"/>
                  </a:lnTo>
                  <a:lnTo>
                    <a:pt x="4548" y="102"/>
                  </a:lnTo>
                  <a:lnTo>
                    <a:pt x="4560" y="102"/>
                  </a:lnTo>
                  <a:lnTo>
                    <a:pt x="4494" y="102"/>
                  </a:lnTo>
                  <a:lnTo>
                    <a:pt x="4482" y="108"/>
                  </a:lnTo>
                  <a:lnTo>
                    <a:pt x="4458" y="108"/>
                  </a:lnTo>
                  <a:lnTo>
                    <a:pt x="4446" y="114"/>
                  </a:lnTo>
                  <a:lnTo>
                    <a:pt x="4434" y="114"/>
                  </a:lnTo>
                  <a:lnTo>
                    <a:pt x="4422" y="120"/>
                  </a:lnTo>
                  <a:lnTo>
                    <a:pt x="4410" y="120"/>
                  </a:lnTo>
                  <a:lnTo>
                    <a:pt x="4404" y="126"/>
                  </a:lnTo>
                  <a:lnTo>
                    <a:pt x="4398" y="126"/>
                  </a:lnTo>
                  <a:lnTo>
                    <a:pt x="4434" y="126"/>
                  </a:lnTo>
                  <a:lnTo>
                    <a:pt x="4452" y="132"/>
                  </a:lnTo>
                  <a:lnTo>
                    <a:pt x="4488" y="132"/>
                  </a:lnTo>
                  <a:lnTo>
                    <a:pt x="4500" y="126"/>
                  </a:lnTo>
                  <a:lnTo>
                    <a:pt x="4506" y="126"/>
                  </a:lnTo>
                  <a:lnTo>
                    <a:pt x="4512" y="120"/>
                  </a:lnTo>
                  <a:lnTo>
                    <a:pt x="4638" y="120"/>
                  </a:lnTo>
                  <a:lnTo>
                    <a:pt x="4656" y="114"/>
                  </a:lnTo>
                  <a:lnTo>
                    <a:pt x="4680" y="114"/>
                  </a:lnTo>
                  <a:lnTo>
                    <a:pt x="4698" y="108"/>
                  </a:lnTo>
                  <a:lnTo>
                    <a:pt x="4710" y="108"/>
                  </a:lnTo>
                  <a:lnTo>
                    <a:pt x="4722" y="96"/>
                  </a:lnTo>
                  <a:lnTo>
                    <a:pt x="4734" y="96"/>
                  </a:lnTo>
                  <a:lnTo>
                    <a:pt x="4752" y="90"/>
                  </a:lnTo>
                  <a:lnTo>
                    <a:pt x="4770" y="90"/>
                  </a:lnTo>
                  <a:lnTo>
                    <a:pt x="4782" y="84"/>
                  </a:lnTo>
                  <a:lnTo>
                    <a:pt x="4830" y="84"/>
                  </a:lnTo>
                  <a:lnTo>
                    <a:pt x="4746" y="114"/>
                  </a:lnTo>
                  <a:lnTo>
                    <a:pt x="4782" y="114"/>
                  </a:lnTo>
                  <a:lnTo>
                    <a:pt x="4734" y="126"/>
                  </a:lnTo>
                  <a:lnTo>
                    <a:pt x="4716" y="126"/>
                  </a:lnTo>
                  <a:lnTo>
                    <a:pt x="4674" y="132"/>
                  </a:lnTo>
                  <a:lnTo>
                    <a:pt x="4620" y="132"/>
                  </a:lnTo>
                  <a:lnTo>
                    <a:pt x="4566" y="138"/>
                  </a:lnTo>
                  <a:lnTo>
                    <a:pt x="4536" y="138"/>
                  </a:lnTo>
                  <a:lnTo>
                    <a:pt x="4524" y="150"/>
                  </a:lnTo>
                  <a:lnTo>
                    <a:pt x="4524" y="156"/>
                  </a:lnTo>
                  <a:lnTo>
                    <a:pt x="4602" y="174"/>
                  </a:lnTo>
                  <a:lnTo>
                    <a:pt x="4596" y="174"/>
                  </a:lnTo>
                  <a:lnTo>
                    <a:pt x="4590" y="180"/>
                  </a:lnTo>
                  <a:lnTo>
                    <a:pt x="4578" y="180"/>
                  </a:lnTo>
                  <a:lnTo>
                    <a:pt x="4566" y="186"/>
                  </a:lnTo>
                  <a:lnTo>
                    <a:pt x="4542" y="186"/>
                  </a:lnTo>
                  <a:lnTo>
                    <a:pt x="4518" y="174"/>
                  </a:lnTo>
                  <a:lnTo>
                    <a:pt x="4500" y="162"/>
                  </a:lnTo>
                  <a:lnTo>
                    <a:pt x="4476" y="150"/>
                  </a:lnTo>
                  <a:lnTo>
                    <a:pt x="4470" y="144"/>
                  </a:lnTo>
                  <a:lnTo>
                    <a:pt x="4356" y="144"/>
                  </a:lnTo>
                  <a:lnTo>
                    <a:pt x="4350" y="150"/>
                  </a:lnTo>
                  <a:lnTo>
                    <a:pt x="4344" y="162"/>
                  </a:lnTo>
                  <a:lnTo>
                    <a:pt x="4338" y="168"/>
                  </a:lnTo>
                  <a:lnTo>
                    <a:pt x="4368" y="186"/>
                  </a:lnTo>
                  <a:lnTo>
                    <a:pt x="4386" y="204"/>
                  </a:lnTo>
                  <a:lnTo>
                    <a:pt x="4410" y="216"/>
                  </a:lnTo>
                  <a:lnTo>
                    <a:pt x="4458" y="216"/>
                  </a:lnTo>
                  <a:lnTo>
                    <a:pt x="4476" y="210"/>
                  </a:lnTo>
                  <a:lnTo>
                    <a:pt x="4488" y="210"/>
                  </a:lnTo>
                  <a:lnTo>
                    <a:pt x="4476" y="216"/>
                  </a:lnTo>
                  <a:lnTo>
                    <a:pt x="4470" y="228"/>
                  </a:lnTo>
                  <a:lnTo>
                    <a:pt x="4398" y="228"/>
                  </a:lnTo>
                  <a:lnTo>
                    <a:pt x="4380" y="222"/>
                  </a:lnTo>
                  <a:lnTo>
                    <a:pt x="4350" y="222"/>
                  </a:lnTo>
                  <a:lnTo>
                    <a:pt x="4314" y="228"/>
                  </a:lnTo>
                  <a:lnTo>
                    <a:pt x="4272" y="234"/>
                  </a:lnTo>
                  <a:lnTo>
                    <a:pt x="4230" y="234"/>
                  </a:lnTo>
                  <a:lnTo>
                    <a:pt x="4218" y="240"/>
                  </a:lnTo>
                  <a:lnTo>
                    <a:pt x="4200" y="246"/>
                  </a:lnTo>
                  <a:lnTo>
                    <a:pt x="4188" y="258"/>
                  </a:lnTo>
                  <a:lnTo>
                    <a:pt x="4176" y="264"/>
                  </a:lnTo>
                  <a:lnTo>
                    <a:pt x="4170" y="270"/>
                  </a:lnTo>
                  <a:lnTo>
                    <a:pt x="4164" y="270"/>
                  </a:lnTo>
                  <a:lnTo>
                    <a:pt x="4236" y="258"/>
                  </a:lnTo>
                  <a:lnTo>
                    <a:pt x="4236" y="276"/>
                  </a:lnTo>
                  <a:lnTo>
                    <a:pt x="4296" y="258"/>
                  </a:lnTo>
                  <a:lnTo>
                    <a:pt x="4224" y="288"/>
                  </a:lnTo>
                  <a:lnTo>
                    <a:pt x="4230" y="288"/>
                  </a:lnTo>
                  <a:lnTo>
                    <a:pt x="4236" y="294"/>
                  </a:lnTo>
                  <a:lnTo>
                    <a:pt x="4248" y="300"/>
                  </a:lnTo>
                  <a:lnTo>
                    <a:pt x="4278" y="300"/>
                  </a:lnTo>
                  <a:lnTo>
                    <a:pt x="4314" y="288"/>
                  </a:lnTo>
                  <a:lnTo>
                    <a:pt x="4326" y="288"/>
                  </a:lnTo>
                  <a:lnTo>
                    <a:pt x="4344" y="282"/>
                  </a:lnTo>
                  <a:lnTo>
                    <a:pt x="4350" y="276"/>
                  </a:lnTo>
                  <a:lnTo>
                    <a:pt x="4356" y="276"/>
                  </a:lnTo>
                  <a:lnTo>
                    <a:pt x="4254" y="312"/>
                  </a:lnTo>
                  <a:lnTo>
                    <a:pt x="4188" y="312"/>
                  </a:lnTo>
                  <a:lnTo>
                    <a:pt x="4176" y="288"/>
                  </a:lnTo>
                  <a:lnTo>
                    <a:pt x="4164" y="288"/>
                  </a:lnTo>
                  <a:lnTo>
                    <a:pt x="4146" y="282"/>
                  </a:lnTo>
                  <a:lnTo>
                    <a:pt x="4110" y="282"/>
                  </a:lnTo>
                  <a:lnTo>
                    <a:pt x="4104" y="288"/>
                  </a:lnTo>
                  <a:lnTo>
                    <a:pt x="4104" y="300"/>
                  </a:lnTo>
                  <a:lnTo>
                    <a:pt x="4110" y="312"/>
                  </a:lnTo>
                  <a:lnTo>
                    <a:pt x="4110" y="318"/>
                  </a:lnTo>
                  <a:lnTo>
                    <a:pt x="4116" y="324"/>
                  </a:lnTo>
                  <a:lnTo>
                    <a:pt x="4092" y="324"/>
                  </a:lnTo>
                  <a:lnTo>
                    <a:pt x="4074" y="330"/>
                  </a:lnTo>
                  <a:lnTo>
                    <a:pt x="4032" y="330"/>
                  </a:lnTo>
                  <a:lnTo>
                    <a:pt x="4020" y="336"/>
                  </a:lnTo>
                  <a:lnTo>
                    <a:pt x="4002" y="342"/>
                  </a:lnTo>
                  <a:lnTo>
                    <a:pt x="3990" y="348"/>
                  </a:lnTo>
                  <a:lnTo>
                    <a:pt x="3972" y="354"/>
                  </a:lnTo>
                  <a:lnTo>
                    <a:pt x="3936" y="354"/>
                  </a:lnTo>
                  <a:lnTo>
                    <a:pt x="3924" y="360"/>
                  </a:lnTo>
                  <a:lnTo>
                    <a:pt x="3918" y="360"/>
                  </a:lnTo>
                  <a:lnTo>
                    <a:pt x="3924" y="360"/>
                  </a:lnTo>
                  <a:lnTo>
                    <a:pt x="3936" y="366"/>
                  </a:lnTo>
                  <a:lnTo>
                    <a:pt x="3978" y="366"/>
                  </a:lnTo>
                  <a:lnTo>
                    <a:pt x="3990" y="360"/>
                  </a:lnTo>
                  <a:lnTo>
                    <a:pt x="3996" y="354"/>
                  </a:lnTo>
                  <a:lnTo>
                    <a:pt x="3984" y="372"/>
                  </a:lnTo>
                  <a:lnTo>
                    <a:pt x="4020" y="366"/>
                  </a:lnTo>
                  <a:lnTo>
                    <a:pt x="4044" y="354"/>
                  </a:lnTo>
                  <a:lnTo>
                    <a:pt x="4044" y="372"/>
                  </a:lnTo>
                  <a:lnTo>
                    <a:pt x="4074" y="366"/>
                  </a:lnTo>
                  <a:lnTo>
                    <a:pt x="4098" y="366"/>
                  </a:lnTo>
                  <a:lnTo>
                    <a:pt x="4098" y="372"/>
                  </a:lnTo>
                  <a:lnTo>
                    <a:pt x="4104" y="378"/>
                  </a:lnTo>
                  <a:lnTo>
                    <a:pt x="4122" y="378"/>
                  </a:lnTo>
                  <a:lnTo>
                    <a:pt x="4146" y="366"/>
                  </a:lnTo>
                  <a:lnTo>
                    <a:pt x="4152" y="366"/>
                  </a:lnTo>
                  <a:lnTo>
                    <a:pt x="4164" y="360"/>
                  </a:lnTo>
                  <a:lnTo>
                    <a:pt x="4170" y="372"/>
                  </a:lnTo>
                  <a:lnTo>
                    <a:pt x="4200" y="354"/>
                  </a:lnTo>
                  <a:lnTo>
                    <a:pt x="4206" y="360"/>
                  </a:lnTo>
                  <a:lnTo>
                    <a:pt x="4212" y="372"/>
                  </a:lnTo>
                  <a:lnTo>
                    <a:pt x="4224" y="372"/>
                  </a:lnTo>
                  <a:lnTo>
                    <a:pt x="4236" y="366"/>
                  </a:lnTo>
                  <a:lnTo>
                    <a:pt x="4242" y="360"/>
                  </a:lnTo>
                  <a:lnTo>
                    <a:pt x="4248" y="360"/>
                  </a:lnTo>
                  <a:lnTo>
                    <a:pt x="4254" y="366"/>
                  </a:lnTo>
                  <a:lnTo>
                    <a:pt x="4266" y="372"/>
                  </a:lnTo>
                  <a:lnTo>
                    <a:pt x="4284" y="372"/>
                  </a:lnTo>
                  <a:lnTo>
                    <a:pt x="4290" y="366"/>
                  </a:lnTo>
                  <a:lnTo>
                    <a:pt x="4290" y="360"/>
                  </a:lnTo>
                  <a:lnTo>
                    <a:pt x="4284" y="354"/>
                  </a:lnTo>
                  <a:lnTo>
                    <a:pt x="4338" y="372"/>
                  </a:lnTo>
                  <a:lnTo>
                    <a:pt x="4344" y="378"/>
                  </a:lnTo>
                  <a:lnTo>
                    <a:pt x="4350" y="390"/>
                  </a:lnTo>
                  <a:lnTo>
                    <a:pt x="4374" y="390"/>
                  </a:lnTo>
                  <a:lnTo>
                    <a:pt x="4410" y="378"/>
                  </a:lnTo>
                  <a:lnTo>
                    <a:pt x="4440" y="372"/>
                  </a:lnTo>
                  <a:lnTo>
                    <a:pt x="4476" y="372"/>
                  </a:lnTo>
                  <a:lnTo>
                    <a:pt x="4494" y="366"/>
                  </a:lnTo>
                  <a:lnTo>
                    <a:pt x="4506" y="360"/>
                  </a:lnTo>
                  <a:lnTo>
                    <a:pt x="4524" y="342"/>
                  </a:lnTo>
                  <a:lnTo>
                    <a:pt x="4464" y="342"/>
                  </a:lnTo>
                  <a:lnTo>
                    <a:pt x="4470" y="336"/>
                  </a:lnTo>
                  <a:lnTo>
                    <a:pt x="4470" y="330"/>
                  </a:lnTo>
                  <a:lnTo>
                    <a:pt x="4416" y="330"/>
                  </a:lnTo>
                  <a:lnTo>
                    <a:pt x="4362" y="318"/>
                  </a:lnTo>
                  <a:lnTo>
                    <a:pt x="4380" y="300"/>
                  </a:lnTo>
                  <a:lnTo>
                    <a:pt x="4440" y="318"/>
                  </a:lnTo>
                  <a:lnTo>
                    <a:pt x="4452" y="318"/>
                  </a:lnTo>
                  <a:lnTo>
                    <a:pt x="4488" y="312"/>
                  </a:lnTo>
                  <a:lnTo>
                    <a:pt x="4566" y="312"/>
                  </a:lnTo>
                  <a:lnTo>
                    <a:pt x="4578" y="300"/>
                  </a:lnTo>
                  <a:lnTo>
                    <a:pt x="4578" y="288"/>
                  </a:lnTo>
                  <a:lnTo>
                    <a:pt x="4584" y="288"/>
                  </a:lnTo>
                  <a:lnTo>
                    <a:pt x="4590" y="282"/>
                  </a:lnTo>
                  <a:lnTo>
                    <a:pt x="4608" y="282"/>
                  </a:lnTo>
                  <a:lnTo>
                    <a:pt x="4626" y="276"/>
                  </a:lnTo>
                  <a:lnTo>
                    <a:pt x="4662" y="276"/>
                  </a:lnTo>
                  <a:lnTo>
                    <a:pt x="4680" y="270"/>
                  </a:lnTo>
                  <a:lnTo>
                    <a:pt x="4710" y="270"/>
                  </a:lnTo>
                  <a:lnTo>
                    <a:pt x="4722" y="264"/>
                  </a:lnTo>
                  <a:lnTo>
                    <a:pt x="4728" y="264"/>
                  </a:lnTo>
                  <a:lnTo>
                    <a:pt x="4704" y="246"/>
                  </a:lnTo>
                  <a:lnTo>
                    <a:pt x="4746" y="246"/>
                  </a:lnTo>
                  <a:lnTo>
                    <a:pt x="4770" y="240"/>
                  </a:lnTo>
                  <a:lnTo>
                    <a:pt x="4782" y="234"/>
                  </a:lnTo>
                  <a:lnTo>
                    <a:pt x="4776" y="228"/>
                  </a:lnTo>
                  <a:lnTo>
                    <a:pt x="4770" y="228"/>
                  </a:lnTo>
                  <a:lnTo>
                    <a:pt x="4758" y="222"/>
                  </a:lnTo>
                  <a:lnTo>
                    <a:pt x="4746" y="222"/>
                  </a:lnTo>
                  <a:lnTo>
                    <a:pt x="4734" y="216"/>
                  </a:lnTo>
                  <a:lnTo>
                    <a:pt x="4686" y="216"/>
                  </a:lnTo>
                  <a:lnTo>
                    <a:pt x="4674" y="210"/>
                  </a:lnTo>
                  <a:lnTo>
                    <a:pt x="4662" y="210"/>
                  </a:lnTo>
                  <a:lnTo>
                    <a:pt x="4662" y="204"/>
                  </a:lnTo>
                  <a:lnTo>
                    <a:pt x="4674" y="198"/>
                  </a:lnTo>
                  <a:lnTo>
                    <a:pt x="4686" y="198"/>
                  </a:lnTo>
                  <a:lnTo>
                    <a:pt x="4704" y="192"/>
                  </a:lnTo>
                  <a:lnTo>
                    <a:pt x="4716" y="186"/>
                  </a:lnTo>
                  <a:lnTo>
                    <a:pt x="4764" y="186"/>
                  </a:lnTo>
                  <a:lnTo>
                    <a:pt x="4782" y="192"/>
                  </a:lnTo>
                  <a:lnTo>
                    <a:pt x="4860" y="192"/>
                  </a:lnTo>
                  <a:lnTo>
                    <a:pt x="4878" y="186"/>
                  </a:lnTo>
                  <a:lnTo>
                    <a:pt x="4902" y="186"/>
                  </a:lnTo>
                  <a:lnTo>
                    <a:pt x="4896" y="180"/>
                  </a:lnTo>
                  <a:lnTo>
                    <a:pt x="4878" y="180"/>
                  </a:lnTo>
                  <a:lnTo>
                    <a:pt x="4866" y="174"/>
                  </a:lnTo>
                  <a:lnTo>
                    <a:pt x="4872" y="168"/>
                  </a:lnTo>
                  <a:lnTo>
                    <a:pt x="4902" y="162"/>
                  </a:lnTo>
                  <a:lnTo>
                    <a:pt x="4944" y="168"/>
                  </a:lnTo>
                  <a:lnTo>
                    <a:pt x="4974" y="174"/>
                  </a:lnTo>
                  <a:lnTo>
                    <a:pt x="4986" y="174"/>
                  </a:lnTo>
                  <a:lnTo>
                    <a:pt x="4992" y="168"/>
                  </a:lnTo>
                  <a:lnTo>
                    <a:pt x="4992" y="150"/>
                  </a:lnTo>
                  <a:lnTo>
                    <a:pt x="5070" y="156"/>
                  </a:lnTo>
                  <a:lnTo>
                    <a:pt x="5070" y="132"/>
                  </a:lnTo>
                  <a:lnTo>
                    <a:pt x="5082" y="132"/>
                  </a:lnTo>
                  <a:lnTo>
                    <a:pt x="5094" y="138"/>
                  </a:lnTo>
                  <a:lnTo>
                    <a:pt x="5112" y="138"/>
                  </a:lnTo>
                  <a:lnTo>
                    <a:pt x="5136" y="126"/>
                  </a:lnTo>
                  <a:lnTo>
                    <a:pt x="5148" y="126"/>
                  </a:lnTo>
                  <a:lnTo>
                    <a:pt x="5154" y="120"/>
                  </a:lnTo>
                  <a:lnTo>
                    <a:pt x="5172" y="120"/>
                  </a:lnTo>
                  <a:lnTo>
                    <a:pt x="5208" y="114"/>
                  </a:lnTo>
                  <a:lnTo>
                    <a:pt x="5256" y="102"/>
                  </a:lnTo>
                  <a:lnTo>
                    <a:pt x="5298" y="96"/>
                  </a:lnTo>
                  <a:lnTo>
                    <a:pt x="5322" y="90"/>
                  </a:lnTo>
                  <a:lnTo>
                    <a:pt x="5340" y="90"/>
                  </a:lnTo>
                  <a:lnTo>
                    <a:pt x="5346" y="84"/>
                  </a:lnTo>
                  <a:lnTo>
                    <a:pt x="5238" y="84"/>
                  </a:lnTo>
                  <a:lnTo>
                    <a:pt x="5214" y="96"/>
                  </a:lnTo>
                  <a:lnTo>
                    <a:pt x="5142" y="96"/>
                  </a:lnTo>
                  <a:lnTo>
                    <a:pt x="5226" y="90"/>
                  </a:lnTo>
                  <a:lnTo>
                    <a:pt x="5220" y="78"/>
                  </a:lnTo>
                  <a:lnTo>
                    <a:pt x="5268" y="84"/>
                  </a:lnTo>
                  <a:lnTo>
                    <a:pt x="5274" y="78"/>
                  </a:lnTo>
                  <a:lnTo>
                    <a:pt x="5286" y="72"/>
                  </a:lnTo>
                  <a:lnTo>
                    <a:pt x="5358" y="72"/>
                  </a:lnTo>
                  <a:lnTo>
                    <a:pt x="5406" y="66"/>
                  </a:lnTo>
                  <a:lnTo>
                    <a:pt x="5454" y="66"/>
                  </a:lnTo>
                  <a:lnTo>
                    <a:pt x="5484" y="60"/>
                  </a:lnTo>
                  <a:lnTo>
                    <a:pt x="5496" y="60"/>
                  </a:lnTo>
                  <a:lnTo>
                    <a:pt x="5514" y="54"/>
                  </a:lnTo>
                  <a:lnTo>
                    <a:pt x="5532" y="54"/>
                  </a:lnTo>
                  <a:lnTo>
                    <a:pt x="5550" y="48"/>
                  </a:lnTo>
                  <a:lnTo>
                    <a:pt x="5562" y="42"/>
                  </a:lnTo>
                  <a:lnTo>
                    <a:pt x="5574" y="42"/>
                  </a:lnTo>
                  <a:lnTo>
                    <a:pt x="5574" y="36"/>
                  </a:lnTo>
                  <a:close/>
                  <a:moveTo>
                    <a:pt x="4032" y="966"/>
                  </a:moveTo>
                  <a:lnTo>
                    <a:pt x="4086" y="966"/>
                  </a:lnTo>
                  <a:lnTo>
                    <a:pt x="4134" y="942"/>
                  </a:lnTo>
                  <a:lnTo>
                    <a:pt x="4140" y="930"/>
                  </a:lnTo>
                  <a:lnTo>
                    <a:pt x="4134" y="918"/>
                  </a:lnTo>
                  <a:lnTo>
                    <a:pt x="4134" y="912"/>
                  </a:lnTo>
                  <a:lnTo>
                    <a:pt x="4122" y="906"/>
                  </a:lnTo>
                  <a:lnTo>
                    <a:pt x="4074" y="906"/>
                  </a:lnTo>
                  <a:lnTo>
                    <a:pt x="4062" y="912"/>
                  </a:lnTo>
                  <a:lnTo>
                    <a:pt x="4050" y="912"/>
                  </a:lnTo>
                  <a:lnTo>
                    <a:pt x="4026" y="924"/>
                  </a:lnTo>
                  <a:lnTo>
                    <a:pt x="4014" y="936"/>
                  </a:lnTo>
                  <a:lnTo>
                    <a:pt x="4002" y="942"/>
                  </a:lnTo>
                  <a:lnTo>
                    <a:pt x="4002" y="954"/>
                  </a:lnTo>
                  <a:lnTo>
                    <a:pt x="4014" y="960"/>
                  </a:lnTo>
                  <a:lnTo>
                    <a:pt x="4032" y="966"/>
                  </a:lnTo>
                  <a:close/>
                  <a:moveTo>
                    <a:pt x="4014" y="840"/>
                  </a:moveTo>
                  <a:lnTo>
                    <a:pt x="4002" y="840"/>
                  </a:lnTo>
                  <a:lnTo>
                    <a:pt x="3990" y="846"/>
                  </a:lnTo>
                  <a:lnTo>
                    <a:pt x="3984" y="852"/>
                  </a:lnTo>
                  <a:lnTo>
                    <a:pt x="3972" y="852"/>
                  </a:lnTo>
                  <a:lnTo>
                    <a:pt x="3990" y="852"/>
                  </a:lnTo>
                  <a:lnTo>
                    <a:pt x="4008" y="846"/>
                  </a:lnTo>
                  <a:lnTo>
                    <a:pt x="4026" y="846"/>
                  </a:lnTo>
                  <a:lnTo>
                    <a:pt x="4044" y="840"/>
                  </a:lnTo>
                  <a:lnTo>
                    <a:pt x="4050" y="834"/>
                  </a:lnTo>
                  <a:lnTo>
                    <a:pt x="4056" y="834"/>
                  </a:lnTo>
                  <a:lnTo>
                    <a:pt x="4068" y="822"/>
                  </a:lnTo>
                  <a:lnTo>
                    <a:pt x="4050" y="822"/>
                  </a:lnTo>
                  <a:lnTo>
                    <a:pt x="4044" y="828"/>
                  </a:lnTo>
                  <a:lnTo>
                    <a:pt x="4032" y="828"/>
                  </a:lnTo>
                  <a:lnTo>
                    <a:pt x="4020" y="834"/>
                  </a:lnTo>
                  <a:lnTo>
                    <a:pt x="4014" y="840"/>
                  </a:lnTo>
                  <a:close/>
                  <a:moveTo>
                    <a:pt x="4122" y="822"/>
                  </a:moveTo>
                  <a:lnTo>
                    <a:pt x="4104" y="822"/>
                  </a:lnTo>
                  <a:lnTo>
                    <a:pt x="4098" y="828"/>
                  </a:lnTo>
                  <a:lnTo>
                    <a:pt x="4098" y="840"/>
                  </a:lnTo>
                  <a:lnTo>
                    <a:pt x="4104" y="846"/>
                  </a:lnTo>
                  <a:lnTo>
                    <a:pt x="4110" y="840"/>
                  </a:lnTo>
                  <a:lnTo>
                    <a:pt x="4116" y="840"/>
                  </a:lnTo>
                  <a:lnTo>
                    <a:pt x="4128" y="828"/>
                  </a:lnTo>
                  <a:lnTo>
                    <a:pt x="4122" y="822"/>
                  </a:lnTo>
                  <a:close/>
                  <a:moveTo>
                    <a:pt x="3528" y="1062"/>
                  </a:moveTo>
                  <a:lnTo>
                    <a:pt x="3522" y="1062"/>
                  </a:lnTo>
                  <a:lnTo>
                    <a:pt x="3504" y="1080"/>
                  </a:lnTo>
                  <a:lnTo>
                    <a:pt x="3504" y="1086"/>
                  </a:lnTo>
                  <a:lnTo>
                    <a:pt x="3510" y="1092"/>
                  </a:lnTo>
                  <a:lnTo>
                    <a:pt x="3528" y="1092"/>
                  </a:lnTo>
                  <a:lnTo>
                    <a:pt x="3534" y="1086"/>
                  </a:lnTo>
                  <a:lnTo>
                    <a:pt x="3540" y="1074"/>
                  </a:lnTo>
                  <a:lnTo>
                    <a:pt x="3540" y="1068"/>
                  </a:lnTo>
                  <a:lnTo>
                    <a:pt x="3534" y="1062"/>
                  </a:lnTo>
                  <a:lnTo>
                    <a:pt x="3528" y="1062"/>
                  </a:lnTo>
                  <a:close/>
                  <a:moveTo>
                    <a:pt x="3588" y="1062"/>
                  </a:moveTo>
                  <a:lnTo>
                    <a:pt x="3582" y="1062"/>
                  </a:lnTo>
                  <a:lnTo>
                    <a:pt x="3576" y="1068"/>
                  </a:lnTo>
                  <a:lnTo>
                    <a:pt x="3576" y="1080"/>
                  </a:lnTo>
                  <a:lnTo>
                    <a:pt x="3582" y="1086"/>
                  </a:lnTo>
                  <a:lnTo>
                    <a:pt x="3594" y="1086"/>
                  </a:lnTo>
                  <a:lnTo>
                    <a:pt x="3600" y="1080"/>
                  </a:lnTo>
                  <a:lnTo>
                    <a:pt x="3600" y="1068"/>
                  </a:lnTo>
                  <a:lnTo>
                    <a:pt x="3588" y="1062"/>
                  </a:lnTo>
                  <a:close/>
                  <a:moveTo>
                    <a:pt x="3756" y="1242"/>
                  </a:moveTo>
                  <a:lnTo>
                    <a:pt x="3744" y="1248"/>
                  </a:lnTo>
                  <a:lnTo>
                    <a:pt x="3744" y="1260"/>
                  </a:lnTo>
                  <a:lnTo>
                    <a:pt x="3750" y="1266"/>
                  </a:lnTo>
                  <a:lnTo>
                    <a:pt x="3762" y="1272"/>
                  </a:lnTo>
                  <a:lnTo>
                    <a:pt x="3768" y="1272"/>
                  </a:lnTo>
                  <a:lnTo>
                    <a:pt x="3786" y="1254"/>
                  </a:lnTo>
                  <a:lnTo>
                    <a:pt x="3786" y="1242"/>
                  </a:lnTo>
                  <a:lnTo>
                    <a:pt x="3780" y="1236"/>
                  </a:lnTo>
                  <a:lnTo>
                    <a:pt x="3768" y="1236"/>
                  </a:lnTo>
                  <a:lnTo>
                    <a:pt x="3756" y="1242"/>
                  </a:lnTo>
                  <a:close/>
                  <a:moveTo>
                    <a:pt x="3984" y="2532"/>
                  </a:moveTo>
                  <a:lnTo>
                    <a:pt x="3948" y="2520"/>
                  </a:lnTo>
                  <a:lnTo>
                    <a:pt x="3942" y="2514"/>
                  </a:lnTo>
                  <a:lnTo>
                    <a:pt x="3936" y="2514"/>
                  </a:lnTo>
                  <a:lnTo>
                    <a:pt x="3924" y="2526"/>
                  </a:lnTo>
                  <a:lnTo>
                    <a:pt x="3930" y="2532"/>
                  </a:lnTo>
                  <a:lnTo>
                    <a:pt x="3942" y="2538"/>
                  </a:lnTo>
                  <a:lnTo>
                    <a:pt x="3948" y="2544"/>
                  </a:lnTo>
                  <a:lnTo>
                    <a:pt x="3954" y="2544"/>
                  </a:lnTo>
                  <a:lnTo>
                    <a:pt x="3960" y="2550"/>
                  </a:lnTo>
                  <a:lnTo>
                    <a:pt x="3996" y="2550"/>
                  </a:lnTo>
                  <a:lnTo>
                    <a:pt x="4008" y="2556"/>
                  </a:lnTo>
                  <a:lnTo>
                    <a:pt x="4020" y="2556"/>
                  </a:lnTo>
                  <a:lnTo>
                    <a:pt x="4038" y="2538"/>
                  </a:lnTo>
                  <a:lnTo>
                    <a:pt x="4008" y="2538"/>
                  </a:lnTo>
                  <a:lnTo>
                    <a:pt x="3984" y="2532"/>
                  </a:lnTo>
                  <a:close/>
                  <a:moveTo>
                    <a:pt x="4098" y="2280"/>
                  </a:moveTo>
                  <a:lnTo>
                    <a:pt x="4092" y="2280"/>
                  </a:lnTo>
                  <a:lnTo>
                    <a:pt x="4086" y="2274"/>
                  </a:lnTo>
                  <a:lnTo>
                    <a:pt x="4050" y="2274"/>
                  </a:lnTo>
                  <a:lnTo>
                    <a:pt x="4032" y="2268"/>
                  </a:lnTo>
                  <a:lnTo>
                    <a:pt x="3996" y="2268"/>
                  </a:lnTo>
                  <a:lnTo>
                    <a:pt x="4002" y="2274"/>
                  </a:lnTo>
                  <a:lnTo>
                    <a:pt x="4008" y="2274"/>
                  </a:lnTo>
                  <a:lnTo>
                    <a:pt x="4014" y="2280"/>
                  </a:lnTo>
                  <a:lnTo>
                    <a:pt x="4026" y="2286"/>
                  </a:lnTo>
                  <a:lnTo>
                    <a:pt x="4032" y="2286"/>
                  </a:lnTo>
                  <a:lnTo>
                    <a:pt x="4032" y="2304"/>
                  </a:lnTo>
                  <a:lnTo>
                    <a:pt x="4044" y="2304"/>
                  </a:lnTo>
                  <a:lnTo>
                    <a:pt x="4080" y="2310"/>
                  </a:lnTo>
                  <a:lnTo>
                    <a:pt x="4128" y="2316"/>
                  </a:lnTo>
                  <a:lnTo>
                    <a:pt x="4164" y="2316"/>
                  </a:lnTo>
                  <a:lnTo>
                    <a:pt x="4170" y="2310"/>
                  </a:lnTo>
                  <a:lnTo>
                    <a:pt x="4170" y="2304"/>
                  </a:lnTo>
                  <a:lnTo>
                    <a:pt x="4164" y="2304"/>
                  </a:lnTo>
                  <a:lnTo>
                    <a:pt x="4152" y="2292"/>
                  </a:lnTo>
                  <a:lnTo>
                    <a:pt x="4128" y="2286"/>
                  </a:lnTo>
                  <a:lnTo>
                    <a:pt x="4098" y="2280"/>
                  </a:lnTo>
                  <a:close/>
                  <a:moveTo>
                    <a:pt x="4194" y="2550"/>
                  </a:moveTo>
                  <a:lnTo>
                    <a:pt x="4164" y="2550"/>
                  </a:lnTo>
                  <a:lnTo>
                    <a:pt x="4152" y="2556"/>
                  </a:lnTo>
                  <a:lnTo>
                    <a:pt x="4146" y="2562"/>
                  </a:lnTo>
                  <a:lnTo>
                    <a:pt x="4182" y="2526"/>
                  </a:lnTo>
                  <a:lnTo>
                    <a:pt x="4176" y="2520"/>
                  </a:lnTo>
                  <a:lnTo>
                    <a:pt x="4152" y="2520"/>
                  </a:lnTo>
                  <a:lnTo>
                    <a:pt x="4140" y="2526"/>
                  </a:lnTo>
                  <a:lnTo>
                    <a:pt x="4128" y="2538"/>
                  </a:lnTo>
                  <a:lnTo>
                    <a:pt x="4104" y="2574"/>
                  </a:lnTo>
                  <a:lnTo>
                    <a:pt x="4164" y="2568"/>
                  </a:lnTo>
                  <a:lnTo>
                    <a:pt x="4176" y="2568"/>
                  </a:lnTo>
                  <a:lnTo>
                    <a:pt x="4182" y="2562"/>
                  </a:lnTo>
                  <a:lnTo>
                    <a:pt x="4194" y="2562"/>
                  </a:lnTo>
                  <a:lnTo>
                    <a:pt x="4200" y="2556"/>
                  </a:lnTo>
                  <a:lnTo>
                    <a:pt x="4200" y="2550"/>
                  </a:lnTo>
                  <a:lnTo>
                    <a:pt x="4194" y="2550"/>
                  </a:lnTo>
                  <a:close/>
                  <a:moveTo>
                    <a:pt x="4590" y="1962"/>
                  </a:moveTo>
                  <a:lnTo>
                    <a:pt x="4578" y="1974"/>
                  </a:lnTo>
                  <a:lnTo>
                    <a:pt x="4578" y="1980"/>
                  </a:lnTo>
                  <a:lnTo>
                    <a:pt x="4572" y="1986"/>
                  </a:lnTo>
                  <a:lnTo>
                    <a:pt x="4566" y="1986"/>
                  </a:lnTo>
                  <a:lnTo>
                    <a:pt x="4554" y="1974"/>
                  </a:lnTo>
                  <a:lnTo>
                    <a:pt x="4554" y="1962"/>
                  </a:lnTo>
                  <a:lnTo>
                    <a:pt x="4566" y="1962"/>
                  </a:lnTo>
                  <a:lnTo>
                    <a:pt x="4572" y="1956"/>
                  </a:lnTo>
                  <a:lnTo>
                    <a:pt x="4566" y="1932"/>
                  </a:lnTo>
                  <a:lnTo>
                    <a:pt x="4536" y="1926"/>
                  </a:lnTo>
                  <a:lnTo>
                    <a:pt x="4530" y="1926"/>
                  </a:lnTo>
                  <a:lnTo>
                    <a:pt x="4524" y="1932"/>
                  </a:lnTo>
                  <a:lnTo>
                    <a:pt x="4512" y="1938"/>
                  </a:lnTo>
                  <a:lnTo>
                    <a:pt x="4494" y="1944"/>
                  </a:lnTo>
                  <a:lnTo>
                    <a:pt x="4470" y="1956"/>
                  </a:lnTo>
                  <a:lnTo>
                    <a:pt x="4464" y="1962"/>
                  </a:lnTo>
                  <a:lnTo>
                    <a:pt x="4458" y="1962"/>
                  </a:lnTo>
                  <a:lnTo>
                    <a:pt x="4446" y="1968"/>
                  </a:lnTo>
                  <a:lnTo>
                    <a:pt x="4434" y="1968"/>
                  </a:lnTo>
                  <a:lnTo>
                    <a:pt x="4416" y="1974"/>
                  </a:lnTo>
                  <a:lnTo>
                    <a:pt x="4404" y="1974"/>
                  </a:lnTo>
                  <a:lnTo>
                    <a:pt x="4374" y="1998"/>
                  </a:lnTo>
                  <a:lnTo>
                    <a:pt x="4386" y="1974"/>
                  </a:lnTo>
                  <a:lnTo>
                    <a:pt x="4362" y="1956"/>
                  </a:lnTo>
                  <a:lnTo>
                    <a:pt x="4398" y="1968"/>
                  </a:lnTo>
                  <a:lnTo>
                    <a:pt x="4410" y="1956"/>
                  </a:lnTo>
                  <a:lnTo>
                    <a:pt x="4440" y="1950"/>
                  </a:lnTo>
                  <a:lnTo>
                    <a:pt x="4440" y="1932"/>
                  </a:lnTo>
                  <a:lnTo>
                    <a:pt x="4494" y="1932"/>
                  </a:lnTo>
                  <a:lnTo>
                    <a:pt x="4518" y="1920"/>
                  </a:lnTo>
                  <a:lnTo>
                    <a:pt x="4524" y="1914"/>
                  </a:lnTo>
                  <a:lnTo>
                    <a:pt x="4536" y="1908"/>
                  </a:lnTo>
                  <a:lnTo>
                    <a:pt x="4608" y="1908"/>
                  </a:lnTo>
                  <a:lnTo>
                    <a:pt x="4602" y="1902"/>
                  </a:lnTo>
                  <a:lnTo>
                    <a:pt x="4596" y="1902"/>
                  </a:lnTo>
                  <a:lnTo>
                    <a:pt x="4584" y="1896"/>
                  </a:lnTo>
                  <a:lnTo>
                    <a:pt x="4578" y="1890"/>
                  </a:lnTo>
                  <a:lnTo>
                    <a:pt x="4578" y="1866"/>
                  </a:lnTo>
                  <a:lnTo>
                    <a:pt x="4572" y="1866"/>
                  </a:lnTo>
                  <a:lnTo>
                    <a:pt x="4566" y="1872"/>
                  </a:lnTo>
                  <a:lnTo>
                    <a:pt x="4542" y="1872"/>
                  </a:lnTo>
                  <a:lnTo>
                    <a:pt x="4530" y="1878"/>
                  </a:lnTo>
                  <a:lnTo>
                    <a:pt x="4518" y="1878"/>
                  </a:lnTo>
                  <a:lnTo>
                    <a:pt x="4518" y="1866"/>
                  </a:lnTo>
                  <a:lnTo>
                    <a:pt x="4512" y="1860"/>
                  </a:lnTo>
                  <a:lnTo>
                    <a:pt x="4452" y="1878"/>
                  </a:lnTo>
                  <a:lnTo>
                    <a:pt x="4458" y="1848"/>
                  </a:lnTo>
                  <a:lnTo>
                    <a:pt x="4410" y="1860"/>
                  </a:lnTo>
                  <a:lnTo>
                    <a:pt x="4416" y="1854"/>
                  </a:lnTo>
                  <a:lnTo>
                    <a:pt x="4422" y="1842"/>
                  </a:lnTo>
                  <a:lnTo>
                    <a:pt x="4440" y="1824"/>
                  </a:lnTo>
                  <a:lnTo>
                    <a:pt x="4446" y="1812"/>
                  </a:lnTo>
                  <a:lnTo>
                    <a:pt x="4446" y="1800"/>
                  </a:lnTo>
                  <a:lnTo>
                    <a:pt x="4434" y="1800"/>
                  </a:lnTo>
                  <a:lnTo>
                    <a:pt x="4422" y="1794"/>
                  </a:lnTo>
                  <a:lnTo>
                    <a:pt x="4398" y="1794"/>
                  </a:lnTo>
                  <a:lnTo>
                    <a:pt x="4404" y="1770"/>
                  </a:lnTo>
                  <a:lnTo>
                    <a:pt x="4368" y="1770"/>
                  </a:lnTo>
                  <a:lnTo>
                    <a:pt x="4380" y="1752"/>
                  </a:lnTo>
                  <a:lnTo>
                    <a:pt x="4356" y="1728"/>
                  </a:lnTo>
                  <a:lnTo>
                    <a:pt x="4368" y="1728"/>
                  </a:lnTo>
                  <a:lnTo>
                    <a:pt x="4380" y="1734"/>
                  </a:lnTo>
                  <a:lnTo>
                    <a:pt x="4404" y="1734"/>
                  </a:lnTo>
                  <a:lnTo>
                    <a:pt x="4410" y="1728"/>
                  </a:lnTo>
                  <a:lnTo>
                    <a:pt x="4422" y="1722"/>
                  </a:lnTo>
                  <a:lnTo>
                    <a:pt x="4434" y="1710"/>
                  </a:lnTo>
                  <a:lnTo>
                    <a:pt x="4440" y="1710"/>
                  </a:lnTo>
                  <a:lnTo>
                    <a:pt x="4398" y="1686"/>
                  </a:lnTo>
                  <a:lnTo>
                    <a:pt x="4446" y="1656"/>
                  </a:lnTo>
                  <a:lnTo>
                    <a:pt x="4398" y="1632"/>
                  </a:lnTo>
                  <a:lnTo>
                    <a:pt x="4350" y="1638"/>
                  </a:lnTo>
                  <a:lnTo>
                    <a:pt x="4404" y="1614"/>
                  </a:lnTo>
                  <a:lnTo>
                    <a:pt x="4368" y="1608"/>
                  </a:lnTo>
                  <a:lnTo>
                    <a:pt x="4410" y="1584"/>
                  </a:lnTo>
                  <a:lnTo>
                    <a:pt x="4404" y="1560"/>
                  </a:lnTo>
                  <a:lnTo>
                    <a:pt x="4374" y="1560"/>
                  </a:lnTo>
                  <a:lnTo>
                    <a:pt x="4380" y="1554"/>
                  </a:lnTo>
                  <a:lnTo>
                    <a:pt x="4392" y="1530"/>
                  </a:lnTo>
                  <a:lnTo>
                    <a:pt x="4374" y="1494"/>
                  </a:lnTo>
                  <a:lnTo>
                    <a:pt x="4362" y="1494"/>
                  </a:lnTo>
                  <a:lnTo>
                    <a:pt x="4374" y="1470"/>
                  </a:lnTo>
                  <a:lnTo>
                    <a:pt x="4362" y="1476"/>
                  </a:lnTo>
                  <a:lnTo>
                    <a:pt x="4356" y="1482"/>
                  </a:lnTo>
                  <a:lnTo>
                    <a:pt x="4344" y="1488"/>
                  </a:lnTo>
                  <a:lnTo>
                    <a:pt x="4332" y="1500"/>
                  </a:lnTo>
                  <a:lnTo>
                    <a:pt x="4332" y="1518"/>
                  </a:lnTo>
                  <a:lnTo>
                    <a:pt x="4302" y="1506"/>
                  </a:lnTo>
                  <a:lnTo>
                    <a:pt x="4308" y="1542"/>
                  </a:lnTo>
                  <a:lnTo>
                    <a:pt x="4284" y="1542"/>
                  </a:lnTo>
                  <a:lnTo>
                    <a:pt x="4272" y="1560"/>
                  </a:lnTo>
                  <a:lnTo>
                    <a:pt x="4278" y="1572"/>
                  </a:lnTo>
                  <a:lnTo>
                    <a:pt x="4254" y="1572"/>
                  </a:lnTo>
                  <a:lnTo>
                    <a:pt x="4230" y="1614"/>
                  </a:lnTo>
                  <a:lnTo>
                    <a:pt x="4218" y="1614"/>
                  </a:lnTo>
                  <a:lnTo>
                    <a:pt x="4236" y="1578"/>
                  </a:lnTo>
                  <a:lnTo>
                    <a:pt x="4224" y="1566"/>
                  </a:lnTo>
                  <a:lnTo>
                    <a:pt x="4212" y="1566"/>
                  </a:lnTo>
                  <a:lnTo>
                    <a:pt x="4194" y="1584"/>
                  </a:lnTo>
                  <a:lnTo>
                    <a:pt x="4182" y="1590"/>
                  </a:lnTo>
                  <a:lnTo>
                    <a:pt x="4176" y="1596"/>
                  </a:lnTo>
                  <a:lnTo>
                    <a:pt x="4164" y="1602"/>
                  </a:lnTo>
                  <a:lnTo>
                    <a:pt x="4158" y="1608"/>
                  </a:lnTo>
                  <a:lnTo>
                    <a:pt x="4146" y="1614"/>
                  </a:lnTo>
                  <a:lnTo>
                    <a:pt x="4140" y="1620"/>
                  </a:lnTo>
                  <a:lnTo>
                    <a:pt x="4116" y="1632"/>
                  </a:lnTo>
                  <a:lnTo>
                    <a:pt x="4110" y="1638"/>
                  </a:lnTo>
                  <a:lnTo>
                    <a:pt x="4116" y="1614"/>
                  </a:lnTo>
                  <a:lnTo>
                    <a:pt x="4116" y="1596"/>
                  </a:lnTo>
                  <a:lnTo>
                    <a:pt x="4080" y="1632"/>
                  </a:lnTo>
                  <a:lnTo>
                    <a:pt x="4014" y="1644"/>
                  </a:lnTo>
                  <a:lnTo>
                    <a:pt x="4074" y="1626"/>
                  </a:lnTo>
                  <a:lnTo>
                    <a:pt x="4080" y="1620"/>
                  </a:lnTo>
                  <a:lnTo>
                    <a:pt x="4092" y="1596"/>
                  </a:lnTo>
                  <a:lnTo>
                    <a:pt x="4098" y="1590"/>
                  </a:lnTo>
                  <a:lnTo>
                    <a:pt x="4098" y="1578"/>
                  </a:lnTo>
                  <a:lnTo>
                    <a:pt x="4092" y="1572"/>
                  </a:lnTo>
                  <a:lnTo>
                    <a:pt x="4050" y="1572"/>
                  </a:lnTo>
                  <a:lnTo>
                    <a:pt x="4038" y="1578"/>
                  </a:lnTo>
                  <a:lnTo>
                    <a:pt x="4032" y="1578"/>
                  </a:lnTo>
                  <a:lnTo>
                    <a:pt x="4020" y="1584"/>
                  </a:lnTo>
                  <a:lnTo>
                    <a:pt x="4002" y="1584"/>
                  </a:lnTo>
                  <a:lnTo>
                    <a:pt x="4002" y="1578"/>
                  </a:lnTo>
                  <a:lnTo>
                    <a:pt x="4008" y="1572"/>
                  </a:lnTo>
                  <a:lnTo>
                    <a:pt x="4020" y="1566"/>
                  </a:lnTo>
                  <a:lnTo>
                    <a:pt x="4026" y="1560"/>
                  </a:lnTo>
                  <a:lnTo>
                    <a:pt x="4032" y="1560"/>
                  </a:lnTo>
                  <a:lnTo>
                    <a:pt x="4032" y="1572"/>
                  </a:lnTo>
                  <a:lnTo>
                    <a:pt x="4050" y="1560"/>
                  </a:lnTo>
                  <a:lnTo>
                    <a:pt x="4044" y="1536"/>
                  </a:lnTo>
                  <a:lnTo>
                    <a:pt x="4050" y="1530"/>
                  </a:lnTo>
                  <a:lnTo>
                    <a:pt x="4062" y="1524"/>
                  </a:lnTo>
                  <a:lnTo>
                    <a:pt x="4074" y="1512"/>
                  </a:lnTo>
                  <a:lnTo>
                    <a:pt x="4074" y="1506"/>
                  </a:lnTo>
                  <a:lnTo>
                    <a:pt x="4068" y="1500"/>
                  </a:lnTo>
                  <a:lnTo>
                    <a:pt x="4056" y="1494"/>
                  </a:lnTo>
                  <a:lnTo>
                    <a:pt x="4044" y="1494"/>
                  </a:lnTo>
                  <a:lnTo>
                    <a:pt x="4032" y="1488"/>
                  </a:lnTo>
                  <a:lnTo>
                    <a:pt x="4014" y="1488"/>
                  </a:lnTo>
                  <a:lnTo>
                    <a:pt x="4044" y="1488"/>
                  </a:lnTo>
                  <a:lnTo>
                    <a:pt x="4056" y="1482"/>
                  </a:lnTo>
                  <a:lnTo>
                    <a:pt x="4074" y="1482"/>
                  </a:lnTo>
                  <a:lnTo>
                    <a:pt x="4086" y="1470"/>
                  </a:lnTo>
                  <a:lnTo>
                    <a:pt x="4098" y="1446"/>
                  </a:lnTo>
                  <a:lnTo>
                    <a:pt x="4104" y="1440"/>
                  </a:lnTo>
                  <a:lnTo>
                    <a:pt x="4110" y="1440"/>
                  </a:lnTo>
                  <a:lnTo>
                    <a:pt x="4122" y="1434"/>
                  </a:lnTo>
                  <a:lnTo>
                    <a:pt x="4128" y="1434"/>
                  </a:lnTo>
                  <a:lnTo>
                    <a:pt x="4134" y="1428"/>
                  </a:lnTo>
                  <a:lnTo>
                    <a:pt x="4122" y="1416"/>
                  </a:lnTo>
                  <a:lnTo>
                    <a:pt x="4110" y="1422"/>
                  </a:lnTo>
                  <a:lnTo>
                    <a:pt x="4098" y="1434"/>
                  </a:lnTo>
                  <a:lnTo>
                    <a:pt x="4092" y="1404"/>
                  </a:lnTo>
                  <a:lnTo>
                    <a:pt x="4068" y="1404"/>
                  </a:lnTo>
                  <a:lnTo>
                    <a:pt x="4050" y="1410"/>
                  </a:lnTo>
                  <a:lnTo>
                    <a:pt x="4026" y="1410"/>
                  </a:lnTo>
                  <a:lnTo>
                    <a:pt x="4020" y="1404"/>
                  </a:lnTo>
                  <a:lnTo>
                    <a:pt x="4020" y="1386"/>
                  </a:lnTo>
                  <a:lnTo>
                    <a:pt x="4038" y="1368"/>
                  </a:lnTo>
                  <a:lnTo>
                    <a:pt x="4032" y="1362"/>
                  </a:lnTo>
                  <a:lnTo>
                    <a:pt x="4014" y="1362"/>
                  </a:lnTo>
                  <a:lnTo>
                    <a:pt x="4008" y="1368"/>
                  </a:lnTo>
                  <a:lnTo>
                    <a:pt x="4020" y="1344"/>
                  </a:lnTo>
                  <a:lnTo>
                    <a:pt x="3984" y="1350"/>
                  </a:lnTo>
                  <a:lnTo>
                    <a:pt x="3984" y="1326"/>
                  </a:lnTo>
                  <a:lnTo>
                    <a:pt x="3978" y="1314"/>
                  </a:lnTo>
                  <a:lnTo>
                    <a:pt x="3972" y="1308"/>
                  </a:lnTo>
                  <a:lnTo>
                    <a:pt x="3948" y="1308"/>
                  </a:lnTo>
                  <a:lnTo>
                    <a:pt x="3930" y="1314"/>
                  </a:lnTo>
                  <a:lnTo>
                    <a:pt x="3906" y="1326"/>
                  </a:lnTo>
                  <a:lnTo>
                    <a:pt x="3900" y="1332"/>
                  </a:lnTo>
                  <a:lnTo>
                    <a:pt x="3894" y="1332"/>
                  </a:lnTo>
                  <a:lnTo>
                    <a:pt x="3888" y="1326"/>
                  </a:lnTo>
                  <a:lnTo>
                    <a:pt x="3876" y="1320"/>
                  </a:lnTo>
                  <a:lnTo>
                    <a:pt x="3864" y="1320"/>
                  </a:lnTo>
                  <a:lnTo>
                    <a:pt x="3852" y="1326"/>
                  </a:lnTo>
                  <a:lnTo>
                    <a:pt x="3846" y="1326"/>
                  </a:lnTo>
                  <a:lnTo>
                    <a:pt x="3834" y="1332"/>
                  </a:lnTo>
                  <a:lnTo>
                    <a:pt x="3822" y="1326"/>
                  </a:lnTo>
                  <a:lnTo>
                    <a:pt x="3762" y="1302"/>
                  </a:lnTo>
                  <a:lnTo>
                    <a:pt x="3738" y="1302"/>
                  </a:lnTo>
                  <a:lnTo>
                    <a:pt x="3714" y="1314"/>
                  </a:lnTo>
                  <a:lnTo>
                    <a:pt x="3708" y="1326"/>
                  </a:lnTo>
                  <a:lnTo>
                    <a:pt x="3702" y="1326"/>
                  </a:lnTo>
                  <a:lnTo>
                    <a:pt x="3684" y="1344"/>
                  </a:lnTo>
                  <a:lnTo>
                    <a:pt x="3684" y="1350"/>
                  </a:lnTo>
                  <a:lnTo>
                    <a:pt x="3696" y="1356"/>
                  </a:lnTo>
                  <a:lnTo>
                    <a:pt x="3702" y="1362"/>
                  </a:lnTo>
                  <a:lnTo>
                    <a:pt x="3708" y="1374"/>
                  </a:lnTo>
                  <a:lnTo>
                    <a:pt x="3708" y="1380"/>
                  </a:lnTo>
                  <a:lnTo>
                    <a:pt x="3702" y="1386"/>
                  </a:lnTo>
                  <a:lnTo>
                    <a:pt x="3690" y="1392"/>
                  </a:lnTo>
                  <a:lnTo>
                    <a:pt x="3672" y="1410"/>
                  </a:lnTo>
                  <a:lnTo>
                    <a:pt x="3660" y="1416"/>
                  </a:lnTo>
                  <a:lnTo>
                    <a:pt x="3636" y="1422"/>
                  </a:lnTo>
                  <a:lnTo>
                    <a:pt x="3660" y="1440"/>
                  </a:lnTo>
                  <a:lnTo>
                    <a:pt x="3654" y="1446"/>
                  </a:lnTo>
                  <a:lnTo>
                    <a:pt x="3642" y="1446"/>
                  </a:lnTo>
                  <a:lnTo>
                    <a:pt x="3636" y="1452"/>
                  </a:lnTo>
                  <a:lnTo>
                    <a:pt x="3636" y="1470"/>
                  </a:lnTo>
                  <a:lnTo>
                    <a:pt x="3642" y="1482"/>
                  </a:lnTo>
                  <a:lnTo>
                    <a:pt x="3642" y="1488"/>
                  </a:lnTo>
                  <a:lnTo>
                    <a:pt x="3636" y="1500"/>
                  </a:lnTo>
                  <a:lnTo>
                    <a:pt x="3624" y="1506"/>
                  </a:lnTo>
                  <a:lnTo>
                    <a:pt x="3618" y="1512"/>
                  </a:lnTo>
                  <a:lnTo>
                    <a:pt x="3606" y="1512"/>
                  </a:lnTo>
                  <a:lnTo>
                    <a:pt x="3582" y="1524"/>
                  </a:lnTo>
                  <a:lnTo>
                    <a:pt x="3576" y="1536"/>
                  </a:lnTo>
                  <a:lnTo>
                    <a:pt x="3576" y="1548"/>
                  </a:lnTo>
                  <a:lnTo>
                    <a:pt x="3570" y="1548"/>
                  </a:lnTo>
                  <a:lnTo>
                    <a:pt x="3564" y="1554"/>
                  </a:lnTo>
                  <a:lnTo>
                    <a:pt x="3552" y="1554"/>
                  </a:lnTo>
                  <a:lnTo>
                    <a:pt x="3540" y="1560"/>
                  </a:lnTo>
                  <a:lnTo>
                    <a:pt x="3534" y="1566"/>
                  </a:lnTo>
                  <a:lnTo>
                    <a:pt x="3522" y="1572"/>
                  </a:lnTo>
                  <a:lnTo>
                    <a:pt x="3504" y="1590"/>
                  </a:lnTo>
                  <a:lnTo>
                    <a:pt x="3510" y="1596"/>
                  </a:lnTo>
                  <a:lnTo>
                    <a:pt x="3522" y="1602"/>
                  </a:lnTo>
                  <a:lnTo>
                    <a:pt x="3534" y="1614"/>
                  </a:lnTo>
                  <a:lnTo>
                    <a:pt x="3552" y="1620"/>
                  </a:lnTo>
                  <a:lnTo>
                    <a:pt x="3558" y="1632"/>
                  </a:lnTo>
                  <a:lnTo>
                    <a:pt x="3564" y="1638"/>
                  </a:lnTo>
                  <a:lnTo>
                    <a:pt x="3564" y="1662"/>
                  </a:lnTo>
                  <a:lnTo>
                    <a:pt x="3558" y="1698"/>
                  </a:lnTo>
                  <a:lnTo>
                    <a:pt x="3540" y="1746"/>
                  </a:lnTo>
                  <a:lnTo>
                    <a:pt x="3510" y="1776"/>
                  </a:lnTo>
                  <a:lnTo>
                    <a:pt x="3468" y="1800"/>
                  </a:lnTo>
                  <a:lnTo>
                    <a:pt x="3426" y="1830"/>
                  </a:lnTo>
                  <a:lnTo>
                    <a:pt x="3390" y="1854"/>
                  </a:lnTo>
                  <a:lnTo>
                    <a:pt x="3366" y="1860"/>
                  </a:lnTo>
                  <a:lnTo>
                    <a:pt x="3336" y="1860"/>
                  </a:lnTo>
                  <a:lnTo>
                    <a:pt x="3300" y="1866"/>
                  </a:lnTo>
                  <a:lnTo>
                    <a:pt x="3276" y="1872"/>
                  </a:lnTo>
                  <a:lnTo>
                    <a:pt x="3258" y="1878"/>
                  </a:lnTo>
                  <a:lnTo>
                    <a:pt x="3258" y="1902"/>
                  </a:lnTo>
                  <a:lnTo>
                    <a:pt x="3264" y="1914"/>
                  </a:lnTo>
                  <a:lnTo>
                    <a:pt x="3264" y="1926"/>
                  </a:lnTo>
                  <a:lnTo>
                    <a:pt x="3270" y="1938"/>
                  </a:lnTo>
                  <a:lnTo>
                    <a:pt x="3270" y="1950"/>
                  </a:lnTo>
                  <a:lnTo>
                    <a:pt x="3252" y="1968"/>
                  </a:lnTo>
                  <a:lnTo>
                    <a:pt x="3234" y="2004"/>
                  </a:lnTo>
                  <a:lnTo>
                    <a:pt x="3234" y="2076"/>
                  </a:lnTo>
                  <a:lnTo>
                    <a:pt x="3210" y="2088"/>
                  </a:lnTo>
                  <a:lnTo>
                    <a:pt x="3204" y="2094"/>
                  </a:lnTo>
                  <a:lnTo>
                    <a:pt x="3180" y="2106"/>
                  </a:lnTo>
                  <a:lnTo>
                    <a:pt x="3180" y="2142"/>
                  </a:lnTo>
                  <a:lnTo>
                    <a:pt x="3156" y="2166"/>
                  </a:lnTo>
                  <a:lnTo>
                    <a:pt x="3156" y="2154"/>
                  </a:lnTo>
                  <a:lnTo>
                    <a:pt x="3162" y="2148"/>
                  </a:lnTo>
                  <a:lnTo>
                    <a:pt x="3162" y="2142"/>
                  </a:lnTo>
                  <a:lnTo>
                    <a:pt x="3156" y="2130"/>
                  </a:lnTo>
                  <a:lnTo>
                    <a:pt x="3138" y="2130"/>
                  </a:lnTo>
                  <a:lnTo>
                    <a:pt x="3126" y="2136"/>
                  </a:lnTo>
                  <a:lnTo>
                    <a:pt x="3108" y="2154"/>
                  </a:lnTo>
                  <a:lnTo>
                    <a:pt x="3108" y="2166"/>
                  </a:lnTo>
                  <a:lnTo>
                    <a:pt x="3114" y="2178"/>
                  </a:lnTo>
                  <a:lnTo>
                    <a:pt x="3114" y="2190"/>
                  </a:lnTo>
                  <a:lnTo>
                    <a:pt x="3108" y="2196"/>
                  </a:lnTo>
                  <a:lnTo>
                    <a:pt x="3108" y="2178"/>
                  </a:lnTo>
                  <a:lnTo>
                    <a:pt x="3102" y="2166"/>
                  </a:lnTo>
                  <a:lnTo>
                    <a:pt x="3090" y="2154"/>
                  </a:lnTo>
                  <a:lnTo>
                    <a:pt x="3078" y="2154"/>
                  </a:lnTo>
                  <a:lnTo>
                    <a:pt x="3066" y="2160"/>
                  </a:lnTo>
                  <a:lnTo>
                    <a:pt x="3042" y="2160"/>
                  </a:lnTo>
                  <a:lnTo>
                    <a:pt x="3036" y="2166"/>
                  </a:lnTo>
                  <a:lnTo>
                    <a:pt x="3030" y="2166"/>
                  </a:lnTo>
                  <a:lnTo>
                    <a:pt x="3042" y="2160"/>
                  </a:lnTo>
                  <a:lnTo>
                    <a:pt x="3060" y="2142"/>
                  </a:lnTo>
                  <a:lnTo>
                    <a:pt x="3072" y="2136"/>
                  </a:lnTo>
                  <a:lnTo>
                    <a:pt x="3078" y="2124"/>
                  </a:lnTo>
                  <a:lnTo>
                    <a:pt x="3078" y="2118"/>
                  </a:lnTo>
                  <a:lnTo>
                    <a:pt x="3072" y="2106"/>
                  </a:lnTo>
                  <a:lnTo>
                    <a:pt x="3060" y="2100"/>
                  </a:lnTo>
                  <a:lnTo>
                    <a:pt x="3048" y="2088"/>
                  </a:lnTo>
                  <a:lnTo>
                    <a:pt x="3030" y="2088"/>
                  </a:lnTo>
                  <a:lnTo>
                    <a:pt x="3024" y="2082"/>
                  </a:lnTo>
                  <a:lnTo>
                    <a:pt x="3018" y="2082"/>
                  </a:lnTo>
                  <a:lnTo>
                    <a:pt x="3024" y="2082"/>
                  </a:lnTo>
                  <a:lnTo>
                    <a:pt x="3042" y="2064"/>
                  </a:lnTo>
                  <a:lnTo>
                    <a:pt x="3042" y="2058"/>
                  </a:lnTo>
                  <a:lnTo>
                    <a:pt x="3030" y="2034"/>
                  </a:lnTo>
                  <a:lnTo>
                    <a:pt x="3030" y="2028"/>
                  </a:lnTo>
                  <a:lnTo>
                    <a:pt x="3024" y="2016"/>
                  </a:lnTo>
                  <a:lnTo>
                    <a:pt x="3060" y="1992"/>
                  </a:lnTo>
                  <a:lnTo>
                    <a:pt x="3060" y="1968"/>
                  </a:lnTo>
                  <a:lnTo>
                    <a:pt x="3084" y="1956"/>
                  </a:lnTo>
                  <a:lnTo>
                    <a:pt x="3084" y="1914"/>
                  </a:lnTo>
                  <a:lnTo>
                    <a:pt x="3090" y="1914"/>
                  </a:lnTo>
                  <a:lnTo>
                    <a:pt x="3102" y="1902"/>
                  </a:lnTo>
                  <a:lnTo>
                    <a:pt x="3114" y="1896"/>
                  </a:lnTo>
                  <a:lnTo>
                    <a:pt x="3132" y="1878"/>
                  </a:lnTo>
                  <a:lnTo>
                    <a:pt x="3126" y="1866"/>
                  </a:lnTo>
                  <a:lnTo>
                    <a:pt x="3120" y="1860"/>
                  </a:lnTo>
                  <a:lnTo>
                    <a:pt x="3084" y="1848"/>
                  </a:lnTo>
                  <a:lnTo>
                    <a:pt x="2976" y="1848"/>
                  </a:lnTo>
                  <a:lnTo>
                    <a:pt x="2940" y="1860"/>
                  </a:lnTo>
                  <a:lnTo>
                    <a:pt x="2946" y="1848"/>
                  </a:lnTo>
                  <a:lnTo>
                    <a:pt x="2952" y="1842"/>
                  </a:lnTo>
                  <a:lnTo>
                    <a:pt x="2952" y="1830"/>
                  </a:lnTo>
                  <a:lnTo>
                    <a:pt x="2958" y="1824"/>
                  </a:lnTo>
                  <a:lnTo>
                    <a:pt x="2952" y="1818"/>
                  </a:lnTo>
                  <a:lnTo>
                    <a:pt x="2940" y="1812"/>
                  </a:lnTo>
                  <a:lnTo>
                    <a:pt x="2928" y="1812"/>
                  </a:lnTo>
                  <a:lnTo>
                    <a:pt x="2892" y="1800"/>
                  </a:lnTo>
                  <a:lnTo>
                    <a:pt x="2874" y="1800"/>
                  </a:lnTo>
                  <a:lnTo>
                    <a:pt x="2868" y="1794"/>
                  </a:lnTo>
                  <a:lnTo>
                    <a:pt x="2862" y="1794"/>
                  </a:lnTo>
                  <a:lnTo>
                    <a:pt x="2862" y="1770"/>
                  </a:lnTo>
                  <a:lnTo>
                    <a:pt x="2856" y="1752"/>
                  </a:lnTo>
                  <a:lnTo>
                    <a:pt x="2844" y="1740"/>
                  </a:lnTo>
                  <a:lnTo>
                    <a:pt x="2790" y="1722"/>
                  </a:lnTo>
                  <a:lnTo>
                    <a:pt x="2778" y="1722"/>
                  </a:lnTo>
                  <a:lnTo>
                    <a:pt x="2778" y="1716"/>
                  </a:lnTo>
                  <a:lnTo>
                    <a:pt x="2766" y="1704"/>
                  </a:lnTo>
                  <a:lnTo>
                    <a:pt x="2754" y="1704"/>
                  </a:lnTo>
                  <a:lnTo>
                    <a:pt x="2736" y="1698"/>
                  </a:lnTo>
                  <a:lnTo>
                    <a:pt x="2694" y="1698"/>
                  </a:lnTo>
                  <a:lnTo>
                    <a:pt x="2646" y="1704"/>
                  </a:lnTo>
                  <a:lnTo>
                    <a:pt x="2610" y="1716"/>
                  </a:lnTo>
                  <a:lnTo>
                    <a:pt x="2592" y="1716"/>
                  </a:lnTo>
                  <a:lnTo>
                    <a:pt x="2598" y="1716"/>
                  </a:lnTo>
                  <a:lnTo>
                    <a:pt x="2604" y="1710"/>
                  </a:lnTo>
                  <a:lnTo>
                    <a:pt x="2616" y="1710"/>
                  </a:lnTo>
                  <a:lnTo>
                    <a:pt x="2628" y="1704"/>
                  </a:lnTo>
                  <a:lnTo>
                    <a:pt x="2634" y="1692"/>
                  </a:lnTo>
                  <a:lnTo>
                    <a:pt x="2640" y="1686"/>
                  </a:lnTo>
                  <a:lnTo>
                    <a:pt x="2646" y="1662"/>
                  </a:lnTo>
                  <a:lnTo>
                    <a:pt x="2658" y="1632"/>
                  </a:lnTo>
                  <a:lnTo>
                    <a:pt x="2664" y="1602"/>
                  </a:lnTo>
                  <a:lnTo>
                    <a:pt x="2670" y="1590"/>
                  </a:lnTo>
                  <a:lnTo>
                    <a:pt x="2658" y="1590"/>
                  </a:lnTo>
                  <a:lnTo>
                    <a:pt x="2646" y="1584"/>
                  </a:lnTo>
                  <a:lnTo>
                    <a:pt x="2616" y="1584"/>
                  </a:lnTo>
                  <a:lnTo>
                    <a:pt x="2610" y="1590"/>
                  </a:lnTo>
                  <a:lnTo>
                    <a:pt x="2598" y="1596"/>
                  </a:lnTo>
                  <a:lnTo>
                    <a:pt x="2592" y="1602"/>
                  </a:lnTo>
                  <a:lnTo>
                    <a:pt x="2580" y="1608"/>
                  </a:lnTo>
                  <a:lnTo>
                    <a:pt x="2598" y="1578"/>
                  </a:lnTo>
                  <a:lnTo>
                    <a:pt x="2592" y="1560"/>
                  </a:lnTo>
                  <a:lnTo>
                    <a:pt x="2610" y="1542"/>
                  </a:lnTo>
                  <a:lnTo>
                    <a:pt x="2616" y="1530"/>
                  </a:lnTo>
                  <a:lnTo>
                    <a:pt x="2640" y="1506"/>
                  </a:lnTo>
                  <a:lnTo>
                    <a:pt x="2646" y="1494"/>
                  </a:lnTo>
                  <a:lnTo>
                    <a:pt x="2664" y="1476"/>
                  </a:lnTo>
                  <a:lnTo>
                    <a:pt x="2694" y="1452"/>
                  </a:lnTo>
                  <a:lnTo>
                    <a:pt x="2730" y="1428"/>
                  </a:lnTo>
                  <a:lnTo>
                    <a:pt x="2754" y="1410"/>
                  </a:lnTo>
                  <a:lnTo>
                    <a:pt x="2766" y="1404"/>
                  </a:lnTo>
                  <a:lnTo>
                    <a:pt x="2760" y="1392"/>
                  </a:lnTo>
                  <a:lnTo>
                    <a:pt x="2826" y="1368"/>
                  </a:lnTo>
                  <a:lnTo>
                    <a:pt x="2826" y="1350"/>
                  </a:lnTo>
                  <a:lnTo>
                    <a:pt x="2868" y="1344"/>
                  </a:lnTo>
                  <a:lnTo>
                    <a:pt x="2868" y="1326"/>
                  </a:lnTo>
                  <a:lnTo>
                    <a:pt x="2898" y="1320"/>
                  </a:lnTo>
                  <a:lnTo>
                    <a:pt x="2952" y="1284"/>
                  </a:lnTo>
                  <a:lnTo>
                    <a:pt x="3006" y="1284"/>
                  </a:lnTo>
                  <a:lnTo>
                    <a:pt x="3042" y="1278"/>
                  </a:lnTo>
                  <a:lnTo>
                    <a:pt x="3060" y="1266"/>
                  </a:lnTo>
                  <a:lnTo>
                    <a:pt x="3060" y="1254"/>
                  </a:lnTo>
                  <a:lnTo>
                    <a:pt x="3030" y="1224"/>
                  </a:lnTo>
                  <a:lnTo>
                    <a:pt x="2970" y="1230"/>
                  </a:lnTo>
                  <a:lnTo>
                    <a:pt x="2982" y="1218"/>
                  </a:lnTo>
                  <a:lnTo>
                    <a:pt x="2928" y="1194"/>
                  </a:lnTo>
                  <a:lnTo>
                    <a:pt x="2952" y="1188"/>
                  </a:lnTo>
                  <a:lnTo>
                    <a:pt x="3036" y="1212"/>
                  </a:lnTo>
                  <a:lnTo>
                    <a:pt x="3054" y="1230"/>
                  </a:lnTo>
                  <a:lnTo>
                    <a:pt x="3066" y="1236"/>
                  </a:lnTo>
                  <a:lnTo>
                    <a:pt x="3096" y="1236"/>
                  </a:lnTo>
                  <a:lnTo>
                    <a:pt x="3108" y="1230"/>
                  </a:lnTo>
                  <a:lnTo>
                    <a:pt x="3114" y="1218"/>
                  </a:lnTo>
                  <a:lnTo>
                    <a:pt x="3126" y="1206"/>
                  </a:lnTo>
                  <a:lnTo>
                    <a:pt x="3132" y="1194"/>
                  </a:lnTo>
                  <a:lnTo>
                    <a:pt x="3144" y="1188"/>
                  </a:lnTo>
                  <a:lnTo>
                    <a:pt x="3150" y="1182"/>
                  </a:lnTo>
                  <a:lnTo>
                    <a:pt x="3156" y="1182"/>
                  </a:lnTo>
                  <a:lnTo>
                    <a:pt x="3180" y="1194"/>
                  </a:lnTo>
                  <a:lnTo>
                    <a:pt x="3198" y="1200"/>
                  </a:lnTo>
                  <a:lnTo>
                    <a:pt x="3210" y="1200"/>
                  </a:lnTo>
                  <a:lnTo>
                    <a:pt x="3246" y="1182"/>
                  </a:lnTo>
                  <a:lnTo>
                    <a:pt x="3282" y="1170"/>
                  </a:lnTo>
                  <a:lnTo>
                    <a:pt x="3318" y="1152"/>
                  </a:lnTo>
                  <a:lnTo>
                    <a:pt x="3336" y="1146"/>
                  </a:lnTo>
                  <a:lnTo>
                    <a:pt x="3360" y="1134"/>
                  </a:lnTo>
                  <a:lnTo>
                    <a:pt x="3372" y="1122"/>
                  </a:lnTo>
                  <a:lnTo>
                    <a:pt x="3366" y="1116"/>
                  </a:lnTo>
                  <a:lnTo>
                    <a:pt x="3342" y="1110"/>
                  </a:lnTo>
                  <a:lnTo>
                    <a:pt x="3264" y="1110"/>
                  </a:lnTo>
                  <a:lnTo>
                    <a:pt x="3258" y="1086"/>
                  </a:lnTo>
                  <a:lnTo>
                    <a:pt x="3174" y="1056"/>
                  </a:lnTo>
                  <a:lnTo>
                    <a:pt x="3186" y="1056"/>
                  </a:lnTo>
                  <a:lnTo>
                    <a:pt x="3216" y="1050"/>
                  </a:lnTo>
                  <a:lnTo>
                    <a:pt x="3252" y="1050"/>
                  </a:lnTo>
                  <a:lnTo>
                    <a:pt x="3282" y="1056"/>
                  </a:lnTo>
                  <a:lnTo>
                    <a:pt x="3294" y="1062"/>
                  </a:lnTo>
                  <a:lnTo>
                    <a:pt x="3306" y="1074"/>
                  </a:lnTo>
                  <a:lnTo>
                    <a:pt x="3324" y="1086"/>
                  </a:lnTo>
                  <a:lnTo>
                    <a:pt x="3336" y="1098"/>
                  </a:lnTo>
                  <a:lnTo>
                    <a:pt x="3348" y="1104"/>
                  </a:lnTo>
                  <a:lnTo>
                    <a:pt x="3372" y="1098"/>
                  </a:lnTo>
                  <a:lnTo>
                    <a:pt x="3408" y="1080"/>
                  </a:lnTo>
                  <a:lnTo>
                    <a:pt x="3444" y="1068"/>
                  </a:lnTo>
                  <a:lnTo>
                    <a:pt x="3474" y="1050"/>
                  </a:lnTo>
                  <a:lnTo>
                    <a:pt x="3486" y="1044"/>
                  </a:lnTo>
                  <a:lnTo>
                    <a:pt x="3462" y="1032"/>
                  </a:lnTo>
                  <a:lnTo>
                    <a:pt x="3468" y="1026"/>
                  </a:lnTo>
                  <a:lnTo>
                    <a:pt x="3492" y="1014"/>
                  </a:lnTo>
                  <a:lnTo>
                    <a:pt x="3522" y="1014"/>
                  </a:lnTo>
                  <a:lnTo>
                    <a:pt x="3528" y="1020"/>
                  </a:lnTo>
                  <a:lnTo>
                    <a:pt x="3534" y="1032"/>
                  </a:lnTo>
                  <a:lnTo>
                    <a:pt x="3540" y="1038"/>
                  </a:lnTo>
                  <a:lnTo>
                    <a:pt x="3570" y="1050"/>
                  </a:lnTo>
                  <a:lnTo>
                    <a:pt x="3576" y="1026"/>
                  </a:lnTo>
                  <a:lnTo>
                    <a:pt x="3594" y="1044"/>
                  </a:lnTo>
                  <a:lnTo>
                    <a:pt x="3600" y="1038"/>
                  </a:lnTo>
                  <a:lnTo>
                    <a:pt x="3600" y="1026"/>
                  </a:lnTo>
                  <a:lnTo>
                    <a:pt x="3594" y="1014"/>
                  </a:lnTo>
                  <a:lnTo>
                    <a:pt x="3582" y="1002"/>
                  </a:lnTo>
                  <a:lnTo>
                    <a:pt x="3564" y="990"/>
                  </a:lnTo>
                  <a:lnTo>
                    <a:pt x="3606" y="984"/>
                  </a:lnTo>
                  <a:lnTo>
                    <a:pt x="3606" y="990"/>
                  </a:lnTo>
                  <a:lnTo>
                    <a:pt x="3612" y="996"/>
                  </a:lnTo>
                  <a:lnTo>
                    <a:pt x="3612" y="1008"/>
                  </a:lnTo>
                  <a:lnTo>
                    <a:pt x="3624" y="1032"/>
                  </a:lnTo>
                  <a:lnTo>
                    <a:pt x="3630" y="1038"/>
                  </a:lnTo>
                  <a:lnTo>
                    <a:pt x="3636" y="1038"/>
                  </a:lnTo>
                  <a:lnTo>
                    <a:pt x="3654" y="1032"/>
                  </a:lnTo>
                  <a:lnTo>
                    <a:pt x="3690" y="1026"/>
                  </a:lnTo>
                  <a:lnTo>
                    <a:pt x="3732" y="1008"/>
                  </a:lnTo>
                  <a:lnTo>
                    <a:pt x="3768" y="990"/>
                  </a:lnTo>
                  <a:lnTo>
                    <a:pt x="3798" y="972"/>
                  </a:lnTo>
                  <a:lnTo>
                    <a:pt x="3798" y="960"/>
                  </a:lnTo>
                  <a:lnTo>
                    <a:pt x="3786" y="942"/>
                  </a:lnTo>
                  <a:lnTo>
                    <a:pt x="3780" y="930"/>
                  </a:lnTo>
                  <a:lnTo>
                    <a:pt x="3774" y="912"/>
                  </a:lnTo>
                  <a:lnTo>
                    <a:pt x="3774" y="900"/>
                  </a:lnTo>
                  <a:lnTo>
                    <a:pt x="3780" y="894"/>
                  </a:lnTo>
                  <a:lnTo>
                    <a:pt x="3792" y="894"/>
                  </a:lnTo>
                  <a:lnTo>
                    <a:pt x="3804" y="888"/>
                  </a:lnTo>
                  <a:lnTo>
                    <a:pt x="3822" y="888"/>
                  </a:lnTo>
                  <a:lnTo>
                    <a:pt x="3840" y="882"/>
                  </a:lnTo>
                  <a:lnTo>
                    <a:pt x="3858" y="882"/>
                  </a:lnTo>
                  <a:lnTo>
                    <a:pt x="3864" y="876"/>
                  </a:lnTo>
                  <a:lnTo>
                    <a:pt x="3870" y="876"/>
                  </a:lnTo>
                  <a:lnTo>
                    <a:pt x="3870" y="858"/>
                  </a:lnTo>
                  <a:lnTo>
                    <a:pt x="3864" y="846"/>
                  </a:lnTo>
                  <a:lnTo>
                    <a:pt x="3864" y="840"/>
                  </a:lnTo>
                  <a:lnTo>
                    <a:pt x="3858" y="828"/>
                  </a:lnTo>
                  <a:lnTo>
                    <a:pt x="3840" y="804"/>
                  </a:lnTo>
                  <a:lnTo>
                    <a:pt x="3822" y="798"/>
                  </a:lnTo>
                  <a:lnTo>
                    <a:pt x="3786" y="792"/>
                  </a:lnTo>
                  <a:lnTo>
                    <a:pt x="3744" y="792"/>
                  </a:lnTo>
                  <a:lnTo>
                    <a:pt x="3708" y="804"/>
                  </a:lnTo>
                  <a:lnTo>
                    <a:pt x="3690" y="822"/>
                  </a:lnTo>
                  <a:lnTo>
                    <a:pt x="3690" y="840"/>
                  </a:lnTo>
                  <a:lnTo>
                    <a:pt x="3696" y="840"/>
                  </a:lnTo>
                  <a:lnTo>
                    <a:pt x="3702" y="846"/>
                  </a:lnTo>
                  <a:lnTo>
                    <a:pt x="3666" y="870"/>
                  </a:lnTo>
                  <a:lnTo>
                    <a:pt x="3642" y="870"/>
                  </a:lnTo>
                  <a:lnTo>
                    <a:pt x="3576" y="918"/>
                  </a:lnTo>
                  <a:lnTo>
                    <a:pt x="3552" y="930"/>
                  </a:lnTo>
                  <a:lnTo>
                    <a:pt x="3546" y="936"/>
                  </a:lnTo>
                  <a:lnTo>
                    <a:pt x="3540" y="948"/>
                  </a:lnTo>
                  <a:lnTo>
                    <a:pt x="3522" y="966"/>
                  </a:lnTo>
                  <a:lnTo>
                    <a:pt x="3492" y="966"/>
                  </a:lnTo>
                  <a:lnTo>
                    <a:pt x="3456" y="984"/>
                  </a:lnTo>
                  <a:lnTo>
                    <a:pt x="3456" y="972"/>
                  </a:lnTo>
                  <a:lnTo>
                    <a:pt x="3450" y="954"/>
                  </a:lnTo>
                  <a:lnTo>
                    <a:pt x="3450" y="918"/>
                  </a:lnTo>
                  <a:lnTo>
                    <a:pt x="3456" y="912"/>
                  </a:lnTo>
                  <a:lnTo>
                    <a:pt x="3480" y="900"/>
                  </a:lnTo>
                  <a:lnTo>
                    <a:pt x="3498" y="900"/>
                  </a:lnTo>
                  <a:lnTo>
                    <a:pt x="3510" y="894"/>
                  </a:lnTo>
                  <a:lnTo>
                    <a:pt x="3516" y="882"/>
                  </a:lnTo>
                  <a:lnTo>
                    <a:pt x="3516" y="870"/>
                  </a:lnTo>
                  <a:lnTo>
                    <a:pt x="3510" y="852"/>
                  </a:lnTo>
                  <a:lnTo>
                    <a:pt x="3504" y="846"/>
                  </a:lnTo>
                  <a:lnTo>
                    <a:pt x="3498" y="834"/>
                  </a:lnTo>
                  <a:lnTo>
                    <a:pt x="3486" y="834"/>
                  </a:lnTo>
                  <a:lnTo>
                    <a:pt x="3450" y="852"/>
                  </a:lnTo>
                  <a:lnTo>
                    <a:pt x="3432" y="858"/>
                  </a:lnTo>
                  <a:lnTo>
                    <a:pt x="3420" y="864"/>
                  </a:lnTo>
                  <a:lnTo>
                    <a:pt x="3414" y="870"/>
                  </a:lnTo>
                  <a:lnTo>
                    <a:pt x="3408" y="870"/>
                  </a:lnTo>
                  <a:lnTo>
                    <a:pt x="3378" y="900"/>
                  </a:lnTo>
                  <a:lnTo>
                    <a:pt x="3372" y="888"/>
                  </a:lnTo>
                  <a:lnTo>
                    <a:pt x="3396" y="858"/>
                  </a:lnTo>
                  <a:lnTo>
                    <a:pt x="3396" y="840"/>
                  </a:lnTo>
                  <a:lnTo>
                    <a:pt x="3438" y="822"/>
                  </a:lnTo>
                  <a:lnTo>
                    <a:pt x="3402" y="816"/>
                  </a:lnTo>
                  <a:lnTo>
                    <a:pt x="3408" y="804"/>
                  </a:lnTo>
                  <a:lnTo>
                    <a:pt x="3360" y="816"/>
                  </a:lnTo>
                  <a:lnTo>
                    <a:pt x="3336" y="804"/>
                  </a:lnTo>
                  <a:lnTo>
                    <a:pt x="3378" y="792"/>
                  </a:lnTo>
                  <a:lnTo>
                    <a:pt x="3378" y="774"/>
                  </a:lnTo>
                  <a:lnTo>
                    <a:pt x="3390" y="774"/>
                  </a:lnTo>
                  <a:lnTo>
                    <a:pt x="3396" y="780"/>
                  </a:lnTo>
                  <a:lnTo>
                    <a:pt x="3420" y="780"/>
                  </a:lnTo>
                  <a:lnTo>
                    <a:pt x="3426" y="774"/>
                  </a:lnTo>
                  <a:lnTo>
                    <a:pt x="3426" y="762"/>
                  </a:lnTo>
                  <a:lnTo>
                    <a:pt x="3420" y="756"/>
                  </a:lnTo>
                  <a:lnTo>
                    <a:pt x="3408" y="756"/>
                  </a:lnTo>
                  <a:lnTo>
                    <a:pt x="3396" y="744"/>
                  </a:lnTo>
                  <a:lnTo>
                    <a:pt x="3396" y="738"/>
                  </a:lnTo>
                  <a:lnTo>
                    <a:pt x="3420" y="690"/>
                  </a:lnTo>
                  <a:lnTo>
                    <a:pt x="3426" y="684"/>
                  </a:lnTo>
                  <a:lnTo>
                    <a:pt x="3426" y="672"/>
                  </a:lnTo>
                  <a:lnTo>
                    <a:pt x="3420" y="666"/>
                  </a:lnTo>
                  <a:lnTo>
                    <a:pt x="3414" y="666"/>
                  </a:lnTo>
                  <a:lnTo>
                    <a:pt x="3372" y="648"/>
                  </a:lnTo>
                  <a:lnTo>
                    <a:pt x="3348" y="660"/>
                  </a:lnTo>
                  <a:lnTo>
                    <a:pt x="3336" y="660"/>
                  </a:lnTo>
                  <a:lnTo>
                    <a:pt x="3318" y="666"/>
                  </a:lnTo>
                  <a:lnTo>
                    <a:pt x="3312" y="666"/>
                  </a:lnTo>
                  <a:lnTo>
                    <a:pt x="3306" y="672"/>
                  </a:lnTo>
                  <a:lnTo>
                    <a:pt x="3306" y="690"/>
                  </a:lnTo>
                  <a:lnTo>
                    <a:pt x="3240" y="690"/>
                  </a:lnTo>
                  <a:lnTo>
                    <a:pt x="3228" y="696"/>
                  </a:lnTo>
                  <a:lnTo>
                    <a:pt x="3222" y="702"/>
                  </a:lnTo>
                  <a:lnTo>
                    <a:pt x="3210" y="708"/>
                  </a:lnTo>
                  <a:lnTo>
                    <a:pt x="3198" y="720"/>
                  </a:lnTo>
                  <a:lnTo>
                    <a:pt x="3204" y="726"/>
                  </a:lnTo>
                  <a:lnTo>
                    <a:pt x="3216" y="732"/>
                  </a:lnTo>
                  <a:lnTo>
                    <a:pt x="3228" y="732"/>
                  </a:lnTo>
                  <a:lnTo>
                    <a:pt x="3234" y="738"/>
                  </a:lnTo>
                  <a:lnTo>
                    <a:pt x="3228" y="738"/>
                  </a:lnTo>
                  <a:lnTo>
                    <a:pt x="3222" y="744"/>
                  </a:lnTo>
                  <a:lnTo>
                    <a:pt x="3204" y="744"/>
                  </a:lnTo>
                  <a:lnTo>
                    <a:pt x="3180" y="756"/>
                  </a:lnTo>
                  <a:lnTo>
                    <a:pt x="3168" y="768"/>
                  </a:lnTo>
                  <a:lnTo>
                    <a:pt x="3168" y="774"/>
                  </a:lnTo>
                  <a:lnTo>
                    <a:pt x="3174" y="786"/>
                  </a:lnTo>
                  <a:lnTo>
                    <a:pt x="3186" y="798"/>
                  </a:lnTo>
                  <a:lnTo>
                    <a:pt x="3198" y="804"/>
                  </a:lnTo>
                  <a:lnTo>
                    <a:pt x="3204" y="810"/>
                  </a:lnTo>
                  <a:lnTo>
                    <a:pt x="3210" y="810"/>
                  </a:lnTo>
                  <a:lnTo>
                    <a:pt x="3234" y="798"/>
                  </a:lnTo>
                  <a:lnTo>
                    <a:pt x="3234" y="822"/>
                  </a:lnTo>
                  <a:lnTo>
                    <a:pt x="3240" y="828"/>
                  </a:lnTo>
                  <a:lnTo>
                    <a:pt x="3246" y="828"/>
                  </a:lnTo>
                  <a:lnTo>
                    <a:pt x="3258" y="822"/>
                  </a:lnTo>
                  <a:lnTo>
                    <a:pt x="3282" y="822"/>
                  </a:lnTo>
                  <a:lnTo>
                    <a:pt x="3276" y="828"/>
                  </a:lnTo>
                  <a:lnTo>
                    <a:pt x="3252" y="840"/>
                  </a:lnTo>
                  <a:lnTo>
                    <a:pt x="3246" y="840"/>
                  </a:lnTo>
                  <a:lnTo>
                    <a:pt x="3228" y="828"/>
                  </a:lnTo>
                  <a:lnTo>
                    <a:pt x="3222" y="846"/>
                  </a:lnTo>
                  <a:lnTo>
                    <a:pt x="3204" y="846"/>
                  </a:lnTo>
                  <a:lnTo>
                    <a:pt x="3192" y="852"/>
                  </a:lnTo>
                  <a:lnTo>
                    <a:pt x="3186" y="852"/>
                  </a:lnTo>
                  <a:lnTo>
                    <a:pt x="3180" y="858"/>
                  </a:lnTo>
                  <a:lnTo>
                    <a:pt x="3204" y="858"/>
                  </a:lnTo>
                  <a:lnTo>
                    <a:pt x="3228" y="846"/>
                  </a:lnTo>
                  <a:lnTo>
                    <a:pt x="3240" y="846"/>
                  </a:lnTo>
                  <a:lnTo>
                    <a:pt x="3240" y="852"/>
                  </a:lnTo>
                  <a:lnTo>
                    <a:pt x="3228" y="870"/>
                  </a:lnTo>
                  <a:lnTo>
                    <a:pt x="3210" y="882"/>
                  </a:lnTo>
                  <a:lnTo>
                    <a:pt x="3198" y="888"/>
                  </a:lnTo>
                  <a:lnTo>
                    <a:pt x="3180" y="894"/>
                  </a:lnTo>
                  <a:lnTo>
                    <a:pt x="3168" y="900"/>
                  </a:lnTo>
                  <a:lnTo>
                    <a:pt x="3162" y="906"/>
                  </a:lnTo>
                  <a:lnTo>
                    <a:pt x="3138" y="918"/>
                  </a:lnTo>
                  <a:lnTo>
                    <a:pt x="3132" y="924"/>
                  </a:lnTo>
                  <a:lnTo>
                    <a:pt x="3120" y="918"/>
                  </a:lnTo>
                  <a:lnTo>
                    <a:pt x="3114" y="918"/>
                  </a:lnTo>
                  <a:lnTo>
                    <a:pt x="3102" y="912"/>
                  </a:lnTo>
                  <a:lnTo>
                    <a:pt x="3090" y="912"/>
                  </a:lnTo>
                  <a:lnTo>
                    <a:pt x="3072" y="930"/>
                  </a:lnTo>
                  <a:lnTo>
                    <a:pt x="3060" y="936"/>
                  </a:lnTo>
                  <a:lnTo>
                    <a:pt x="3054" y="948"/>
                  </a:lnTo>
                  <a:lnTo>
                    <a:pt x="3054" y="972"/>
                  </a:lnTo>
                  <a:lnTo>
                    <a:pt x="3048" y="978"/>
                  </a:lnTo>
                  <a:lnTo>
                    <a:pt x="3042" y="966"/>
                  </a:lnTo>
                  <a:lnTo>
                    <a:pt x="3030" y="966"/>
                  </a:lnTo>
                  <a:lnTo>
                    <a:pt x="3018" y="960"/>
                  </a:lnTo>
                  <a:lnTo>
                    <a:pt x="3012" y="960"/>
                  </a:lnTo>
                  <a:lnTo>
                    <a:pt x="3006" y="954"/>
                  </a:lnTo>
                  <a:lnTo>
                    <a:pt x="3030" y="930"/>
                  </a:lnTo>
                  <a:lnTo>
                    <a:pt x="3042" y="924"/>
                  </a:lnTo>
                  <a:lnTo>
                    <a:pt x="3060" y="906"/>
                  </a:lnTo>
                  <a:lnTo>
                    <a:pt x="3072" y="900"/>
                  </a:lnTo>
                  <a:lnTo>
                    <a:pt x="3036" y="900"/>
                  </a:lnTo>
                  <a:lnTo>
                    <a:pt x="3030" y="888"/>
                  </a:lnTo>
                  <a:lnTo>
                    <a:pt x="3018" y="882"/>
                  </a:lnTo>
                  <a:lnTo>
                    <a:pt x="2994" y="882"/>
                  </a:lnTo>
                  <a:lnTo>
                    <a:pt x="2988" y="888"/>
                  </a:lnTo>
                  <a:lnTo>
                    <a:pt x="2946" y="888"/>
                  </a:lnTo>
                  <a:lnTo>
                    <a:pt x="2946" y="894"/>
                  </a:lnTo>
                  <a:lnTo>
                    <a:pt x="2940" y="906"/>
                  </a:lnTo>
                  <a:lnTo>
                    <a:pt x="2940" y="918"/>
                  </a:lnTo>
                  <a:lnTo>
                    <a:pt x="2946" y="918"/>
                  </a:lnTo>
                  <a:lnTo>
                    <a:pt x="2952" y="924"/>
                  </a:lnTo>
                  <a:lnTo>
                    <a:pt x="2964" y="924"/>
                  </a:lnTo>
                  <a:lnTo>
                    <a:pt x="2976" y="936"/>
                  </a:lnTo>
                  <a:lnTo>
                    <a:pt x="2982" y="936"/>
                  </a:lnTo>
                  <a:lnTo>
                    <a:pt x="2976" y="942"/>
                  </a:lnTo>
                  <a:lnTo>
                    <a:pt x="2958" y="942"/>
                  </a:lnTo>
                  <a:lnTo>
                    <a:pt x="2952" y="936"/>
                  </a:lnTo>
                  <a:lnTo>
                    <a:pt x="2940" y="930"/>
                  </a:lnTo>
                  <a:lnTo>
                    <a:pt x="2934" y="924"/>
                  </a:lnTo>
                  <a:lnTo>
                    <a:pt x="2916" y="912"/>
                  </a:lnTo>
                  <a:lnTo>
                    <a:pt x="2910" y="942"/>
                  </a:lnTo>
                  <a:lnTo>
                    <a:pt x="2904" y="942"/>
                  </a:lnTo>
                  <a:lnTo>
                    <a:pt x="2898" y="948"/>
                  </a:lnTo>
                  <a:lnTo>
                    <a:pt x="2862" y="948"/>
                  </a:lnTo>
                  <a:lnTo>
                    <a:pt x="2844" y="942"/>
                  </a:lnTo>
                  <a:lnTo>
                    <a:pt x="2826" y="942"/>
                  </a:lnTo>
                  <a:lnTo>
                    <a:pt x="2808" y="936"/>
                  </a:lnTo>
                  <a:lnTo>
                    <a:pt x="2718" y="936"/>
                  </a:lnTo>
                  <a:lnTo>
                    <a:pt x="2706" y="930"/>
                  </a:lnTo>
                  <a:lnTo>
                    <a:pt x="2700" y="918"/>
                  </a:lnTo>
                  <a:lnTo>
                    <a:pt x="2688" y="912"/>
                  </a:lnTo>
                  <a:lnTo>
                    <a:pt x="2628" y="918"/>
                  </a:lnTo>
                  <a:lnTo>
                    <a:pt x="2622" y="912"/>
                  </a:lnTo>
                  <a:lnTo>
                    <a:pt x="2616" y="900"/>
                  </a:lnTo>
                  <a:lnTo>
                    <a:pt x="2604" y="894"/>
                  </a:lnTo>
                  <a:lnTo>
                    <a:pt x="2598" y="894"/>
                  </a:lnTo>
                  <a:lnTo>
                    <a:pt x="2586" y="888"/>
                  </a:lnTo>
                  <a:lnTo>
                    <a:pt x="2568" y="888"/>
                  </a:lnTo>
                  <a:lnTo>
                    <a:pt x="2556" y="894"/>
                  </a:lnTo>
                  <a:lnTo>
                    <a:pt x="2538" y="900"/>
                  </a:lnTo>
                  <a:lnTo>
                    <a:pt x="2532" y="906"/>
                  </a:lnTo>
                  <a:lnTo>
                    <a:pt x="2526" y="906"/>
                  </a:lnTo>
                  <a:lnTo>
                    <a:pt x="2526" y="912"/>
                  </a:lnTo>
                  <a:lnTo>
                    <a:pt x="2484" y="912"/>
                  </a:lnTo>
                  <a:lnTo>
                    <a:pt x="2472" y="906"/>
                  </a:lnTo>
                  <a:lnTo>
                    <a:pt x="2442" y="906"/>
                  </a:lnTo>
                  <a:lnTo>
                    <a:pt x="2430" y="918"/>
                  </a:lnTo>
                  <a:lnTo>
                    <a:pt x="2430" y="930"/>
                  </a:lnTo>
                  <a:lnTo>
                    <a:pt x="2418" y="954"/>
                  </a:lnTo>
                  <a:lnTo>
                    <a:pt x="2412" y="960"/>
                  </a:lnTo>
                  <a:lnTo>
                    <a:pt x="2412" y="966"/>
                  </a:lnTo>
                  <a:lnTo>
                    <a:pt x="2400" y="996"/>
                  </a:lnTo>
                  <a:lnTo>
                    <a:pt x="2364" y="996"/>
                  </a:lnTo>
                  <a:lnTo>
                    <a:pt x="2358" y="1026"/>
                  </a:lnTo>
                  <a:lnTo>
                    <a:pt x="2334" y="978"/>
                  </a:lnTo>
                  <a:lnTo>
                    <a:pt x="2340" y="978"/>
                  </a:lnTo>
                  <a:lnTo>
                    <a:pt x="2352" y="984"/>
                  </a:lnTo>
                  <a:lnTo>
                    <a:pt x="2376" y="984"/>
                  </a:lnTo>
                  <a:lnTo>
                    <a:pt x="2388" y="972"/>
                  </a:lnTo>
                  <a:lnTo>
                    <a:pt x="2358" y="942"/>
                  </a:lnTo>
                  <a:lnTo>
                    <a:pt x="2340" y="942"/>
                  </a:lnTo>
                  <a:lnTo>
                    <a:pt x="2328" y="936"/>
                  </a:lnTo>
                  <a:lnTo>
                    <a:pt x="2316" y="936"/>
                  </a:lnTo>
                  <a:lnTo>
                    <a:pt x="2322" y="918"/>
                  </a:lnTo>
                  <a:lnTo>
                    <a:pt x="2304" y="924"/>
                  </a:lnTo>
                  <a:lnTo>
                    <a:pt x="2262" y="930"/>
                  </a:lnTo>
                  <a:lnTo>
                    <a:pt x="2208" y="936"/>
                  </a:lnTo>
                  <a:lnTo>
                    <a:pt x="2160" y="942"/>
                  </a:lnTo>
                  <a:lnTo>
                    <a:pt x="2112" y="942"/>
                  </a:lnTo>
                  <a:lnTo>
                    <a:pt x="2064" y="936"/>
                  </a:lnTo>
                  <a:lnTo>
                    <a:pt x="2034" y="930"/>
                  </a:lnTo>
                  <a:lnTo>
                    <a:pt x="2028" y="924"/>
                  </a:lnTo>
                  <a:lnTo>
                    <a:pt x="2052" y="918"/>
                  </a:lnTo>
                  <a:lnTo>
                    <a:pt x="2082" y="918"/>
                  </a:lnTo>
                  <a:lnTo>
                    <a:pt x="2118" y="912"/>
                  </a:lnTo>
                  <a:lnTo>
                    <a:pt x="2142" y="900"/>
                  </a:lnTo>
                  <a:lnTo>
                    <a:pt x="2142" y="888"/>
                  </a:lnTo>
                  <a:lnTo>
                    <a:pt x="2112" y="864"/>
                  </a:lnTo>
                  <a:lnTo>
                    <a:pt x="2082" y="852"/>
                  </a:lnTo>
                  <a:lnTo>
                    <a:pt x="2004" y="852"/>
                  </a:lnTo>
                  <a:lnTo>
                    <a:pt x="1968" y="840"/>
                  </a:lnTo>
                  <a:lnTo>
                    <a:pt x="1944" y="834"/>
                  </a:lnTo>
                  <a:lnTo>
                    <a:pt x="1938" y="828"/>
                  </a:lnTo>
                  <a:lnTo>
                    <a:pt x="1908" y="828"/>
                  </a:lnTo>
                  <a:lnTo>
                    <a:pt x="1896" y="822"/>
                  </a:lnTo>
                  <a:lnTo>
                    <a:pt x="1866" y="804"/>
                  </a:lnTo>
                  <a:lnTo>
                    <a:pt x="1836" y="792"/>
                  </a:lnTo>
                  <a:lnTo>
                    <a:pt x="1812" y="786"/>
                  </a:lnTo>
                  <a:lnTo>
                    <a:pt x="1800" y="792"/>
                  </a:lnTo>
                  <a:lnTo>
                    <a:pt x="1782" y="798"/>
                  </a:lnTo>
                  <a:lnTo>
                    <a:pt x="1770" y="804"/>
                  </a:lnTo>
                  <a:lnTo>
                    <a:pt x="1758" y="816"/>
                  </a:lnTo>
                  <a:lnTo>
                    <a:pt x="1734" y="828"/>
                  </a:lnTo>
                  <a:lnTo>
                    <a:pt x="1680" y="828"/>
                  </a:lnTo>
                  <a:lnTo>
                    <a:pt x="1710" y="810"/>
                  </a:lnTo>
                  <a:lnTo>
                    <a:pt x="1710" y="798"/>
                  </a:lnTo>
                  <a:lnTo>
                    <a:pt x="1734" y="768"/>
                  </a:lnTo>
                  <a:lnTo>
                    <a:pt x="1728" y="768"/>
                  </a:lnTo>
                  <a:lnTo>
                    <a:pt x="1722" y="774"/>
                  </a:lnTo>
                  <a:lnTo>
                    <a:pt x="1674" y="798"/>
                  </a:lnTo>
                  <a:lnTo>
                    <a:pt x="1650" y="822"/>
                  </a:lnTo>
                  <a:lnTo>
                    <a:pt x="1638" y="828"/>
                  </a:lnTo>
                  <a:lnTo>
                    <a:pt x="1620" y="834"/>
                  </a:lnTo>
                  <a:lnTo>
                    <a:pt x="1608" y="828"/>
                  </a:lnTo>
                  <a:lnTo>
                    <a:pt x="1602" y="816"/>
                  </a:lnTo>
                  <a:lnTo>
                    <a:pt x="1602" y="798"/>
                  </a:lnTo>
                  <a:lnTo>
                    <a:pt x="1614" y="774"/>
                  </a:lnTo>
                  <a:lnTo>
                    <a:pt x="1614" y="762"/>
                  </a:lnTo>
                  <a:lnTo>
                    <a:pt x="1608" y="750"/>
                  </a:lnTo>
                  <a:lnTo>
                    <a:pt x="1596" y="744"/>
                  </a:lnTo>
                  <a:lnTo>
                    <a:pt x="1590" y="738"/>
                  </a:lnTo>
                  <a:lnTo>
                    <a:pt x="1578" y="738"/>
                  </a:lnTo>
                  <a:lnTo>
                    <a:pt x="1572" y="744"/>
                  </a:lnTo>
                  <a:lnTo>
                    <a:pt x="1572" y="750"/>
                  </a:lnTo>
                  <a:lnTo>
                    <a:pt x="1578" y="762"/>
                  </a:lnTo>
                  <a:lnTo>
                    <a:pt x="1584" y="768"/>
                  </a:lnTo>
                  <a:lnTo>
                    <a:pt x="1542" y="768"/>
                  </a:lnTo>
                  <a:lnTo>
                    <a:pt x="1530" y="774"/>
                  </a:lnTo>
                  <a:lnTo>
                    <a:pt x="1512" y="780"/>
                  </a:lnTo>
                  <a:lnTo>
                    <a:pt x="1494" y="798"/>
                  </a:lnTo>
                  <a:lnTo>
                    <a:pt x="1446" y="798"/>
                  </a:lnTo>
                  <a:lnTo>
                    <a:pt x="1428" y="804"/>
                  </a:lnTo>
                  <a:lnTo>
                    <a:pt x="1416" y="804"/>
                  </a:lnTo>
                  <a:lnTo>
                    <a:pt x="1398" y="810"/>
                  </a:lnTo>
                  <a:lnTo>
                    <a:pt x="1380" y="810"/>
                  </a:lnTo>
                  <a:lnTo>
                    <a:pt x="1374" y="816"/>
                  </a:lnTo>
                  <a:lnTo>
                    <a:pt x="1368" y="816"/>
                  </a:lnTo>
                  <a:lnTo>
                    <a:pt x="1356" y="822"/>
                  </a:lnTo>
                  <a:lnTo>
                    <a:pt x="1350" y="828"/>
                  </a:lnTo>
                  <a:lnTo>
                    <a:pt x="1338" y="834"/>
                  </a:lnTo>
                  <a:lnTo>
                    <a:pt x="1314" y="816"/>
                  </a:lnTo>
                  <a:lnTo>
                    <a:pt x="1302" y="822"/>
                  </a:lnTo>
                  <a:lnTo>
                    <a:pt x="1296" y="828"/>
                  </a:lnTo>
                  <a:lnTo>
                    <a:pt x="1272" y="840"/>
                  </a:lnTo>
                  <a:lnTo>
                    <a:pt x="1260" y="840"/>
                  </a:lnTo>
                  <a:lnTo>
                    <a:pt x="1254" y="846"/>
                  </a:lnTo>
                  <a:lnTo>
                    <a:pt x="1242" y="846"/>
                  </a:lnTo>
                  <a:lnTo>
                    <a:pt x="1230" y="852"/>
                  </a:lnTo>
                  <a:lnTo>
                    <a:pt x="1224" y="858"/>
                  </a:lnTo>
                  <a:lnTo>
                    <a:pt x="1212" y="864"/>
                  </a:lnTo>
                  <a:lnTo>
                    <a:pt x="1176" y="864"/>
                  </a:lnTo>
                  <a:lnTo>
                    <a:pt x="1188" y="858"/>
                  </a:lnTo>
                  <a:lnTo>
                    <a:pt x="1194" y="846"/>
                  </a:lnTo>
                  <a:lnTo>
                    <a:pt x="1212" y="840"/>
                  </a:lnTo>
                  <a:lnTo>
                    <a:pt x="1236" y="828"/>
                  </a:lnTo>
                  <a:lnTo>
                    <a:pt x="1254" y="828"/>
                  </a:lnTo>
                  <a:lnTo>
                    <a:pt x="1266" y="822"/>
                  </a:lnTo>
                  <a:lnTo>
                    <a:pt x="1284" y="816"/>
                  </a:lnTo>
                  <a:lnTo>
                    <a:pt x="1290" y="810"/>
                  </a:lnTo>
                  <a:lnTo>
                    <a:pt x="1362" y="810"/>
                  </a:lnTo>
                  <a:lnTo>
                    <a:pt x="1386" y="798"/>
                  </a:lnTo>
                  <a:lnTo>
                    <a:pt x="1422" y="792"/>
                  </a:lnTo>
                  <a:lnTo>
                    <a:pt x="1458" y="780"/>
                  </a:lnTo>
                  <a:lnTo>
                    <a:pt x="1470" y="780"/>
                  </a:lnTo>
                  <a:lnTo>
                    <a:pt x="1476" y="774"/>
                  </a:lnTo>
                  <a:lnTo>
                    <a:pt x="1482" y="774"/>
                  </a:lnTo>
                  <a:lnTo>
                    <a:pt x="1476" y="768"/>
                  </a:lnTo>
                  <a:lnTo>
                    <a:pt x="1410" y="768"/>
                  </a:lnTo>
                  <a:lnTo>
                    <a:pt x="1398" y="774"/>
                  </a:lnTo>
                  <a:lnTo>
                    <a:pt x="1392" y="774"/>
                  </a:lnTo>
                  <a:lnTo>
                    <a:pt x="1380" y="780"/>
                  </a:lnTo>
                  <a:lnTo>
                    <a:pt x="1374" y="786"/>
                  </a:lnTo>
                  <a:lnTo>
                    <a:pt x="1368" y="786"/>
                  </a:lnTo>
                  <a:lnTo>
                    <a:pt x="1362" y="792"/>
                  </a:lnTo>
                  <a:lnTo>
                    <a:pt x="1278" y="792"/>
                  </a:lnTo>
                  <a:lnTo>
                    <a:pt x="1254" y="804"/>
                  </a:lnTo>
                  <a:lnTo>
                    <a:pt x="1248" y="810"/>
                  </a:lnTo>
                  <a:lnTo>
                    <a:pt x="1236" y="816"/>
                  </a:lnTo>
                  <a:lnTo>
                    <a:pt x="1230" y="822"/>
                  </a:lnTo>
                  <a:lnTo>
                    <a:pt x="1212" y="822"/>
                  </a:lnTo>
                  <a:lnTo>
                    <a:pt x="1158" y="846"/>
                  </a:lnTo>
                  <a:lnTo>
                    <a:pt x="1140" y="846"/>
                  </a:lnTo>
                  <a:lnTo>
                    <a:pt x="1128" y="858"/>
                  </a:lnTo>
                  <a:lnTo>
                    <a:pt x="1122" y="870"/>
                  </a:lnTo>
                  <a:lnTo>
                    <a:pt x="1122" y="876"/>
                  </a:lnTo>
                  <a:lnTo>
                    <a:pt x="1116" y="876"/>
                  </a:lnTo>
                  <a:lnTo>
                    <a:pt x="1110" y="870"/>
                  </a:lnTo>
                  <a:lnTo>
                    <a:pt x="1110" y="846"/>
                  </a:lnTo>
                  <a:lnTo>
                    <a:pt x="1116" y="846"/>
                  </a:lnTo>
                  <a:lnTo>
                    <a:pt x="1152" y="834"/>
                  </a:lnTo>
                  <a:lnTo>
                    <a:pt x="1176" y="822"/>
                  </a:lnTo>
                  <a:lnTo>
                    <a:pt x="1194" y="816"/>
                  </a:lnTo>
                  <a:lnTo>
                    <a:pt x="1188" y="810"/>
                  </a:lnTo>
                  <a:lnTo>
                    <a:pt x="1176" y="810"/>
                  </a:lnTo>
                  <a:lnTo>
                    <a:pt x="1164" y="804"/>
                  </a:lnTo>
                  <a:lnTo>
                    <a:pt x="1140" y="804"/>
                  </a:lnTo>
                  <a:lnTo>
                    <a:pt x="1122" y="822"/>
                  </a:lnTo>
                  <a:lnTo>
                    <a:pt x="1110" y="828"/>
                  </a:lnTo>
                  <a:lnTo>
                    <a:pt x="1092" y="828"/>
                  </a:lnTo>
                  <a:lnTo>
                    <a:pt x="1080" y="834"/>
                  </a:lnTo>
                  <a:lnTo>
                    <a:pt x="1068" y="834"/>
                  </a:lnTo>
                  <a:lnTo>
                    <a:pt x="1068" y="840"/>
                  </a:lnTo>
                  <a:lnTo>
                    <a:pt x="1062" y="846"/>
                  </a:lnTo>
                  <a:lnTo>
                    <a:pt x="1062" y="876"/>
                  </a:lnTo>
                  <a:lnTo>
                    <a:pt x="1038" y="858"/>
                  </a:lnTo>
                  <a:lnTo>
                    <a:pt x="972" y="852"/>
                  </a:lnTo>
                  <a:lnTo>
                    <a:pt x="960" y="846"/>
                  </a:lnTo>
                  <a:lnTo>
                    <a:pt x="948" y="834"/>
                  </a:lnTo>
                  <a:lnTo>
                    <a:pt x="936" y="834"/>
                  </a:lnTo>
                  <a:lnTo>
                    <a:pt x="936" y="828"/>
                  </a:lnTo>
                  <a:lnTo>
                    <a:pt x="942" y="822"/>
                  </a:lnTo>
                  <a:lnTo>
                    <a:pt x="942" y="810"/>
                  </a:lnTo>
                  <a:lnTo>
                    <a:pt x="948" y="804"/>
                  </a:lnTo>
                  <a:lnTo>
                    <a:pt x="834" y="804"/>
                  </a:lnTo>
                  <a:lnTo>
                    <a:pt x="852" y="804"/>
                  </a:lnTo>
                  <a:lnTo>
                    <a:pt x="78" y="1440"/>
                  </a:lnTo>
                  <a:lnTo>
                    <a:pt x="72" y="1446"/>
                  </a:lnTo>
                  <a:lnTo>
                    <a:pt x="60" y="1452"/>
                  </a:lnTo>
                  <a:lnTo>
                    <a:pt x="54" y="1464"/>
                  </a:lnTo>
                  <a:lnTo>
                    <a:pt x="54" y="1476"/>
                  </a:lnTo>
                  <a:lnTo>
                    <a:pt x="108" y="1476"/>
                  </a:lnTo>
                  <a:lnTo>
                    <a:pt x="120" y="1464"/>
                  </a:lnTo>
                  <a:lnTo>
                    <a:pt x="156" y="1464"/>
                  </a:lnTo>
                  <a:lnTo>
                    <a:pt x="132" y="1488"/>
                  </a:lnTo>
                  <a:lnTo>
                    <a:pt x="132" y="1494"/>
                  </a:lnTo>
                  <a:lnTo>
                    <a:pt x="138" y="1506"/>
                  </a:lnTo>
                  <a:lnTo>
                    <a:pt x="138" y="1524"/>
                  </a:lnTo>
                  <a:lnTo>
                    <a:pt x="144" y="1530"/>
                  </a:lnTo>
                  <a:lnTo>
                    <a:pt x="156" y="1536"/>
                  </a:lnTo>
                  <a:lnTo>
                    <a:pt x="162" y="1542"/>
                  </a:lnTo>
                  <a:lnTo>
                    <a:pt x="144" y="1560"/>
                  </a:lnTo>
                  <a:lnTo>
                    <a:pt x="144" y="1572"/>
                  </a:lnTo>
                  <a:lnTo>
                    <a:pt x="150" y="1572"/>
                  </a:lnTo>
                  <a:lnTo>
                    <a:pt x="156" y="1566"/>
                  </a:lnTo>
                  <a:lnTo>
                    <a:pt x="168" y="1560"/>
                  </a:lnTo>
                  <a:lnTo>
                    <a:pt x="174" y="1554"/>
                  </a:lnTo>
                  <a:lnTo>
                    <a:pt x="180" y="1554"/>
                  </a:lnTo>
                  <a:lnTo>
                    <a:pt x="186" y="1548"/>
                  </a:lnTo>
                  <a:lnTo>
                    <a:pt x="198" y="1548"/>
                  </a:lnTo>
                  <a:lnTo>
                    <a:pt x="210" y="1542"/>
                  </a:lnTo>
                  <a:lnTo>
                    <a:pt x="222" y="1542"/>
                  </a:lnTo>
                  <a:lnTo>
                    <a:pt x="234" y="1536"/>
                  </a:lnTo>
                  <a:lnTo>
                    <a:pt x="240" y="1530"/>
                  </a:lnTo>
                  <a:lnTo>
                    <a:pt x="258" y="1530"/>
                  </a:lnTo>
                  <a:lnTo>
                    <a:pt x="258" y="1518"/>
                  </a:lnTo>
                  <a:lnTo>
                    <a:pt x="264" y="1518"/>
                  </a:lnTo>
                  <a:lnTo>
                    <a:pt x="270" y="1512"/>
                  </a:lnTo>
                  <a:lnTo>
                    <a:pt x="282" y="1512"/>
                  </a:lnTo>
                  <a:lnTo>
                    <a:pt x="300" y="1506"/>
                  </a:lnTo>
                  <a:lnTo>
                    <a:pt x="312" y="1506"/>
                  </a:lnTo>
                  <a:lnTo>
                    <a:pt x="330" y="1512"/>
                  </a:lnTo>
                  <a:lnTo>
                    <a:pt x="336" y="1518"/>
                  </a:lnTo>
                  <a:lnTo>
                    <a:pt x="330" y="1524"/>
                  </a:lnTo>
                  <a:lnTo>
                    <a:pt x="324" y="1524"/>
                  </a:lnTo>
                  <a:lnTo>
                    <a:pt x="318" y="1530"/>
                  </a:lnTo>
                  <a:lnTo>
                    <a:pt x="318" y="1560"/>
                  </a:lnTo>
                  <a:lnTo>
                    <a:pt x="306" y="1572"/>
                  </a:lnTo>
                  <a:lnTo>
                    <a:pt x="324" y="1590"/>
                  </a:lnTo>
                  <a:lnTo>
                    <a:pt x="330" y="1602"/>
                  </a:lnTo>
                  <a:lnTo>
                    <a:pt x="330" y="1620"/>
                  </a:lnTo>
                  <a:lnTo>
                    <a:pt x="312" y="1656"/>
                  </a:lnTo>
                  <a:lnTo>
                    <a:pt x="312" y="1698"/>
                  </a:lnTo>
                  <a:lnTo>
                    <a:pt x="306" y="1704"/>
                  </a:lnTo>
                  <a:lnTo>
                    <a:pt x="300" y="1716"/>
                  </a:lnTo>
                  <a:lnTo>
                    <a:pt x="300" y="1728"/>
                  </a:lnTo>
                  <a:lnTo>
                    <a:pt x="294" y="1740"/>
                  </a:lnTo>
                  <a:lnTo>
                    <a:pt x="294" y="1746"/>
                  </a:lnTo>
                  <a:lnTo>
                    <a:pt x="300" y="1752"/>
                  </a:lnTo>
                  <a:lnTo>
                    <a:pt x="312" y="1758"/>
                  </a:lnTo>
                  <a:lnTo>
                    <a:pt x="318" y="1764"/>
                  </a:lnTo>
                  <a:lnTo>
                    <a:pt x="324" y="1764"/>
                  </a:lnTo>
                  <a:lnTo>
                    <a:pt x="330" y="1770"/>
                  </a:lnTo>
                  <a:lnTo>
                    <a:pt x="330" y="1776"/>
                  </a:lnTo>
                  <a:lnTo>
                    <a:pt x="348" y="1776"/>
                  </a:lnTo>
                  <a:lnTo>
                    <a:pt x="354" y="1782"/>
                  </a:lnTo>
                  <a:lnTo>
                    <a:pt x="354" y="1794"/>
                  </a:lnTo>
                  <a:lnTo>
                    <a:pt x="342" y="1800"/>
                  </a:lnTo>
                  <a:lnTo>
                    <a:pt x="330" y="1812"/>
                  </a:lnTo>
                  <a:lnTo>
                    <a:pt x="318" y="1818"/>
                  </a:lnTo>
                  <a:lnTo>
                    <a:pt x="318" y="1830"/>
                  </a:lnTo>
                  <a:lnTo>
                    <a:pt x="312" y="1842"/>
                  </a:lnTo>
                  <a:lnTo>
                    <a:pt x="294" y="1860"/>
                  </a:lnTo>
                  <a:lnTo>
                    <a:pt x="282" y="1866"/>
                  </a:lnTo>
                  <a:lnTo>
                    <a:pt x="270" y="1878"/>
                  </a:lnTo>
                  <a:lnTo>
                    <a:pt x="252" y="1884"/>
                  </a:lnTo>
                  <a:lnTo>
                    <a:pt x="234" y="1896"/>
                  </a:lnTo>
                  <a:lnTo>
                    <a:pt x="228" y="1902"/>
                  </a:lnTo>
                  <a:lnTo>
                    <a:pt x="222" y="1914"/>
                  </a:lnTo>
                  <a:lnTo>
                    <a:pt x="222" y="1926"/>
                  </a:lnTo>
                  <a:lnTo>
                    <a:pt x="216" y="1932"/>
                  </a:lnTo>
                  <a:lnTo>
                    <a:pt x="216" y="1944"/>
                  </a:lnTo>
                  <a:lnTo>
                    <a:pt x="204" y="1956"/>
                  </a:lnTo>
                  <a:lnTo>
                    <a:pt x="210" y="1962"/>
                  </a:lnTo>
                  <a:lnTo>
                    <a:pt x="216" y="1962"/>
                  </a:lnTo>
                  <a:lnTo>
                    <a:pt x="216" y="1974"/>
                  </a:lnTo>
                  <a:lnTo>
                    <a:pt x="228" y="1986"/>
                  </a:lnTo>
                  <a:lnTo>
                    <a:pt x="240" y="1980"/>
                  </a:lnTo>
                  <a:lnTo>
                    <a:pt x="246" y="1968"/>
                  </a:lnTo>
                  <a:lnTo>
                    <a:pt x="258" y="1962"/>
                  </a:lnTo>
                  <a:lnTo>
                    <a:pt x="276" y="1956"/>
                  </a:lnTo>
                  <a:lnTo>
                    <a:pt x="294" y="1938"/>
                  </a:lnTo>
                  <a:lnTo>
                    <a:pt x="306" y="1938"/>
                  </a:lnTo>
                  <a:lnTo>
                    <a:pt x="306" y="1944"/>
                  </a:lnTo>
                  <a:lnTo>
                    <a:pt x="300" y="1950"/>
                  </a:lnTo>
                  <a:lnTo>
                    <a:pt x="288" y="1956"/>
                  </a:lnTo>
                  <a:lnTo>
                    <a:pt x="282" y="1956"/>
                  </a:lnTo>
                  <a:lnTo>
                    <a:pt x="276" y="1962"/>
                  </a:lnTo>
                  <a:lnTo>
                    <a:pt x="276" y="1974"/>
                  </a:lnTo>
                  <a:lnTo>
                    <a:pt x="282" y="1986"/>
                  </a:lnTo>
                  <a:lnTo>
                    <a:pt x="294" y="1998"/>
                  </a:lnTo>
                  <a:lnTo>
                    <a:pt x="252" y="1992"/>
                  </a:lnTo>
                  <a:lnTo>
                    <a:pt x="246" y="1998"/>
                  </a:lnTo>
                  <a:lnTo>
                    <a:pt x="240" y="2010"/>
                  </a:lnTo>
                  <a:lnTo>
                    <a:pt x="234" y="2016"/>
                  </a:lnTo>
                  <a:lnTo>
                    <a:pt x="228" y="2028"/>
                  </a:lnTo>
                  <a:lnTo>
                    <a:pt x="228" y="2034"/>
                  </a:lnTo>
                  <a:lnTo>
                    <a:pt x="234" y="2034"/>
                  </a:lnTo>
                  <a:lnTo>
                    <a:pt x="240" y="2040"/>
                  </a:lnTo>
                  <a:lnTo>
                    <a:pt x="252" y="2040"/>
                  </a:lnTo>
                  <a:lnTo>
                    <a:pt x="258" y="2046"/>
                  </a:lnTo>
                  <a:lnTo>
                    <a:pt x="252" y="2052"/>
                  </a:lnTo>
                  <a:lnTo>
                    <a:pt x="252" y="2058"/>
                  </a:lnTo>
                  <a:lnTo>
                    <a:pt x="246" y="2070"/>
                  </a:lnTo>
                  <a:lnTo>
                    <a:pt x="246" y="2076"/>
                  </a:lnTo>
                  <a:lnTo>
                    <a:pt x="252" y="2070"/>
                  </a:lnTo>
                  <a:lnTo>
                    <a:pt x="288" y="2052"/>
                  </a:lnTo>
                  <a:lnTo>
                    <a:pt x="306" y="2034"/>
                  </a:lnTo>
                  <a:lnTo>
                    <a:pt x="318" y="2028"/>
                  </a:lnTo>
                  <a:lnTo>
                    <a:pt x="318" y="2040"/>
                  </a:lnTo>
                  <a:lnTo>
                    <a:pt x="288" y="2058"/>
                  </a:lnTo>
                  <a:lnTo>
                    <a:pt x="312" y="2064"/>
                  </a:lnTo>
                  <a:lnTo>
                    <a:pt x="312" y="2076"/>
                  </a:lnTo>
                  <a:lnTo>
                    <a:pt x="294" y="2094"/>
                  </a:lnTo>
                  <a:lnTo>
                    <a:pt x="276" y="2076"/>
                  </a:lnTo>
                  <a:lnTo>
                    <a:pt x="270" y="2076"/>
                  </a:lnTo>
                  <a:lnTo>
                    <a:pt x="264" y="2082"/>
                  </a:lnTo>
                  <a:lnTo>
                    <a:pt x="240" y="2094"/>
                  </a:lnTo>
                  <a:lnTo>
                    <a:pt x="228" y="2094"/>
                  </a:lnTo>
                  <a:lnTo>
                    <a:pt x="216" y="2106"/>
                  </a:lnTo>
                  <a:lnTo>
                    <a:pt x="210" y="2118"/>
                  </a:lnTo>
                  <a:lnTo>
                    <a:pt x="204" y="2124"/>
                  </a:lnTo>
                  <a:lnTo>
                    <a:pt x="210" y="2118"/>
                  </a:lnTo>
                  <a:lnTo>
                    <a:pt x="222" y="2118"/>
                  </a:lnTo>
                  <a:lnTo>
                    <a:pt x="228" y="2112"/>
                  </a:lnTo>
                  <a:lnTo>
                    <a:pt x="276" y="2112"/>
                  </a:lnTo>
                  <a:lnTo>
                    <a:pt x="270" y="2112"/>
                  </a:lnTo>
                  <a:lnTo>
                    <a:pt x="264" y="2118"/>
                  </a:lnTo>
                  <a:lnTo>
                    <a:pt x="252" y="2118"/>
                  </a:lnTo>
                  <a:lnTo>
                    <a:pt x="240" y="2124"/>
                  </a:lnTo>
                  <a:lnTo>
                    <a:pt x="228" y="2124"/>
                  </a:lnTo>
                  <a:lnTo>
                    <a:pt x="216" y="2130"/>
                  </a:lnTo>
                  <a:lnTo>
                    <a:pt x="210" y="2130"/>
                  </a:lnTo>
                  <a:lnTo>
                    <a:pt x="210" y="2148"/>
                  </a:lnTo>
                  <a:lnTo>
                    <a:pt x="204" y="2148"/>
                  </a:lnTo>
                  <a:lnTo>
                    <a:pt x="198" y="2142"/>
                  </a:lnTo>
                  <a:lnTo>
                    <a:pt x="174" y="2142"/>
                  </a:lnTo>
                  <a:lnTo>
                    <a:pt x="174" y="2154"/>
                  </a:lnTo>
                  <a:lnTo>
                    <a:pt x="180" y="2166"/>
                  </a:lnTo>
                  <a:lnTo>
                    <a:pt x="192" y="2172"/>
                  </a:lnTo>
                  <a:lnTo>
                    <a:pt x="198" y="2178"/>
                  </a:lnTo>
                  <a:lnTo>
                    <a:pt x="246" y="2160"/>
                  </a:lnTo>
                  <a:lnTo>
                    <a:pt x="264" y="2184"/>
                  </a:lnTo>
                  <a:lnTo>
                    <a:pt x="300" y="2166"/>
                  </a:lnTo>
                  <a:lnTo>
                    <a:pt x="294" y="2172"/>
                  </a:lnTo>
                  <a:lnTo>
                    <a:pt x="288" y="2184"/>
                  </a:lnTo>
                  <a:lnTo>
                    <a:pt x="276" y="2190"/>
                  </a:lnTo>
                  <a:lnTo>
                    <a:pt x="270" y="2196"/>
                  </a:lnTo>
                  <a:lnTo>
                    <a:pt x="264" y="2208"/>
                  </a:lnTo>
                  <a:lnTo>
                    <a:pt x="264" y="2214"/>
                  </a:lnTo>
                  <a:lnTo>
                    <a:pt x="276" y="2214"/>
                  </a:lnTo>
                  <a:lnTo>
                    <a:pt x="282" y="2208"/>
                  </a:lnTo>
                  <a:lnTo>
                    <a:pt x="300" y="2202"/>
                  </a:lnTo>
                  <a:lnTo>
                    <a:pt x="318" y="2184"/>
                  </a:lnTo>
                  <a:lnTo>
                    <a:pt x="330" y="2178"/>
                  </a:lnTo>
                  <a:lnTo>
                    <a:pt x="306" y="2202"/>
                  </a:lnTo>
                  <a:lnTo>
                    <a:pt x="300" y="2214"/>
                  </a:lnTo>
                  <a:lnTo>
                    <a:pt x="294" y="2220"/>
                  </a:lnTo>
                  <a:lnTo>
                    <a:pt x="300" y="2220"/>
                  </a:lnTo>
                  <a:lnTo>
                    <a:pt x="312" y="2214"/>
                  </a:lnTo>
                  <a:lnTo>
                    <a:pt x="324" y="2214"/>
                  </a:lnTo>
                  <a:lnTo>
                    <a:pt x="318" y="2220"/>
                  </a:lnTo>
                  <a:lnTo>
                    <a:pt x="306" y="2226"/>
                  </a:lnTo>
                  <a:lnTo>
                    <a:pt x="300" y="2238"/>
                  </a:lnTo>
                  <a:lnTo>
                    <a:pt x="282" y="2256"/>
                  </a:lnTo>
                  <a:lnTo>
                    <a:pt x="288" y="2262"/>
                  </a:lnTo>
                  <a:lnTo>
                    <a:pt x="294" y="2262"/>
                  </a:lnTo>
                  <a:lnTo>
                    <a:pt x="342" y="2238"/>
                  </a:lnTo>
                  <a:lnTo>
                    <a:pt x="348" y="2232"/>
                  </a:lnTo>
                  <a:lnTo>
                    <a:pt x="324" y="2256"/>
                  </a:lnTo>
                  <a:lnTo>
                    <a:pt x="318" y="2268"/>
                  </a:lnTo>
                  <a:lnTo>
                    <a:pt x="318" y="2274"/>
                  </a:lnTo>
                  <a:lnTo>
                    <a:pt x="330" y="2280"/>
                  </a:lnTo>
                  <a:lnTo>
                    <a:pt x="342" y="2280"/>
                  </a:lnTo>
                  <a:lnTo>
                    <a:pt x="354" y="2292"/>
                  </a:lnTo>
                  <a:lnTo>
                    <a:pt x="354" y="2298"/>
                  </a:lnTo>
                  <a:lnTo>
                    <a:pt x="348" y="2304"/>
                  </a:lnTo>
                  <a:lnTo>
                    <a:pt x="348" y="2340"/>
                  </a:lnTo>
                  <a:lnTo>
                    <a:pt x="2058" y="2340"/>
                  </a:lnTo>
                  <a:lnTo>
                    <a:pt x="2064" y="2328"/>
                  </a:lnTo>
                  <a:lnTo>
                    <a:pt x="2064" y="2322"/>
                  </a:lnTo>
                  <a:lnTo>
                    <a:pt x="2070" y="2310"/>
                  </a:lnTo>
                  <a:lnTo>
                    <a:pt x="2076" y="2304"/>
                  </a:lnTo>
                  <a:lnTo>
                    <a:pt x="2088" y="2298"/>
                  </a:lnTo>
                  <a:lnTo>
                    <a:pt x="2100" y="2310"/>
                  </a:lnTo>
                  <a:lnTo>
                    <a:pt x="2088" y="2322"/>
                  </a:lnTo>
                  <a:lnTo>
                    <a:pt x="2082" y="2334"/>
                  </a:lnTo>
                  <a:lnTo>
                    <a:pt x="2082" y="2346"/>
                  </a:lnTo>
                  <a:lnTo>
                    <a:pt x="2094" y="2352"/>
                  </a:lnTo>
                  <a:lnTo>
                    <a:pt x="2112" y="2358"/>
                  </a:lnTo>
                  <a:lnTo>
                    <a:pt x="2124" y="2358"/>
                  </a:lnTo>
                  <a:lnTo>
                    <a:pt x="2142" y="2376"/>
                  </a:lnTo>
                  <a:lnTo>
                    <a:pt x="2154" y="2376"/>
                  </a:lnTo>
                  <a:lnTo>
                    <a:pt x="2154" y="2370"/>
                  </a:lnTo>
                  <a:lnTo>
                    <a:pt x="2166" y="2358"/>
                  </a:lnTo>
                  <a:lnTo>
                    <a:pt x="2178" y="2358"/>
                  </a:lnTo>
                  <a:lnTo>
                    <a:pt x="2190" y="2364"/>
                  </a:lnTo>
                  <a:lnTo>
                    <a:pt x="2202" y="2376"/>
                  </a:lnTo>
                  <a:lnTo>
                    <a:pt x="2202" y="2382"/>
                  </a:lnTo>
                  <a:lnTo>
                    <a:pt x="2208" y="2388"/>
                  </a:lnTo>
                  <a:lnTo>
                    <a:pt x="2238" y="2388"/>
                  </a:lnTo>
                  <a:lnTo>
                    <a:pt x="2256" y="2406"/>
                  </a:lnTo>
                  <a:lnTo>
                    <a:pt x="2268" y="2406"/>
                  </a:lnTo>
                  <a:lnTo>
                    <a:pt x="2280" y="2394"/>
                  </a:lnTo>
                  <a:lnTo>
                    <a:pt x="2292" y="2388"/>
                  </a:lnTo>
                  <a:lnTo>
                    <a:pt x="2298" y="2382"/>
                  </a:lnTo>
                  <a:lnTo>
                    <a:pt x="2298" y="2400"/>
                  </a:lnTo>
                  <a:lnTo>
                    <a:pt x="2346" y="2394"/>
                  </a:lnTo>
                  <a:lnTo>
                    <a:pt x="2346" y="2400"/>
                  </a:lnTo>
                  <a:lnTo>
                    <a:pt x="2352" y="2400"/>
                  </a:lnTo>
                  <a:lnTo>
                    <a:pt x="2364" y="2406"/>
                  </a:lnTo>
                  <a:lnTo>
                    <a:pt x="2382" y="2406"/>
                  </a:lnTo>
                  <a:lnTo>
                    <a:pt x="2394" y="2394"/>
                  </a:lnTo>
                  <a:lnTo>
                    <a:pt x="2406" y="2388"/>
                  </a:lnTo>
                  <a:lnTo>
                    <a:pt x="2412" y="2376"/>
                  </a:lnTo>
                  <a:lnTo>
                    <a:pt x="2412" y="2370"/>
                  </a:lnTo>
                  <a:lnTo>
                    <a:pt x="2430" y="2370"/>
                  </a:lnTo>
                  <a:lnTo>
                    <a:pt x="2436" y="2376"/>
                  </a:lnTo>
                  <a:lnTo>
                    <a:pt x="2442" y="2376"/>
                  </a:lnTo>
                  <a:lnTo>
                    <a:pt x="2454" y="2364"/>
                  </a:lnTo>
                  <a:lnTo>
                    <a:pt x="2460" y="2352"/>
                  </a:lnTo>
                  <a:lnTo>
                    <a:pt x="2466" y="2346"/>
                  </a:lnTo>
                  <a:lnTo>
                    <a:pt x="2472" y="2346"/>
                  </a:lnTo>
                  <a:lnTo>
                    <a:pt x="2472" y="2352"/>
                  </a:lnTo>
                  <a:lnTo>
                    <a:pt x="2478" y="2358"/>
                  </a:lnTo>
                  <a:lnTo>
                    <a:pt x="2502" y="2352"/>
                  </a:lnTo>
                  <a:lnTo>
                    <a:pt x="2496" y="2346"/>
                  </a:lnTo>
                  <a:lnTo>
                    <a:pt x="2496" y="2334"/>
                  </a:lnTo>
                  <a:lnTo>
                    <a:pt x="2502" y="2328"/>
                  </a:lnTo>
                  <a:lnTo>
                    <a:pt x="2514" y="2322"/>
                  </a:lnTo>
                  <a:lnTo>
                    <a:pt x="2532" y="2340"/>
                  </a:lnTo>
                  <a:lnTo>
                    <a:pt x="2556" y="2340"/>
                  </a:lnTo>
                  <a:lnTo>
                    <a:pt x="2562" y="2346"/>
                  </a:lnTo>
                  <a:lnTo>
                    <a:pt x="2580" y="2346"/>
                  </a:lnTo>
                  <a:lnTo>
                    <a:pt x="2604" y="2358"/>
                  </a:lnTo>
                  <a:lnTo>
                    <a:pt x="2604" y="2370"/>
                  </a:lnTo>
                  <a:lnTo>
                    <a:pt x="2598" y="2382"/>
                  </a:lnTo>
                  <a:lnTo>
                    <a:pt x="2598" y="2388"/>
                  </a:lnTo>
                  <a:lnTo>
                    <a:pt x="2592" y="2400"/>
                  </a:lnTo>
                  <a:lnTo>
                    <a:pt x="2604" y="2412"/>
                  </a:lnTo>
                  <a:lnTo>
                    <a:pt x="2592" y="2436"/>
                  </a:lnTo>
                  <a:lnTo>
                    <a:pt x="2598" y="2436"/>
                  </a:lnTo>
                  <a:lnTo>
                    <a:pt x="2604" y="2430"/>
                  </a:lnTo>
                  <a:lnTo>
                    <a:pt x="2616" y="2424"/>
                  </a:lnTo>
                  <a:lnTo>
                    <a:pt x="2634" y="2418"/>
                  </a:lnTo>
                  <a:lnTo>
                    <a:pt x="2646" y="2412"/>
                  </a:lnTo>
                  <a:lnTo>
                    <a:pt x="2670" y="2412"/>
                  </a:lnTo>
                  <a:lnTo>
                    <a:pt x="2670" y="2424"/>
                  </a:lnTo>
                  <a:lnTo>
                    <a:pt x="2658" y="2430"/>
                  </a:lnTo>
                  <a:lnTo>
                    <a:pt x="2652" y="2436"/>
                  </a:lnTo>
                  <a:lnTo>
                    <a:pt x="2646" y="2436"/>
                  </a:lnTo>
                  <a:lnTo>
                    <a:pt x="2640" y="2442"/>
                  </a:lnTo>
                  <a:lnTo>
                    <a:pt x="2646" y="2448"/>
                  </a:lnTo>
                  <a:lnTo>
                    <a:pt x="2652" y="2448"/>
                  </a:lnTo>
                  <a:lnTo>
                    <a:pt x="2664" y="2460"/>
                  </a:lnTo>
                  <a:lnTo>
                    <a:pt x="2640" y="2484"/>
                  </a:lnTo>
                  <a:lnTo>
                    <a:pt x="2640" y="2490"/>
                  </a:lnTo>
                  <a:lnTo>
                    <a:pt x="2652" y="2490"/>
                  </a:lnTo>
                  <a:lnTo>
                    <a:pt x="2652" y="2502"/>
                  </a:lnTo>
                  <a:lnTo>
                    <a:pt x="2640" y="2514"/>
                  </a:lnTo>
                  <a:lnTo>
                    <a:pt x="2640" y="2526"/>
                  </a:lnTo>
                  <a:lnTo>
                    <a:pt x="2658" y="2526"/>
                  </a:lnTo>
                  <a:lnTo>
                    <a:pt x="2652" y="2544"/>
                  </a:lnTo>
                  <a:lnTo>
                    <a:pt x="2658" y="2544"/>
                  </a:lnTo>
                  <a:lnTo>
                    <a:pt x="2670" y="2550"/>
                  </a:lnTo>
                  <a:lnTo>
                    <a:pt x="2754" y="2550"/>
                  </a:lnTo>
                  <a:lnTo>
                    <a:pt x="2766" y="2556"/>
                  </a:lnTo>
                  <a:lnTo>
                    <a:pt x="2784" y="2568"/>
                  </a:lnTo>
                  <a:lnTo>
                    <a:pt x="2838" y="2568"/>
                  </a:lnTo>
                  <a:lnTo>
                    <a:pt x="2850" y="2574"/>
                  </a:lnTo>
                  <a:lnTo>
                    <a:pt x="2856" y="2580"/>
                  </a:lnTo>
                  <a:lnTo>
                    <a:pt x="2856" y="2610"/>
                  </a:lnTo>
                  <a:lnTo>
                    <a:pt x="2874" y="2610"/>
                  </a:lnTo>
                  <a:lnTo>
                    <a:pt x="2874" y="2628"/>
                  </a:lnTo>
                  <a:lnTo>
                    <a:pt x="2862" y="2640"/>
                  </a:lnTo>
                  <a:lnTo>
                    <a:pt x="2862" y="2652"/>
                  </a:lnTo>
                  <a:lnTo>
                    <a:pt x="2874" y="2664"/>
                  </a:lnTo>
                  <a:lnTo>
                    <a:pt x="2880" y="2664"/>
                  </a:lnTo>
                  <a:lnTo>
                    <a:pt x="2856" y="2658"/>
                  </a:lnTo>
                  <a:lnTo>
                    <a:pt x="2856" y="2670"/>
                  </a:lnTo>
                  <a:lnTo>
                    <a:pt x="2850" y="2676"/>
                  </a:lnTo>
                  <a:lnTo>
                    <a:pt x="2844" y="2688"/>
                  </a:lnTo>
                  <a:lnTo>
                    <a:pt x="2838" y="2694"/>
                  </a:lnTo>
                  <a:lnTo>
                    <a:pt x="2832" y="2688"/>
                  </a:lnTo>
                  <a:lnTo>
                    <a:pt x="2820" y="2682"/>
                  </a:lnTo>
                  <a:lnTo>
                    <a:pt x="2802" y="2670"/>
                  </a:lnTo>
                  <a:lnTo>
                    <a:pt x="2790" y="2664"/>
                  </a:lnTo>
                  <a:lnTo>
                    <a:pt x="2784" y="2652"/>
                  </a:lnTo>
                  <a:lnTo>
                    <a:pt x="2784" y="2628"/>
                  </a:lnTo>
                  <a:lnTo>
                    <a:pt x="2766" y="2622"/>
                  </a:lnTo>
                  <a:lnTo>
                    <a:pt x="2772" y="2640"/>
                  </a:lnTo>
                  <a:lnTo>
                    <a:pt x="2772" y="2646"/>
                  </a:lnTo>
                  <a:lnTo>
                    <a:pt x="2778" y="2652"/>
                  </a:lnTo>
                  <a:lnTo>
                    <a:pt x="2778" y="2664"/>
                  </a:lnTo>
                  <a:lnTo>
                    <a:pt x="2772" y="2676"/>
                  </a:lnTo>
                  <a:lnTo>
                    <a:pt x="2760" y="2688"/>
                  </a:lnTo>
                  <a:lnTo>
                    <a:pt x="2754" y="2700"/>
                  </a:lnTo>
                  <a:lnTo>
                    <a:pt x="2736" y="2706"/>
                  </a:lnTo>
                  <a:lnTo>
                    <a:pt x="2718" y="2724"/>
                  </a:lnTo>
                  <a:lnTo>
                    <a:pt x="2712" y="2742"/>
                  </a:lnTo>
                  <a:lnTo>
                    <a:pt x="2700" y="2760"/>
                  </a:lnTo>
                  <a:lnTo>
                    <a:pt x="2694" y="2778"/>
                  </a:lnTo>
                  <a:lnTo>
                    <a:pt x="2688" y="2784"/>
                  </a:lnTo>
                  <a:lnTo>
                    <a:pt x="2664" y="2796"/>
                  </a:lnTo>
                  <a:lnTo>
                    <a:pt x="2652" y="2796"/>
                  </a:lnTo>
                  <a:lnTo>
                    <a:pt x="2646" y="2790"/>
                  </a:lnTo>
                  <a:lnTo>
                    <a:pt x="2640" y="2802"/>
                  </a:lnTo>
                  <a:lnTo>
                    <a:pt x="2634" y="2808"/>
                  </a:lnTo>
                  <a:lnTo>
                    <a:pt x="2634" y="2832"/>
                  </a:lnTo>
                  <a:lnTo>
                    <a:pt x="2628" y="2838"/>
                  </a:lnTo>
                  <a:lnTo>
                    <a:pt x="2622" y="2838"/>
                  </a:lnTo>
                  <a:lnTo>
                    <a:pt x="2586" y="2856"/>
                  </a:lnTo>
                  <a:lnTo>
                    <a:pt x="2562" y="2880"/>
                  </a:lnTo>
                  <a:lnTo>
                    <a:pt x="2562" y="2886"/>
                  </a:lnTo>
                  <a:lnTo>
                    <a:pt x="2568" y="2886"/>
                  </a:lnTo>
                  <a:lnTo>
                    <a:pt x="2580" y="2880"/>
                  </a:lnTo>
                  <a:lnTo>
                    <a:pt x="2592" y="2880"/>
                  </a:lnTo>
                  <a:lnTo>
                    <a:pt x="2598" y="2886"/>
                  </a:lnTo>
                  <a:lnTo>
                    <a:pt x="2610" y="2880"/>
                  </a:lnTo>
                  <a:lnTo>
                    <a:pt x="2616" y="2868"/>
                  </a:lnTo>
                  <a:lnTo>
                    <a:pt x="2628" y="2862"/>
                  </a:lnTo>
                  <a:lnTo>
                    <a:pt x="2658" y="2862"/>
                  </a:lnTo>
                  <a:lnTo>
                    <a:pt x="2658" y="2856"/>
                  </a:lnTo>
                  <a:lnTo>
                    <a:pt x="2664" y="2844"/>
                  </a:lnTo>
                  <a:lnTo>
                    <a:pt x="2676" y="2838"/>
                  </a:lnTo>
                  <a:lnTo>
                    <a:pt x="2682" y="2832"/>
                  </a:lnTo>
                  <a:lnTo>
                    <a:pt x="2754" y="2832"/>
                  </a:lnTo>
                  <a:lnTo>
                    <a:pt x="2766" y="2838"/>
                  </a:lnTo>
                  <a:lnTo>
                    <a:pt x="2790" y="2820"/>
                  </a:lnTo>
                  <a:lnTo>
                    <a:pt x="2856" y="2820"/>
                  </a:lnTo>
                  <a:lnTo>
                    <a:pt x="2862" y="2814"/>
                  </a:lnTo>
                  <a:lnTo>
                    <a:pt x="2862" y="2790"/>
                  </a:lnTo>
                  <a:lnTo>
                    <a:pt x="2844" y="2796"/>
                  </a:lnTo>
                  <a:lnTo>
                    <a:pt x="2832" y="2796"/>
                  </a:lnTo>
                  <a:lnTo>
                    <a:pt x="2826" y="2790"/>
                  </a:lnTo>
                  <a:lnTo>
                    <a:pt x="2826" y="2784"/>
                  </a:lnTo>
                  <a:lnTo>
                    <a:pt x="2832" y="2772"/>
                  </a:lnTo>
                  <a:lnTo>
                    <a:pt x="2850" y="2754"/>
                  </a:lnTo>
                  <a:lnTo>
                    <a:pt x="2868" y="2742"/>
                  </a:lnTo>
                  <a:lnTo>
                    <a:pt x="2880" y="2736"/>
                  </a:lnTo>
                  <a:lnTo>
                    <a:pt x="2910" y="2736"/>
                  </a:lnTo>
                  <a:lnTo>
                    <a:pt x="2928" y="2730"/>
                  </a:lnTo>
                  <a:lnTo>
                    <a:pt x="2952" y="2730"/>
                  </a:lnTo>
                  <a:lnTo>
                    <a:pt x="2964" y="2724"/>
                  </a:lnTo>
                  <a:lnTo>
                    <a:pt x="2970" y="2724"/>
                  </a:lnTo>
                  <a:lnTo>
                    <a:pt x="2976" y="2718"/>
                  </a:lnTo>
                  <a:lnTo>
                    <a:pt x="2982" y="2718"/>
                  </a:lnTo>
                  <a:lnTo>
                    <a:pt x="2994" y="2724"/>
                  </a:lnTo>
                  <a:lnTo>
                    <a:pt x="3000" y="2724"/>
                  </a:lnTo>
                  <a:lnTo>
                    <a:pt x="3012" y="2730"/>
                  </a:lnTo>
                  <a:lnTo>
                    <a:pt x="3018" y="2736"/>
                  </a:lnTo>
                  <a:lnTo>
                    <a:pt x="3024" y="2736"/>
                  </a:lnTo>
                  <a:lnTo>
                    <a:pt x="3030" y="2730"/>
                  </a:lnTo>
                  <a:lnTo>
                    <a:pt x="3030" y="2712"/>
                  </a:lnTo>
                  <a:lnTo>
                    <a:pt x="3036" y="2706"/>
                  </a:lnTo>
                  <a:lnTo>
                    <a:pt x="3048" y="2700"/>
                  </a:lnTo>
                  <a:lnTo>
                    <a:pt x="3060" y="2700"/>
                  </a:lnTo>
                  <a:lnTo>
                    <a:pt x="3066" y="2706"/>
                  </a:lnTo>
                  <a:lnTo>
                    <a:pt x="3072" y="2706"/>
                  </a:lnTo>
                  <a:lnTo>
                    <a:pt x="3072" y="2700"/>
                  </a:lnTo>
                  <a:lnTo>
                    <a:pt x="3102" y="2700"/>
                  </a:lnTo>
                  <a:lnTo>
                    <a:pt x="3114" y="2688"/>
                  </a:lnTo>
                  <a:lnTo>
                    <a:pt x="3126" y="2682"/>
                  </a:lnTo>
                  <a:lnTo>
                    <a:pt x="3150" y="2658"/>
                  </a:lnTo>
                  <a:lnTo>
                    <a:pt x="3162" y="2652"/>
                  </a:lnTo>
                  <a:lnTo>
                    <a:pt x="3174" y="2640"/>
                  </a:lnTo>
                  <a:lnTo>
                    <a:pt x="3408" y="2640"/>
                  </a:lnTo>
                  <a:lnTo>
                    <a:pt x="3408" y="2634"/>
                  </a:lnTo>
                  <a:lnTo>
                    <a:pt x="3420" y="2622"/>
                  </a:lnTo>
                  <a:lnTo>
                    <a:pt x="3438" y="2622"/>
                  </a:lnTo>
                  <a:lnTo>
                    <a:pt x="3450" y="2616"/>
                  </a:lnTo>
                  <a:lnTo>
                    <a:pt x="3456" y="2616"/>
                  </a:lnTo>
                  <a:lnTo>
                    <a:pt x="3456" y="2610"/>
                  </a:lnTo>
                  <a:lnTo>
                    <a:pt x="3468" y="2598"/>
                  </a:lnTo>
                  <a:lnTo>
                    <a:pt x="3480" y="2592"/>
                  </a:lnTo>
                  <a:lnTo>
                    <a:pt x="3486" y="2586"/>
                  </a:lnTo>
                  <a:lnTo>
                    <a:pt x="3498" y="2586"/>
                  </a:lnTo>
                  <a:lnTo>
                    <a:pt x="3504" y="2592"/>
                  </a:lnTo>
                  <a:lnTo>
                    <a:pt x="3510" y="2592"/>
                  </a:lnTo>
                  <a:lnTo>
                    <a:pt x="3510" y="2568"/>
                  </a:lnTo>
                  <a:lnTo>
                    <a:pt x="3516" y="2556"/>
                  </a:lnTo>
                  <a:lnTo>
                    <a:pt x="3528" y="2544"/>
                  </a:lnTo>
                  <a:lnTo>
                    <a:pt x="3534" y="2544"/>
                  </a:lnTo>
                  <a:lnTo>
                    <a:pt x="3546" y="2532"/>
                  </a:lnTo>
                  <a:lnTo>
                    <a:pt x="3546" y="2508"/>
                  </a:lnTo>
                  <a:lnTo>
                    <a:pt x="3588" y="2484"/>
                  </a:lnTo>
                  <a:lnTo>
                    <a:pt x="3594" y="2472"/>
                  </a:lnTo>
                  <a:lnTo>
                    <a:pt x="3618" y="2448"/>
                  </a:lnTo>
                  <a:lnTo>
                    <a:pt x="3630" y="2448"/>
                  </a:lnTo>
                  <a:lnTo>
                    <a:pt x="3636" y="2454"/>
                  </a:lnTo>
                  <a:lnTo>
                    <a:pt x="3636" y="2460"/>
                  </a:lnTo>
                  <a:lnTo>
                    <a:pt x="3642" y="2466"/>
                  </a:lnTo>
                  <a:lnTo>
                    <a:pt x="3654" y="2466"/>
                  </a:lnTo>
                  <a:lnTo>
                    <a:pt x="3666" y="2460"/>
                  </a:lnTo>
                  <a:lnTo>
                    <a:pt x="3702" y="2460"/>
                  </a:lnTo>
                  <a:lnTo>
                    <a:pt x="3708" y="2466"/>
                  </a:lnTo>
                  <a:lnTo>
                    <a:pt x="3708" y="2472"/>
                  </a:lnTo>
                  <a:lnTo>
                    <a:pt x="3702" y="2496"/>
                  </a:lnTo>
                  <a:lnTo>
                    <a:pt x="3690" y="2520"/>
                  </a:lnTo>
                  <a:lnTo>
                    <a:pt x="3678" y="2550"/>
                  </a:lnTo>
                  <a:lnTo>
                    <a:pt x="3666" y="2574"/>
                  </a:lnTo>
                  <a:lnTo>
                    <a:pt x="3666" y="2586"/>
                  </a:lnTo>
                  <a:lnTo>
                    <a:pt x="3672" y="2592"/>
                  </a:lnTo>
                  <a:lnTo>
                    <a:pt x="3678" y="2592"/>
                  </a:lnTo>
                  <a:lnTo>
                    <a:pt x="3684" y="2598"/>
                  </a:lnTo>
                  <a:lnTo>
                    <a:pt x="3672" y="2610"/>
                  </a:lnTo>
                  <a:lnTo>
                    <a:pt x="3666" y="2622"/>
                  </a:lnTo>
                  <a:lnTo>
                    <a:pt x="3666" y="2628"/>
                  </a:lnTo>
                  <a:lnTo>
                    <a:pt x="3690" y="2628"/>
                  </a:lnTo>
                  <a:lnTo>
                    <a:pt x="3690" y="2634"/>
                  </a:lnTo>
                  <a:lnTo>
                    <a:pt x="3696" y="2640"/>
                  </a:lnTo>
                  <a:lnTo>
                    <a:pt x="3714" y="2640"/>
                  </a:lnTo>
                  <a:lnTo>
                    <a:pt x="3750" y="2622"/>
                  </a:lnTo>
                  <a:lnTo>
                    <a:pt x="3768" y="2604"/>
                  </a:lnTo>
                  <a:lnTo>
                    <a:pt x="3780" y="2622"/>
                  </a:lnTo>
                  <a:lnTo>
                    <a:pt x="3786" y="2622"/>
                  </a:lnTo>
                  <a:lnTo>
                    <a:pt x="3792" y="2616"/>
                  </a:lnTo>
                  <a:lnTo>
                    <a:pt x="3816" y="2604"/>
                  </a:lnTo>
                  <a:lnTo>
                    <a:pt x="3828" y="2604"/>
                  </a:lnTo>
                  <a:lnTo>
                    <a:pt x="3840" y="2592"/>
                  </a:lnTo>
                  <a:lnTo>
                    <a:pt x="3852" y="2592"/>
                  </a:lnTo>
                  <a:lnTo>
                    <a:pt x="3864" y="2580"/>
                  </a:lnTo>
                  <a:lnTo>
                    <a:pt x="3870" y="2580"/>
                  </a:lnTo>
                  <a:lnTo>
                    <a:pt x="3888" y="2586"/>
                  </a:lnTo>
                  <a:lnTo>
                    <a:pt x="3846" y="2616"/>
                  </a:lnTo>
                  <a:lnTo>
                    <a:pt x="3936" y="2610"/>
                  </a:lnTo>
                  <a:lnTo>
                    <a:pt x="3918" y="2610"/>
                  </a:lnTo>
                  <a:lnTo>
                    <a:pt x="3906" y="2616"/>
                  </a:lnTo>
                  <a:lnTo>
                    <a:pt x="3894" y="2616"/>
                  </a:lnTo>
                  <a:lnTo>
                    <a:pt x="3888" y="2622"/>
                  </a:lnTo>
                  <a:lnTo>
                    <a:pt x="3888" y="2634"/>
                  </a:lnTo>
                  <a:lnTo>
                    <a:pt x="3882" y="2640"/>
                  </a:lnTo>
                  <a:lnTo>
                    <a:pt x="3876" y="2640"/>
                  </a:lnTo>
                  <a:lnTo>
                    <a:pt x="3870" y="2634"/>
                  </a:lnTo>
                  <a:lnTo>
                    <a:pt x="3864" y="2634"/>
                  </a:lnTo>
                  <a:lnTo>
                    <a:pt x="3852" y="2628"/>
                  </a:lnTo>
                  <a:lnTo>
                    <a:pt x="3846" y="2628"/>
                  </a:lnTo>
                  <a:lnTo>
                    <a:pt x="3828" y="2634"/>
                  </a:lnTo>
                  <a:lnTo>
                    <a:pt x="3738" y="2688"/>
                  </a:lnTo>
                  <a:lnTo>
                    <a:pt x="3726" y="2700"/>
                  </a:lnTo>
                  <a:lnTo>
                    <a:pt x="3720" y="2712"/>
                  </a:lnTo>
                  <a:lnTo>
                    <a:pt x="3720" y="2748"/>
                  </a:lnTo>
                  <a:lnTo>
                    <a:pt x="3726" y="2748"/>
                  </a:lnTo>
                  <a:lnTo>
                    <a:pt x="3732" y="2742"/>
                  </a:lnTo>
                  <a:lnTo>
                    <a:pt x="3738" y="2742"/>
                  </a:lnTo>
                  <a:lnTo>
                    <a:pt x="3738" y="2754"/>
                  </a:lnTo>
                  <a:lnTo>
                    <a:pt x="3744" y="2760"/>
                  </a:lnTo>
                  <a:lnTo>
                    <a:pt x="3756" y="2760"/>
                  </a:lnTo>
                  <a:lnTo>
                    <a:pt x="3762" y="2754"/>
                  </a:lnTo>
                  <a:lnTo>
                    <a:pt x="3768" y="2742"/>
                  </a:lnTo>
                  <a:lnTo>
                    <a:pt x="3774" y="2736"/>
                  </a:lnTo>
                  <a:lnTo>
                    <a:pt x="3786" y="2736"/>
                  </a:lnTo>
                  <a:lnTo>
                    <a:pt x="3804" y="2730"/>
                  </a:lnTo>
                  <a:lnTo>
                    <a:pt x="3816" y="2724"/>
                  </a:lnTo>
                  <a:lnTo>
                    <a:pt x="3834" y="2718"/>
                  </a:lnTo>
                  <a:lnTo>
                    <a:pt x="3846" y="2706"/>
                  </a:lnTo>
                  <a:lnTo>
                    <a:pt x="3852" y="2694"/>
                  </a:lnTo>
                  <a:lnTo>
                    <a:pt x="3870" y="2676"/>
                  </a:lnTo>
                  <a:lnTo>
                    <a:pt x="3876" y="2664"/>
                  </a:lnTo>
                  <a:lnTo>
                    <a:pt x="3876" y="2670"/>
                  </a:lnTo>
                  <a:lnTo>
                    <a:pt x="3882" y="2682"/>
                  </a:lnTo>
                  <a:lnTo>
                    <a:pt x="3888" y="2688"/>
                  </a:lnTo>
                  <a:lnTo>
                    <a:pt x="3894" y="2688"/>
                  </a:lnTo>
                  <a:lnTo>
                    <a:pt x="3930" y="2676"/>
                  </a:lnTo>
                  <a:lnTo>
                    <a:pt x="3954" y="2664"/>
                  </a:lnTo>
                  <a:lnTo>
                    <a:pt x="3972" y="2658"/>
                  </a:lnTo>
                  <a:lnTo>
                    <a:pt x="3984" y="2652"/>
                  </a:lnTo>
                  <a:lnTo>
                    <a:pt x="4008" y="2646"/>
                  </a:lnTo>
                  <a:lnTo>
                    <a:pt x="4068" y="2634"/>
                  </a:lnTo>
                  <a:lnTo>
                    <a:pt x="4080" y="2628"/>
                  </a:lnTo>
                  <a:lnTo>
                    <a:pt x="4068" y="2616"/>
                  </a:lnTo>
                  <a:lnTo>
                    <a:pt x="4074" y="2598"/>
                  </a:lnTo>
                  <a:lnTo>
                    <a:pt x="4038" y="2604"/>
                  </a:lnTo>
                  <a:lnTo>
                    <a:pt x="4038" y="2580"/>
                  </a:lnTo>
                  <a:lnTo>
                    <a:pt x="4026" y="2586"/>
                  </a:lnTo>
                  <a:lnTo>
                    <a:pt x="4020" y="2586"/>
                  </a:lnTo>
                  <a:lnTo>
                    <a:pt x="4008" y="2592"/>
                  </a:lnTo>
                  <a:lnTo>
                    <a:pt x="4002" y="2598"/>
                  </a:lnTo>
                  <a:lnTo>
                    <a:pt x="3990" y="2598"/>
                  </a:lnTo>
                  <a:lnTo>
                    <a:pt x="3990" y="2580"/>
                  </a:lnTo>
                  <a:lnTo>
                    <a:pt x="3930" y="2580"/>
                  </a:lnTo>
                  <a:lnTo>
                    <a:pt x="3924" y="2574"/>
                  </a:lnTo>
                  <a:lnTo>
                    <a:pt x="3924" y="2568"/>
                  </a:lnTo>
                  <a:lnTo>
                    <a:pt x="3918" y="2562"/>
                  </a:lnTo>
                  <a:lnTo>
                    <a:pt x="3918" y="2556"/>
                  </a:lnTo>
                  <a:lnTo>
                    <a:pt x="3930" y="2556"/>
                  </a:lnTo>
                  <a:lnTo>
                    <a:pt x="3918" y="2544"/>
                  </a:lnTo>
                  <a:lnTo>
                    <a:pt x="3888" y="2544"/>
                  </a:lnTo>
                  <a:lnTo>
                    <a:pt x="3882" y="2532"/>
                  </a:lnTo>
                  <a:lnTo>
                    <a:pt x="3882" y="2526"/>
                  </a:lnTo>
                  <a:lnTo>
                    <a:pt x="3876" y="2514"/>
                  </a:lnTo>
                  <a:lnTo>
                    <a:pt x="3876" y="2502"/>
                  </a:lnTo>
                  <a:lnTo>
                    <a:pt x="3894" y="2484"/>
                  </a:lnTo>
                  <a:lnTo>
                    <a:pt x="3870" y="2484"/>
                  </a:lnTo>
                  <a:lnTo>
                    <a:pt x="3876" y="2478"/>
                  </a:lnTo>
                  <a:lnTo>
                    <a:pt x="3888" y="2472"/>
                  </a:lnTo>
                  <a:lnTo>
                    <a:pt x="3894" y="2460"/>
                  </a:lnTo>
                  <a:lnTo>
                    <a:pt x="3906" y="2454"/>
                  </a:lnTo>
                  <a:lnTo>
                    <a:pt x="3918" y="2442"/>
                  </a:lnTo>
                  <a:lnTo>
                    <a:pt x="3924" y="2430"/>
                  </a:lnTo>
                  <a:lnTo>
                    <a:pt x="3936" y="2424"/>
                  </a:lnTo>
                  <a:lnTo>
                    <a:pt x="3942" y="2412"/>
                  </a:lnTo>
                  <a:lnTo>
                    <a:pt x="3948" y="2406"/>
                  </a:lnTo>
                  <a:lnTo>
                    <a:pt x="3936" y="2400"/>
                  </a:lnTo>
                  <a:lnTo>
                    <a:pt x="3912" y="2430"/>
                  </a:lnTo>
                  <a:lnTo>
                    <a:pt x="3894" y="2418"/>
                  </a:lnTo>
                  <a:lnTo>
                    <a:pt x="3864" y="2436"/>
                  </a:lnTo>
                  <a:lnTo>
                    <a:pt x="3858" y="2418"/>
                  </a:lnTo>
                  <a:lnTo>
                    <a:pt x="3828" y="2406"/>
                  </a:lnTo>
                  <a:lnTo>
                    <a:pt x="3810" y="2412"/>
                  </a:lnTo>
                  <a:lnTo>
                    <a:pt x="3864" y="2394"/>
                  </a:lnTo>
                  <a:lnTo>
                    <a:pt x="3870" y="2400"/>
                  </a:lnTo>
                  <a:lnTo>
                    <a:pt x="3882" y="2406"/>
                  </a:lnTo>
                  <a:lnTo>
                    <a:pt x="3900" y="2406"/>
                  </a:lnTo>
                  <a:lnTo>
                    <a:pt x="3918" y="2388"/>
                  </a:lnTo>
                  <a:lnTo>
                    <a:pt x="3930" y="2382"/>
                  </a:lnTo>
                  <a:lnTo>
                    <a:pt x="3936" y="2376"/>
                  </a:lnTo>
                  <a:lnTo>
                    <a:pt x="3978" y="2376"/>
                  </a:lnTo>
                  <a:lnTo>
                    <a:pt x="3978" y="2364"/>
                  </a:lnTo>
                  <a:lnTo>
                    <a:pt x="3972" y="2358"/>
                  </a:lnTo>
                  <a:lnTo>
                    <a:pt x="3966" y="2346"/>
                  </a:lnTo>
                  <a:lnTo>
                    <a:pt x="3990" y="2346"/>
                  </a:lnTo>
                  <a:lnTo>
                    <a:pt x="3978" y="2334"/>
                  </a:lnTo>
                  <a:lnTo>
                    <a:pt x="3972" y="2322"/>
                  </a:lnTo>
                  <a:lnTo>
                    <a:pt x="3960" y="2316"/>
                  </a:lnTo>
                  <a:lnTo>
                    <a:pt x="3942" y="2310"/>
                  </a:lnTo>
                  <a:lnTo>
                    <a:pt x="3918" y="2310"/>
                  </a:lnTo>
                  <a:lnTo>
                    <a:pt x="3852" y="2316"/>
                  </a:lnTo>
                  <a:lnTo>
                    <a:pt x="3792" y="2334"/>
                  </a:lnTo>
                  <a:lnTo>
                    <a:pt x="3744" y="2352"/>
                  </a:lnTo>
                  <a:lnTo>
                    <a:pt x="3684" y="2376"/>
                  </a:lnTo>
                  <a:lnTo>
                    <a:pt x="3660" y="2388"/>
                  </a:lnTo>
                  <a:lnTo>
                    <a:pt x="3642" y="2400"/>
                  </a:lnTo>
                  <a:lnTo>
                    <a:pt x="3624" y="2418"/>
                  </a:lnTo>
                  <a:lnTo>
                    <a:pt x="3606" y="2430"/>
                  </a:lnTo>
                  <a:lnTo>
                    <a:pt x="3594" y="2442"/>
                  </a:lnTo>
                  <a:lnTo>
                    <a:pt x="3576" y="2454"/>
                  </a:lnTo>
                  <a:lnTo>
                    <a:pt x="3564" y="2466"/>
                  </a:lnTo>
                  <a:lnTo>
                    <a:pt x="3528" y="2484"/>
                  </a:lnTo>
                  <a:lnTo>
                    <a:pt x="3516" y="2484"/>
                  </a:lnTo>
                  <a:lnTo>
                    <a:pt x="3498" y="2490"/>
                  </a:lnTo>
                  <a:lnTo>
                    <a:pt x="3486" y="2490"/>
                  </a:lnTo>
                  <a:lnTo>
                    <a:pt x="3492" y="2490"/>
                  </a:lnTo>
                  <a:lnTo>
                    <a:pt x="3498" y="2484"/>
                  </a:lnTo>
                  <a:lnTo>
                    <a:pt x="3510" y="2478"/>
                  </a:lnTo>
                  <a:lnTo>
                    <a:pt x="3522" y="2466"/>
                  </a:lnTo>
                  <a:lnTo>
                    <a:pt x="3540" y="2460"/>
                  </a:lnTo>
                  <a:lnTo>
                    <a:pt x="3552" y="2448"/>
                  </a:lnTo>
                  <a:lnTo>
                    <a:pt x="3576" y="2436"/>
                  </a:lnTo>
                  <a:lnTo>
                    <a:pt x="3600" y="2412"/>
                  </a:lnTo>
                  <a:lnTo>
                    <a:pt x="3606" y="2400"/>
                  </a:lnTo>
                  <a:lnTo>
                    <a:pt x="3582" y="2388"/>
                  </a:lnTo>
                  <a:lnTo>
                    <a:pt x="3588" y="2388"/>
                  </a:lnTo>
                  <a:lnTo>
                    <a:pt x="3594" y="2394"/>
                  </a:lnTo>
                  <a:lnTo>
                    <a:pt x="3624" y="2394"/>
                  </a:lnTo>
                  <a:lnTo>
                    <a:pt x="3642" y="2382"/>
                  </a:lnTo>
                  <a:lnTo>
                    <a:pt x="3702" y="2334"/>
                  </a:lnTo>
                  <a:lnTo>
                    <a:pt x="3750" y="2310"/>
                  </a:lnTo>
                  <a:lnTo>
                    <a:pt x="3768" y="2304"/>
                  </a:lnTo>
                  <a:lnTo>
                    <a:pt x="3804" y="2304"/>
                  </a:lnTo>
                  <a:lnTo>
                    <a:pt x="3852" y="2256"/>
                  </a:lnTo>
                  <a:lnTo>
                    <a:pt x="3870" y="2244"/>
                  </a:lnTo>
                  <a:lnTo>
                    <a:pt x="3888" y="2238"/>
                  </a:lnTo>
                  <a:lnTo>
                    <a:pt x="3936" y="2232"/>
                  </a:lnTo>
                  <a:lnTo>
                    <a:pt x="3990" y="2232"/>
                  </a:lnTo>
                  <a:lnTo>
                    <a:pt x="4044" y="2226"/>
                  </a:lnTo>
                  <a:lnTo>
                    <a:pt x="4074" y="2226"/>
                  </a:lnTo>
                  <a:lnTo>
                    <a:pt x="4104" y="2232"/>
                  </a:lnTo>
                  <a:lnTo>
                    <a:pt x="4176" y="2244"/>
                  </a:lnTo>
                  <a:lnTo>
                    <a:pt x="4200" y="2250"/>
                  </a:lnTo>
                  <a:lnTo>
                    <a:pt x="4212" y="2244"/>
                  </a:lnTo>
                  <a:lnTo>
                    <a:pt x="4248" y="2232"/>
                  </a:lnTo>
                  <a:lnTo>
                    <a:pt x="4260" y="2226"/>
                  </a:lnTo>
                  <a:lnTo>
                    <a:pt x="4278" y="2226"/>
                  </a:lnTo>
                  <a:lnTo>
                    <a:pt x="4296" y="2220"/>
                  </a:lnTo>
                  <a:lnTo>
                    <a:pt x="4320" y="2214"/>
                  </a:lnTo>
                  <a:lnTo>
                    <a:pt x="4338" y="2208"/>
                  </a:lnTo>
                  <a:lnTo>
                    <a:pt x="4374" y="2172"/>
                  </a:lnTo>
                  <a:lnTo>
                    <a:pt x="4392" y="2166"/>
                  </a:lnTo>
                  <a:lnTo>
                    <a:pt x="4404" y="2154"/>
                  </a:lnTo>
                  <a:lnTo>
                    <a:pt x="4410" y="2154"/>
                  </a:lnTo>
                  <a:lnTo>
                    <a:pt x="4422" y="2148"/>
                  </a:lnTo>
                  <a:lnTo>
                    <a:pt x="4452" y="2148"/>
                  </a:lnTo>
                  <a:lnTo>
                    <a:pt x="4458" y="2142"/>
                  </a:lnTo>
                  <a:lnTo>
                    <a:pt x="4470" y="2136"/>
                  </a:lnTo>
                  <a:lnTo>
                    <a:pt x="4476" y="2130"/>
                  </a:lnTo>
                  <a:lnTo>
                    <a:pt x="4494" y="2130"/>
                  </a:lnTo>
                  <a:lnTo>
                    <a:pt x="4500" y="2136"/>
                  </a:lnTo>
                  <a:lnTo>
                    <a:pt x="4518" y="2136"/>
                  </a:lnTo>
                  <a:lnTo>
                    <a:pt x="4530" y="2130"/>
                  </a:lnTo>
                  <a:lnTo>
                    <a:pt x="4536" y="2130"/>
                  </a:lnTo>
                  <a:lnTo>
                    <a:pt x="4542" y="2124"/>
                  </a:lnTo>
                  <a:lnTo>
                    <a:pt x="4596" y="2106"/>
                  </a:lnTo>
                  <a:lnTo>
                    <a:pt x="4620" y="2094"/>
                  </a:lnTo>
                  <a:lnTo>
                    <a:pt x="4620" y="2088"/>
                  </a:lnTo>
                  <a:lnTo>
                    <a:pt x="4614" y="2076"/>
                  </a:lnTo>
                  <a:lnTo>
                    <a:pt x="4602" y="2070"/>
                  </a:lnTo>
                  <a:lnTo>
                    <a:pt x="4584" y="2052"/>
                  </a:lnTo>
                  <a:lnTo>
                    <a:pt x="4578" y="2052"/>
                  </a:lnTo>
                  <a:lnTo>
                    <a:pt x="4602" y="2052"/>
                  </a:lnTo>
                  <a:lnTo>
                    <a:pt x="4614" y="2046"/>
                  </a:lnTo>
                  <a:lnTo>
                    <a:pt x="4614" y="2028"/>
                  </a:lnTo>
                  <a:lnTo>
                    <a:pt x="4608" y="2022"/>
                  </a:lnTo>
                  <a:lnTo>
                    <a:pt x="4608" y="2010"/>
                  </a:lnTo>
                  <a:lnTo>
                    <a:pt x="4632" y="2010"/>
                  </a:lnTo>
                  <a:lnTo>
                    <a:pt x="4644" y="1998"/>
                  </a:lnTo>
                  <a:lnTo>
                    <a:pt x="4644" y="1992"/>
                  </a:lnTo>
                  <a:lnTo>
                    <a:pt x="4632" y="1980"/>
                  </a:lnTo>
                  <a:lnTo>
                    <a:pt x="4626" y="1968"/>
                  </a:lnTo>
                  <a:lnTo>
                    <a:pt x="4608" y="1962"/>
                  </a:lnTo>
                  <a:lnTo>
                    <a:pt x="4602" y="1956"/>
                  </a:lnTo>
                  <a:lnTo>
                    <a:pt x="4590" y="196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6" name="Cameroon" descr="© INSCALE GmbH, 05.05.2010&#10;http://www.presentationload.com/">
              <a:extLst>
                <a:ext uri="{FF2B5EF4-FFF2-40B4-BE49-F238E27FC236}">
                  <a16:creationId xmlns:a16="http://schemas.microsoft.com/office/drawing/2014/main" id="{0FA50A23-A576-E424-51D5-997588C4B945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5160" y="2816755"/>
              <a:ext cx="207532" cy="351324"/>
            </a:xfrm>
            <a:custGeom>
              <a:avLst/>
              <a:gdLst>
                <a:gd name="T0" fmla="*/ 2147483647 w 546"/>
                <a:gd name="T1" fmla="*/ 0 h 924"/>
                <a:gd name="T2" fmla="*/ 2147483647 w 546"/>
                <a:gd name="T3" fmla="*/ 2147483647 h 924"/>
                <a:gd name="T4" fmla="*/ 2147483647 w 546"/>
                <a:gd name="T5" fmla="*/ 2147483647 h 924"/>
                <a:gd name="T6" fmla="*/ 2147483647 w 546"/>
                <a:gd name="T7" fmla="*/ 2147483647 h 924"/>
                <a:gd name="T8" fmla="*/ 2147483647 w 546"/>
                <a:gd name="T9" fmla="*/ 2147483647 h 924"/>
                <a:gd name="T10" fmla="*/ 2147483647 w 546"/>
                <a:gd name="T11" fmla="*/ 2147483647 h 924"/>
                <a:gd name="T12" fmla="*/ 2147483647 w 546"/>
                <a:gd name="T13" fmla="*/ 2147483647 h 924"/>
                <a:gd name="T14" fmla="*/ 2147483647 w 546"/>
                <a:gd name="T15" fmla="*/ 2147483647 h 924"/>
                <a:gd name="T16" fmla="*/ 2147483647 w 546"/>
                <a:gd name="T17" fmla="*/ 2147483647 h 924"/>
                <a:gd name="T18" fmla="*/ 2147483647 w 546"/>
                <a:gd name="T19" fmla="*/ 2147483647 h 924"/>
                <a:gd name="T20" fmla="*/ 2147483647 w 546"/>
                <a:gd name="T21" fmla="*/ 2147483647 h 924"/>
                <a:gd name="T22" fmla="*/ 2147483647 w 546"/>
                <a:gd name="T23" fmla="*/ 2147483647 h 924"/>
                <a:gd name="T24" fmla="*/ 2147483647 w 546"/>
                <a:gd name="T25" fmla="*/ 2147483647 h 924"/>
                <a:gd name="T26" fmla="*/ 2147483647 w 546"/>
                <a:gd name="T27" fmla="*/ 2147483647 h 924"/>
                <a:gd name="T28" fmla="*/ 2147483647 w 546"/>
                <a:gd name="T29" fmla="*/ 2147483647 h 924"/>
                <a:gd name="T30" fmla="*/ 2147483647 w 546"/>
                <a:gd name="T31" fmla="*/ 2147483647 h 924"/>
                <a:gd name="T32" fmla="*/ 2147483647 w 546"/>
                <a:gd name="T33" fmla="*/ 2147483647 h 924"/>
                <a:gd name="T34" fmla="*/ 2147483647 w 546"/>
                <a:gd name="T35" fmla="*/ 2147483647 h 924"/>
                <a:gd name="T36" fmla="*/ 2147483647 w 546"/>
                <a:gd name="T37" fmla="*/ 2147483647 h 924"/>
                <a:gd name="T38" fmla="*/ 2147483647 w 546"/>
                <a:gd name="T39" fmla="*/ 2147483647 h 924"/>
                <a:gd name="T40" fmla="*/ 2147483647 w 546"/>
                <a:gd name="T41" fmla="*/ 2147483647 h 924"/>
                <a:gd name="T42" fmla="*/ 2147483647 w 546"/>
                <a:gd name="T43" fmla="*/ 2147483647 h 924"/>
                <a:gd name="T44" fmla="*/ 2147483647 w 546"/>
                <a:gd name="T45" fmla="*/ 2147483647 h 924"/>
                <a:gd name="T46" fmla="*/ 2147483647 w 546"/>
                <a:gd name="T47" fmla="*/ 2147483647 h 924"/>
                <a:gd name="T48" fmla="*/ 2147483647 w 546"/>
                <a:gd name="T49" fmla="*/ 2147483647 h 924"/>
                <a:gd name="T50" fmla="*/ 2147483647 w 546"/>
                <a:gd name="T51" fmla="*/ 2147483647 h 924"/>
                <a:gd name="T52" fmla="*/ 2147483647 w 546"/>
                <a:gd name="T53" fmla="*/ 2147483647 h 924"/>
                <a:gd name="T54" fmla="*/ 2147483647 w 546"/>
                <a:gd name="T55" fmla="*/ 2147483647 h 924"/>
                <a:gd name="T56" fmla="*/ 2147483647 w 546"/>
                <a:gd name="T57" fmla="*/ 2147483647 h 924"/>
                <a:gd name="T58" fmla="*/ 2147483647 w 546"/>
                <a:gd name="T59" fmla="*/ 2147483647 h 924"/>
                <a:gd name="T60" fmla="*/ 2147483647 w 546"/>
                <a:gd name="T61" fmla="*/ 2147483647 h 924"/>
                <a:gd name="T62" fmla="*/ 2147483647 w 546"/>
                <a:gd name="T63" fmla="*/ 2147483647 h 924"/>
                <a:gd name="T64" fmla="*/ 2147483647 w 546"/>
                <a:gd name="T65" fmla="*/ 2147483647 h 924"/>
                <a:gd name="T66" fmla="*/ 2147483647 w 546"/>
                <a:gd name="T67" fmla="*/ 2147483647 h 924"/>
                <a:gd name="T68" fmla="*/ 2147483647 w 546"/>
                <a:gd name="T69" fmla="*/ 2147483647 h 924"/>
                <a:gd name="T70" fmla="*/ 2147483647 w 546"/>
                <a:gd name="T71" fmla="*/ 2147483647 h 924"/>
                <a:gd name="T72" fmla="*/ 2147483647 w 546"/>
                <a:gd name="T73" fmla="*/ 2147483647 h 924"/>
                <a:gd name="T74" fmla="*/ 2147483647 w 546"/>
                <a:gd name="T75" fmla="*/ 2147483647 h 924"/>
                <a:gd name="T76" fmla="*/ 2147483647 w 546"/>
                <a:gd name="T77" fmla="*/ 2147483647 h 924"/>
                <a:gd name="T78" fmla="*/ 2147483647 w 546"/>
                <a:gd name="T79" fmla="*/ 2147483647 h 924"/>
                <a:gd name="T80" fmla="*/ 2147483647 w 546"/>
                <a:gd name="T81" fmla="*/ 2147483647 h 924"/>
                <a:gd name="T82" fmla="*/ 2147483647 w 546"/>
                <a:gd name="T83" fmla="*/ 2147483647 h 924"/>
                <a:gd name="T84" fmla="*/ 2147483647 w 546"/>
                <a:gd name="T85" fmla="*/ 2147483647 h 924"/>
                <a:gd name="T86" fmla="*/ 2147483647 w 546"/>
                <a:gd name="T87" fmla="*/ 2147483647 h 924"/>
                <a:gd name="T88" fmla="*/ 2147483647 w 546"/>
                <a:gd name="T89" fmla="*/ 2147483647 h 924"/>
                <a:gd name="T90" fmla="*/ 2147483647 w 546"/>
                <a:gd name="T91" fmla="*/ 2147483647 h 924"/>
                <a:gd name="T92" fmla="*/ 2147483647 w 546"/>
                <a:gd name="T93" fmla="*/ 2147483647 h 924"/>
                <a:gd name="T94" fmla="*/ 2147483647 w 546"/>
                <a:gd name="T95" fmla="*/ 2147483647 h 924"/>
                <a:gd name="T96" fmla="*/ 2147483647 w 546"/>
                <a:gd name="T97" fmla="*/ 2147483647 h 924"/>
                <a:gd name="T98" fmla="*/ 2147483647 w 546"/>
                <a:gd name="T99" fmla="*/ 2147483647 h 924"/>
                <a:gd name="T100" fmla="*/ 2147483647 w 546"/>
                <a:gd name="T101" fmla="*/ 2147483647 h 924"/>
                <a:gd name="T102" fmla="*/ 2147483647 w 546"/>
                <a:gd name="T103" fmla="*/ 2147483647 h 924"/>
                <a:gd name="T104" fmla="*/ 2147483647 w 546"/>
                <a:gd name="T105" fmla="*/ 2147483647 h 924"/>
                <a:gd name="T106" fmla="*/ 2147483647 w 546"/>
                <a:gd name="T107" fmla="*/ 2147483647 h 924"/>
                <a:gd name="T108" fmla="*/ 2147483647 w 546"/>
                <a:gd name="T109" fmla="*/ 2147483647 h 924"/>
                <a:gd name="T110" fmla="*/ 2147483647 w 546"/>
                <a:gd name="T111" fmla="*/ 2147483647 h 9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46"/>
                <a:gd name="T169" fmla="*/ 0 h 924"/>
                <a:gd name="T170" fmla="*/ 546 w 546"/>
                <a:gd name="T171" fmla="*/ 924 h 9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46" h="924">
                  <a:moveTo>
                    <a:pt x="420" y="30"/>
                  </a:moveTo>
                  <a:lnTo>
                    <a:pt x="414" y="18"/>
                  </a:lnTo>
                  <a:lnTo>
                    <a:pt x="414" y="0"/>
                  </a:lnTo>
                  <a:lnTo>
                    <a:pt x="390" y="6"/>
                  </a:lnTo>
                  <a:lnTo>
                    <a:pt x="390" y="54"/>
                  </a:lnTo>
                  <a:lnTo>
                    <a:pt x="396" y="60"/>
                  </a:lnTo>
                  <a:lnTo>
                    <a:pt x="396" y="66"/>
                  </a:lnTo>
                  <a:lnTo>
                    <a:pt x="426" y="66"/>
                  </a:lnTo>
                  <a:lnTo>
                    <a:pt x="426" y="96"/>
                  </a:lnTo>
                  <a:lnTo>
                    <a:pt x="420" y="102"/>
                  </a:lnTo>
                  <a:lnTo>
                    <a:pt x="420" y="108"/>
                  </a:lnTo>
                  <a:lnTo>
                    <a:pt x="426" y="114"/>
                  </a:lnTo>
                  <a:lnTo>
                    <a:pt x="426" y="126"/>
                  </a:lnTo>
                  <a:lnTo>
                    <a:pt x="408" y="144"/>
                  </a:lnTo>
                  <a:lnTo>
                    <a:pt x="396" y="150"/>
                  </a:lnTo>
                  <a:lnTo>
                    <a:pt x="384" y="150"/>
                  </a:lnTo>
                  <a:lnTo>
                    <a:pt x="384" y="156"/>
                  </a:lnTo>
                  <a:lnTo>
                    <a:pt x="378" y="162"/>
                  </a:lnTo>
                  <a:lnTo>
                    <a:pt x="378" y="168"/>
                  </a:lnTo>
                  <a:lnTo>
                    <a:pt x="372" y="174"/>
                  </a:lnTo>
                  <a:lnTo>
                    <a:pt x="372" y="180"/>
                  </a:lnTo>
                  <a:lnTo>
                    <a:pt x="360" y="192"/>
                  </a:lnTo>
                  <a:lnTo>
                    <a:pt x="354" y="204"/>
                  </a:lnTo>
                  <a:lnTo>
                    <a:pt x="348" y="234"/>
                  </a:lnTo>
                  <a:lnTo>
                    <a:pt x="342" y="240"/>
                  </a:lnTo>
                  <a:lnTo>
                    <a:pt x="342" y="270"/>
                  </a:lnTo>
                  <a:lnTo>
                    <a:pt x="336" y="288"/>
                  </a:lnTo>
                  <a:lnTo>
                    <a:pt x="330" y="294"/>
                  </a:lnTo>
                  <a:lnTo>
                    <a:pt x="312" y="294"/>
                  </a:lnTo>
                  <a:lnTo>
                    <a:pt x="312" y="324"/>
                  </a:lnTo>
                  <a:lnTo>
                    <a:pt x="306" y="342"/>
                  </a:lnTo>
                  <a:lnTo>
                    <a:pt x="306" y="354"/>
                  </a:lnTo>
                  <a:lnTo>
                    <a:pt x="300" y="360"/>
                  </a:lnTo>
                  <a:lnTo>
                    <a:pt x="288" y="366"/>
                  </a:lnTo>
                  <a:lnTo>
                    <a:pt x="282" y="372"/>
                  </a:lnTo>
                  <a:lnTo>
                    <a:pt x="270" y="378"/>
                  </a:lnTo>
                  <a:lnTo>
                    <a:pt x="258" y="426"/>
                  </a:lnTo>
                  <a:lnTo>
                    <a:pt x="234" y="456"/>
                  </a:lnTo>
                  <a:lnTo>
                    <a:pt x="234" y="486"/>
                  </a:lnTo>
                  <a:lnTo>
                    <a:pt x="228" y="492"/>
                  </a:lnTo>
                  <a:lnTo>
                    <a:pt x="216" y="498"/>
                  </a:lnTo>
                  <a:lnTo>
                    <a:pt x="210" y="510"/>
                  </a:lnTo>
                  <a:lnTo>
                    <a:pt x="210" y="522"/>
                  </a:lnTo>
                  <a:lnTo>
                    <a:pt x="192" y="540"/>
                  </a:lnTo>
                  <a:lnTo>
                    <a:pt x="186" y="540"/>
                  </a:lnTo>
                  <a:lnTo>
                    <a:pt x="180" y="534"/>
                  </a:lnTo>
                  <a:lnTo>
                    <a:pt x="174" y="522"/>
                  </a:lnTo>
                  <a:lnTo>
                    <a:pt x="174" y="516"/>
                  </a:lnTo>
                  <a:lnTo>
                    <a:pt x="168" y="504"/>
                  </a:lnTo>
                  <a:lnTo>
                    <a:pt x="156" y="492"/>
                  </a:lnTo>
                  <a:lnTo>
                    <a:pt x="150" y="480"/>
                  </a:lnTo>
                  <a:lnTo>
                    <a:pt x="138" y="480"/>
                  </a:lnTo>
                  <a:lnTo>
                    <a:pt x="144" y="486"/>
                  </a:lnTo>
                  <a:lnTo>
                    <a:pt x="144" y="498"/>
                  </a:lnTo>
                  <a:lnTo>
                    <a:pt x="138" y="504"/>
                  </a:lnTo>
                  <a:lnTo>
                    <a:pt x="132" y="504"/>
                  </a:lnTo>
                  <a:lnTo>
                    <a:pt x="120" y="498"/>
                  </a:lnTo>
                  <a:lnTo>
                    <a:pt x="114" y="492"/>
                  </a:lnTo>
                  <a:lnTo>
                    <a:pt x="108" y="492"/>
                  </a:lnTo>
                  <a:lnTo>
                    <a:pt x="102" y="498"/>
                  </a:lnTo>
                  <a:lnTo>
                    <a:pt x="90" y="522"/>
                  </a:lnTo>
                  <a:lnTo>
                    <a:pt x="84" y="528"/>
                  </a:lnTo>
                  <a:lnTo>
                    <a:pt x="84" y="534"/>
                  </a:lnTo>
                  <a:lnTo>
                    <a:pt x="18" y="588"/>
                  </a:lnTo>
                  <a:lnTo>
                    <a:pt x="18" y="642"/>
                  </a:lnTo>
                  <a:lnTo>
                    <a:pt x="12" y="654"/>
                  </a:lnTo>
                  <a:lnTo>
                    <a:pt x="12" y="666"/>
                  </a:lnTo>
                  <a:lnTo>
                    <a:pt x="6" y="672"/>
                  </a:lnTo>
                  <a:lnTo>
                    <a:pt x="6" y="678"/>
                  </a:lnTo>
                  <a:lnTo>
                    <a:pt x="0" y="690"/>
                  </a:lnTo>
                  <a:lnTo>
                    <a:pt x="24" y="684"/>
                  </a:lnTo>
                  <a:lnTo>
                    <a:pt x="24" y="708"/>
                  </a:lnTo>
                  <a:lnTo>
                    <a:pt x="36" y="732"/>
                  </a:lnTo>
                  <a:lnTo>
                    <a:pt x="60" y="744"/>
                  </a:lnTo>
                  <a:lnTo>
                    <a:pt x="66" y="750"/>
                  </a:lnTo>
                  <a:lnTo>
                    <a:pt x="84" y="726"/>
                  </a:lnTo>
                  <a:lnTo>
                    <a:pt x="66" y="756"/>
                  </a:lnTo>
                  <a:lnTo>
                    <a:pt x="84" y="786"/>
                  </a:lnTo>
                  <a:lnTo>
                    <a:pt x="102" y="792"/>
                  </a:lnTo>
                  <a:lnTo>
                    <a:pt x="102" y="840"/>
                  </a:lnTo>
                  <a:lnTo>
                    <a:pt x="90" y="840"/>
                  </a:lnTo>
                  <a:lnTo>
                    <a:pt x="90" y="870"/>
                  </a:lnTo>
                  <a:lnTo>
                    <a:pt x="102" y="882"/>
                  </a:lnTo>
                  <a:lnTo>
                    <a:pt x="198" y="882"/>
                  </a:lnTo>
                  <a:lnTo>
                    <a:pt x="216" y="864"/>
                  </a:lnTo>
                  <a:lnTo>
                    <a:pt x="228" y="882"/>
                  </a:lnTo>
                  <a:lnTo>
                    <a:pt x="258" y="882"/>
                  </a:lnTo>
                  <a:lnTo>
                    <a:pt x="270" y="870"/>
                  </a:lnTo>
                  <a:lnTo>
                    <a:pt x="276" y="870"/>
                  </a:lnTo>
                  <a:lnTo>
                    <a:pt x="288" y="876"/>
                  </a:lnTo>
                  <a:lnTo>
                    <a:pt x="294" y="876"/>
                  </a:lnTo>
                  <a:lnTo>
                    <a:pt x="342" y="870"/>
                  </a:lnTo>
                  <a:lnTo>
                    <a:pt x="342" y="888"/>
                  </a:lnTo>
                  <a:lnTo>
                    <a:pt x="372" y="888"/>
                  </a:lnTo>
                  <a:lnTo>
                    <a:pt x="390" y="882"/>
                  </a:lnTo>
                  <a:lnTo>
                    <a:pt x="438" y="882"/>
                  </a:lnTo>
                  <a:lnTo>
                    <a:pt x="450" y="888"/>
                  </a:lnTo>
                  <a:lnTo>
                    <a:pt x="456" y="894"/>
                  </a:lnTo>
                  <a:lnTo>
                    <a:pt x="468" y="894"/>
                  </a:lnTo>
                  <a:lnTo>
                    <a:pt x="474" y="900"/>
                  </a:lnTo>
                  <a:lnTo>
                    <a:pt x="510" y="900"/>
                  </a:lnTo>
                  <a:lnTo>
                    <a:pt x="534" y="924"/>
                  </a:lnTo>
                  <a:lnTo>
                    <a:pt x="540" y="882"/>
                  </a:lnTo>
                  <a:lnTo>
                    <a:pt x="546" y="876"/>
                  </a:lnTo>
                  <a:lnTo>
                    <a:pt x="534" y="864"/>
                  </a:lnTo>
                  <a:lnTo>
                    <a:pt x="534" y="834"/>
                  </a:lnTo>
                  <a:lnTo>
                    <a:pt x="528" y="816"/>
                  </a:lnTo>
                  <a:lnTo>
                    <a:pt x="516" y="810"/>
                  </a:lnTo>
                  <a:lnTo>
                    <a:pt x="510" y="798"/>
                  </a:lnTo>
                  <a:lnTo>
                    <a:pt x="498" y="792"/>
                  </a:lnTo>
                  <a:lnTo>
                    <a:pt x="486" y="780"/>
                  </a:lnTo>
                  <a:lnTo>
                    <a:pt x="474" y="756"/>
                  </a:lnTo>
                  <a:lnTo>
                    <a:pt x="468" y="750"/>
                  </a:lnTo>
                  <a:lnTo>
                    <a:pt x="468" y="708"/>
                  </a:lnTo>
                  <a:lnTo>
                    <a:pt x="462" y="708"/>
                  </a:lnTo>
                  <a:lnTo>
                    <a:pt x="444" y="690"/>
                  </a:lnTo>
                  <a:lnTo>
                    <a:pt x="438" y="690"/>
                  </a:lnTo>
                  <a:lnTo>
                    <a:pt x="438" y="642"/>
                  </a:lnTo>
                  <a:lnTo>
                    <a:pt x="420" y="630"/>
                  </a:lnTo>
                  <a:lnTo>
                    <a:pt x="432" y="618"/>
                  </a:lnTo>
                  <a:lnTo>
                    <a:pt x="432" y="582"/>
                  </a:lnTo>
                  <a:lnTo>
                    <a:pt x="426" y="582"/>
                  </a:lnTo>
                  <a:lnTo>
                    <a:pt x="414" y="576"/>
                  </a:lnTo>
                  <a:lnTo>
                    <a:pt x="414" y="570"/>
                  </a:lnTo>
                  <a:lnTo>
                    <a:pt x="426" y="558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10"/>
                  </a:lnTo>
                  <a:lnTo>
                    <a:pt x="462" y="510"/>
                  </a:lnTo>
                  <a:lnTo>
                    <a:pt x="468" y="498"/>
                  </a:lnTo>
                  <a:lnTo>
                    <a:pt x="468" y="480"/>
                  </a:lnTo>
                  <a:lnTo>
                    <a:pt x="474" y="474"/>
                  </a:lnTo>
                  <a:lnTo>
                    <a:pt x="480" y="462"/>
                  </a:lnTo>
                  <a:lnTo>
                    <a:pt x="492" y="450"/>
                  </a:lnTo>
                  <a:lnTo>
                    <a:pt x="498" y="450"/>
                  </a:lnTo>
                  <a:lnTo>
                    <a:pt x="498" y="438"/>
                  </a:lnTo>
                  <a:lnTo>
                    <a:pt x="492" y="420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74" y="366"/>
                  </a:lnTo>
                  <a:lnTo>
                    <a:pt x="462" y="354"/>
                  </a:lnTo>
                  <a:lnTo>
                    <a:pt x="450" y="348"/>
                  </a:lnTo>
                  <a:lnTo>
                    <a:pt x="432" y="336"/>
                  </a:lnTo>
                  <a:lnTo>
                    <a:pt x="420" y="324"/>
                  </a:lnTo>
                  <a:lnTo>
                    <a:pt x="414" y="312"/>
                  </a:lnTo>
                  <a:lnTo>
                    <a:pt x="402" y="300"/>
                  </a:lnTo>
                  <a:lnTo>
                    <a:pt x="390" y="276"/>
                  </a:lnTo>
                  <a:lnTo>
                    <a:pt x="390" y="264"/>
                  </a:lnTo>
                  <a:lnTo>
                    <a:pt x="396" y="258"/>
                  </a:lnTo>
                  <a:lnTo>
                    <a:pt x="408" y="252"/>
                  </a:lnTo>
                  <a:lnTo>
                    <a:pt x="504" y="252"/>
                  </a:lnTo>
                  <a:lnTo>
                    <a:pt x="486" y="234"/>
                  </a:lnTo>
                  <a:lnTo>
                    <a:pt x="480" y="222"/>
                  </a:lnTo>
                  <a:lnTo>
                    <a:pt x="468" y="216"/>
                  </a:lnTo>
                  <a:lnTo>
                    <a:pt x="462" y="204"/>
                  </a:lnTo>
                  <a:lnTo>
                    <a:pt x="462" y="186"/>
                  </a:lnTo>
                  <a:lnTo>
                    <a:pt x="456" y="168"/>
                  </a:lnTo>
                  <a:lnTo>
                    <a:pt x="456" y="132"/>
                  </a:lnTo>
                  <a:lnTo>
                    <a:pt x="462" y="132"/>
                  </a:lnTo>
                  <a:lnTo>
                    <a:pt x="462" y="96"/>
                  </a:lnTo>
                  <a:lnTo>
                    <a:pt x="456" y="84"/>
                  </a:lnTo>
                  <a:lnTo>
                    <a:pt x="444" y="78"/>
                  </a:lnTo>
                  <a:lnTo>
                    <a:pt x="450" y="42"/>
                  </a:lnTo>
                  <a:lnTo>
                    <a:pt x="444" y="42"/>
                  </a:lnTo>
                  <a:lnTo>
                    <a:pt x="438" y="36"/>
                  </a:lnTo>
                  <a:lnTo>
                    <a:pt x="426" y="36"/>
                  </a:lnTo>
                  <a:lnTo>
                    <a:pt x="420" y="3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7" name="Cambodia" descr="© INSCALE GmbH, 05.05.2010&#10;http://www.presentationload.com/">
              <a:extLst>
                <a:ext uri="{FF2B5EF4-FFF2-40B4-BE49-F238E27FC236}">
                  <a16:creationId xmlns:a16="http://schemas.microsoft.com/office/drawing/2014/main" id="{14D4EBF8-C327-F7AE-ACAC-B212703A8524}"/>
                </a:ext>
              </a:extLst>
            </p:cNvPr>
            <p:cNvSpPr>
              <a:spLocks/>
            </p:cNvSpPr>
            <p:nvPr/>
          </p:nvSpPr>
          <p:spPr bwMode="gray">
            <a:xfrm>
              <a:off x="6979264" y="2773765"/>
              <a:ext cx="143790" cy="127485"/>
            </a:xfrm>
            <a:custGeom>
              <a:avLst/>
              <a:gdLst>
                <a:gd name="T0" fmla="*/ 2147483647 w 378"/>
                <a:gd name="T1" fmla="*/ 2147483647 h 336"/>
                <a:gd name="T2" fmla="*/ 2147483647 w 378"/>
                <a:gd name="T3" fmla="*/ 2147483647 h 336"/>
                <a:gd name="T4" fmla="*/ 2147483647 w 378"/>
                <a:gd name="T5" fmla="*/ 2147483647 h 336"/>
                <a:gd name="T6" fmla="*/ 2147483647 w 378"/>
                <a:gd name="T7" fmla="*/ 2147483647 h 336"/>
                <a:gd name="T8" fmla="*/ 2147483647 w 378"/>
                <a:gd name="T9" fmla="*/ 2147483647 h 336"/>
                <a:gd name="T10" fmla="*/ 2147483647 w 378"/>
                <a:gd name="T11" fmla="*/ 2147483647 h 336"/>
                <a:gd name="T12" fmla="*/ 2147483647 w 378"/>
                <a:gd name="T13" fmla="*/ 2147483647 h 336"/>
                <a:gd name="T14" fmla="*/ 2147483647 w 378"/>
                <a:gd name="T15" fmla="*/ 2147483647 h 336"/>
                <a:gd name="T16" fmla="*/ 2147483647 w 378"/>
                <a:gd name="T17" fmla="*/ 2147483647 h 336"/>
                <a:gd name="T18" fmla="*/ 2147483647 w 378"/>
                <a:gd name="T19" fmla="*/ 2147483647 h 336"/>
                <a:gd name="T20" fmla="*/ 2147483647 w 378"/>
                <a:gd name="T21" fmla="*/ 2147483647 h 336"/>
                <a:gd name="T22" fmla="*/ 2147483647 w 378"/>
                <a:gd name="T23" fmla="*/ 2147483647 h 336"/>
                <a:gd name="T24" fmla="*/ 2147483647 w 378"/>
                <a:gd name="T25" fmla="*/ 2147483647 h 336"/>
                <a:gd name="T26" fmla="*/ 2147483647 w 378"/>
                <a:gd name="T27" fmla="*/ 2147483647 h 336"/>
                <a:gd name="T28" fmla="*/ 0 w 378"/>
                <a:gd name="T29" fmla="*/ 2147483647 h 336"/>
                <a:gd name="T30" fmla="*/ 2147483647 w 378"/>
                <a:gd name="T31" fmla="*/ 2147483647 h 336"/>
                <a:gd name="T32" fmla="*/ 2147483647 w 378"/>
                <a:gd name="T33" fmla="*/ 2147483647 h 336"/>
                <a:gd name="T34" fmla="*/ 2147483647 w 378"/>
                <a:gd name="T35" fmla="*/ 2147483647 h 336"/>
                <a:gd name="T36" fmla="*/ 2147483647 w 378"/>
                <a:gd name="T37" fmla="*/ 2147483647 h 336"/>
                <a:gd name="T38" fmla="*/ 2147483647 w 378"/>
                <a:gd name="T39" fmla="*/ 2147483647 h 336"/>
                <a:gd name="T40" fmla="*/ 2147483647 w 378"/>
                <a:gd name="T41" fmla="*/ 2147483647 h 336"/>
                <a:gd name="T42" fmla="*/ 2147483647 w 378"/>
                <a:gd name="T43" fmla="*/ 2147483647 h 336"/>
                <a:gd name="T44" fmla="*/ 2147483647 w 378"/>
                <a:gd name="T45" fmla="*/ 2147483647 h 336"/>
                <a:gd name="T46" fmla="*/ 2147483647 w 378"/>
                <a:gd name="T47" fmla="*/ 2147483647 h 336"/>
                <a:gd name="T48" fmla="*/ 2147483647 w 378"/>
                <a:gd name="T49" fmla="*/ 2147483647 h 336"/>
                <a:gd name="T50" fmla="*/ 2147483647 w 378"/>
                <a:gd name="T51" fmla="*/ 2147483647 h 336"/>
                <a:gd name="T52" fmla="*/ 2147483647 w 378"/>
                <a:gd name="T53" fmla="*/ 2147483647 h 336"/>
                <a:gd name="T54" fmla="*/ 2147483647 w 378"/>
                <a:gd name="T55" fmla="*/ 2147483647 h 336"/>
                <a:gd name="T56" fmla="*/ 2147483647 w 378"/>
                <a:gd name="T57" fmla="*/ 2147483647 h 336"/>
                <a:gd name="T58" fmla="*/ 2147483647 w 378"/>
                <a:gd name="T59" fmla="*/ 2147483647 h 336"/>
                <a:gd name="T60" fmla="*/ 2147483647 w 378"/>
                <a:gd name="T61" fmla="*/ 2147483647 h 336"/>
                <a:gd name="T62" fmla="*/ 2147483647 w 378"/>
                <a:gd name="T63" fmla="*/ 2147483647 h 336"/>
                <a:gd name="T64" fmla="*/ 2147483647 w 378"/>
                <a:gd name="T65" fmla="*/ 2147483647 h 336"/>
                <a:gd name="T66" fmla="*/ 2147483647 w 378"/>
                <a:gd name="T67" fmla="*/ 2147483647 h 336"/>
                <a:gd name="T68" fmla="*/ 2147483647 w 378"/>
                <a:gd name="T69" fmla="*/ 2147483647 h 336"/>
                <a:gd name="T70" fmla="*/ 2147483647 w 378"/>
                <a:gd name="T71" fmla="*/ 2147483647 h 336"/>
                <a:gd name="T72" fmla="*/ 2147483647 w 378"/>
                <a:gd name="T73" fmla="*/ 2147483647 h 336"/>
                <a:gd name="T74" fmla="*/ 2147483647 w 378"/>
                <a:gd name="T75" fmla="*/ 2147483647 h 336"/>
                <a:gd name="T76" fmla="*/ 2147483647 w 378"/>
                <a:gd name="T77" fmla="*/ 2147483647 h 336"/>
                <a:gd name="T78" fmla="*/ 2147483647 w 378"/>
                <a:gd name="T79" fmla="*/ 2147483647 h 336"/>
                <a:gd name="T80" fmla="*/ 2147483647 w 378"/>
                <a:gd name="T81" fmla="*/ 2147483647 h 336"/>
                <a:gd name="T82" fmla="*/ 2147483647 w 378"/>
                <a:gd name="T83" fmla="*/ 2147483647 h 336"/>
                <a:gd name="T84" fmla="*/ 2147483647 w 378"/>
                <a:gd name="T85" fmla="*/ 2147483647 h 336"/>
                <a:gd name="T86" fmla="*/ 2147483647 w 378"/>
                <a:gd name="T87" fmla="*/ 2147483647 h 336"/>
                <a:gd name="T88" fmla="*/ 2147483647 w 378"/>
                <a:gd name="T89" fmla="*/ 2147483647 h 336"/>
                <a:gd name="T90" fmla="*/ 2147483647 w 378"/>
                <a:gd name="T91" fmla="*/ 2147483647 h 336"/>
                <a:gd name="T92" fmla="*/ 2147483647 w 378"/>
                <a:gd name="T93" fmla="*/ 2147483647 h 336"/>
                <a:gd name="T94" fmla="*/ 2147483647 w 378"/>
                <a:gd name="T95" fmla="*/ 0 h 3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78"/>
                <a:gd name="T145" fmla="*/ 0 h 336"/>
                <a:gd name="T146" fmla="*/ 378 w 378"/>
                <a:gd name="T147" fmla="*/ 336 h 3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78" h="336">
                  <a:moveTo>
                    <a:pt x="324" y="0"/>
                  </a:moveTo>
                  <a:lnTo>
                    <a:pt x="312" y="12"/>
                  </a:lnTo>
                  <a:lnTo>
                    <a:pt x="276" y="0"/>
                  </a:lnTo>
                  <a:lnTo>
                    <a:pt x="264" y="12"/>
                  </a:lnTo>
                  <a:lnTo>
                    <a:pt x="246" y="24"/>
                  </a:lnTo>
                  <a:lnTo>
                    <a:pt x="258" y="36"/>
                  </a:lnTo>
                  <a:lnTo>
                    <a:pt x="258" y="48"/>
                  </a:lnTo>
                  <a:lnTo>
                    <a:pt x="252" y="54"/>
                  </a:lnTo>
                  <a:lnTo>
                    <a:pt x="240" y="54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22" y="36"/>
                  </a:lnTo>
                  <a:lnTo>
                    <a:pt x="216" y="30"/>
                  </a:lnTo>
                  <a:lnTo>
                    <a:pt x="192" y="30"/>
                  </a:lnTo>
                  <a:lnTo>
                    <a:pt x="192" y="18"/>
                  </a:lnTo>
                  <a:lnTo>
                    <a:pt x="186" y="18"/>
                  </a:lnTo>
                  <a:lnTo>
                    <a:pt x="186" y="24"/>
                  </a:lnTo>
                  <a:lnTo>
                    <a:pt x="180" y="18"/>
                  </a:lnTo>
                  <a:lnTo>
                    <a:pt x="168" y="12"/>
                  </a:lnTo>
                  <a:lnTo>
                    <a:pt x="138" y="12"/>
                  </a:lnTo>
                  <a:lnTo>
                    <a:pt x="126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72" y="12"/>
                  </a:lnTo>
                  <a:lnTo>
                    <a:pt x="54" y="18"/>
                  </a:lnTo>
                  <a:lnTo>
                    <a:pt x="42" y="24"/>
                  </a:lnTo>
                  <a:lnTo>
                    <a:pt x="36" y="30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0" y="78"/>
                  </a:lnTo>
                  <a:lnTo>
                    <a:pt x="6" y="114"/>
                  </a:lnTo>
                  <a:lnTo>
                    <a:pt x="18" y="126"/>
                  </a:lnTo>
                  <a:lnTo>
                    <a:pt x="18" y="156"/>
                  </a:lnTo>
                  <a:lnTo>
                    <a:pt x="30" y="168"/>
                  </a:lnTo>
                  <a:lnTo>
                    <a:pt x="30" y="198"/>
                  </a:lnTo>
                  <a:lnTo>
                    <a:pt x="42" y="210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54" y="234"/>
                  </a:lnTo>
                  <a:lnTo>
                    <a:pt x="42" y="246"/>
                  </a:lnTo>
                  <a:lnTo>
                    <a:pt x="54" y="270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82"/>
                  </a:lnTo>
                  <a:lnTo>
                    <a:pt x="90" y="270"/>
                  </a:lnTo>
                  <a:lnTo>
                    <a:pt x="90" y="264"/>
                  </a:lnTo>
                  <a:lnTo>
                    <a:pt x="90" y="288"/>
                  </a:lnTo>
                  <a:lnTo>
                    <a:pt x="96" y="300"/>
                  </a:lnTo>
                  <a:lnTo>
                    <a:pt x="102" y="306"/>
                  </a:lnTo>
                  <a:lnTo>
                    <a:pt x="114" y="306"/>
                  </a:lnTo>
                  <a:lnTo>
                    <a:pt x="120" y="300"/>
                  </a:lnTo>
                  <a:lnTo>
                    <a:pt x="132" y="300"/>
                  </a:lnTo>
                  <a:lnTo>
                    <a:pt x="138" y="306"/>
                  </a:lnTo>
                  <a:lnTo>
                    <a:pt x="138" y="312"/>
                  </a:lnTo>
                  <a:lnTo>
                    <a:pt x="150" y="336"/>
                  </a:lnTo>
                  <a:lnTo>
                    <a:pt x="168" y="336"/>
                  </a:lnTo>
                  <a:lnTo>
                    <a:pt x="180" y="324"/>
                  </a:lnTo>
                  <a:lnTo>
                    <a:pt x="192" y="318"/>
                  </a:lnTo>
                  <a:lnTo>
                    <a:pt x="210" y="318"/>
                  </a:lnTo>
                  <a:lnTo>
                    <a:pt x="222" y="312"/>
                  </a:lnTo>
                  <a:lnTo>
                    <a:pt x="222" y="306"/>
                  </a:lnTo>
                  <a:lnTo>
                    <a:pt x="216" y="300"/>
                  </a:lnTo>
                  <a:lnTo>
                    <a:pt x="210" y="300"/>
                  </a:lnTo>
                  <a:lnTo>
                    <a:pt x="204" y="294"/>
                  </a:lnTo>
                  <a:lnTo>
                    <a:pt x="240" y="294"/>
                  </a:lnTo>
                  <a:lnTo>
                    <a:pt x="240" y="288"/>
                  </a:lnTo>
                  <a:lnTo>
                    <a:pt x="246" y="282"/>
                  </a:lnTo>
                  <a:lnTo>
                    <a:pt x="258" y="282"/>
                  </a:lnTo>
                  <a:lnTo>
                    <a:pt x="270" y="288"/>
                  </a:lnTo>
                  <a:lnTo>
                    <a:pt x="276" y="294"/>
                  </a:lnTo>
                  <a:lnTo>
                    <a:pt x="288" y="300"/>
                  </a:lnTo>
                  <a:lnTo>
                    <a:pt x="294" y="306"/>
                  </a:lnTo>
                  <a:lnTo>
                    <a:pt x="294" y="294"/>
                  </a:lnTo>
                  <a:lnTo>
                    <a:pt x="276" y="276"/>
                  </a:lnTo>
                  <a:lnTo>
                    <a:pt x="264" y="252"/>
                  </a:lnTo>
                  <a:lnTo>
                    <a:pt x="264" y="228"/>
                  </a:lnTo>
                  <a:lnTo>
                    <a:pt x="306" y="228"/>
                  </a:lnTo>
                  <a:lnTo>
                    <a:pt x="306" y="204"/>
                  </a:lnTo>
                  <a:lnTo>
                    <a:pt x="336" y="204"/>
                  </a:lnTo>
                  <a:lnTo>
                    <a:pt x="336" y="186"/>
                  </a:lnTo>
                  <a:lnTo>
                    <a:pt x="342" y="180"/>
                  </a:lnTo>
                  <a:lnTo>
                    <a:pt x="360" y="180"/>
                  </a:lnTo>
                  <a:lnTo>
                    <a:pt x="372" y="186"/>
                  </a:lnTo>
                  <a:lnTo>
                    <a:pt x="372" y="156"/>
                  </a:lnTo>
                  <a:lnTo>
                    <a:pt x="366" y="150"/>
                  </a:lnTo>
                  <a:lnTo>
                    <a:pt x="366" y="120"/>
                  </a:lnTo>
                  <a:lnTo>
                    <a:pt x="360" y="114"/>
                  </a:lnTo>
                  <a:lnTo>
                    <a:pt x="360" y="102"/>
                  </a:lnTo>
                  <a:lnTo>
                    <a:pt x="366" y="102"/>
                  </a:lnTo>
                  <a:lnTo>
                    <a:pt x="378" y="90"/>
                  </a:lnTo>
                  <a:lnTo>
                    <a:pt x="378" y="84"/>
                  </a:lnTo>
                  <a:lnTo>
                    <a:pt x="366" y="60"/>
                  </a:lnTo>
                  <a:lnTo>
                    <a:pt x="354" y="48"/>
                  </a:lnTo>
                  <a:lnTo>
                    <a:pt x="348" y="48"/>
                  </a:lnTo>
                  <a:lnTo>
                    <a:pt x="348" y="6"/>
                  </a:lnTo>
                  <a:lnTo>
                    <a:pt x="32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8" name="Burundi" descr="© INSCALE GmbH, 05.05.2010&#10;http://www.presentationload.com/">
              <a:extLst>
                <a:ext uri="{FF2B5EF4-FFF2-40B4-BE49-F238E27FC236}">
                  <a16:creationId xmlns:a16="http://schemas.microsoft.com/office/drawing/2014/main" id="{A26BC882-8C1B-35A6-695A-AD81F1578354}"/>
                </a:ext>
              </a:extLst>
            </p:cNvPr>
            <p:cNvSpPr>
              <a:spLocks/>
            </p:cNvSpPr>
            <p:nvPr/>
          </p:nvSpPr>
          <p:spPr bwMode="gray">
            <a:xfrm>
              <a:off x="5016603" y="3292597"/>
              <a:ext cx="50401" cy="63743"/>
            </a:xfrm>
            <a:custGeom>
              <a:avLst/>
              <a:gdLst>
                <a:gd name="T0" fmla="*/ 2147483647 w 132"/>
                <a:gd name="T1" fmla="*/ 2147483647 h 168"/>
                <a:gd name="T2" fmla="*/ 2147483647 w 132"/>
                <a:gd name="T3" fmla="*/ 2147483647 h 168"/>
                <a:gd name="T4" fmla="*/ 2147483647 w 132"/>
                <a:gd name="T5" fmla="*/ 2147483647 h 168"/>
                <a:gd name="T6" fmla="*/ 2147483647 w 132"/>
                <a:gd name="T7" fmla="*/ 2147483647 h 168"/>
                <a:gd name="T8" fmla="*/ 2147483647 w 132"/>
                <a:gd name="T9" fmla="*/ 2147483647 h 168"/>
                <a:gd name="T10" fmla="*/ 2147483647 w 132"/>
                <a:gd name="T11" fmla="*/ 2147483647 h 168"/>
                <a:gd name="T12" fmla="*/ 2147483647 w 132"/>
                <a:gd name="T13" fmla="*/ 2147483647 h 168"/>
                <a:gd name="T14" fmla="*/ 2147483647 w 132"/>
                <a:gd name="T15" fmla="*/ 2147483647 h 168"/>
                <a:gd name="T16" fmla="*/ 2147483647 w 132"/>
                <a:gd name="T17" fmla="*/ 2147483647 h 168"/>
                <a:gd name="T18" fmla="*/ 2147483647 w 132"/>
                <a:gd name="T19" fmla="*/ 2147483647 h 168"/>
                <a:gd name="T20" fmla="*/ 2147483647 w 132"/>
                <a:gd name="T21" fmla="*/ 2147483647 h 168"/>
                <a:gd name="T22" fmla="*/ 2147483647 w 132"/>
                <a:gd name="T23" fmla="*/ 2147483647 h 168"/>
                <a:gd name="T24" fmla="*/ 2147483647 w 132"/>
                <a:gd name="T25" fmla="*/ 2147483647 h 168"/>
                <a:gd name="T26" fmla="*/ 2147483647 w 132"/>
                <a:gd name="T27" fmla="*/ 2147483647 h 168"/>
                <a:gd name="T28" fmla="*/ 2147483647 w 132"/>
                <a:gd name="T29" fmla="*/ 2147483647 h 168"/>
                <a:gd name="T30" fmla="*/ 2147483647 w 132"/>
                <a:gd name="T31" fmla="*/ 2147483647 h 168"/>
                <a:gd name="T32" fmla="*/ 2147483647 w 132"/>
                <a:gd name="T33" fmla="*/ 2147483647 h 168"/>
                <a:gd name="T34" fmla="*/ 2147483647 w 132"/>
                <a:gd name="T35" fmla="*/ 2147483647 h 168"/>
                <a:gd name="T36" fmla="*/ 2147483647 w 132"/>
                <a:gd name="T37" fmla="*/ 2147483647 h 168"/>
                <a:gd name="T38" fmla="*/ 2147483647 w 132"/>
                <a:gd name="T39" fmla="*/ 2147483647 h 168"/>
                <a:gd name="T40" fmla="*/ 2147483647 w 132"/>
                <a:gd name="T41" fmla="*/ 2147483647 h 168"/>
                <a:gd name="T42" fmla="*/ 2147483647 w 132"/>
                <a:gd name="T43" fmla="*/ 2147483647 h 168"/>
                <a:gd name="T44" fmla="*/ 2147483647 w 132"/>
                <a:gd name="T45" fmla="*/ 2147483647 h 168"/>
                <a:gd name="T46" fmla="*/ 2147483647 w 132"/>
                <a:gd name="T47" fmla="*/ 0 h 168"/>
                <a:gd name="T48" fmla="*/ 2147483647 w 132"/>
                <a:gd name="T49" fmla="*/ 0 h 168"/>
                <a:gd name="T50" fmla="*/ 2147483647 w 132"/>
                <a:gd name="T51" fmla="*/ 0 h 168"/>
                <a:gd name="T52" fmla="*/ 2147483647 w 132"/>
                <a:gd name="T53" fmla="*/ 2147483647 h 168"/>
                <a:gd name="T54" fmla="*/ 2147483647 w 132"/>
                <a:gd name="T55" fmla="*/ 2147483647 h 168"/>
                <a:gd name="T56" fmla="*/ 2147483647 w 132"/>
                <a:gd name="T57" fmla="*/ 2147483647 h 168"/>
                <a:gd name="T58" fmla="*/ 2147483647 w 132"/>
                <a:gd name="T59" fmla="*/ 2147483647 h 168"/>
                <a:gd name="T60" fmla="*/ 2147483647 w 132"/>
                <a:gd name="T61" fmla="*/ 2147483647 h 168"/>
                <a:gd name="T62" fmla="*/ 2147483647 w 132"/>
                <a:gd name="T63" fmla="*/ 2147483647 h 168"/>
                <a:gd name="T64" fmla="*/ 0 w 132"/>
                <a:gd name="T65" fmla="*/ 2147483647 h 168"/>
                <a:gd name="T66" fmla="*/ 2147483647 w 132"/>
                <a:gd name="T67" fmla="*/ 2147483647 h 168"/>
                <a:gd name="T68" fmla="*/ 2147483647 w 132"/>
                <a:gd name="T69" fmla="*/ 2147483647 h 168"/>
                <a:gd name="T70" fmla="*/ 2147483647 w 132"/>
                <a:gd name="T71" fmla="*/ 2147483647 h 168"/>
                <a:gd name="T72" fmla="*/ 2147483647 w 132"/>
                <a:gd name="T73" fmla="*/ 2147483647 h 168"/>
                <a:gd name="T74" fmla="*/ 2147483647 w 132"/>
                <a:gd name="T75" fmla="*/ 2147483647 h 1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2"/>
                <a:gd name="T115" fmla="*/ 0 h 168"/>
                <a:gd name="T116" fmla="*/ 132 w 132"/>
                <a:gd name="T117" fmla="*/ 168 h 16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2" h="168">
                  <a:moveTo>
                    <a:pt x="36" y="72"/>
                  </a:moveTo>
                  <a:lnTo>
                    <a:pt x="36" y="96"/>
                  </a:lnTo>
                  <a:lnTo>
                    <a:pt x="30" y="102"/>
                  </a:lnTo>
                  <a:lnTo>
                    <a:pt x="30" y="138"/>
                  </a:lnTo>
                  <a:lnTo>
                    <a:pt x="36" y="156"/>
                  </a:lnTo>
                  <a:lnTo>
                    <a:pt x="42" y="168"/>
                  </a:lnTo>
                  <a:lnTo>
                    <a:pt x="54" y="168"/>
                  </a:lnTo>
                  <a:lnTo>
                    <a:pt x="60" y="162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0" y="132"/>
                  </a:lnTo>
                  <a:lnTo>
                    <a:pt x="90" y="114"/>
                  </a:lnTo>
                  <a:lnTo>
                    <a:pt x="96" y="102"/>
                  </a:lnTo>
                  <a:lnTo>
                    <a:pt x="114" y="84"/>
                  </a:lnTo>
                  <a:lnTo>
                    <a:pt x="126" y="84"/>
                  </a:lnTo>
                  <a:lnTo>
                    <a:pt x="120" y="72"/>
                  </a:lnTo>
                  <a:lnTo>
                    <a:pt x="132" y="66"/>
                  </a:lnTo>
                  <a:lnTo>
                    <a:pt x="132" y="48"/>
                  </a:lnTo>
                  <a:lnTo>
                    <a:pt x="114" y="48"/>
                  </a:lnTo>
                  <a:lnTo>
                    <a:pt x="108" y="42"/>
                  </a:lnTo>
                  <a:lnTo>
                    <a:pt x="102" y="42"/>
                  </a:lnTo>
                  <a:lnTo>
                    <a:pt x="102" y="24"/>
                  </a:lnTo>
                  <a:lnTo>
                    <a:pt x="108" y="12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66" y="0"/>
                  </a:lnTo>
                  <a:lnTo>
                    <a:pt x="60" y="24"/>
                  </a:lnTo>
                  <a:lnTo>
                    <a:pt x="48" y="30"/>
                  </a:lnTo>
                  <a:lnTo>
                    <a:pt x="42" y="36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8" y="18"/>
                  </a:lnTo>
                  <a:lnTo>
                    <a:pt x="0" y="18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0"/>
                  </a:lnTo>
                  <a:lnTo>
                    <a:pt x="36" y="66"/>
                  </a:lnTo>
                  <a:lnTo>
                    <a:pt x="36" y="7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9" name="Burkina Faso" descr="© INSCALE GmbH, 05.05.2010&#10;http://www.presentationload.com/">
              <a:extLst>
                <a:ext uri="{FF2B5EF4-FFF2-40B4-BE49-F238E27FC236}">
                  <a16:creationId xmlns:a16="http://schemas.microsoft.com/office/drawing/2014/main" id="{9225716E-F9F8-D7A4-2F71-1BBAC5F2955E}"/>
                </a:ext>
              </a:extLst>
            </p:cNvPr>
            <p:cNvSpPr>
              <a:spLocks/>
            </p:cNvSpPr>
            <p:nvPr/>
          </p:nvSpPr>
          <p:spPr bwMode="gray">
            <a:xfrm>
              <a:off x="4085673" y="2758941"/>
              <a:ext cx="216427" cy="170474"/>
            </a:xfrm>
            <a:custGeom>
              <a:avLst/>
              <a:gdLst>
                <a:gd name="T0" fmla="*/ 2147483647 w 570"/>
                <a:gd name="T1" fmla="*/ 2147483647 h 450"/>
                <a:gd name="T2" fmla="*/ 2147483647 w 570"/>
                <a:gd name="T3" fmla="*/ 2147483647 h 450"/>
                <a:gd name="T4" fmla="*/ 2147483647 w 570"/>
                <a:gd name="T5" fmla="*/ 2147483647 h 450"/>
                <a:gd name="T6" fmla="*/ 2147483647 w 570"/>
                <a:gd name="T7" fmla="*/ 2147483647 h 450"/>
                <a:gd name="T8" fmla="*/ 2147483647 w 570"/>
                <a:gd name="T9" fmla="*/ 2147483647 h 450"/>
                <a:gd name="T10" fmla="*/ 2147483647 w 570"/>
                <a:gd name="T11" fmla="*/ 2147483647 h 450"/>
                <a:gd name="T12" fmla="*/ 2147483647 w 570"/>
                <a:gd name="T13" fmla="*/ 2147483647 h 450"/>
                <a:gd name="T14" fmla="*/ 2147483647 w 570"/>
                <a:gd name="T15" fmla="*/ 2147483647 h 450"/>
                <a:gd name="T16" fmla="*/ 2147483647 w 570"/>
                <a:gd name="T17" fmla="*/ 2147483647 h 450"/>
                <a:gd name="T18" fmla="*/ 2147483647 w 570"/>
                <a:gd name="T19" fmla="*/ 2147483647 h 450"/>
                <a:gd name="T20" fmla="*/ 2147483647 w 570"/>
                <a:gd name="T21" fmla="*/ 2147483647 h 450"/>
                <a:gd name="T22" fmla="*/ 2147483647 w 570"/>
                <a:gd name="T23" fmla="*/ 2147483647 h 450"/>
                <a:gd name="T24" fmla="*/ 2147483647 w 570"/>
                <a:gd name="T25" fmla="*/ 2147483647 h 450"/>
                <a:gd name="T26" fmla="*/ 2147483647 w 570"/>
                <a:gd name="T27" fmla="*/ 2147483647 h 450"/>
                <a:gd name="T28" fmla="*/ 2147483647 w 570"/>
                <a:gd name="T29" fmla="*/ 2147483647 h 450"/>
                <a:gd name="T30" fmla="*/ 2147483647 w 570"/>
                <a:gd name="T31" fmla="*/ 2147483647 h 450"/>
                <a:gd name="T32" fmla="*/ 2147483647 w 570"/>
                <a:gd name="T33" fmla="*/ 2147483647 h 450"/>
                <a:gd name="T34" fmla="*/ 2147483647 w 570"/>
                <a:gd name="T35" fmla="*/ 2147483647 h 450"/>
                <a:gd name="T36" fmla="*/ 2147483647 w 570"/>
                <a:gd name="T37" fmla="*/ 2147483647 h 450"/>
                <a:gd name="T38" fmla="*/ 2147483647 w 570"/>
                <a:gd name="T39" fmla="*/ 2147483647 h 450"/>
                <a:gd name="T40" fmla="*/ 2147483647 w 570"/>
                <a:gd name="T41" fmla="*/ 2147483647 h 450"/>
                <a:gd name="T42" fmla="*/ 2147483647 w 570"/>
                <a:gd name="T43" fmla="*/ 2147483647 h 450"/>
                <a:gd name="T44" fmla="*/ 2147483647 w 570"/>
                <a:gd name="T45" fmla="*/ 2147483647 h 450"/>
                <a:gd name="T46" fmla="*/ 2147483647 w 570"/>
                <a:gd name="T47" fmla="*/ 2147483647 h 450"/>
                <a:gd name="T48" fmla="*/ 2147483647 w 570"/>
                <a:gd name="T49" fmla="*/ 2147483647 h 450"/>
                <a:gd name="T50" fmla="*/ 2147483647 w 570"/>
                <a:gd name="T51" fmla="*/ 2147483647 h 450"/>
                <a:gd name="T52" fmla="*/ 2147483647 w 570"/>
                <a:gd name="T53" fmla="*/ 2147483647 h 450"/>
                <a:gd name="T54" fmla="*/ 2147483647 w 570"/>
                <a:gd name="T55" fmla="*/ 2147483647 h 450"/>
                <a:gd name="T56" fmla="*/ 2147483647 w 570"/>
                <a:gd name="T57" fmla="*/ 2147483647 h 450"/>
                <a:gd name="T58" fmla="*/ 2147483647 w 570"/>
                <a:gd name="T59" fmla="*/ 2147483647 h 450"/>
                <a:gd name="T60" fmla="*/ 2147483647 w 570"/>
                <a:gd name="T61" fmla="*/ 2147483647 h 450"/>
                <a:gd name="T62" fmla="*/ 2147483647 w 570"/>
                <a:gd name="T63" fmla="*/ 2147483647 h 450"/>
                <a:gd name="T64" fmla="*/ 2147483647 w 570"/>
                <a:gd name="T65" fmla="*/ 2147483647 h 450"/>
                <a:gd name="T66" fmla="*/ 2147483647 w 570"/>
                <a:gd name="T67" fmla="*/ 0 h 450"/>
                <a:gd name="T68" fmla="*/ 2147483647 w 570"/>
                <a:gd name="T69" fmla="*/ 2147483647 h 450"/>
                <a:gd name="T70" fmla="*/ 2147483647 w 570"/>
                <a:gd name="T71" fmla="*/ 2147483647 h 450"/>
                <a:gd name="T72" fmla="*/ 2147483647 w 570"/>
                <a:gd name="T73" fmla="*/ 2147483647 h 450"/>
                <a:gd name="T74" fmla="*/ 2147483647 w 570"/>
                <a:gd name="T75" fmla="*/ 2147483647 h 450"/>
                <a:gd name="T76" fmla="*/ 2147483647 w 570"/>
                <a:gd name="T77" fmla="*/ 2147483647 h 450"/>
                <a:gd name="T78" fmla="*/ 2147483647 w 570"/>
                <a:gd name="T79" fmla="*/ 2147483647 h 450"/>
                <a:gd name="T80" fmla="*/ 2147483647 w 570"/>
                <a:gd name="T81" fmla="*/ 2147483647 h 450"/>
                <a:gd name="T82" fmla="*/ 2147483647 w 570"/>
                <a:gd name="T83" fmla="*/ 2147483647 h 450"/>
                <a:gd name="T84" fmla="*/ 2147483647 w 570"/>
                <a:gd name="T85" fmla="*/ 2147483647 h 450"/>
                <a:gd name="T86" fmla="*/ 2147483647 w 570"/>
                <a:gd name="T87" fmla="*/ 2147483647 h 450"/>
                <a:gd name="T88" fmla="*/ 2147483647 w 570"/>
                <a:gd name="T89" fmla="*/ 2147483647 h 450"/>
                <a:gd name="T90" fmla="*/ 2147483647 w 570"/>
                <a:gd name="T91" fmla="*/ 2147483647 h 450"/>
                <a:gd name="T92" fmla="*/ 2147483647 w 570"/>
                <a:gd name="T93" fmla="*/ 2147483647 h 450"/>
                <a:gd name="T94" fmla="*/ 2147483647 w 570"/>
                <a:gd name="T95" fmla="*/ 2147483647 h 450"/>
                <a:gd name="T96" fmla="*/ 2147483647 w 570"/>
                <a:gd name="T97" fmla="*/ 2147483647 h 450"/>
                <a:gd name="T98" fmla="*/ 2147483647 w 570"/>
                <a:gd name="T99" fmla="*/ 2147483647 h 450"/>
                <a:gd name="T100" fmla="*/ 2147483647 w 570"/>
                <a:gd name="T101" fmla="*/ 2147483647 h 450"/>
                <a:gd name="T102" fmla="*/ 2147483647 w 570"/>
                <a:gd name="T103" fmla="*/ 2147483647 h 45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70"/>
                <a:gd name="T157" fmla="*/ 0 h 450"/>
                <a:gd name="T158" fmla="*/ 570 w 570"/>
                <a:gd name="T159" fmla="*/ 450 h 45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70" h="450">
                  <a:moveTo>
                    <a:pt x="0" y="312"/>
                  </a:moveTo>
                  <a:lnTo>
                    <a:pt x="6" y="366"/>
                  </a:lnTo>
                  <a:lnTo>
                    <a:pt x="6" y="390"/>
                  </a:lnTo>
                  <a:lnTo>
                    <a:pt x="30" y="384"/>
                  </a:lnTo>
                  <a:lnTo>
                    <a:pt x="30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42" y="420"/>
                  </a:lnTo>
                  <a:lnTo>
                    <a:pt x="54" y="426"/>
                  </a:lnTo>
                  <a:lnTo>
                    <a:pt x="60" y="432"/>
                  </a:lnTo>
                  <a:lnTo>
                    <a:pt x="72" y="432"/>
                  </a:lnTo>
                  <a:lnTo>
                    <a:pt x="78" y="438"/>
                  </a:lnTo>
                  <a:lnTo>
                    <a:pt x="90" y="438"/>
                  </a:lnTo>
                  <a:lnTo>
                    <a:pt x="96" y="432"/>
                  </a:lnTo>
                  <a:lnTo>
                    <a:pt x="96" y="426"/>
                  </a:lnTo>
                  <a:lnTo>
                    <a:pt x="120" y="414"/>
                  </a:lnTo>
                  <a:lnTo>
                    <a:pt x="150" y="414"/>
                  </a:lnTo>
                  <a:lnTo>
                    <a:pt x="168" y="420"/>
                  </a:lnTo>
                  <a:lnTo>
                    <a:pt x="186" y="438"/>
                  </a:lnTo>
                  <a:lnTo>
                    <a:pt x="186" y="450"/>
                  </a:lnTo>
                  <a:lnTo>
                    <a:pt x="204" y="444"/>
                  </a:lnTo>
                  <a:lnTo>
                    <a:pt x="198" y="450"/>
                  </a:lnTo>
                  <a:lnTo>
                    <a:pt x="198" y="396"/>
                  </a:lnTo>
                  <a:lnTo>
                    <a:pt x="192" y="366"/>
                  </a:lnTo>
                  <a:lnTo>
                    <a:pt x="186" y="366"/>
                  </a:lnTo>
                  <a:lnTo>
                    <a:pt x="186" y="348"/>
                  </a:lnTo>
                  <a:lnTo>
                    <a:pt x="192" y="336"/>
                  </a:lnTo>
                  <a:lnTo>
                    <a:pt x="198" y="330"/>
                  </a:lnTo>
                  <a:lnTo>
                    <a:pt x="354" y="330"/>
                  </a:lnTo>
                  <a:lnTo>
                    <a:pt x="378" y="318"/>
                  </a:lnTo>
                  <a:lnTo>
                    <a:pt x="396" y="324"/>
                  </a:lnTo>
                  <a:lnTo>
                    <a:pt x="414" y="324"/>
                  </a:lnTo>
                  <a:lnTo>
                    <a:pt x="438" y="330"/>
                  </a:lnTo>
                  <a:lnTo>
                    <a:pt x="456" y="330"/>
                  </a:lnTo>
                  <a:lnTo>
                    <a:pt x="462" y="318"/>
                  </a:lnTo>
                  <a:lnTo>
                    <a:pt x="474" y="318"/>
                  </a:lnTo>
                  <a:lnTo>
                    <a:pt x="480" y="306"/>
                  </a:lnTo>
                  <a:lnTo>
                    <a:pt x="498" y="288"/>
                  </a:lnTo>
                  <a:lnTo>
                    <a:pt x="528" y="28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40" y="282"/>
                  </a:lnTo>
                  <a:lnTo>
                    <a:pt x="546" y="276"/>
                  </a:lnTo>
                  <a:lnTo>
                    <a:pt x="558" y="276"/>
                  </a:lnTo>
                  <a:lnTo>
                    <a:pt x="564" y="258"/>
                  </a:lnTo>
                  <a:lnTo>
                    <a:pt x="570" y="252"/>
                  </a:lnTo>
                  <a:lnTo>
                    <a:pt x="564" y="252"/>
                  </a:lnTo>
                  <a:lnTo>
                    <a:pt x="540" y="216"/>
                  </a:lnTo>
                  <a:lnTo>
                    <a:pt x="564" y="210"/>
                  </a:lnTo>
                  <a:lnTo>
                    <a:pt x="558" y="198"/>
                  </a:lnTo>
                  <a:lnTo>
                    <a:pt x="546" y="186"/>
                  </a:lnTo>
                  <a:lnTo>
                    <a:pt x="534" y="186"/>
                  </a:lnTo>
                  <a:lnTo>
                    <a:pt x="522" y="198"/>
                  </a:lnTo>
                  <a:lnTo>
                    <a:pt x="504" y="198"/>
                  </a:lnTo>
                  <a:lnTo>
                    <a:pt x="498" y="186"/>
                  </a:lnTo>
                  <a:lnTo>
                    <a:pt x="486" y="180"/>
                  </a:lnTo>
                  <a:lnTo>
                    <a:pt x="462" y="156"/>
                  </a:lnTo>
                  <a:lnTo>
                    <a:pt x="462" y="150"/>
                  </a:lnTo>
                  <a:lnTo>
                    <a:pt x="480" y="132"/>
                  </a:lnTo>
                  <a:lnTo>
                    <a:pt x="468" y="132"/>
                  </a:lnTo>
                  <a:lnTo>
                    <a:pt x="468" y="114"/>
                  </a:lnTo>
                  <a:lnTo>
                    <a:pt x="444" y="114"/>
                  </a:lnTo>
                  <a:lnTo>
                    <a:pt x="432" y="108"/>
                  </a:lnTo>
                  <a:lnTo>
                    <a:pt x="420" y="84"/>
                  </a:lnTo>
                  <a:lnTo>
                    <a:pt x="420" y="60"/>
                  </a:lnTo>
                  <a:lnTo>
                    <a:pt x="414" y="48"/>
                  </a:lnTo>
                  <a:lnTo>
                    <a:pt x="414" y="12"/>
                  </a:lnTo>
                  <a:lnTo>
                    <a:pt x="390" y="0"/>
                  </a:lnTo>
                  <a:lnTo>
                    <a:pt x="342" y="0"/>
                  </a:lnTo>
                  <a:lnTo>
                    <a:pt x="324" y="18"/>
                  </a:lnTo>
                  <a:lnTo>
                    <a:pt x="300" y="18"/>
                  </a:lnTo>
                  <a:lnTo>
                    <a:pt x="282" y="42"/>
                  </a:lnTo>
                  <a:lnTo>
                    <a:pt x="258" y="42"/>
                  </a:lnTo>
                  <a:lnTo>
                    <a:pt x="258" y="60"/>
                  </a:lnTo>
                  <a:lnTo>
                    <a:pt x="252" y="66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28" y="60"/>
                  </a:lnTo>
                  <a:lnTo>
                    <a:pt x="222" y="60"/>
                  </a:lnTo>
                  <a:lnTo>
                    <a:pt x="216" y="66"/>
                  </a:lnTo>
                  <a:lnTo>
                    <a:pt x="210" y="78"/>
                  </a:lnTo>
                  <a:lnTo>
                    <a:pt x="198" y="84"/>
                  </a:lnTo>
                  <a:lnTo>
                    <a:pt x="192" y="96"/>
                  </a:lnTo>
                  <a:lnTo>
                    <a:pt x="186" y="102"/>
                  </a:lnTo>
                  <a:lnTo>
                    <a:pt x="186" y="108"/>
                  </a:lnTo>
                  <a:lnTo>
                    <a:pt x="168" y="108"/>
                  </a:lnTo>
                  <a:lnTo>
                    <a:pt x="168" y="144"/>
                  </a:lnTo>
                  <a:lnTo>
                    <a:pt x="144" y="150"/>
                  </a:lnTo>
                  <a:lnTo>
                    <a:pt x="114" y="12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02" y="186"/>
                  </a:lnTo>
                  <a:lnTo>
                    <a:pt x="84" y="186"/>
                  </a:lnTo>
                  <a:lnTo>
                    <a:pt x="84" y="216"/>
                  </a:lnTo>
                  <a:lnTo>
                    <a:pt x="78" y="222"/>
                  </a:lnTo>
                  <a:lnTo>
                    <a:pt x="72" y="222"/>
                  </a:lnTo>
                  <a:lnTo>
                    <a:pt x="78" y="228"/>
                  </a:lnTo>
                  <a:lnTo>
                    <a:pt x="78" y="240"/>
                  </a:lnTo>
                  <a:lnTo>
                    <a:pt x="42" y="240"/>
                  </a:lnTo>
                  <a:lnTo>
                    <a:pt x="36" y="246"/>
                  </a:lnTo>
                  <a:lnTo>
                    <a:pt x="30" y="246"/>
                  </a:lnTo>
                  <a:lnTo>
                    <a:pt x="12" y="258"/>
                  </a:lnTo>
                  <a:lnTo>
                    <a:pt x="36" y="288"/>
                  </a:lnTo>
                  <a:lnTo>
                    <a:pt x="24" y="312"/>
                  </a:lnTo>
                  <a:lnTo>
                    <a:pt x="0" y="31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80" name="Bulgaria" descr="© INSCALE GmbH, 05.05.2010&#10;http://www.presentationload.com/">
              <a:extLst>
                <a:ext uri="{FF2B5EF4-FFF2-40B4-BE49-F238E27FC236}">
                  <a16:creationId xmlns:a16="http://schemas.microsoft.com/office/drawing/2014/main" id="{5CDCEA2E-3751-0476-2914-19B8DACC53DD}"/>
                </a:ext>
              </a:extLst>
            </p:cNvPr>
            <p:cNvSpPr>
              <a:spLocks/>
            </p:cNvSpPr>
            <p:nvPr/>
          </p:nvSpPr>
          <p:spPr bwMode="gray">
            <a:xfrm>
              <a:off x="4807587" y="1870997"/>
              <a:ext cx="149720" cy="85978"/>
            </a:xfrm>
            <a:custGeom>
              <a:avLst/>
              <a:gdLst>
                <a:gd name="T0" fmla="*/ 2147483647 w 396"/>
                <a:gd name="T1" fmla="*/ 2147483647 h 228"/>
                <a:gd name="T2" fmla="*/ 2147483647 w 396"/>
                <a:gd name="T3" fmla="*/ 2147483647 h 228"/>
                <a:gd name="T4" fmla="*/ 2147483647 w 396"/>
                <a:gd name="T5" fmla="*/ 2147483647 h 228"/>
                <a:gd name="T6" fmla="*/ 2147483647 w 396"/>
                <a:gd name="T7" fmla="*/ 2147483647 h 228"/>
                <a:gd name="T8" fmla="*/ 2147483647 w 396"/>
                <a:gd name="T9" fmla="*/ 2147483647 h 228"/>
                <a:gd name="T10" fmla="*/ 2147483647 w 396"/>
                <a:gd name="T11" fmla="*/ 2147483647 h 228"/>
                <a:gd name="T12" fmla="*/ 2147483647 w 396"/>
                <a:gd name="T13" fmla="*/ 2147483647 h 228"/>
                <a:gd name="T14" fmla="*/ 2147483647 w 396"/>
                <a:gd name="T15" fmla="*/ 0 h 228"/>
                <a:gd name="T16" fmla="*/ 2147483647 w 396"/>
                <a:gd name="T17" fmla="*/ 2147483647 h 228"/>
                <a:gd name="T18" fmla="*/ 2147483647 w 396"/>
                <a:gd name="T19" fmla="*/ 2147483647 h 228"/>
                <a:gd name="T20" fmla="*/ 2147483647 w 396"/>
                <a:gd name="T21" fmla="*/ 2147483647 h 228"/>
                <a:gd name="T22" fmla="*/ 2147483647 w 396"/>
                <a:gd name="T23" fmla="*/ 2147483647 h 228"/>
                <a:gd name="T24" fmla="*/ 2147483647 w 396"/>
                <a:gd name="T25" fmla="*/ 2147483647 h 228"/>
                <a:gd name="T26" fmla="*/ 2147483647 w 396"/>
                <a:gd name="T27" fmla="*/ 2147483647 h 228"/>
                <a:gd name="T28" fmla="*/ 2147483647 w 396"/>
                <a:gd name="T29" fmla="*/ 2147483647 h 228"/>
                <a:gd name="T30" fmla="*/ 2147483647 w 396"/>
                <a:gd name="T31" fmla="*/ 2147483647 h 228"/>
                <a:gd name="T32" fmla="*/ 2147483647 w 396"/>
                <a:gd name="T33" fmla="*/ 2147483647 h 228"/>
                <a:gd name="T34" fmla="*/ 2147483647 w 396"/>
                <a:gd name="T35" fmla="*/ 2147483647 h 228"/>
                <a:gd name="T36" fmla="*/ 2147483647 w 396"/>
                <a:gd name="T37" fmla="*/ 2147483647 h 228"/>
                <a:gd name="T38" fmla="*/ 2147483647 w 396"/>
                <a:gd name="T39" fmla="*/ 2147483647 h 228"/>
                <a:gd name="T40" fmla="*/ 2147483647 w 396"/>
                <a:gd name="T41" fmla="*/ 2147483647 h 228"/>
                <a:gd name="T42" fmla="*/ 2147483647 w 396"/>
                <a:gd name="T43" fmla="*/ 0 h 228"/>
                <a:gd name="T44" fmla="*/ 0 w 396"/>
                <a:gd name="T45" fmla="*/ 2147483647 h 228"/>
                <a:gd name="T46" fmla="*/ 2147483647 w 396"/>
                <a:gd name="T47" fmla="*/ 2147483647 h 228"/>
                <a:gd name="T48" fmla="*/ 2147483647 w 396"/>
                <a:gd name="T49" fmla="*/ 2147483647 h 228"/>
                <a:gd name="T50" fmla="*/ 2147483647 w 396"/>
                <a:gd name="T51" fmla="*/ 2147483647 h 228"/>
                <a:gd name="T52" fmla="*/ 2147483647 w 396"/>
                <a:gd name="T53" fmla="*/ 2147483647 h 228"/>
                <a:gd name="T54" fmla="*/ 2147483647 w 396"/>
                <a:gd name="T55" fmla="*/ 2147483647 h 228"/>
                <a:gd name="T56" fmla="*/ 0 w 396"/>
                <a:gd name="T57" fmla="*/ 2147483647 h 228"/>
                <a:gd name="T58" fmla="*/ 2147483647 w 396"/>
                <a:gd name="T59" fmla="*/ 2147483647 h 228"/>
                <a:gd name="T60" fmla="*/ 2147483647 w 396"/>
                <a:gd name="T61" fmla="*/ 2147483647 h 228"/>
                <a:gd name="T62" fmla="*/ 2147483647 w 396"/>
                <a:gd name="T63" fmla="*/ 2147483647 h 228"/>
                <a:gd name="T64" fmla="*/ 2147483647 w 396"/>
                <a:gd name="T65" fmla="*/ 2147483647 h 228"/>
                <a:gd name="T66" fmla="*/ 2147483647 w 396"/>
                <a:gd name="T67" fmla="*/ 2147483647 h 228"/>
                <a:gd name="T68" fmla="*/ 2147483647 w 396"/>
                <a:gd name="T69" fmla="*/ 2147483647 h 228"/>
                <a:gd name="T70" fmla="*/ 2147483647 w 396"/>
                <a:gd name="T71" fmla="*/ 2147483647 h 228"/>
                <a:gd name="T72" fmla="*/ 2147483647 w 396"/>
                <a:gd name="T73" fmla="*/ 2147483647 h 228"/>
                <a:gd name="T74" fmla="*/ 2147483647 w 396"/>
                <a:gd name="T75" fmla="*/ 2147483647 h 228"/>
                <a:gd name="T76" fmla="*/ 2147483647 w 396"/>
                <a:gd name="T77" fmla="*/ 2147483647 h 228"/>
                <a:gd name="T78" fmla="*/ 2147483647 w 396"/>
                <a:gd name="T79" fmla="*/ 2147483647 h 228"/>
                <a:gd name="T80" fmla="*/ 2147483647 w 396"/>
                <a:gd name="T81" fmla="*/ 2147483647 h 228"/>
                <a:gd name="T82" fmla="*/ 2147483647 w 396"/>
                <a:gd name="T83" fmla="*/ 2147483647 h 228"/>
                <a:gd name="T84" fmla="*/ 2147483647 w 396"/>
                <a:gd name="T85" fmla="*/ 2147483647 h 228"/>
                <a:gd name="T86" fmla="*/ 2147483647 w 396"/>
                <a:gd name="T87" fmla="*/ 2147483647 h 228"/>
                <a:gd name="T88" fmla="*/ 2147483647 w 396"/>
                <a:gd name="T89" fmla="*/ 2147483647 h 228"/>
                <a:gd name="T90" fmla="*/ 2147483647 w 396"/>
                <a:gd name="T91" fmla="*/ 2147483647 h 228"/>
                <a:gd name="T92" fmla="*/ 2147483647 w 396"/>
                <a:gd name="T93" fmla="*/ 2147483647 h 22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96"/>
                <a:gd name="T142" fmla="*/ 0 h 228"/>
                <a:gd name="T143" fmla="*/ 396 w 396"/>
                <a:gd name="T144" fmla="*/ 228 h 22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96" h="228">
                  <a:moveTo>
                    <a:pt x="372" y="168"/>
                  </a:moveTo>
                  <a:lnTo>
                    <a:pt x="336" y="126"/>
                  </a:lnTo>
                  <a:lnTo>
                    <a:pt x="354" y="108"/>
                  </a:lnTo>
                  <a:lnTo>
                    <a:pt x="354" y="78"/>
                  </a:lnTo>
                  <a:lnTo>
                    <a:pt x="360" y="72"/>
                  </a:lnTo>
                  <a:lnTo>
                    <a:pt x="372" y="66"/>
                  </a:lnTo>
                  <a:lnTo>
                    <a:pt x="396" y="66"/>
                  </a:lnTo>
                  <a:lnTo>
                    <a:pt x="396" y="48"/>
                  </a:lnTo>
                  <a:lnTo>
                    <a:pt x="390" y="36"/>
                  </a:lnTo>
                  <a:lnTo>
                    <a:pt x="372" y="36"/>
                  </a:lnTo>
                  <a:lnTo>
                    <a:pt x="348" y="12"/>
                  </a:lnTo>
                  <a:lnTo>
                    <a:pt x="324" y="12"/>
                  </a:lnTo>
                  <a:lnTo>
                    <a:pt x="312" y="6"/>
                  </a:lnTo>
                  <a:lnTo>
                    <a:pt x="300" y="6"/>
                  </a:lnTo>
                  <a:lnTo>
                    <a:pt x="288" y="0"/>
                  </a:lnTo>
                  <a:lnTo>
                    <a:pt x="282" y="0"/>
                  </a:lnTo>
                  <a:lnTo>
                    <a:pt x="282" y="12"/>
                  </a:lnTo>
                  <a:lnTo>
                    <a:pt x="252" y="6"/>
                  </a:lnTo>
                  <a:lnTo>
                    <a:pt x="252" y="12"/>
                  </a:lnTo>
                  <a:lnTo>
                    <a:pt x="246" y="12"/>
                  </a:lnTo>
                  <a:lnTo>
                    <a:pt x="234" y="18"/>
                  </a:lnTo>
                  <a:lnTo>
                    <a:pt x="228" y="18"/>
                  </a:lnTo>
                  <a:lnTo>
                    <a:pt x="222" y="24"/>
                  </a:lnTo>
                  <a:lnTo>
                    <a:pt x="222" y="36"/>
                  </a:lnTo>
                  <a:lnTo>
                    <a:pt x="216" y="42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56" y="30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32" y="36"/>
                  </a:lnTo>
                  <a:lnTo>
                    <a:pt x="108" y="36"/>
                  </a:lnTo>
                  <a:lnTo>
                    <a:pt x="102" y="30"/>
                  </a:lnTo>
                  <a:lnTo>
                    <a:pt x="90" y="30"/>
                  </a:lnTo>
                  <a:lnTo>
                    <a:pt x="66" y="18"/>
                  </a:lnTo>
                  <a:lnTo>
                    <a:pt x="54" y="30"/>
                  </a:lnTo>
                  <a:lnTo>
                    <a:pt x="36" y="30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36" y="12"/>
                  </a:lnTo>
                  <a:lnTo>
                    <a:pt x="42" y="6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2"/>
                  </a:lnTo>
                  <a:lnTo>
                    <a:pt x="18" y="48"/>
                  </a:lnTo>
                  <a:lnTo>
                    <a:pt x="12" y="60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6" y="102"/>
                  </a:lnTo>
                  <a:lnTo>
                    <a:pt x="6" y="108"/>
                  </a:lnTo>
                  <a:lnTo>
                    <a:pt x="12" y="114"/>
                  </a:lnTo>
                  <a:lnTo>
                    <a:pt x="12" y="138"/>
                  </a:lnTo>
                  <a:lnTo>
                    <a:pt x="0" y="138"/>
                  </a:lnTo>
                  <a:lnTo>
                    <a:pt x="12" y="156"/>
                  </a:lnTo>
                  <a:lnTo>
                    <a:pt x="18" y="156"/>
                  </a:lnTo>
                  <a:lnTo>
                    <a:pt x="18" y="168"/>
                  </a:lnTo>
                  <a:lnTo>
                    <a:pt x="36" y="180"/>
                  </a:lnTo>
                  <a:lnTo>
                    <a:pt x="42" y="186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66" y="228"/>
                  </a:lnTo>
                  <a:lnTo>
                    <a:pt x="78" y="222"/>
                  </a:lnTo>
                  <a:lnTo>
                    <a:pt x="84" y="216"/>
                  </a:lnTo>
                  <a:lnTo>
                    <a:pt x="108" y="222"/>
                  </a:lnTo>
                  <a:lnTo>
                    <a:pt x="114" y="204"/>
                  </a:lnTo>
                  <a:lnTo>
                    <a:pt x="144" y="198"/>
                  </a:lnTo>
                  <a:lnTo>
                    <a:pt x="144" y="204"/>
                  </a:lnTo>
                  <a:lnTo>
                    <a:pt x="162" y="22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92" y="228"/>
                  </a:lnTo>
                  <a:lnTo>
                    <a:pt x="204" y="228"/>
                  </a:lnTo>
                  <a:lnTo>
                    <a:pt x="216" y="216"/>
                  </a:lnTo>
                  <a:lnTo>
                    <a:pt x="228" y="228"/>
                  </a:lnTo>
                  <a:lnTo>
                    <a:pt x="246" y="228"/>
                  </a:lnTo>
                  <a:lnTo>
                    <a:pt x="252" y="222"/>
                  </a:lnTo>
                  <a:lnTo>
                    <a:pt x="252" y="204"/>
                  </a:lnTo>
                  <a:lnTo>
                    <a:pt x="246" y="198"/>
                  </a:lnTo>
                  <a:lnTo>
                    <a:pt x="264" y="192"/>
                  </a:lnTo>
                  <a:lnTo>
                    <a:pt x="282" y="168"/>
                  </a:lnTo>
                  <a:lnTo>
                    <a:pt x="312" y="174"/>
                  </a:lnTo>
                  <a:lnTo>
                    <a:pt x="324" y="156"/>
                  </a:lnTo>
                  <a:lnTo>
                    <a:pt x="336" y="174"/>
                  </a:lnTo>
                  <a:lnTo>
                    <a:pt x="348" y="174"/>
                  </a:lnTo>
                  <a:lnTo>
                    <a:pt x="360" y="180"/>
                  </a:lnTo>
                  <a:lnTo>
                    <a:pt x="372" y="180"/>
                  </a:lnTo>
                  <a:lnTo>
                    <a:pt x="372" y="1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81" name="Brazil" descr="© INSCALE GmbH, 05.05.2010&#10;http://www.presentationload.com/">
              <a:extLst>
                <a:ext uri="{FF2B5EF4-FFF2-40B4-BE49-F238E27FC236}">
                  <a16:creationId xmlns:a16="http://schemas.microsoft.com/office/drawing/2014/main" id="{B01814B6-C444-B349-FCAB-C5C7EFC4035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243083" y="3056900"/>
              <a:ext cx="1055450" cy="1193315"/>
            </a:xfrm>
            <a:custGeom>
              <a:avLst/>
              <a:gdLst>
                <a:gd name="T0" fmla="*/ 2147483647 w 2784"/>
                <a:gd name="T1" fmla="*/ 2147483647 h 3150"/>
                <a:gd name="T2" fmla="*/ 2147483647 w 2784"/>
                <a:gd name="T3" fmla="*/ 2147483647 h 3150"/>
                <a:gd name="T4" fmla="*/ 2147483647 w 2784"/>
                <a:gd name="T5" fmla="*/ 2147483647 h 3150"/>
                <a:gd name="T6" fmla="*/ 2147483647 w 2784"/>
                <a:gd name="T7" fmla="*/ 2147483647 h 3150"/>
                <a:gd name="T8" fmla="*/ 2147483647 w 2784"/>
                <a:gd name="T9" fmla="*/ 2147483647 h 3150"/>
                <a:gd name="T10" fmla="*/ 2147483647 w 2784"/>
                <a:gd name="T11" fmla="*/ 2147483647 h 3150"/>
                <a:gd name="T12" fmla="*/ 2147483647 w 2784"/>
                <a:gd name="T13" fmla="*/ 2147483647 h 3150"/>
                <a:gd name="T14" fmla="*/ 2147483647 w 2784"/>
                <a:gd name="T15" fmla="*/ 2147483647 h 3150"/>
                <a:gd name="T16" fmla="*/ 2147483647 w 2784"/>
                <a:gd name="T17" fmla="*/ 2147483647 h 3150"/>
                <a:gd name="T18" fmla="*/ 2147483647 w 2784"/>
                <a:gd name="T19" fmla="*/ 2147483647 h 3150"/>
                <a:gd name="T20" fmla="*/ 2147483647 w 2784"/>
                <a:gd name="T21" fmla="*/ 2147483647 h 3150"/>
                <a:gd name="T22" fmla="*/ 2147483647 w 2784"/>
                <a:gd name="T23" fmla="*/ 2147483647 h 3150"/>
                <a:gd name="T24" fmla="*/ 2147483647 w 2784"/>
                <a:gd name="T25" fmla="*/ 2147483647 h 3150"/>
                <a:gd name="T26" fmla="*/ 2147483647 w 2784"/>
                <a:gd name="T27" fmla="*/ 2147483647 h 3150"/>
                <a:gd name="T28" fmla="*/ 2147483647 w 2784"/>
                <a:gd name="T29" fmla="*/ 2147483647 h 3150"/>
                <a:gd name="T30" fmla="*/ 2147483647 w 2784"/>
                <a:gd name="T31" fmla="*/ 2147483647 h 3150"/>
                <a:gd name="T32" fmla="*/ 2147483647 w 2784"/>
                <a:gd name="T33" fmla="*/ 2147483647 h 3150"/>
                <a:gd name="T34" fmla="*/ 2147483647 w 2784"/>
                <a:gd name="T35" fmla="*/ 2147483647 h 3150"/>
                <a:gd name="T36" fmla="*/ 2147483647 w 2784"/>
                <a:gd name="T37" fmla="*/ 2147483647 h 3150"/>
                <a:gd name="T38" fmla="*/ 2147483647 w 2784"/>
                <a:gd name="T39" fmla="*/ 2147483647 h 3150"/>
                <a:gd name="T40" fmla="*/ 2147483647 w 2784"/>
                <a:gd name="T41" fmla="*/ 2147483647 h 3150"/>
                <a:gd name="T42" fmla="*/ 2147483647 w 2784"/>
                <a:gd name="T43" fmla="*/ 2147483647 h 3150"/>
                <a:gd name="T44" fmla="*/ 2147483647 w 2784"/>
                <a:gd name="T45" fmla="*/ 2147483647 h 3150"/>
                <a:gd name="T46" fmla="*/ 2147483647 w 2784"/>
                <a:gd name="T47" fmla="*/ 2147483647 h 3150"/>
                <a:gd name="T48" fmla="*/ 2147483647 w 2784"/>
                <a:gd name="T49" fmla="*/ 2147483647 h 3150"/>
                <a:gd name="T50" fmla="*/ 2147483647 w 2784"/>
                <a:gd name="T51" fmla="*/ 2147483647 h 3150"/>
                <a:gd name="T52" fmla="*/ 2147483647 w 2784"/>
                <a:gd name="T53" fmla="*/ 2147483647 h 3150"/>
                <a:gd name="T54" fmla="*/ 2147483647 w 2784"/>
                <a:gd name="T55" fmla="*/ 2147483647 h 3150"/>
                <a:gd name="T56" fmla="*/ 2147483647 w 2784"/>
                <a:gd name="T57" fmla="*/ 2147483647 h 3150"/>
                <a:gd name="T58" fmla="*/ 2147483647 w 2784"/>
                <a:gd name="T59" fmla="*/ 2147483647 h 3150"/>
                <a:gd name="T60" fmla="*/ 2147483647 w 2784"/>
                <a:gd name="T61" fmla="*/ 2147483647 h 3150"/>
                <a:gd name="T62" fmla="*/ 2147483647 w 2784"/>
                <a:gd name="T63" fmla="*/ 2147483647 h 3150"/>
                <a:gd name="T64" fmla="*/ 2147483647 w 2784"/>
                <a:gd name="T65" fmla="*/ 2147483647 h 3150"/>
                <a:gd name="T66" fmla="*/ 2147483647 w 2784"/>
                <a:gd name="T67" fmla="*/ 2147483647 h 3150"/>
                <a:gd name="T68" fmla="*/ 2147483647 w 2784"/>
                <a:gd name="T69" fmla="*/ 2147483647 h 3150"/>
                <a:gd name="T70" fmla="*/ 2147483647 w 2784"/>
                <a:gd name="T71" fmla="*/ 2147483647 h 3150"/>
                <a:gd name="T72" fmla="*/ 2147483647 w 2784"/>
                <a:gd name="T73" fmla="*/ 2147483647 h 3150"/>
                <a:gd name="T74" fmla="*/ 2147483647 w 2784"/>
                <a:gd name="T75" fmla="*/ 2147483647 h 3150"/>
                <a:gd name="T76" fmla="*/ 2147483647 w 2784"/>
                <a:gd name="T77" fmla="*/ 2147483647 h 3150"/>
                <a:gd name="T78" fmla="*/ 2147483647 w 2784"/>
                <a:gd name="T79" fmla="*/ 2147483647 h 3150"/>
                <a:gd name="T80" fmla="*/ 2147483647 w 2784"/>
                <a:gd name="T81" fmla="*/ 2147483647 h 3150"/>
                <a:gd name="T82" fmla="*/ 2147483647 w 2784"/>
                <a:gd name="T83" fmla="*/ 2147483647 h 3150"/>
                <a:gd name="T84" fmla="*/ 2147483647 w 2784"/>
                <a:gd name="T85" fmla="*/ 2147483647 h 3150"/>
                <a:gd name="T86" fmla="*/ 2147483647 w 2784"/>
                <a:gd name="T87" fmla="*/ 2147483647 h 3150"/>
                <a:gd name="T88" fmla="*/ 2147483647 w 2784"/>
                <a:gd name="T89" fmla="*/ 2147483647 h 3150"/>
                <a:gd name="T90" fmla="*/ 2147483647 w 2784"/>
                <a:gd name="T91" fmla="*/ 2147483647 h 3150"/>
                <a:gd name="T92" fmla="*/ 2147483647 w 2784"/>
                <a:gd name="T93" fmla="*/ 2147483647 h 3150"/>
                <a:gd name="T94" fmla="*/ 2147483647 w 2784"/>
                <a:gd name="T95" fmla="*/ 2147483647 h 3150"/>
                <a:gd name="T96" fmla="*/ 2147483647 w 2784"/>
                <a:gd name="T97" fmla="*/ 2147483647 h 3150"/>
                <a:gd name="T98" fmla="*/ 2147483647 w 2784"/>
                <a:gd name="T99" fmla="*/ 2147483647 h 3150"/>
                <a:gd name="T100" fmla="*/ 2147483647 w 2784"/>
                <a:gd name="T101" fmla="*/ 2147483647 h 3150"/>
                <a:gd name="T102" fmla="*/ 2147483647 w 2784"/>
                <a:gd name="T103" fmla="*/ 2147483647 h 3150"/>
                <a:gd name="T104" fmla="*/ 2147483647 w 2784"/>
                <a:gd name="T105" fmla="*/ 2147483647 h 3150"/>
                <a:gd name="T106" fmla="*/ 2147483647 w 2784"/>
                <a:gd name="T107" fmla="*/ 2147483647 h 3150"/>
                <a:gd name="T108" fmla="*/ 2147483647 w 2784"/>
                <a:gd name="T109" fmla="*/ 2147483647 h 3150"/>
                <a:gd name="T110" fmla="*/ 2147483647 w 2784"/>
                <a:gd name="T111" fmla="*/ 2147483647 h 3150"/>
                <a:gd name="T112" fmla="*/ 2147483647 w 2784"/>
                <a:gd name="T113" fmla="*/ 2147483647 h 3150"/>
                <a:gd name="T114" fmla="*/ 2147483647 w 2784"/>
                <a:gd name="T115" fmla="*/ 2147483647 h 3150"/>
                <a:gd name="T116" fmla="*/ 2147483647 w 2784"/>
                <a:gd name="T117" fmla="*/ 2147483647 h 3150"/>
                <a:gd name="T118" fmla="*/ 2147483647 w 2784"/>
                <a:gd name="T119" fmla="*/ 2147483647 h 31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784"/>
                <a:gd name="T181" fmla="*/ 0 h 3150"/>
                <a:gd name="T182" fmla="*/ 2784 w 2784"/>
                <a:gd name="T183" fmla="*/ 3150 h 31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784" h="3150">
                  <a:moveTo>
                    <a:pt x="1716" y="450"/>
                  </a:moveTo>
                  <a:lnTo>
                    <a:pt x="1710" y="450"/>
                  </a:lnTo>
                  <a:lnTo>
                    <a:pt x="1698" y="444"/>
                  </a:lnTo>
                  <a:lnTo>
                    <a:pt x="1680" y="444"/>
                  </a:lnTo>
                  <a:lnTo>
                    <a:pt x="1662" y="438"/>
                  </a:lnTo>
                  <a:lnTo>
                    <a:pt x="1650" y="438"/>
                  </a:lnTo>
                  <a:lnTo>
                    <a:pt x="1644" y="444"/>
                  </a:lnTo>
                  <a:lnTo>
                    <a:pt x="1644" y="450"/>
                  </a:lnTo>
                  <a:lnTo>
                    <a:pt x="1650" y="462"/>
                  </a:lnTo>
                  <a:lnTo>
                    <a:pt x="1650" y="468"/>
                  </a:lnTo>
                  <a:lnTo>
                    <a:pt x="1656" y="480"/>
                  </a:lnTo>
                  <a:lnTo>
                    <a:pt x="1638" y="480"/>
                  </a:lnTo>
                  <a:lnTo>
                    <a:pt x="1638" y="504"/>
                  </a:lnTo>
                  <a:lnTo>
                    <a:pt x="1656" y="516"/>
                  </a:lnTo>
                  <a:lnTo>
                    <a:pt x="1644" y="528"/>
                  </a:lnTo>
                  <a:lnTo>
                    <a:pt x="1644" y="540"/>
                  </a:lnTo>
                  <a:lnTo>
                    <a:pt x="1656" y="564"/>
                  </a:lnTo>
                  <a:lnTo>
                    <a:pt x="1668" y="570"/>
                  </a:lnTo>
                  <a:lnTo>
                    <a:pt x="1674" y="576"/>
                  </a:lnTo>
                  <a:lnTo>
                    <a:pt x="1686" y="576"/>
                  </a:lnTo>
                  <a:lnTo>
                    <a:pt x="1698" y="570"/>
                  </a:lnTo>
                  <a:lnTo>
                    <a:pt x="1710" y="570"/>
                  </a:lnTo>
                  <a:lnTo>
                    <a:pt x="1716" y="564"/>
                  </a:lnTo>
                  <a:lnTo>
                    <a:pt x="1716" y="558"/>
                  </a:lnTo>
                  <a:lnTo>
                    <a:pt x="1728" y="558"/>
                  </a:lnTo>
                  <a:lnTo>
                    <a:pt x="1740" y="552"/>
                  </a:lnTo>
                  <a:lnTo>
                    <a:pt x="1758" y="552"/>
                  </a:lnTo>
                  <a:lnTo>
                    <a:pt x="1770" y="546"/>
                  </a:lnTo>
                  <a:lnTo>
                    <a:pt x="1776" y="534"/>
                  </a:lnTo>
                  <a:lnTo>
                    <a:pt x="1788" y="492"/>
                  </a:lnTo>
                  <a:lnTo>
                    <a:pt x="1794" y="480"/>
                  </a:lnTo>
                  <a:lnTo>
                    <a:pt x="1794" y="474"/>
                  </a:lnTo>
                  <a:lnTo>
                    <a:pt x="1800" y="462"/>
                  </a:lnTo>
                  <a:lnTo>
                    <a:pt x="1800" y="444"/>
                  </a:lnTo>
                  <a:lnTo>
                    <a:pt x="1794" y="438"/>
                  </a:lnTo>
                  <a:lnTo>
                    <a:pt x="1752" y="438"/>
                  </a:lnTo>
                  <a:lnTo>
                    <a:pt x="1740" y="444"/>
                  </a:lnTo>
                  <a:lnTo>
                    <a:pt x="1734" y="444"/>
                  </a:lnTo>
                  <a:lnTo>
                    <a:pt x="1722" y="450"/>
                  </a:lnTo>
                  <a:lnTo>
                    <a:pt x="1716" y="450"/>
                  </a:lnTo>
                  <a:close/>
                  <a:moveTo>
                    <a:pt x="1716" y="438"/>
                  </a:moveTo>
                  <a:lnTo>
                    <a:pt x="1740" y="432"/>
                  </a:lnTo>
                  <a:lnTo>
                    <a:pt x="1722" y="414"/>
                  </a:lnTo>
                  <a:lnTo>
                    <a:pt x="1698" y="438"/>
                  </a:lnTo>
                  <a:lnTo>
                    <a:pt x="1716" y="438"/>
                  </a:lnTo>
                  <a:close/>
                  <a:moveTo>
                    <a:pt x="1686" y="408"/>
                  </a:moveTo>
                  <a:lnTo>
                    <a:pt x="1662" y="408"/>
                  </a:lnTo>
                  <a:lnTo>
                    <a:pt x="1662" y="426"/>
                  </a:lnTo>
                  <a:lnTo>
                    <a:pt x="1698" y="426"/>
                  </a:lnTo>
                  <a:lnTo>
                    <a:pt x="1716" y="402"/>
                  </a:lnTo>
                  <a:lnTo>
                    <a:pt x="1698" y="384"/>
                  </a:lnTo>
                  <a:lnTo>
                    <a:pt x="1686" y="408"/>
                  </a:lnTo>
                  <a:close/>
                  <a:moveTo>
                    <a:pt x="1572" y="492"/>
                  </a:moveTo>
                  <a:lnTo>
                    <a:pt x="1572" y="510"/>
                  </a:lnTo>
                  <a:lnTo>
                    <a:pt x="1554" y="546"/>
                  </a:lnTo>
                  <a:lnTo>
                    <a:pt x="1584" y="528"/>
                  </a:lnTo>
                  <a:lnTo>
                    <a:pt x="1590" y="516"/>
                  </a:lnTo>
                  <a:lnTo>
                    <a:pt x="1596" y="510"/>
                  </a:lnTo>
                  <a:lnTo>
                    <a:pt x="1608" y="486"/>
                  </a:lnTo>
                  <a:lnTo>
                    <a:pt x="1608" y="480"/>
                  </a:lnTo>
                  <a:lnTo>
                    <a:pt x="1602" y="474"/>
                  </a:lnTo>
                  <a:lnTo>
                    <a:pt x="1596" y="474"/>
                  </a:lnTo>
                  <a:lnTo>
                    <a:pt x="1584" y="480"/>
                  </a:lnTo>
                  <a:lnTo>
                    <a:pt x="1572" y="492"/>
                  </a:lnTo>
                  <a:close/>
                  <a:moveTo>
                    <a:pt x="1632" y="426"/>
                  </a:moveTo>
                  <a:lnTo>
                    <a:pt x="1608" y="450"/>
                  </a:lnTo>
                  <a:lnTo>
                    <a:pt x="1626" y="456"/>
                  </a:lnTo>
                  <a:lnTo>
                    <a:pt x="1644" y="432"/>
                  </a:lnTo>
                  <a:lnTo>
                    <a:pt x="1632" y="426"/>
                  </a:lnTo>
                  <a:close/>
                  <a:moveTo>
                    <a:pt x="2778" y="1002"/>
                  </a:moveTo>
                  <a:lnTo>
                    <a:pt x="2778" y="984"/>
                  </a:lnTo>
                  <a:lnTo>
                    <a:pt x="2772" y="972"/>
                  </a:lnTo>
                  <a:lnTo>
                    <a:pt x="2760" y="954"/>
                  </a:lnTo>
                  <a:lnTo>
                    <a:pt x="2754" y="936"/>
                  </a:lnTo>
                  <a:lnTo>
                    <a:pt x="2754" y="870"/>
                  </a:lnTo>
                  <a:lnTo>
                    <a:pt x="2724" y="840"/>
                  </a:lnTo>
                  <a:lnTo>
                    <a:pt x="2694" y="834"/>
                  </a:lnTo>
                  <a:lnTo>
                    <a:pt x="2646" y="840"/>
                  </a:lnTo>
                  <a:lnTo>
                    <a:pt x="2628" y="822"/>
                  </a:lnTo>
                  <a:lnTo>
                    <a:pt x="2610" y="822"/>
                  </a:lnTo>
                  <a:lnTo>
                    <a:pt x="2592" y="798"/>
                  </a:lnTo>
                  <a:lnTo>
                    <a:pt x="2568" y="798"/>
                  </a:lnTo>
                  <a:lnTo>
                    <a:pt x="2538" y="768"/>
                  </a:lnTo>
                  <a:lnTo>
                    <a:pt x="2526" y="750"/>
                  </a:lnTo>
                  <a:lnTo>
                    <a:pt x="2490" y="714"/>
                  </a:lnTo>
                  <a:lnTo>
                    <a:pt x="2418" y="666"/>
                  </a:lnTo>
                  <a:lnTo>
                    <a:pt x="2394" y="660"/>
                  </a:lnTo>
                  <a:lnTo>
                    <a:pt x="2316" y="660"/>
                  </a:lnTo>
                  <a:lnTo>
                    <a:pt x="2316" y="672"/>
                  </a:lnTo>
                  <a:lnTo>
                    <a:pt x="2310" y="672"/>
                  </a:lnTo>
                  <a:lnTo>
                    <a:pt x="2298" y="660"/>
                  </a:lnTo>
                  <a:lnTo>
                    <a:pt x="2286" y="654"/>
                  </a:lnTo>
                  <a:lnTo>
                    <a:pt x="2274" y="654"/>
                  </a:lnTo>
                  <a:lnTo>
                    <a:pt x="2262" y="648"/>
                  </a:lnTo>
                  <a:lnTo>
                    <a:pt x="2232" y="648"/>
                  </a:lnTo>
                  <a:lnTo>
                    <a:pt x="2226" y="642"/>
                  </a:lnTo>
                  <a:lnTo>
                    <a:pt x="2214" y="636"/>
                  </a:lnTo>
                  <a:lnTo>
                    <a:pt x="2196" y="630"/>
                  </a:lnTo>
                  <a:lnTo>
                    <a:pt x="2184" y="624"/>
                  </a:lnTo>
                  <a:lnTo>
                    <a:pt x="2166" y="618"/>
                  </a:lnTo>
                  <a:lnTo>
                    <a:pt x="2154" y="618"/>
                  </a:lnTo>
                  <a:lnTo>
                    <a:pt x="2142" y="624"/>
                  </a:lnTo>
                  <a:lnTo>
                    <a:pt x="2112" y="654"/>
                  </a:lnTo>
                  <a:lnTo>
                    <a:pt x="2106" y="666"/>
                  </a:lnTo>
                  <a:lnTo>
                    <a:pt x="2088" y="642"/>
                  </a:lnTo>
                  <a:lnTo>
                    <a:pt x="2088" y="678"/>
                  </a:lnTo>
                  <a:lnTo>
                    <a:pt x="2058" y="702"/>
                  </a:lnTo>
                  <a:lnTo>
                    <a:pt x="2076" y="636"/>
                  </a:lnTo>
                  <a:lnTo>
                    <a:pt x="2082" y="636"/>
                  </a:lnTo>
                  <a:lnTo>
                    <a:pt x="2094" y="624"/>
                  </a:lnTo>
                  <a:lnTo>
                    <a:pt x="2094" y="606"/>
                  </a:lnTo>
                  <a:lnTo>
                    <a:pt x="2088" y="600"/>
                  </a:lnTo>
                  <a:lnTo>
                    <a:pt x="2082" y="600"/>
                  </a:lnTo>
                  <a:lnTo>
                    <a:pt x="2064" y="618"/>
                  </a:lnTo>
                  <a:lnTo>
                    <a:pt x="2076" y="582"/>
                  </a:lnTo>
                  <a:lnTo>
                    <a:pt x="2070" y="582"/>
                  </a:lnTo>
                  <a:lnTo>
                    <a:pt x="2064" y="576"/>
                  </a:lnTo>
                  <a:lnTo>
                    <a:pt x="2064" y="570"/>
                  </a:lnTo>
                  <a:lnTo>
                    <a:pt x="2040" y="546"/>
                  </a:lnTo>
                  <a:lnTo>
                    <a:pt x="2034" y="546"/>
                  </a:lnTo>
                  <a:lnTo>
                    <a:pt x="2022" y="564"/>
                  </a:lnTo>
                  <a:lnTo>
                    <a:pt x="2016" y="552"/>
                  </a:lnTo>
                  <a:lnTo>
                    <a:pt x="2004" y="546"/>
                  </a:lnTo>
                  <a:lnTo>
                    <a:pt x="1998" y="534"/>
                  </a:lnTo>
                  <a:lnTo>
                    <a:pt x="1986" y="528"/>
                  </a:lnTo>
                  <a:lnTo>
                    <a:pt x="1980" y="522"/>
                  </a:lnTo>
                  <a:lnTo>
                    <a:pt x="1968" y="516"/>
                  </a:lnTo>
                  <a:lnTo>
                    <a:pt x="1944" y="516"/>
                  </a:lnTo>
                  <a:lnTo>
                    <a:pt x="1932" y="510"/>
                  </a:lnTo>
                  <a:lnTo>
                    <a:pt x="1926" y="510"/>
                  </a:lnTo>
                  <a:lnTo>
                    <a:pt x="1914" y="498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884" y="474"/>
                  </a:lnTo>
                  <a:lnTo>
                    <a:pt x="1878" y="486"/>
                  </a:lnTo>
                  <a:lnTo>
                    <a:pt x="1824" y="486"/>
                  </a:lnTo>
                  <a:lnTo>
                    <a:pt x="1812" y="498"/>
                  </a:lnTo>
                  <a:lnTo>
                    <a:pt x="1806" y="510"/>
                  </a:lnTo>
                  <a:lnTo>
                    <a:pt x="1806" y="522"/>
                  </a:lnTo>
                  <a:lnTo>
                    <a:pt x="1800" y="528"/>
                  </a:lnTo>
                  <a:lnTo>
                    <a:pt x="1800" y="534"/>
                  </a:lnTo>
                  <a:lnTo>
                    <a:pt x="1812" y="552"/>
                  </a:lnTo>
                  <a:lnTo>
                    <a:pt x="1776" y="552"/>
                  </a:lnTo>
                  <a:lnTo>
                    <a:pt x="1770" y="564"/>
                  </a:lnTo>
                  <a:lnTo>
                    <a:pt x="1758" y="576"/>
                  </a:lnTo>
                  <a:lnTo>
                    <a:pt x="1752" y="588"/>
                  </a:lnTo>
                  <a:lnTo>
                    <a:pt x="1752" y="594"/>
                  </a:lnTo>
                  <a:lnTo>
                    <a:pt x="1746" y="600"/>
                  </a:lnTo>
                  <a:lnTo>
                    <a:pt x="1746" y="612"/>
                  </a:lnTo>
                  <a:lnTo>
                    <a:pt x="1740" y="624"/>
                  </a:lnTo>
                  <a:lnTo>
                    <a:pt x="1728" y="636"/>
                  </a:lnTo>
                  <a:lnTo>
                    <a:pt x="1722" y="636"/>
                  </a:lnTo>
                  <a:lnTo>
                    <a:pt x="1728" y="630"/>
                  </a:lnTo>
                  <a:lnTo>
                    <a:pt x="1728" y="618"/>
                  </a:lnTo>
                  <a:lnTo>
                    <a:pt x="1734" y="606"/>
                  </a:lnTo>
                  <a:lnTo>
                    <a:pt x="1734" y="600"/>
                  </a:lnTo>
                  <a:lnTo>
                    <a:pt x="1740" y="588"/>
                  </a:lnTo>
                  <a:lnTo>
                    <a:pt x="1740" y="582"/>
                  </a:lnTo>
                  <a:lnTo>
                    <a:pt x="1734" y="576"/>
                  </a:lnTo>
                  <a:lnTo>
                    <a:pt x="1728" y="576"/>
                  </a:lnTo>
                  <a:lnTo>
                    <a:pt x="1722" y="582"/>
                  </a:lnTo>
                  <a:lnTo>
                    <a:pt x="1716" y="582"/>
                  </a:lnTo>
                  <a:lnTo>
                    <a:pt x="1704" y="594"/>
                  </a:lnTo>
                  <a:lnTo>
                    <a:pt x="1692" y="588"/>
                  </a:lnTo>
                  <a:lnTo>
                    <a:pt x="1656" y="588"/>
                  </a:lnTo>
                  <a:lnTo>
                    <a:pt x="1644" y="582"/>
                  </a:lnTo>
                  <a:lnTo>
                    <a:pt x="1632" y="570"/>
                  </a:lnTo>
                  <a:lnTo>
                    <a:pt x="1632" y="522"/>
                  </a:lnTo>
                  <a:lnTo>
                    <a:pt x="1626" y="516"/>
                  </a:lnTo>
                  <a:lnTo>
                    <a:pt x="1626" y="504"/>
                  </a:lnTo>
                  <a:lnTo>
                    <a:pt x="1620" y="504"/>
                  </a:lnTo>
                  <a:lnTo>
                    <a:pt x="1614" y="510"/>
                  </a:lnTo>
                  <a:lnTo>
                    <a:pt x="1602" y="516"/>
                  </a:lnTo>
                  <a:lnTo>
                    <a:pt x="1596" y="522"/>
                  </a:lnTo>
                  <a:lnTo>
                    <a:pt x="1590" y="534"/>
                  </a:lnTo>
                  <a:lnTo>
                    <a:pt x="1584" y="540"/>
                  </a:lnTo>
                  <a:lnTo>
                    <a:pt x="1560" y="552"/>
                  </a:lnTo>
                  <a:lnTo>
                    <a:pt x="1554" y="558"/>
                  </a:lnTo>
                  <a:lnTo>
                    <a:pt x="1512" y="558"/>
                  </a:lnTo>
                  <a:lnTo>
                    <a:pt x="1500" y="552"/>
                  </a:lnTo>
                  <a:lnTo>
                    <a:pt x="1542" y="540"/>
                  </a:lnTo>
                  <a:lnTo>
                    <a:pt x="1548" y="528"/>
                  </a:lnTo>
                  <a:lnTo>
                    <a:pt x="1566" y="510"/>
                  </a:lnTo>
                  <a:lnTo>
                    <a:pt x="1566" y="492"/>
                  </a:lnTo>
                  <a:lnTo>
                    <a:pt x="1572" y="486"/>
                  </a:lnTo>
                  <a:lnTo>
                    <a:pt x="1590" y="450"/>
                  </a:lnTo>
                  <a:lnTo>
                    <a:pt x="1626" y="414"/>
                  </a:lnTo>
                  <a:lnTo>
                    <a:pt x="1638" y="408"/>
                  </a:lnTo>
                  <a:lnTo>
                    <a:pt x="1656" y="390"/>
                  </a:lnTo>
                  <a:lnTo>
                    <a:pt x="1656" y="378"/>
                  </a:lnTo>
                  <a:lnTo>
                    <a:pt x="1662" y="366"/>
                  </a:lnTo>
                  <a:lnTo>
                    <a:pt x="1674" y="354"/>
                  </a:lnTo>
                  <a:lnTo>
                    <a:pt x="1686" y="348"/>
                  </a:lnTo>
                  <a:lnTo>
                    <a:pt x="1692" y="342"/>
                  </a:lnTo>
                  <a:lnTo>
                    <a:pt x="1704" y="336"/>
                  </a:lnTo>
                  <a:lnTo>
                    <a:pt x="1680" y="330"/>
                  </a:lnTo>
                  <a:lnTo>
                    <a:pt x="1698" y="312"/>
                  </a:lnTo>
                  <a:lnTo>
                    <a:pt x="1698" y="294"/>
                  </a:lnTo>
                  <a:lnTo>
                    <a:pt x="1692" y="288"/>
                  </a:lnTo>
                  <a:lnTo>
                    <a:pt x="1680" y="282"/>
                  </a:lnTo>
                  <a:lnTo>
                    <a:pt x="1662" y="282"/>
                  </a:lnTo>
                  <a:lnTo>
                    <a:pt x="1650" y="276"/>
                  </a:lnTo>
                  <a:lnTo>
                    <a:pt x="1644" y="270"/>
                  </a:lnTo>
                  <a:lnTo>
                    <a:pt x="1638" y="252"/>
                  </a:lnTo>
                  <a:lnTo>
                    <a:pt x="1632" y="216"/>
                  </a:lnTo>
                  <a:lnTo>
                    <a:pt x="1626" y="168"/>
                  </a:lnTo>
                  <a:lnTo>
                    <a:pt x="1620" y="138"/>
                  </a:lnTo>
                  <a:lnTo>
                    <a:pt x="1614" y="114"/>
                  </a:lnTo>
                  <a:lnTo>
                    <a:pt x="1608" y="96"/>
                  </a:lnTo>
                  <a:lnTo>
                    <a:pt x="1602" y="84"/>
                  </a:lnTo>
                  <a:lnTo>
                    <a:pt x="1590" y="78"/>
                  </a:lnTo>
                  <a:lnTo>
                    <a:pt x="1584" y="78"/>
                  </a:lnTo>
                  <a:lnTo>
                    <a:pt x="1584" y="90"/>
                  </a:lnTo>
                  <a:lnTo>
                    <a:pt x="1590" y="96"/>
                  </a:lnTo>
                  <a:lnTo>
                    <a:pt x="1590" y="108"/>
                  </a:lnTo>
                  <a:lnTo>
                    <a:pt x="1572" y="108"/>
                  </a:lnTo>
                  <a:lnTo>
                    <a:pt x="1572" y="102"/>
                  </a:lnTo>
                  <a:lnTo>
                    <a:pt x="1566" y="108"/>
                  </a:lnTo>
                  <a:lnTo>
                    <a:pt x="1560" y="120"/>
                  </a:lnTo>
                  <a:lnTo>
                    <a:pt x="1560" y="126"/>
                  </a:lnTo>
                  <a:lnTo>
                    <a:pt x="1554" y="132"/>
                  </a:lnTo>
                  <a:lnTo>
                    <a:pt x="1548" y="144"/>
                  </a:lnTo>
                  <a:lnTo>
                    <a:pt x="1536" y="156"/>
                  </a:lnTo>
                  <a:lnTo>
                    <a:pt x="1518" y="192"/>
                  </a:lnTo>
                  <a:lnTo>
                    <a:pt x="1518" y="210"/>
                  </a:lnTo>
                  <a:lnTo>
                    <a:pt x="1494" y="246"/>
                  </a:lnTo>
                  <a:lnTo>
                    <a:pt x="1488" y="246"/>
                  </a:lnTo>
                  <a:lnTo>
                    <a:pt x="1482" y="252"/>
                  </a:lnTo>
                  <a:lnTo>
                    <a:pt x="1464" y="252"/>
                  </a:lnTo>
                  <a:lnTo>
                    <a:pt x="1452" y="240"/>
                  </a:lnTo>
                  <a:lnTo>
                    <a:pt x="1446" y="246"/>
                  </a:lnTo>
                  <a:lnTo>
                    <a:pt x="1434" y="246"/>
                  </a:lnTo>
                  <a:lnTo>
                    <a:pt x="1428" y="240"/>
                  </a:lnTo>
                  <a:lnTo>
                    <a:pt x="1416" y="240"/>
                  </a:lnTo>
                  <a:lnTo>
                    <a:pt x="1410" y="246"/>
                  </a:lnTo>
                  <a:lnTo>
                    <a:pt x="1410" y="252"/>
                  </a:lnTo>
                  <a:lnTo>
                    <a:pt x="1404" y="258"/>
                  </a:lnTo>
                  <a:lnTo>
                    <a:pt x="1380" y="258"/>
                  </a:lnTo>
                  <a:lnTo>
                    <a:pt x="1368" y="246"/>
                  </a:lnTo>
                  <a:lnTo>
                    <a:pt x="1368" y="240"/>
                  </a:lnTo>
                  <a:lnTo>
                    <a:pt x="1350" y="234"/>
                  </a:lnTo>
                  <a:lnTo>
                    <a:pt x="1344" y="228"/>
                  </a:lnTo>
                  <a:lnTo>
                    <a:pt x="1338" y="216"/>
                  </a:lnTo>
                  <a:lnTo>
                    <a:pt x="1332" y="216"/>
                  </a:lnTo>
                  <a:lnTo>
                    <a:pt x="1320" y="222"/>
                  </a:lnTo>
                  <a:lnTo>
                    <a:pt x="1314" y="228"/>
                  </a:lnTo>
                  <a:lnTo>
                    <a:pt x="1302" y="234"/>
                  </a:lnTo>
                  <a:lnTo>
                    <a:pt x="1278" y="234"/>
                  </a:lnTo>
                  <a:lnTo>
                    <a:pt x="1278" y="222"/>
                  </a:lnTo>
                  <a:lnTo>
                    <a:pt x="1272" y="222"/>
                  </a:lnTo>
                  <a:lnTo>
                    <a:pt x="1260" y="228"/>
                  </a:lnTo>
                  <a:lnTo>
                    <a:pt x="1260" y="252"/>
                  </a:lnTo>
                  <a:lnTo>
                    <a:pt x="1272" y="264"/>
                  </a:lnTo>
                  <a:lnTo>
                    <a:pt x="1272" y="270"/>
                  </a:lnTo>
                  <a:lnTo>
                    <a:pt x="1278" y="276"/>
                  </a:lnTo>
                  <a:lnTo>
                    <a:pt x="1272" y="282"/>
                  </a:lnTo>
                  <a:lnTo>
                    <a:pt x="1254" y="282"/>
                  </a:lnTo>
                  <a:lnTo>
                    <a:pt x="1230" y="270"/>
                  </a:lnTo>
                  <a:lnTo>
                    <a:pt x="1224" y="270"/>
                  </a:lnTo>
                  <a:lnTo>
                    <a:pt x="1212" y="264"/>
                  </a:lnTo>
                  <a:lnTo>
                    <a:pt x="1212" y="270"/>
                  </a:lnTo>
                  <a:lnTo>
                    <a:pt x="1206" y="276"/>
                  </a:lnTo>
                  <a:lnTo>
                    <a:pt x="1200" y="276"/>
                  </a:lnTo>
                  <a:lnTo>
                    <a:pt x="1188" y="264"/>
                  </a:lnTo>
                  <a:lnTo>
                    <a:pt x="1176" y="264"/>
                  </a:lnTo>
                  <a:lnTo>
                    <a:pt x="1158" y="282"/>
                  </a:lnTo>
                  <a:lnTo>
                    <a:pt x="1158" y="288"/>
                  </a:lnTo>
                  <a:lnTo>
                    <a:pt x="1128" y="288"/>
                  </a:lnTo>
                  <a:lnTo>
                    <a:pt x="1122" y="300"/>
                  </a:lnTo>
                  <a:lnTo>
                    <a:pt x="1104" y="300"/>
                  </a:lnTo>
                  <a:lnTo>
                    <a:pt x="1092" y="312"/>
                  </a:lnTo>
                  <a:lnTo>
                    <a:pt x="1092" y="324"/>
                  </a:lnTo>
                  <a:lnTo>
                    <a:pt x="1086" y="330"/>
                  </a:lnTo>
                  <a:lnTo>
                    <a:pt x="1050" y="330"/>
                  </a:lnTo>
                  <a:lnTo>
                    <a:pt x="1044" y="318"/>
                  </a:lnTo>
                  <a:lnTo>
                    <a:pt x="1032" y="318"/>
                  </a:lnTo>
                  <a:lnTo>
                    <a:pt x="1002" y="282"/>
                  </a:lnTo>
                  <a:lnTo>
                    <a:pt x="1002" y="252"/>
                  </a:lnTo>
                  <a:lnTo>
                    <a:pt x="978" y="228"/>
                  </a:lnTo>
                  <a:lnTo>
                    <a:pt x="972" y="216"/>
                  </a:lnTo>
                  <a:lnTo>
                    <a:pt x="972" y="210"/>
                  </a:lnTo>
                  <a:lnTo>
                    <a:pt x="978" y="198"/>
                  </a:lnTo>
                  <a:lnTo>
                    <a:pt x="978" y="192"/>
                  </a:lnTo>
                  <a:lnTo>
                    <a:pt x="984" y="180"/>
                  </a:lnTo>
                  <a:lnTo>
                    <a:pt x="996" y="138"/>
                  </a:lnTo>
                  <a:lnTo>
                    <a:pt x="1008" y="126"/>
                  </a:lnTo>
                  <a:lnTo>
                    <a:pt x="1014" y="114"/>
                  </a:lnTo>
                  <a:lnTo>
                    <a:pt x="1014" y="102"/>
                  </a:lnTo>
                  <a:lnTo>
                    <a:pt x="1008" y="102"/>
                  </a:lnTo>
                  <a:lnTo>
                    <a:pt x="1002" y="96"/>
                  </a:lnTo>
                  <a:lnTo>
                    <a:pt x="1002" y="66"/>
                  </a:lnTo>
                  <a:lnTo>
                    <a:pt x="996" y="66"/>
                  </a:lnTo>
                  <a:lnTo>
                    <a:pt x="984" y="72"/>
                  </a:lnTo>
                  <a:lnTo>
                    <a:pt x="978" y="72"/>
                  </a:lnTo>
                  <a:lnTo>
                    <a:pt x="972" y="66"/>
                  </a:lnTo>
                  <a:lnTo>
                    <a:pt x="972" y="60"/>
                  </a:lnTo>
                  <a:lnTo>
                    <a:pt x="978" y="54"/>
                  </a:lnTo>
                  <a:lnTo>
                    <a:pt x="984" y="42"/>
                  </a:lnTo>
                  <a:lnTo>
                    <a:pt x="984" y="24"/>
                  </a:lnTo>
                  <a:lnTo>
                    <a:pt x="978" y="12"/>
                  </a:lnTo>
                  <a:lnTo>
                    <a:pt x="966" y="0"/>
                  </a:lnTo>
                  <a:lnTo>
                    <a:pt x="960" y="12"/>
                  </a:lnTo>
                  <a:lnTo>
                    <a:pt x="936" y="6"/>
                  </a:lnTo>
                  <a:lnTo>
                    <a:pt x="936" y="42"/>
                  </a:lnTo>
                  <a:lnTo>
                    <a:pt x="930" y="48"/>
                  </a:lnTo>
                  <a:lnTo>
                    <a:pt x="918" y="48"/>
                  </a:lnTo>
                  <a:lnTo>
                    <a:pt x="918" y="60"/>
                  </a:lnTo>
                  <a:lnTo>
                    <a:pt x="894" y="60"/>
                  </a:lnTo>
                  <a:lnTo>
                    <a:pt x="882" y="66"/>
                  </a:lnTo>
                  <a:lnTo>
                    <a:pt x="858" y="90"/>
                  </a:lnTo>
                  <a:lnTo>
                    <a:pt x="846" y="96"/>
                  </a:lnTo>
                  <a:lnTo>
                    <a:pt x="828" y="96"/>
                  </a:lnTo>
                  <a:lnTo>
                    <a:pt x="822" y="90"/>
                  </a:lnTo>
                  <a:lnTo>
                    <a:pt x="804" y="90"/>
                  </a:lnTo>
                  <a:lnTo>
                    <a:pt x="798" y="96"/>
                  </a:lnTo>
                  <a:lnTo>
                    <a:pt x="798" y="108"/>
                  </a:lnTo>
                  <a:lnTo>
                    <a:pt x="792" y="120"/>
                  </a:lnTo>
                  <a:lnTo>
                    <a:pt x="792" y="138"/>
                  </a:lnTo>
                  <a:lnTo>
                    <a:pt x="786" y="144"/>
                  </a:lnTo>
                  <a:lnTo>
                    <a:pt x="774" y="138"/>
                  </a:lnTo>
                  <a:lnTo>
                    <a:pt x="762" y="126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38" y="108"/>
                  </a:lnTo>
                  <a:lnTo>
                    <a:pt x="732" y="114"/>
                  </a:lnTo>
                  <a:lnTo>
                    <a:pt x="720" y="108"/>
                  </a:lnTo>
                  <a:lnTo>
                    <a:pt x="708" y="114"/>
                  </a:lnTo>
                  <a:lnTo>
                    <a:pt x="696" y="114"/>
                  </a:lnTo>
                  <a:lnTo>
                    <a:pt x="696" y="96"/>
                  </a:lnTo>
                  <a:lnTo>
                    <a:pt x="690" y="90"/>
                  </a:lnTo>
                  <a:lnTo>
                    <a:pt x="648" y="90"/>
                  </a:lnTo>
                  <a:lnTo>
                    <a:pt x="648" y="84"/>
                  </a:lnTo>
                  <a:lnTo>
                    <a:pt x="642" y="78"/>
                  </a:lnTo>
                  <a:lnTo>
                    <a:pt x="642" y="108"/>
                  </a:lnTo>
                  <a:lnTo>
                    <a:pt x="660" y="126"/>
                  </a:lnTo>
                  <a:lnTo>
                    <a:pt x="672" y="132"/>
                  </a:lnTo>
                  <a:lnTo>
                    <a:pt x="678" y="138"/>
                  </a:lnTo>
                  <a:lnTo>
                    <a:pt x="678" y="168"/>
                  </a:lnTo>
                  <a:lnTo>
                    <a:pt x="672" y="174"/>
                  </a:lnTo>
                  <a:lnTo>
                    <a:pt x="684" y="186"/>
                  </a:lnTo>
                  <a:lnTo>
                    <a:pt x="690" y="198"/>
                  </a:lnTo>
                  <a:lnTo>
                    <a:pt x="690" y="228"/>
                  </a:lnTo>
                  <a:lnTo>
                    <a:pt x="738" y="234"/>
                  </a:lnTo>
                  <a:lnTo>
                    <a:pt x="744" y="240"/>
                  </a:lnTo>
                  <a:lnTo>
                    <a:pt x="744" y="246"/>
                  </a:lnTo>
                  <a:lnTo>
                    <a:pt x="738" y="258"/>
                  </a:lnTo>
                  <a:lnTo>
                    <a:pt x="732" y="264"/>
                  </a:lnTo>
                  <a:lnTo>
                    <a:pt x="690" y="264"/>
                  </a:lnTo>
                  <a:lnTo>
                    <a:pt x="690" y="294"/>
                  </a:lnTo>
                  <a:lnTo>
                    <a:pt x="684" y="306"/>
                  </a:lnTo>
                  <a:lnTo>
                    <a:pt x="648" y="324"/>
                  </a:lnTo>
                  <a:lnTo>
                    <a:pt x="642" y="330"/>
                  </a:lnTo>
                  <a:lnTo>
                    <a:pt x="624" y="330"/>
                  </a:lnTo>
                  <a:lnTo>
                    <a:pt x="612" y="342"/>
                  </a:lnTo>
                  <a:lnTo>
                    <a:pt x="600" y="366"/>
                  </a:lnTo>
                  <a:lnTo>
                    <a:pt x="588" y="378"/>
                  </a:lnTo>
                  <a:lnTo>
                    <a:pt x="582" y="378"/>
                  </a:lnTo>
                  <a:lnTo>
                    <a:pt x="582" y="354"/>
                  </a:lnTo>
                  <a:lnTo>
                    <a:pt x="576" y="348"/>
                  </a:lnTo>
                  <a:lnTo>
                    <a:pt x="570" y="354"/>
                  </a:lnTo>
                  <a:lnTo>
                    <a:pt x="558" y="360"/>
                  </a:lnTo>
                  <a:lnTo>
                    <a:pt x="552" y="366"/>
                  </a:lnTo>
                  <a:lnTo>
                    <a:pt x="540" y="372"/>
                  </a:lnTo>
                  <a:lnTo>
                    <a:pt x="534" y="372"/>
                  </a:lnTo>
                  <a:lnTo>
                    <a:pt x="522" y="366"/>
                  </a:lnTo>
                  <a:lnTo>
                    <a:pt x="516" y="366"/>
                  </a:lnTo>
                  <a:lnTo>
                    <a:pt x="504" y="354"/>
                  </a:lnTo>
                  <a:lnTo>
                    <a:pt x="504" y="348"/>
                  </a:lnTo>
                  <a:lnTo>
                    <a:pt x="498" y="336"/>
                  </a:lnTo>
                  <a:lnTo>
                    <a:pt x="492" y="330"/>
                  </a:lnTo>
                  <a:lnTo>
                    <a:pt x="468" y="330"/>
                  </a:lnTo>
                  <a:lnTo>
                    <a:pt x="468" y="300"/>
                  </a:lnTo>
                  <a:lnTo>
                    <a:pt x="462" y="288"/>
                  </a:lnTo>
                  <a:lnTo>
                    <a:pt x="462" y="276"/>
                  </a:lnTo>
                  <a:lnTo>
                    <a:pt x="456" y="270"/>
                  </a:lnTo>
                  <a:lnTo>
                    <a:pt x="456" y="258"/>
                  </a:lnTo>
                  <a:lnTo>
                    <a:pt x="450" y="258"/>
                  </a:lnTo>
                  <a:lnTo>
                    <a:pt x="420" y="288"/>
                  </a:lnTo>
                  <a:lnTo>
                    <a:pt x="396" y="264"/>
                  </a:lnTo>
                  <a:lnTo>
                    <a:pt x="390" y="264"/>
                  </a:lnTo>
                  <a:lnTo>
                    <a:pt x="384" y="270"/>
                  </a:lnTo>
                  <a:lnTo>
                    <a:pt x="384" y="288"/>
                  </a:lnTo>
                  <a:lnTo>
                    <a:pt x="318" y="294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82" y="288"/>
                  </a:lnTo>
                  <a:lnTo>
                    <a:pt x="276" y="300"/>
                  </a:lnTo>
                  <a:lnTo>
                    <a:pt x="276" y="312"/>
                  </a:lnTo>
                  <a:lnTo>
                    <a:pt x="282" y="324"/>
                  </a:lnTo>
                  <a:lnTo>
                    <a:pt x="282" y="336"/>
                  </a:lnTo>
                  <a:lnTo>
                    <a:pt x="306" y="348"/>
                  </a:lnTo>
                  <a:lnTo>
                    <a:pt x="318" y="342"/>
                  </a:lnTo>
                  <a:lnTo>
                    <a:pt x="330" y="354"/>
                  </a:lnTo>
                  <a:lnTo>
                    <a:pt x="330" y="360"/>
                  </a:lnTo>
                  <a:lnTo>
                    <a:pt x="336" y="366"/>
                  </a:lnTo>
                  <a:lnTo>
                    <a:pt x="336" y="372"/>
                  </a:lnTo>
                  <a:lnTo>
                    <a:pt x="330" y="378"/>
                  </a:lnTo>
                  <a:lnTo>
                    <a:pt x="300" y="378"/>
                  </a:lnTo>
                  <a:lnTo>
                    <a:pt x="294" y="372"/>
                  </a:lnTo>
                  <a:lnTo>
                    <a:pt x="264" y="378"/>
                  </a:lnTo>
                  <a:lnTo>
                    <a:pt x="258" y="444"/>
                  </a:lnTo>
                  <a:lnTo>
                    <a:pt x="264" y="444"/>
                  </a:lnTo>
                  <a:lnTo>
                    <a:pt x="276" y="456"/>
                  </a:lnTo>
                  <a:lnTo>
                    <a:pt x="288" y="462"/>
                  </a:lnTo>
                  <a:lnTo>
                    <a:pt x="294" y="468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0" y="504"/>
                  </a:lnTo>
                  <a:lnTo>
                    <a:pt x="312" y="516"/>
                  </a:lnTo>
                  <a:lnTo>
                    <a:pt x="318" y="528"/>
                  </a:lnTo>
                  <a:lnTo>
                    <a:pt x="318" y="540"/>
                  </a:lnTo>
                  <a:lnTo>
                    <a:pt x="312" y="552"/>
                  </a:lnTo>
                  <a:lnTo>
                    <a:pt x="300" y="564"/>
                  </a:lnTo>
                  <a:lnTo>
                    <a:pt x="306" y="612"/>
                  </a:lnTo>
                  <a:lnTo>
                    <a:pt x="288" y="660"/>
                  </a:lnTo>
                  <a:lnTo>
                    <a:pt x="282" y="732"/>
                  </a:lnTo>
                  <a:lnTo>
                    <a:pt x="282" y="762"/>
                  </a:lnTo>
                  <a:lnTo>
                    <a:pt x="276" y="774"/>
                  </a:lnTo>
                  <a:lnTo>
                    <a:pt x="270" y="780"/>
                  </a:lnTo>
                  <a:lnTo>
                    <a:pt x="252" y="780"/>
                  </a:lnTo>
                  <a:lnTo>
                    <a:pt x="252" y="774"/>
                  </a:lnTo>
                  <a:lnTo>
                    <a:pt x="240" y="762"/>
                  </a:lnTo>
                  <a:lnTo>
                    <a:pt x="222" y="762"/>
                  </a:lnTo>
                  <a:lnTo>
                    <a:pt x="216" y="768"/>
                  </a:lnTo>
                  <a:lnTo>
                    <a:pt x="210" y="780"/>
                  </a:lnTo>
                  <a:lnTo>
                    <a:pt x="204" y="786"/>
                  </a:lnTo>
                  <a:lnTo>
                    <a:pt x="174" y="780"/>
                  </a:lnTo>
                  <a:lnTo>
                    <a:pt x="168" y="792"/>
                  </a:lnTo>
                  <a:lnTo>
                    <a:pt x="138" y="792"/>
                  </a:lnTo>
                  <a:lnTo>
                    <a:pt x="126" y="798"/>
                  </a:lnTo>
                  <a:lnTo>
                    <a:pt x="120" y="804"/>
                  </a:lnTo>
                  <a:lnTo>
                    <a:pt x="108" y="810"/>
                  </a:lnTo>
                  <a:lnTo>
                    <a:pt x="96" y="822"/>
                  </a:lnTo>
                  <a:lnTo>
                    <a:pt x="96" y="828"/>
                  </a:lnTo>
                  <a:lnTo>
                    <a:pt x="90" y="834"/>
                  </a:lnTo>
                  <a:lnTo>
                    <a:pt x="90" y="840"/>
                  </a:lnTo>
                  <a:lnTo>
                    <a:pt x="66" y="840"/>
                  </a:lnTo>
                  <a:lnTo>
                    <a:pt x="66" y="894"/>
                  </a:lnTo>
                  <a:lnTo>
                    <a:pt x="48" y="912"/>
                  </a:lnTo>
                  <a:lnTo>
                    <a:pt x="48" y="924"/>
                  </a:lnTo>
                  <a:lnTo>
                    <a:pt x="54" y="930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54" y="954"/>
                  </a:lnTo>
                  <a:lnTo>
                    <a:pt x="48" y="948"/>
                  </a:lnTo>
                  <a:lnTo>
                    <a:pt x="18" y="978"/>
                  </a:lnTo>
                  <a:lnTo>
                    <a:pt x="12" y="990"/>
                  </a:lnTo>
                  <a:lnTo>
                    <a:pt x="12" y="1014"/>
                  </a:lnTo>
                  <a:lnTo>
                    <a:pt x="18" y="1020"/>
                  </a:lnTo>
                  <a:lnTo>
                    <a:pt x="6" y="1026"/>
                  </a:lnTo>
                  <a:lnTo>
                    <a:pt x="0" y="1032"/>
                  </a:lnTo>
                  <a:lnTo>
                    <a:pt x="0" y="1044"/>
                  </a:lnTo>
                  <a:lnTo>
                    <a:pt x="6" y="1050"/>
                  </a:lnTo>
                  <a:lnTo>
                    <a:pt x="18" y="1056"/>
                  </a:lnTo>
                  <a:lnTo>
                    <a:pt x="24" y="1080"/>
                  </a:lnTo>
                  <a:lnTo>
                    <a:pt x="24" y="1086"/>
                  </a:lnTo>
                  <a:lnTo>
                    <a:pt x="30" y="1092"/>
                  </a:lnTo>
                  <a:lnTo>
                    <a:pt x="42" y="1116"/>
                  </a:lnTo>
                  <a:lnTo>
                    <a:pt x="54" y="1128"/>
                  </a:lnTo>
                  <a:lnTo>
                    <a:pt x="66" y="1134"/>
                  </a:lnTo>
                  <a:lnTo>
                    <a:pt x="90" y="1158"/>
                  </a:lnTo>
                  <a:lnTo>
                    <a:pt x="84" y="1164"/>
                  </a:lnTo>
                  <a:lnTo>
                    <a:pt x="78" y="1176"/>
                  </a:lnTo>
                  <a:lnTo>
                    <a:pt x="66" y="1182"/>
                  </a:lnTo>
                  <a:lnTo>
                    <a:pt x="60" y="1188"/>
                  </a:lnTo>
                  <a:lnTo>
                    <a:pt x="102" y="1188"/>
                  </a:lnTo>
                  <a:lnTo>
                    <a:pt x="114" y="1194"/>
                  </a:lnTo>
                  <a:lnTo>
                    <a:pt x="120" y="1194"/>
                  </a:lnTo>
                  <a:lnTo>
                    <a:pt x="126" y="1200"/>
                  </a:lnTo>
                  <a:lnTo>
                    <a:pt x="126" y="1212"/>
                  </a:lnTo>
                  <a:lnTo>
                    <a:pt x="132" y="1224"/>
                  </a:lnTo>
                  <a:lnTo>
                    <a:pt x="138" y="1230"/>
                  </a:lnTo>
                  <a:lnTo>
                    <a:pt x="138" y="1236"/>
                  </a:lnTo>
                  <a:lnTo>
                    <a:pt x="198" y="1230"/>
                  </a:lnTo>
                  <a:lnTo>
                    <a:pt x="252" y="1182"/>
                  </a:lnTo>
                  <a:lnTo>
                    <a:pt x="252" y="1194"/>
                  </a:lnTo>
                  <a:lnTo>
                    <a:pt x="258" y="1206"/>
                  </a:lnTo>
                  <a:lnTo>
                    <a:pt x="258" y="1224"/>
                  </a:lnTo>
                  <a:lnTo>
                    <a:pt x="252" y="1230"/>
                  </a:lnTo>
                  <a:lnTo>
                    <a:pt x="252" y="1242"/>
                  </a:lnTo>
                  <a:lnTo>
                    <a:pt x="246" y="1254"/>
                  </a:lnTo>
                  <a:lnTo>
                    <a:pt x="246" y="1266"/>
                  </a:lnTo>
                  <a:lnTo>
                    <a:pt x="252" y="1284"/>
                  </a:lnTo>
                  <a:lnTo>
                    <a:pt x="252" y="1314"/>
                  </a:lnTo>
                  <a:lnTo>
                    <a:pt x="264" y="1308"/>
                  </a:lnTo>
                  <a:lnTo>
                    <a:pt x="264" y="1314"/>
                  </a:lnTo>
                  <a:lnTo>
                    <a:pt x="270" y="1320"/>
                  </a:lnTo>
                  <a:lnTo>
                    <a:pt x="282" y="1320"/>
                  </a:lnTo>
                  <a:lnTo>
                    <a:pt x="282" y="1314"/>
                  </a:lnTo>
                  <a:lnTo>
                    <a:pt x="288" y="1314"/>
                  </a:lnTo>
                  <a:lnTo>
                    <a:pt x="294" y="1308"/>
                  </a:lnTo>
                  <a:lnTo>
                    <a:pt x="324" y="1308"/>
                  </a:lnTo>
                  <a:lnTo>
                    <a:pt x="336" y="1314"/>
                  </a:lnTo>
                  <a:lnTo>
                    <a:pt x="366" y="1314"/>
                  </a:lnTo>
                  <a:lnTo>
                    <a:pt x="372" y="1320"/>
                  </a:lnTo>
                  <a:lnTo>
                    <a:pt x="372" y="1326"/>
                  </a:lnTo>
                  <a:lnTo>
                    <a:pt x="390" y="1326"/>
                  </a:lnTo>
                  <a:lnTo>
                    <a:pt x="414" y="1314"/>
                  </a:lnTo>
                  <a:lnTo>
                    <a:pt x="420" y="1308"/>
                  </a:lnTo>
                  <a:lnTo>
                    <a:pt x="432" y="1290"/>
                  </a:lnTo>
                  <a:lnTo>
                    <a:pt x="468" y="1290"/>
                  </a:lnTo>
                  <a:lnTo>
                    <a:pt x="474" y="1260"/>
                  </a:lnTo>
                  <a:lnTo>
                    <a:pt x="510" y="1260"/>
                  </a:lnTo>
                  <a:lnTo>
                    <a:pt x="510" y="1254"/>
                  </a:lnTo>
                  <a:lnTo>
                    <a:pt x="516" y="1248"/>
                  </a:lnTo>
                  <a:lnTo>
                    <a:pt x="522" y="1236"/>
                  </a:lnTo>
                  <a:lnTo>
                    <a:pt x="528" y="1230"/>
                  </a:lnTo>
                  <a:lnTo>
                    <a:pt x="540" y="1224"/>
                  </a:lnTo>
                  <a:lnTo>
                    <a:pt x="576" y="1224"/>
                  </a:lnTo>
                  <a:lnTo>
                    <a:pt x="588" y="1212"/>
                  </a:lnTo>
                  <a:lnTo>
                    <a:pt x="600" y="1224"/>
                  </a:lnTo>
                  <a:lnTo>
                    <a:pt x="606" y="1224"/>
                  </a:lnTo>
                  <a:lnTo>
                    <a:pt x="606" y="1218"/>
                  </a:lnTo>
                  <a:lnTo>
                    <a:pt x="618" y="1212"/>
                  </a:lnTo>
                  <a:lnTo>
                    <a:pt x="630" y="1212"/>
                  </a:lnTo>
                  <a:lnTo>
                    <a:pt x="630" y="1242"/>
                  </a:lnTo>
                  <a:lnTo>
                    <a:pt x="624" y="1248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90"/>
                  </a:lnTo>
                  <a:lnTo>
                    <a:pt x="624" y="1296"/>
                  </a:lnTo>
                  <a:lnTo>
                    <a:pt x="630" y="1308"/>
                  </a:lnTo>
                  <a:lnTo>
                    <a:pt x="630" y="1326"/>
                  </a:lnTo>
                  <a:lnTo>
                    <a:pt x="624" y="1332"/>
                  </a:lnTo>
                  <a:lnTo>
                    <a:pt x="624" y="1344"/>
                  </a:lnTo>
                  <a:lnTo>
                    <a:pt x="636" y="1356"/>
                  </a:lnTo>
                  <a:lnTo>
                    <a:pt x="648" y="1362"/>
                  </a:lnTo>
                  <a:lnTo>
                    <a:pt x="654" y="1368"/>
                  </a:lnTo>
                  <a:lnTo>
                    <a:pt x="660" y="1398"/>
                  </a:lnTo>
                  <a:lnTo>
                    <a:pt x="684" y="1398"/>
                  </a:lnTo>
                  <a:lnTo>
                    <a:pt x="690" y="1404"/>
                  </a:lnTo>
                  <a:lnTo>
                    <a:pt x="690" y="1410"/>
                  </a:lnTo>
                  <a:lnTo>
                    <a:pt x="696" y="1422"/>
                  </a:lnTo>
                  <a:lnTo>
                    <a:pt x="696" y="1428"/>
                  </a:lnTo>
                  <a:lnTo>
                    <a:pt x="702" y="1434"/>
                  </a:lnTo>
                  <a:lnTo>
                    <a:pt x="714" y="1440"/>
                  </a:lnTo>
                  <a:lnTo>
                    <a:pt x="744" y="1440"/>
                  </a:lnTo>
                  <a:lnTo>
                    <a:pt x="750" y="1434"/>
                  </a:lnTo>
                  <a:lnTo>
                    <a:pt x="756" y="1446"/>
                  </a:lnTo>
                  <a:lnTo>
                    <a:pt x="768" y="1452"/>
                  </a:lnTo>
                  <a:lnTo>
                    <a:pt x="780" y="1452"/>
                  </a:lnTo>
                  <a:lnTo>
                    <a:pt x="786" y="1446"/>
                  </a:lnTo>
                  <a:lnTo>
                    <a:pt x="798" y="1446"/>
                  </a:lnTo>
                  <a:lnTo>
                    <a:pt x="798" y="1452"/>
                  </a:lnTo>
                  <a:lnTo>
                    <a:pt x="804" y="1464"/>
                  </a:lnTo>
                  <a:lnTo>
                    <a:pt x="816" y="1470"/>
                  </a:lnTo>
                  <a:lnTo>
                    <a:pt x="828" y="1482"/>
                  </a:lnTo>
                  <a:lnTo>
                    <a:pt x="840" y="1488"/>
                  </a:lnTo>
                  <a:lnTo>
                    <a:pt x="864" y="1488"/>
                  </a:lnTo>
                  <a:lnTo>
                    <a:pt x="864" y="1494"/>
                  </a:lnTo>
                  <a:lnTo>
                    <a:pt x="876" y="1506"/>
                  </a:lnTo>
                  <a:lnTo>
                    <a:pt x="888" y="1512"/>
                  </a:lnTo>
                  <a:lnTo>
                    <a:pt x="894" y="1518"/>
                  </a:lnTo>
                  <a:lnTo>
                    <a:pt x="954" y="1518"/>
                  </a:lnTo>
                  <a:lnTo>
                    <a:pt x="978" y="1530"/>
                  </a:lnTo>
                  <a:lnTo>
                    <a:pt x="984" y="1542"/>
                  </a:lnTo>
                  <a:lnTo>
                    <a:pt x="990" y="1548"/>
                  </a:lnTo>
                  <a:lnTo>
                    <a:pt x="990" y="1578"/>
                  </a:lnTo>
                  <a:lnTo>
                    <a:pt x="996" y="1590"/>
                  </a:lnTo>
                  <a:lnTo>
                    <a:pt x="1002" y="1596"/>
                  </a:lnTo>
                  <a:lnTo>
                    <a:pt x="1008" y="1608"/>
                  </a:lnTo>
                  <a:lnTo>
                    <a:pt x="1008" y="1638"/>
                  </a:lnTo>
                  <a:lnTo>
                    <a:pt x="990" y="1638"/>
                  </a:lnTo>
                  <a:lnTo>
                    <a:pt x="990" y="1644"/>
                  </a:lnTo>
                  <a:lnTo>
                    <a:pt x="996" y="1650"/>
                  </a:lnTo>
                  <a:lnTo>
                    <a:pt x="1002" y="1662"/>
                  </a:lnTo>
                  <a:lnTo>
                    <a:pt x="1014" y="1668"/>
                  </a:lnTo>
                  <a:lnTo>
                    <a:pt x="1020" y="1674"/>
                  </a:lnTo>
                  <a:lnTo>
                    <a:pt x="1014" y="1686"/>
                  </a:lnTo>
                  <a:lnTo>
                    <a:pt x="1014" y="1728"/>
                  </a:lnTo>
                  <a:lnTo>
                    <a:pt x="1020" y="1734"/>
                  </a:lnTo>
                  <a:lnTo>
                    <a:pt x="1050" y="1740"/>
                  </a:lnTo>
                  <a:lnTo>
                    <a:pt x="1098" y="1746"/>
                  </a:lnTo>
                  <a:lnTo>
                    <a:pt x="1158" y="1746"/>
                  </a:lnTo>
                  <a:lnTo>
                    <a:pt x="1158" y="1752"/>
                  </a:lnTo>
                  <a:lnTo>
                    <a:pt x="1152" y="1758"/>
                  </a:lnTo>
                  <a:lnTo>
                    <a:pt x="1152" y="1770"/>
                  </a:lnTo>
                  <a:lnTo>
                    <a:pt x="1146" y="1788"/>
                  </a:lnTo>
                  <a:lnTo>
                    <a:pt x="1146" y="1800"/>
                  </a:lnTo>
                  <a:lnTo>
                    <a:pt x="1152" y="1812"/>
                  </a:lnTo>
                  <a:lnTo>
                    <a:pt x="1164" y="1818"/>
                  </a:lnTo>
                  <a:lnTo>
                    <a:pt x="1170" y="1824"/>
                  </a:lnTo>
                  <a:lnTo>
                    <a:pt x="1194" y="1836"/>
                  </a:lnTo>
                  <a:lnTo>
                    <a:pt x="1206" y="1848"/>
                  </a:lnTo>
                  <a:lnTo>
                    <a:pt x="1212" y="1860"/>
                  </a:lnTo>
                  <a:lnTo>
                    <a:pt x="1224" y="1896"/>
                  </a:lnTo>
                  <a:lnTo>
                    <a:pt x="1224" y="1908"/>
                  </a:lnTo>
                  <a:lnTo>
                    <a:pt x="1218" y="1920"/>
                  </a:lnTo>
                  <a:lnTo>
                    <a:pt x="1218" y="1944"/>
                  </a:lnTo>
                  <a:lnTo>
                    <a:pt x="1212" y="1950"/>
                  </a:lnTo>
                  <a:lnTo>
                    <a:pt x="1212" y="1956"/>
                  </a:lnTo>
                  <a:lnTo>
                    <a:pt x="1218" y="1968"/>
                  </a:lnTo>
                  <a:lnTo>
                    <a:pt x="1212" y="1980"/>
                  </a:lnTo>
                  <a:lnTo>
                    <a:pt x="1206" y="1986"/>
                  </a:lnTo>
                  <a:lnTo>
                    <a:pt x="1200" y="1998"/>
                  </a:lnTo>
                  <a:lnTo>
                    <a:pt x="1200" y="2022"/>
                  </a:lnTo>
                  <a:lnTo>
                    <a:pt x="1206" y="2028"/>
                  </a:lnTo>
                  <a:lnTo>
                    <a:pt x="1218" y="2034"/>
                  </a:lnTo>
                  <a:lnTo>
                    <a:pt x="1212" y="2040"/>
                  </a:lnTo>
                  <a:lnTo>
                    <a:pt x="1200" y="2046"/>
                  </a:lnTo>
                  <a:lnTo>
                    <a:pt x="1194" y="2052"/>
                  </a:lnTo>
                  <a:lnTo>
                    <a:pt x="1194" y="2064"/>
                  </a:lnTo>
                  <a:lnTo>
                    <a:pt x="1200" y="2070"/>
                  </a:lnTo>
                  <a:lnTo>
                    <a:pt x="1212" y="2076"/>
                  </a:lnTo>
                  <a:lnTo>
                    <a:pt x="1212" y="2112"/>
                  </a:lnTo>
                  <a:lnTo>
                    <a:pt x="1224" y="2112"/>
                  </a:lnTo>
                  <a:lnTo>
                    <a:pt x="1224" y="2130"/>
                  </a:lnTo>
                  <a:lnTo>
                    <a:pt x="1218" y="2142"/>
                  </a:lnTo>
                  <a:lnTo>
                    <a:pt x="1218" y="2184"/>
                  </a:lnTo>
                  <a:lnTo>
                    <a:pt x="1224" y="2196"/>
                  </a:lnTo>
                  <a:lnTo>
                    <a:pt x="1230" y="2202"/>
                  </a:lnTo>
                  <a:lnTo>
                    <a:pt x="1266" y="2214"/>
                  </a:lnTo>
                  <a:lnTo>
                    <a:pt x="1308" y="2220"/>
                  </a:lnTo>
                  <a:lnTo>
                    <a:pt x="1380" y="2220"/>
                  </a:lnTo>
                  <a:lnTo>
                    <a:pt x="1392" y="2226"/>
                  </a:lnTo>
                  <a:lnTo>
                    <a:pt x="1398" y="2232"/>
                  </a:lnTo>
                  <a:lnTo>
                    <a:pt x="1398" y="2256"/>
                  </a:lnTo>
                  <a:lnTo>
                    <a:pt x="1404" y="2274"/>
                  </a:lnTo>
                  <a:lnTo>
                    <a:pt x="1404" y="2298"/>
                  </a:lnTo>
                  <a:lnTo>
                    <a:pt x="1410" y="2316"/>
                  </a:lnTo>
                  <a:lnTo>
                    <a:pt x="1410" y="2334"/>
                  </a:lnTo>
                  <a:lnTo>
                    <a:pt x="1422" y="2358"/>
                  </a:lnTo>
                  <a:lnTo>
                    <a:pt x="1434" y="2364"/>
                  </a:lnTo>
                  <a:lnTo>
                    <a:pt x="1446" y="2364"/>
                  </a:lnTo>
                  <a:lnTo>
                    <a:pt x="1464" y="2346"/>
                  </a:lnTo>
                  <a:lnTo>
                    <a:pt x="1476" y="2346"/>
                  </a:lnTo>
                  <a:lnTo>
                    <a:pt x="1488" y="2352"/>
                  </a:lnTo>
                  <a:lnTo>
                    <a:pt x="1500" y="2364"/>
                  </a:lnTo>
                  <a:lnTo>
                    <a:pt x="1506" y="2376"/>
                  </a:lnTo>
                  <a:lnTo>
                    <a:pt x="1506" y="2394"/>
                  </a:lnTo>
                  <a:lnTo>
                    <a:pt x="1500" y="2412"/>
                  </a:lnTo>
                  <a:lnTo>
                    <a:pt x="1500" y="2442"/>
                  </a:lnTo>
                  <a:lnTo>
                    <a:pt x="1494" y="2448"/>
                  </a:lnTo>
                  <a:lnTo>
                    <a:pt x="1494" y="2454"/>
                  </a:lnTo>
                  <a:lnTo>
                    <a:pt x="1488" y="2466"/>
                  </a:lnTo>
                  <a:lnTo>
                    <a:pt x="1488" y="2478"/>
                  </a:lnTo>
                  <a:lnTo>
                    <a:pt x="1494" y="2496"/>
                  </a:lnTo>
                  <a:lnTo>
                    <a:pt x="1506" y="2490"/>
                  </a:lnTo>
                  <a:lnTo>
                    <a:pt x="1512" y="2484"/>
                  </a:lnTo>
                  <a:lnTo>
                    <a:pt x="1530" y="2484"/>
                  </a:lnTo>
                  <a:lnTo>
                    <a:pt x="1536" y="2490"/>
                  </a:lnTo>
                  <a:lnTo>
                    <a:pt x="1548" y="2514"/>
                  </a:lnTo>
                  <a:lnTo>
                    <a:pt x="1548" y="2526"/>
                  </a:lnTo>
                  <a:lnTo>
                    <a:pt x="1554" y="2526"/>
                  </a:lnTo>
                  <a:lnTo>
                    <a:pt x="1560" y="2532"/>
                  </a:lnTo>
                  <a:lnTo>
                    <a:pt x="1560" y="2562"/>
                  </a:lnTo>
                  <a:lnTo>
                    <a:pt x="1566" y="2580"/>
                  </a:lnTo>
                  <a:lnTo>
                    <a:pt x="1566" y="2616"/>
                  </a:lnTo>
                  <a:lnTo>
                    <a:pt x="1512" y="2634"/>
                  </a:lnTo>
                  <a:lnTo>
                    <a:pt x="1506" y="2640"/>
                  </a:lnTo>
                  <a:lnTo>
                    <a:pt x="1500" y="2652"/>
                  </a:lnTo>
                  <a:lnTo>
                    <a:pt x="1500" y="2670"/>
                  </a:lnTo>
                  <a:lnTo>
                    <a:pt x="1464" y="2670"/>
                  </a:lnTo>
                  <a:lnTo>
                    <a:pt x="1464" y="2688"/>
                  </a:lnTo>
                  <a:lnTo>
                    <a:pt x="1458" y="2694"/>
                  </a:lnTo>
                  <a:lnTo>
                    <a:pt x="1452" y="2718"/>
                  </a:lnTo>
                  <a:lnTo>
                    <a:pt x="1428" y="2724"/>
                  </a:lnTo>
                  <a:lnTo>
                    <a:pt x="1428" y="2736"/>
                  </a:lnTo>
                  <a:lnTo>
                    <a:pt x="1422" y="2748"/>
                  </a:lnTo>
                  <a:lnTo>
                    <a:pt x="1422" y="2760"/>
                  </a:lnTo>
                  <a:lnTo>
                    <a:pt x="1404" y="2778"/>
                  </a:lnTo>
                  <a:lnTo>
                    <a:pt x="1392" y="2778"/>
                  </a:lnTo>
                  <a:lnTo>
                    <a:pt x="1392" y="2802"/>
                  </a:lnTo>
                  <a:lnTo>
                    <a:pt x="1386" y="2808"/>
                  </a:lnTo>
                  <a:lnTo>
                    <a:pt x="1380" y="2820"/>
                  </a:lnTo>
                  <a:lnTo>
                    <a:pt x="1374" y="2826"/>
                  </a:lnTo>
                  <a:lnTo>
                    <a:pt x="1356" y="2826"/>
                  </a:lnTo>
                  <a:lnTo>
                    <a:pt x="1350" y="2832"/>
                  </a:lnTo>
                  <a:lnTo>
                    <a:pt x="1350" y="2844"/>
                  </a:lnTo>
                  <a:lnTo>
                    <a:pt x="1344" y="2856"/>
                  </a:lnTo>
                  <a:lnTo>
                    <a:pt x="1344" y="2868"/>
                  </a:lnTo>
                  <a:lnTo>
                    <a:pt x="1368" y="2868"/>
                  </a:lnTo>
                  <a:lnTo>
                    <a:pt x="1374" y="2862"/>
                  </a:lnTo>
                  <a:lnTo>
                    <a:pt x="1386" y="2856"/>
                  </a:lnTo>
                  <a:lnTo>
                    <a:pt x="1398" y="2856"/>
                  </a:lnTo>
                  <a:lnTo>
                    <a:pt x="1404" y="2862"/>
                  </a:lnTo>
                  <a:lnTo>
                    <a:pt x="1428" y="2874"/>
                  </a:lnTo>
                  <a:lnTo>
                    <a:pt x="1434" y="2886"/>
                  </a:lnTo>
                  <a:lnTo>
                    <a:pt x="1446" y="2892"/>
                  </a:lnTo>
                  <a:lnTo>
                    <a:pt x="1452" y="2898"/>
                  </a:lnTo>
                  <a:lnTo>
                    <a:pt x="1458" y="2910"/>
                  </a:lnTo>
                  <a:lnTo>
                    <a:pt x="1470" y="2922"/>
                  </a:lnTo>
                  <a:lnTo>
                    <a:pt x="1470" y="2934"/>
                  </a:lnTo>
                  <a:lnTo>
                    <a:pt x="1482" y="2934"/>
                  </a:lnTo>
                  <a:lnTo>
                    <a:pt x="1482" y="2928"/>
                  </a:lnTo>
                  <a:lnTo>
                    <a:pt x="1494" y="2916"/>
                  </a:lnTo>
                  <a:lnTo>
                    <a:pt x="1500" y="2916"/>
                  </a:lnTo>
                  <a:lnTo>
                    <a:pt x="1512" y="2922"/>
                  </a:lnTo>
                  <a:lnTo>
                    <a:pt x="1518" y="2934"/>
                  </a:lnTo>
                  <a:lnTo>
                    <a:pt x="1536" y="2952"/>
                  </a:lnTo>
                  <a:lnTo>
                    <a:pt x="1554" y="2952"/>
                  </a:lnTo>
                  <a:lnTo>
                    <a:pt x="1572" y="2970"/>
                  </a:lnTo>
                  <a:lnTo>
                    <a:pt x="1578" y="2970"/>
                  </a:lnTo>
                  <a:lnTo>
                    <a:pt x="1578" y="2982"/>
                  </a:lnTo>
                  <a:lnTo>
                    <a:pt x="1584" y="2988"/>
                  </a:lnTo>
                  <a:lnTo>
                    <a:pt x="1596" y="2994"/>
                  </a:lnTo>
                  <a:lnTo>
                    <a:pt x="1614" y="3000"/>
                  </a:lnTo>
                  <a:lnTo>
                    <a:pt x="1626" y="3000"/>
                  </a:lnTo>
                  <a:lnTo>
                    <a:pt x="1632" y="3012"/>
                  </a:lnTo>
                  <a:lnTo>
                    <a:pt x="1638" y="3018"/>
                  </a:lnTo>
                  <a:lnTo>
                    <a:pt x="1644" y="3030"/>
                  </a:lnTo>
                  <a:lnTo>
                    <a:pt x="1662" y="3048"/>
                  </a:lnTo>
                  <a:lnTo>
                    <a:pt x="1668" y="3048"/>
                  </a:lnTo>
                  <a:lnTo>
                    <a:pt x="1680" y="3054"/>
                  </a:lnTo>
                  <a:lnTo>
                    <a:pt x="1686" y="3054"/>
                  </a:lnTo>
                  <a:lnTo>
                    <a:pt x="1686" y="3066"/>
                  </a:lnTo>
                  <a:lnTo>
                    <a:pt x="1674" y="3090"/>
                  </a:lnTo>
                  <a:lnTo>
                    <a:pt x="1668" y="3096"/>
                  </a:lnTo>
                  <a:lnTo>
                    <a:pt x="1668" y="3120"/>
                  </a:lnTo>
                  <a:lnTo>
                    <a:pt x="1674" y="3120"/>
                  </a:lnTo>
                  <a:lnTo>
                    <a:pt x="1674" y="3150"/>
                  </a:lnTo>
                  <a:lnTo>
                    <a:pt x="1692" y="3150"/>
                  </a:lnTo>
                  <a:lnTo>
                    <a:pt x="1692" y="3144"/>
                  </a:lnTo>
                  <a:lnTo>
                    <a:pt x="1698" y="3132"/>
                  </a:lnTo>
                  <a:lnTo>
                    <a:pt x="1710" y="3126"/>
                  </a:lnTo>
                  <a:lnTo>
                    <a:pt x="1716" y="3114"/>
                  </a:lnTo>
                  <a:lnTo>
                    <a:pt x="1728" y="3102"/>
                  </a:lnTo>
                  <a:lnTo>
                    <a:pt x="1734" y="3090"/>
                  </a:lnTo>
                  <a:lnTo>
                    <a:pt x="1734" y="3060"/>
                  </a:lnTo>
                  <a:lnTo>
                    <a:pt x="1728" y="3054"/>
                  </a:lnTo>
                  <a:lnTo>
                    <a:pt x="1728" y="3048"/>
                  </a:lnTo>
                  <a:lnTo>
                    <a:pt x="1746" y="3018"/>
                  </a:lnTo>
                  <a:lnTo>
                    <a:pt x="1734" y="3012"/>
                  </a:lnTo>
                  <a:lnTo>
                    <a:pt x="1728" y="3000"/>
                  </a:lnTo>
                  <a:lnTo>
                    <a:pt x="1728" y="2988"/>
                  </a:lnTo>
                  <a:lnTo>
                    <a:pt x="1740" y="2976"/>
                  </a:lnTo>
                  <a:lnTo>
                    <a:pt x="1746" y="2976"/>
                  </a:lnTo>
                  <a:lnTo>
                    <a:pt x="1746" y="2952"/>
                  </a:lnTo>
                  <a:lnTo>
                    <a:pt x="1764" y="2952"/>
                  </a:lnTo>
                  <a:lnTo>
                    <a:pt x="1776" y="2940"/>
                  </a:lnTo>
                  <a:lnTo>
                    <a:pt x="1776" y="2904"/>
                  </a:lnTo>
                  <a:lnTo>
                    <a:pt x="1782" y="2898"/>
                  </a:lnTo>
                  <a:lnTo>
                    <a:pt x="1788" y="2886"/>
                  </a:lnTo>
                  <a:lnTo>
                    <a:pt x="1800" y="2874"/>
                  </a:lnTo>
                  <a:lnTo>
                    <a:pt x="1812" y="2868"/>
                  </a:lnTo>
                  <a:lnTo>
                    <a:pt x="1818" y="2862"/>
                  </a:lnTo>
                  <a:lnTo>
                    <a:pt x="1824" y="2862"/>
                  </a:lnTo>
                  <a:lnTo>
                    <a:pt x="1824" y="2898"/>
                  </a:lnTo>
                  <a:lnTo>
                    <a:pt x="1818" y="2904"/>
                  </a:lnTo>
                  <a:lnTo>
                    <a:pt x="1818" y="2910"/>
                  </a:lnTo>
                  <a:lnTo>
                    <a:pt x="1812" y="2916"/>
                  </a:lnTo>
                  <a:lnTo>
                    <a:pt x="1812" y="2934"/>
                  </a:lnTo>
                  <a:lnTo>
                    <a:pt x="1800" y="2940"/>
                  </a:lnTo>
                  <a:lnTo>
                    <a:pt x="1800" y="2952"/>
                  </a:lnTo>
                  <a:lnTo>
                    <a:pt x="1776" y="2982"/>
                  </a:lnTo>
                  <a:lnTo>
                    <a:pt x="1746" y="3006"/>
                  </a:lnTo>
                  <a:lnTo>
                    <a:pt x="1752" y="3012"/>
                  </a:lnTo>
                  <a:lnTo>
                    <a:pt x="1770" y="3012"/>
                  </a:lnTo>
                  <a:lnTo>
                    <a:pt x="1770" y="2994"/>
                  </a:lnTo>
                  <a:lnTo>
                    <a:pt x="1776" y="2988"/>
                  </a:lnTo>
                  <a:lnTo>
                    <a:pt x="1788" y="2988"/>
                  </a:lnTo>
                  <a:lnTo>
                    <a:pt x="1794" y="2982"/>
                  </a:lnTo>
                  <a:lnTo>
                    <a:pt x="1800" y="2982"/>
                  </a:lnTo>
                  <a:lnTo>
                    <a:pt x="1812" y="2964"/>
                  </a:lnTo>
                  <a:lnTo>
                    <a:pt x="1824" y="2940"/>
                  </a:lnTo>
                  <a:lnTo>
                    <a:pt x="1848" y="2880"/>
                  </a:lnTo>
                  <a:lnTo>
                    <a:pt x="1860" y="2832"/>
                  </a:lnTo>
                  <a:lnTo>
                    <a:pt x="1872" y="2808"/>
                  </a:lnTo>
                  <a:lnTo>
                    <a:pt x="1878" y="2790"/>
                  </a:lnTo>
                  <a:lnTo>
                    <a:pt x="1884" y="2778"/>
                  </a:lnTo>
                  <a:lnTo>
                    <a:pt x="1896" y="2772"/>
                  </a:lnTo>
                  <a:lnTo>
                    <a:pt x="1902" y="2760"/>
                  </a:lnTo>
                  <a:lnTo>
                    <a:pt x="1926" y="2736"/>
                  </a:lnTo>
                  <a:lnTo>
                    <a:pt x="1926" y="2724"/>
                  </a:lnTo>
                  <a:lnTo>
                    <a:pt x="1920" y="2718"/>
                  </a:lnTo>
                  <a:lnTo>
                    <a:pt x="1938" y="2706"/>
                  </a:lnTo>
                  <a:lnTo>
                    <a:pt x="1932" y="2670"/>
                  </a:lnTo>
                  <a:lnTo>
                    <a:pt x="1938" y="2646"/>
                  </a:lnTo>
                  <a:lnTo>
                    <a:pt x="1926" y="2640"/>
                  </a:lnTo>
                  <a:lnTo>
                    <a:pt x="1932" y="2634"/>
                  </a:lnTo>
                  <a:lnTo>
                    <a:pt x="1938" y="2622"/>
                  </a:lnTo>
                  <a:lnTo>
                    <a:pt x="1938" y="2610"/>
                  </a:lnTo>
                  <a:lnTo>
                    <a:pt x="1932" y="2604"/>
                  </a:lnTo>
                  <a:lnTo>
                    <a:pt x="1920" y="2598"/>
                  </a:lnTo>
                  <a:lnTo>
                    <a:pt x="1914" y="2592"/>
                  </a:lnTo>
                  <a:lnTo>
                    <a:pt x="1914" y="2556"/>
                  </a:lnTo>
                  <a:lnTo>
                    <a:pt x="1896" y="2544"/>
                  </a:lnTo>
                  <a:lnTo>
                    <a:pt x="1920" y="2544"/>
                  </a:lnTo>
                  <a:lnTo>
                    <a:pt x="1914" y="2520"/>
                  </a:lnTo>
                  <a:lnTo>
                    <a:pt x="1902" y="2508"/>
                  </a:lnTo>
                  <a:lnTo>
                    <a:pt x="1908" y="2508"/>
                  </a:lnTo>
                  <a:lnTo>
                    <a:pt x="1920" y="2502"/>
                  </a:lnTo>
                  <a:lnTo>
                    <a:pt x="1920" y="2490"/>
                  </a:lnTo>
                  <a:lnTo>
                    <a:pt x="1914" y="2490"/>
                  </a:lnTo>
                  <a:lnTo>
                    <a:pt x="1902" y="2484"/>
                  </a:lnTo>
                  <a:lnTo>
                    <a:pt x="1896" y="2478"/>
                  </a:lnTo>
                  <a:lnTo>
                    <a:pt x="1920" y="2460"/>
                  </a:lnTo>
                  <a:lnTo>
                    <a:pt x="1932" y="2472"/>
                  </a:lnTo>
                  <a:lnTo>
                    <a:pt x="1944" y="2478"/>
                  </a:lnTo>
                  <a:lnTo>
                    <a:pt x="1950" y="2478"/>
                  </a:lnTo>
                  <a:lnTo>
                    <a:pt x="1950" y="2448"/>
                  </a:lnTo>
                  <a:lnTo>
                    <a:pt x="1962" y="2424"/>
                  </a:lnTo>
                  <a:lnTo>
                    <a:pt x="1974" y="2418"/>
                  </a:lnTo>
                  <a:lnTo>
                    <a:pt x="1980" y="2418"/>
                  </a:lnTo>
                  <a:lnTo>
                    <a:pt x="2004" y="2406"/>
                  </a:lnTo>
                  <a:lnTo>
                    <a:pt x="2010" y="2394"/>
                  </a:lnTo>
                  <a:lnTo>
                    <a:pt x="2010" y="2382"/>
                  </a:lnTo>
                  <a:lnTo>
                    <a:pt x="2016" y="2376"/>
                  </a:lnTo>
                  <a:lnTo>
                    <a:pt x="2028" y="2376"/>
                  </a:lnTo>
                  <a:lnTo>
                    <a:pt x="2034" y="2370"/>
                  </a:lnTo>
                  <a:lnTo>
                    <a:pt x="2046" y="2370"/>
                  </a:lnTo>
                  <a:lnTo>
                    <a:pt x="2046" y="2358"/>
                  </a:lnTo>
                  <a:lnTo>
                    <a:pt x="2070" y="2358"/>
                  </a:lnTo>
                  <a:lnTo>
                    <a:pt x="2070" y="2340"/>
                  </a:lnTo>
                  <a:lnTo>
                    <a:pt x="2118" y="2340"/>
                  </a:lnTo>
                  <a:lnTo>
                    <a:pt x="2124" y="2358"/>
                  </a:lnTo>
                  <a:lnTo>
                    <a:pt x="2136" y="2352"/>
                  </a:lnTo>
                  <a:lnTo>
                    <a:pt x="2118" y="2334"/>
                  </a:lnTo>
                  <a:lnTo>
                    <a:pt x="2136" y="2316"/>
                  </a:lnTo>
                  <a:lnTo>
                    <a:pt x="2142" y="2316"/>
                  </a:lnTo>
                  <a:lnTo>
                    <a:pt x="2154" y="2310"/>
                  </a:lnTo>
                  <a:lnTo>
                    <a:pt x="2178" y="2310"/>
                  </a:lnTo>
                  <a:lnTo>
                    <a:pt x="2160" y="2292"/>
                  </a:lnTo>
                  <a:lnTo>
                    <a:pt x="2172" y="2286"/>
                  </a:lnTo>
                  <a:lnTo>
                    <a:pt x="2178" y="2280"/>
                  </a:lnTo>
                  <a:lnTo>
                    <a:pt x="2190" y="2280"/>
                  </a:lnTo>
                  <a:lnTo>
                    <a:pt x="2190" y="2304"/>
                  </a:lnTo>
                  <a:lnTo>
                    <a:pt x="2196" y="2304"/>
                  </a:lnTo>
                  <a:lnTo>
                    <a:pt x="2196" y="2298"/>
                  </a:lnTo>
                  <a:lnTo>
                    <a:pt x="2202" y="2286"/>
                  </a:lnTo>
                  <a:lnTo>
                    <a:pt x="2208" y="2280"/>
                  </a:lnTo>
                  <a:lnTo>
                    <a:pt x="2244" y="2286"/>
                  </a:lnTo>
                  <a:lnTo>
                    <a:pt x="2244" y="2280"/>
                  </a:lnTo>
                  <a:lnTo>
                    <a:pt x="2250" y="2274"/>
                  </a:lnTo>
                  <a:lnTo>
                    <a:pt x="2250" y="2268"/>
                  </a:lnTo>
                  <a:lnTo>
                    <a:pt x="2256" y="2262"/>
                  </a:lnTo>
                  <a:lnTo>
                    <a:pt x="2268" y="2256"/>
                  </a:lnTo>
                  <a:lnTo>
                    <a:pt x="2274" y="2256"/>
                  </a:lnTo>
                  <a:lnTo>
                    <a:pt x="2280" y="2262"/>
                  </a:lnTo>
                  <a:lnTo>
                    <a:pt x="2280" y="2286"/>
                  </a:lnTo>
                  <a:lnTo>
                    <a:pt x="2346" y="2280"/>
                  </a:lnTo>
                  <a:lnTo>
                    <a:pt x="2352" y="2262"/>
                  </a:lnTo>
                  <a:lnTo>
                    <a:pt x="2346" y="2250"/>
                  </a:lnTo>
                  <a:lnTo>
                    <a:pt x="2352" y="2244"/>
                  </a:lnTo>
                  <a:lnTo>
                    <a:pt x="2358" y="2232"/>
                  </a:lnTo>
                  <a:lnTo>
                    <a:pt x="2370" y="2220"/>
                  </a:lnTo>
                  <a:lnTo>
                    <a:pt x="2406" y="2202"/>
                  </a:lnTo>
                  <a:lnTo>
                    <a:pt x="2418" y="2202"/>
                  </a:lnTo>
                  <a:lnTo>
                    <a:pt x="2412" y="2190"/>
                  </a:lnTo>
                  <a:lnTo>
                    <a:pt x="2412" y="2112"/>
                  </a:lnTo>
                  <a:lnTo>
                    <a:pt x="2442" y="2082"/>
                  </a:lnTo>
                  <a:lnTo>
                    <a:pt x="2442" y="2058"/>
                  </a:lnTo>
                  <a:lnTo>
                    <a:pt x="2460" y="2052"/>
                  </a:lnTo>
                  <a:lnTo>
                    <a:pt x="2460" y="2022"/>
                  </a:lnTo>
                  <a:lnTo>
                    <a:pt x="2466" y="2022"/>
                  </a:lnTo>
                  <a:lnTo>
                    <a:pt x="2472" y="2016"/>
                  </a:lnTo>
                  <a:lnTo>
                    <a:pt x="2478" y="2016"/>
                  </a:lnTo>
                  <a:lnTo>
                    <a:pt x="2478" y="2010"/>
                  </a:lnTo>
                  <a:lnTo>
                    <a:pt x="2484" y="2004"/>
                  </a:lnTo>
                  <a:lnTo>
                    <a:pt x="2484" y="1956"/>
                  </a:lnTo>
                  <a:lnTo>
                    <a:pt x="2478" y="1944"/>
                  </a:lnTo>
                  <a:lnTo>
                    <a:pt x="2478" y="1926"/>
                  </a:lnTo>
                  <a:lnTo>
                    <a:pt x="2472" y="1908"/>
                  </a:lnTo>
                  <a:lnTo>
                    <a:pt x="2484" y="1884"/>
                  </a:lnTo>
                  <a:lnTo>
                    <a:pt x="2514" y="1854"/>
                  </a:lnTo>
                  <a:lnTo>
                    <a:pt x="2514" y="1848"/>
                  </a:lnTo>
                  <a:lnTo>
                    <a:pt x="2508" y="1836"/>
                  </a:lnTo>
                  <a:lnTo>
                    <a:pt x="2508" y="1830"/>
                  </a:lnTo>
                  <a:lnTo>
                    <a:pt x="2502" y="1818"/>
                  </a:lnTo>
                  <a:lnTo>
                    <a:pt x="2508" y="1764"/>
                  </a:lnTo>
                  <a:lnTo>
                    <a:pt x="2508" y="1758"/>
                  </a:lnTo>
                  <a:lnTo>
                    <a:pt x="2514" y="1752"/>
                  </a:lnTo>
                  <a:lnTo>
                    <a:pt x="2514" y="1722"/>
                  </a:lnTo>
                  <a:lnTo>
                    <a:pt x="2520" y="1710"/>
                  </a:lnTo>
                  <a:lnTo>
                    <a:pt x="2520" y="1680"/>
                  </a:lnTo>
                  <a:lnTo>
                    <a:pt x="2508" y="1644"/>
                  </a:lnTo>
                  <a:lnTo>
                    <a:pt x="2502" y="1608"/>
                  </a:lnTo>
                  <a:lnTo>
                    <a:pt x="2502" y="1596"/>
                  </a:lnTo>
                  <a:lnTo>
                    <a:pt x="2508" y="1560"/>
                  </a:lnTo>
                  <a:lnTo>
                    <a:pt x="2508" y="1548"/>
                  </a:lnTo>
                  <a:lnTo>
                    <a:pt x="2502" y="1536"/>
                  </a:lnTo>
                  <a:lnTo>
                    <a:pt x="2502" y="1500"/>
                  </a:lnTo>
                  <a:lnTo>
                    <a:pt x="2508" y="1488"/>
                  </a:lnTo>
                  <a:lnTo>
                    <a:pt x="2520" y="1476"/>
                  </a:lnTo>
                  <a:lnTo>
                    <a:pt x="2508" y="1458"/>
                  </a:lnTo>
                  <a:lnTo>
                    <a:pt x="2520" y="1446"/>
                  </a:lnTo>
                  <a:lnTo>
                    <a:pt x="2532" y="1446"/>
                  </a:lnTo>
                  <a:lnTo>
                    <a:pt x="2532" y="1452"/>
                  </a:lnTo>
                  <a:lnTo>
                    <a:pt x="2538" y="1464"/>
                  </a:lnTo>
                  <a:lnTo>
                    <a:pt x="2544" y="1470"/>
                  </a:lnTo>
                  <a:lnTo>
                    <a:pt x="2556" y="1464"/>
                  </a:lnTo>
                  <a:lnTo>
                    <a:pt x="2562" y="1452"/>
                  </a:lnTo>
                  <a:lnTo>
                    <a:pt x="2574" y="1446"/>
                  </a:lnTo>
                  <a:lnTo>
                    <a:pt x="2580" y="1434"/>
                  </a:lnTo>
                  <a:lnTo>
                    <a:pt x="2586" y="1428"/>
                  </a:lnTo>
                  <a:lnTo>
                    <a:pt x="2592" y="1416"/>
                  </a:lnTo>
                  <a:lnTo>
                    <a:pt x="2592" y="1404"/>
                  </a:lnTo>
                  <a:lnTo>
                    <a:pt x="2598" y="1386"/>
                  </a:lnTo>
                  <a:lnTo>
                    <a:pt x="2598" y="1374"/>
                  </a:lnTo>
                  <a:lnTo>
                    <a:pt x="2604" y="1356"/>
                  </a:lnTo>
                  <a:lnTo>
                    <a:pt x="2604" y="1344"/>
                  </a:lnTo>
                  <a:lnTo>
                    <a:pt x="2610" y="1338"/>
                  </a:lnTo>
                  <a:lnTo>
                    <a:pt x="2616" y="1338"/>
                  </a:lnTo>
                  <a:lnTo>
                    <a:pt x="2628" y="1326"/>
                  </a:lnTo>
                  <a:lnTo>
                    <a:pt x="2634" y="1314"/>
                  </a:lnTo>
                  <a:lnTo>
                    <a:pt x="2640" y="1308"/>
                  </a:lnTo>
                  <a:lnTo>
                    <a:pt x="2640" y="1296"/>
                  </a:lnTo>
                  <a:lnTo>
                    <a:pt x="2652" y="1290"/>
                  </a:lnTo>
                  <a:lnTo>
                    <a:pt x="2658" y="1284"/>
                  </a:lnTo>
                  <a:lnTo>
                    <a:pt x="2670" y="1284"/>
                  </a:lnTo>
                  <a:lnTo>
                    <a:pt x="2682" y="1272"/>
                  </a:lnTo>
                  <a:lnTo>
                    <a:pt x="2682" y="1254"/>
                  </a:lnTo>
                  <a:lnTo>
                    <a:pt x="2688" y="1254"/>
                  </a:lnTo>
                  <a:lnTo>
                    <a:pt x="2724" y="1218"/>
                  </a:lnTo>
                  <a:lnTo>
                    <a:pt x="2736" y="1188"/>
                  </a:lnTo>
                  <a:lnTo>
                    <a:pt x="2754" y="1158"/>
                  </a:lnTo>
                  <a:lnTo>
                    <a:pt x="2760" y="1134"/>
                  </a:lnTo>
                  <a:lnTo>
                    <a:pt x="2766" y="1122"/>
                  </a:lnTo>
                  <a:lnTo>
                    <a:pt x="2772" y="1116"/>
                  </a:lnTo>
                  <a:lnTo>
                    <a:pt x="2778" y="1104"/>
                  </a:lnTo>
                  <a:lnTo>
                    <a:pt x="2784" y="1098"/>
                  </a:lnTo>
                  <a:lnTo>
                    <a:pt x="2784" y="1080"/>
                  </a:lnTo>
                  <a:lnTo>
                    <a:pt x="2778" y="1068"/>
                  </a:lnTo>
                  <a:lnTo>
                    <a:pt x="2778" y="100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82" name="Botswana" descr="© INSCALE GmbH, 05.05.2010&#10;http://www.presentationload.com/">
              <a:extLst>
                <a:ext uri="{FF2B5EF4-FFF2-40B4-BE49-F238E27FC236}">
                  <a16:creationId xmlns:a16="http://schemas.microsoft.com/office/drawing/2014/main" id="{F1969A3F-5F42-DE63-6E0F-5642FD9C491B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6081" y="3761029"/>
              <a:ext cx="246074" cy="277205"/>
            </a:xfrm>
            <a:custGeom>
              <a:avLst/>
              <a:gdLst>
                <a:gd name="T0" fmla="*/ 2147483647 w 648"/>
                <a:gd name="T1" fmla="*/ 2147483647 h 732"/>
                <a:gd name="T2" fmla="*/ 2147483647 w 648"/>
                <a:gd name="T3" fmla="*/ 2147483647 h 732"/>
                <a:gd name="T4" fmla="*/ 2147483647 w 648"/>
                <a:gd name="T5" fmla="*/ 2147483647 h 732"/>
                <a:gd name="T6" fmla="*/ 2147483647 w 648"/>
                <a:gd name="T7" fmla="*/ 2147483647 h 732"/>
                <a:gd name="T8" fmla="*/ 2147483647 w 648"/>
                <a:gd name="T9" fmla="*/ 2147483647 h 732"/>
                <a:gd name="T10" fmla="*/ 2147483647 w 648"/>
                <a:gd name="T11" fmla="*/ 2147483647 h 732"/>
                <a:gd name="T12" fmla="*/ 2147483647 w 648"/>
                <a:gd name="T13" fmla="*/ 2147483647 h 732"/>
                <a:gd name="T14" fmla="*/ 2147483647 w 648"/>
                <a:gd name="T15" fmla="*/ 2147483647 h 732"/>
                <a:gd name="T16" fmla="*/ 2147483647 w 648"/>
                <a:gd name="T17" fmla="*/ 2147483647 h 732"/>
                <a:gd name="T18" fmla="*/ 2147483647 w 648"/>
                <a:gd name="T19" fmla="*/ 2147483647 h 732"/>
                <a:gd name="T20" fmla="*/ 2147483647 w 648"/>
                <a:gd name="T21" fmla="*/ 2147483647 h 732"/>
                <a:gd name="T22" fmla="*/ 2147483647 w 648"/>
                <a:gd name="T23" fmla="*/ 2147483647 h 732"/>
                <a:gd name="T24" fmla="*/ 2147483647 w 648"/>
                <a:gd name="T25" fmla="*/ 2147483647 h 732"/>
                <a:gd name="T26" fmla="*/ 2147483647 w 648"/>
                <a:gd name="T27" fmla="*/ 2147483647 h 732"/>
                <a:gd name="T28" fmla="*/ 2147483647 w 648"/>
                <a:gd name="T29" fmla="*/ 2147483647 h 732"/>
                <a:gd name="T30" fmla="*/ 2147483647 w 648"/>
                <a:gd name="T31" fmla="*/ 2147483647 h 732"/>
                <a:gd name="T32" fmla="*/ 2147483647 w 648"/>
                <a:gd name="T33" fmla="*/ 2147483647 h 732"/>
                <a:gd name="T34" fmla="*/ 2147483647 w 648"/>
                <a:gd name="T35" fmla="*/ 2147483647 h 732"/>
                <a:gd name="T36" fmla="*/ 2147483647 w 648"/>
                <a:gd name="T37" fmla="*/ 2147483647 h 732"/>
                <a:gd name="T38" fmla="*/ 2147483647 w 648"/>
                <a:gd name="T39" fmla="*/ 2147483647 h 732"/>
                <a:gd name="T40" fmla="*/ 2147483647 w 648"/>
                <a:gd name="T41" fmla="*/ 2147483647 h 732"/>
                <a:gd name="T42" fmla="*/ 2147483647 w 648"/>
                <a:gd name="T43" fmla="*/ 2147483647 h 732"/>
                <a:gd name="T44" fmla="*/ 2147483647 w 648"/>
                <a:gd name="T45" fmla="*/ 2147483647 h 732"/>
                <a:gd name="T46" fmla="*/ 2147483647 w 648"/>
                <a:gd name="T47" fmla="*/ 2147483647 h 732"/>
                <a:gd name="T48" fmla="*/ 2147483647 w 648"/>
                <a:gd name="T49" fmla="*/ 2147483647 h 732"/>
                <a:gd name="T50" fmla="*/ 2147483647 w 648"/>
                <a:gd name="T51" fmla="*/ 2147483647 h 732"/>
                <a:gd name="T52" fmla="*/ 2147483647 w 648"/>
                <a:gd name="T53" fmla="*/ 2147483647 h 732"/>
                <a:gd name="T54" fmla="*/ 2147483647 w 648"/>
                <a:gd name="T55" fmla="*/ 2147483647 h 732"/>
                <a:gd name="T56" fmla="*/ 2147483647 w 648"/>
                <a:gd name="T57" fmla="*/ 2147483647 h 732"/>
                <a:gd name="T58" fmla="*/ 2147483647 w 648"/>
                <a:gd name="T59" fmla="*/ 2147483647 h 732"/>
                <a:gd name="T60" fmla="*/ 2147483647 w 648"/>
                <a:gd name="T61" fmla="*/ 2147483647 h 732"/>
                <a:gd name="T62" fmla="*/ 2147483647 w 648"/>
                <a:gd name="T63" fmla="*/ 2147483647 h 732"/>
                <a:gd name="T64" fmla="*/ 2147483647 w 648"/>
                <a:gd name="T65" fmla="*/ 2147483647 h 732"/>
                <a:gd name="T66" fmla="*/ 2147483647 w 648"/>
                <a:gd name="T67" fmla="*/ 2147483647 h 732"/>
                <a:gd name="T68" fmla="*/ 2147483647 w 648"/>
                <a:gd name="T69" fmla="*/ 2147483647 h 732"/>
                <a:gd name="T70" fmla="*/ 2147483647 w 648"/>
                <a:gd name="T71" fmla="*/ 2147483647 h 732"/>
                <a:gd name="T72" fmla="*/ 2147483647 w 648"/>
                <a:gd name="T73" fmla="*/ 2147483647 h 732"/>
                <a:gd name="T74" fmla="*/ 2147483647 w 648"/>
                <a:gd name="T75" fmla="*/ 2147483647 h 732"/>
                <a:gd name="T76" fmla="*/ 2147483647 w 648"/>
                <a:gd name="T77" fmla="*/ 2147483647 h 732"/>
                <a:gd name="T78" fmla="*/ 2147483647 w 648"/>
                <a:gd name="T79" fmla="*/ 2147483647 h 732"/>
                <a:gd name="T80" fmla="*/ 2147483647 w 648"/>
                <a:gd name="T81" fmla="*/ 2147483647 h 732"/>
                <a:gd name="T82" fmla="*/ 2147483647 w 648"/>
                <a:gd name="T83" fmla="*/ 2147483647 h 732"/>
                <a:gd name="T84" fmla="*/ 2147483647 w 648"/>
                <a:gd name="T85" fmla="*/ 2147483647 h 732"/>
                <a:gd name="T86" fmla="*/ 2147483647 w 648"/>
                <a:gd name="T87" fmla="*/ 2147483647 h 732"/>
                <a:gd name="T88" fmla="*/ 2147483647 w 648"/>
                <a:gd name="T89" fmla="*/ 2147483647 h 732"/>
                <a:gd name="T90" fmla="*/ 2147483647 w 648"/>
                <a:gd name="T91" fmla="*/ 2147483647 h 732"/>
                <a:gd name="T92" fmla="*/ 2147483647 w 648"/>
                <a:gd name="T93" fmla="*/ 2147483647 h 732"/>
                <a:gd name="T94" fmla="*/ 2147483647 w 648"/>
                <a:gd name="T95" fmla="*/ 0 h 732"/>
                <a:gd name="T96" fmla="*/ 2147483647 w 648"/>
                <a:gd name="T97" fmla="*/ 2147483647 h 732"/>
                <a:gd name="T98" fmla="*/ 2147483647 w 648"/>
                <a:gd name="T99" fmla="*/ 2147483647 h 732"/>
                <a:gd name="T100" fmla="*/ 2147483647 w 648"/>
                <a:gd name="T101" fmla="*/ 2147483647 h 732"/>
                <a:gd name="T102" fmla="*/ 2147483647 w 648"/>
                <a:gd name="T103" fmla="*/ 2147483647 h 732"/>
                <a:gd name="T104" fmla="*/ 2147483647 w 648"/>
                <a:gd name="T105" fmla="*/ 2147483647 h 732"/>
                <a:gd name="T106" fmla="*/ 2147483647 w 648"/>
                <a:gd name="T107" fmla="*/ 2147483647 h 732"/>
                <a:gd name="T108" fmla="*/ 2147483647 w 648"/>
                <a:gd name="T109" fmla="*/ 2147483647 h 732"/>
                <a:gd name="T110" fmla="*/ 2147483647 w 648"/>
                <a:gd name="T111" fmla="*/ 2147483647 h 732"/>
                <a:gd name="T112" fmla="*/ 2147483647 w 648"/>
                <a:gd name="T113" fmla="*/ 2147483647 h 732"/>
                <a:gd name="T114" fmla="*/ 0 w 648"/>
                <a:gd name="T115" fmla="*/ 2147483647 h 73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48"/>
                <a:gd name="T175" fmla="*/ 0 h 732"/>
                <a:gd name="T176" fmla="*/ 648 w 648"/>
                <a:gd name="T177" fmla="*/ 732 h 73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48" h="732">
                  <a:moveTo>
                    <a:pt x="0" y="570"/>
                  </a:moveTo>
                  <a:lnTo>
                    <a:pt x="12" y="576"/>
                  </a:lnTo>
                  <a:lnTo>
                    <a:pt x="18" y="582"/>
                  </a:lnTo>
                  <a:lnTo>
                    <a:pt x="30" y="588"/>
                  </a:lnTo>
                  <a:lnTo>
                    <a:pt x="36" y="594"/>
                  </a:lnTo>
                  <a:lnTo>
                    <a:pt x="42" y="612"/>
                  </a:lnTo>
                  <a:lnTo>
                    <a:pt x="48" y="624"/>
                  </a:lnTo>
                  <a:lnTo>
                    <a:pt x="48" y="642"/>
                  </a:lnTo>
                  <a:lnTo>
                    <a:pt x="54" y="648"/>
                  </a:lnTo>
                  <a:lnTo>
                    <a:pt x="54" y="672"/>
                  </a:lnTo>
                  <a:lnTo>
                    <a:pt x="48" y="684"/>
                  </a:lnTo>
                  <a:lnTo>
                    <a:pt x="48" y="690"/>
                  </a:lnTo>
                  <a:lnTo>
                    <a:pt x="42" y="702"/>
                  </a:lnTo>
                  <a:lnTo>
                    <a:pt x="42" y="732"/>
                  </a:lnTo>
                  <a:lnTo>
                    <a:pt x="120" y="732"/>
                  </a:lnTo>
                  <a:lnTo>
                    <a:pt x="120" y="714"/>
                  </a:lnTo>
                  <a:lnTo>
                    <a:pt x="144" y="714"/>
                  </a:lnTo>
                  <a:lnTo>
                    <a:pt x="144" y="708"/>
                  </a:lnTo>
                  <a:lnTo>
                    <a:pt x="150" y="702"/>
                  </a:lnTo>
                  <a:lnTo>
                    <a:pt x="156" y="690"/>
                  </a:lnTo>
                  <a:lnTo>
                    <a:pt x="162" y="684"/>
                  </a:lnTo>
                  <a:lnTo>
                    <a:pt x="168" y="684"/>
                  </a:lnTo>
                  <a:lnTo>
                    <a:pt x="174" y="678"/>
                  </a:lnTo>
                  <a:lnTo>
                    <a:pt x="186" y="678"/>
                  </a:lnTo>
                  <a:lnTo>
                    <a:pt x="186" y="654"/>
                  </a:lnTo>
                  <a:lnTo>
                    <a:pt x="192" y="642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204" y="612"/>
                  </a:lnTo>
                  <a:lnTo>
                    <a:pt x="216" y="606"/>
                  </a:lnTo>
                  <a:lnTo>
                    <a:pt x="228" y="606"/>
                  </a:lnTo>
                  <a:lnTo>
                    <a:pt x="240" y="612"/>
                  </a:lnTo>
                  <a:lnTo>
                    <a:pt x="246" y="61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300" y="636"/>
                  </a:lnTo>
                  <a:lnTo>
                    <a:pt x="306" y="642"/>
                  </a:lnTo>
                  <a:lnTo>
                    <a:pt x="318" y="648"/>
                  </a:lnTo>
                  <a:lnTo>
                    <a:pt x="324" y="654"/>
                  </a:lnTo>
                  <a:lnTo>
                    <a:pt x="336" y="654"/>
                  </a:lnTo>
                  <a:lnTo>
                    <a:pt x="348" y="648"/>
                  </a:lnTo>
                  <a:lnTo>
                    <a:pt x="354" y="642"/>
                  </a:lnTo>
                  <a:lnTo>
                    <a:pt x="360" y="648"/>
                  </a:lnTo>
                  <a:lnTo>
                    <a:pt x="372" y="648"/>
                  </a:lnTo>
                  <a:lnTo>
                    <a:pt x="384" y="642"/>
                  </a:lnTo>
                  <a:lnTo>
                    <a:pt x="390" y="636"/>
                  </a:lnTo>
                  <a:lnTo>
                    <a:pt x="396" y="624"/>
                  </a:lnTo>
                  <a:lnTo>
                    <a:pt x="402" y="606"/>
                  </a:lnTo>
                  <a:lnTo>
                    <a:pt x="408" y="594"/>
                  </a:lnTo>
                  <a:lnTo>
                    <a:pt x="408" y="582"/>
                  </a:lnTo>
                  <a:lnTo>
                    <a:pt x="426" y="564"/>
                  </a:lnTo>
                  <a:lnTo>
                    <a:pt x="444" y="558"/>
                  </a:lnTo>
                  <a:lnTo>
                    <a:pt x="456" y="552"/>
                  </a:lnTo>
                  <a:lnTo>
                    <a:pt x="462" y="546"/>
                  </a:lnTo>
                  <a:lnTo>
                    <a:pt x="468" y="534"/>
                  </a:lnTo>
                  <a:lnTo>
                    <a:pt x="480" y="528"/>
                  </a:lnTo>
                  <a:lnTo>
                    <a:pt x="480" y="492"/>
                  </a:lnTo>
                  <a:lnTo>
                    <a:pt x="492" y="468"/>
                  </a:lnTo>
                  <a:lnTo>
                    <a:pt x="504" y="462"/>
                  </a:lnTo>
                  <a:lnTo>
                    <a:pt x="510" y="462"/>
                  </a:lnTo>
                  <a:lnTo>
                    <a:pt x="522" y="456"/>
                  </a:lnTo>
                  <a:lnTo>
                    <a:pt x="564" y="414"/>
                  </a:lnTo>
                  <a:lnTo>
                    <a:pt x="576" y="390"/>
                  </a:lnTo>
                  <a:lnTo>
                    <a:pt x="582" y="384"/>
                  </a:lnTo>
                  <a:lnTo>
                    <a:pt x="594" y="384"/>
                  </a:lnTo>
                  <a:lnTo>
                    <a:pt x="606" y="378"/>
                  </a:lnTo>
                  <a:lnTo>
                    <a:pt x="618" y="378"/>
                  </a:lnTo>
                  <a:lnTo>
                    <a:pt x="630" y="354"/>
                  </a:lnTo>
                  <a:lnTo>
                    <a:pt x="648" y="354"/>
                  </a:lnTo>
                  <a:lnTo>
                    <a:pt x="648" y="348"/>
                  </a:lnTo>
                  <a:lnTo>
                    <a:pt x="642" y="336"/>
                  </a:lnTo>
                  <a:lnTo>
                    <a:pt x="624" y="318"/>
                  </a:lnTo>
                  <a:lnTo>
                    <a:pt x="606" y="312"/>
                  </a:lnTo>
                  <a:lnTo>
                    <a:pt x="594" y="312"/>
                  </a:lnTo>
                  <a:lnTo>
                    <a:pt x="576" y="306"/>
                  </a:lnTo>
                  <a:lnTo>
                    <a:pt x="564" y="306"/>
                  </a:lnTo>
                  <a:lnTo>
                    <a:pt x="564" y="276"/>
                  </a:lnTo>
                  <a:lnTo>
                    <a:pt x="546" y="276"/>
                  </a:lnTo>
                  <a:lnTo>
                    <a:pt x="546" y="246"/>
                  </a:lnTo>
                  <a:lnTo>
                    <a:pt x="552" y="240"/>
                  </a:lnTo>
                  <a:lnTo>
                    <a:pt x="546" y="216"/>
                  </a:lnTo>
                  <a:lnTo>
                    <a:pt x="516" y="216"/>
                  </a:lnTo>
                  <a:lnTo>
                    <a:pt x="516" y="186"/>
                  </a:lnTo>
                  <a:lnTo>
                    <a:pt x="510" y="180"/>
                  </a:lnTo>
                  <a:lnTo>
                    <a:pt x="480" y="180"/>
                  </a:lnTo>
                  <a:lnTo>
                    <a:pt x="462" y="162"/>
                  </a:lnTo>
                  <a:lnTo>
                    <a:pt x="450" y="156"/>
                  </a:lnTo>
                  <a:lnTo>
                    <a:pt x="432" y="120"/>
                  </a:lnTo>
                  <a:lnTo>
                    <a:pt x="432" y="96"/>
                  </a:lnTo>
                  <a:lnTo>
                    <a:pt x="426" y="90"/>
                  </a:lnTo>
                  <a:lnTo>
                    <a:pt x="414" y="66"/>
                  </a:lnTo>
                  <a:lnTo>
                    <a:pt x="408" y="60"/>
                  </a:lnTo>
                  <a:lnTo>
                    <a:pt x="396" y="60"/>
                  </a:lnTo>
                  <a:lnTo>
                    <a:pt x="396" y="30"/>
                  </a:lnTo>
                  <a:lnTo>
                    <a:pt x="384" y="18"/>
                  </a:lnTo>
                  <a:lnTo>
                    <a:pt x="378" y="0"/>
                  </a:lnTo>
                  <a:lnTo>
                    <a:pt x="342" y="6"/>
                  </a:lnTo>
                  <a:lnTo>
                    <a:pt x="330" y="18"/>
                  </a:lnTo>
                  <a:lnTo>
                    <a:pt x="306" y="18"/>
                  </a:lnTo>
                  <a:lnTo>
                    <a:pt x="264" y="60"/>
                  </a:lnTo>
                  <a:lnTo>
                    <a:pt x="258" y="60"/>
                  </a:lnTo>
                  <a:lnTo>
                    <a:pt x="258" y="42"/>
                  </a:lnTo>
                  <a:lnTo>
                    <a:pt x="252" y="42"/>
                  </a:lnTo>
                  <a:lnTo>
                    <a:pt x="252" y="24"/>
                  </a:lnTo>
                  <a:lnTo>
                    <a:pt x="246" y="18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168" y="36"/>
                  </a:lnTo>
                  <a:lnTo>
                    <a:pt x="132" y="36"/>
                  </a:lnTo>
                  <a:lnTo>
                    <a:pt x="114" y="42"/>
                  </a:lnTo>
                  <a:lnTo>
                    <a:pt x="78" y="42"/>
                  </a:lnTo>
                  <a:lnTo>
                    <a:pt x="78" y="216"/>
                  </a:lnTo>
                  <a:lnTo>
                    <a:pt x="72" y="222"/>
                  </a:lnTo>
                  <a:lnTo>
                    <a:pt x="78" y="348"/>
                  </a:lnTo>
                  <a:lnTo>
                    <a:pt x="6" y="348"/>
                  </a:lnTo>
                  <a:lnTo>
                    <a:pt x="0" y="57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83" name="Bosnia and Herzegovina" descr="© INSCALE GmbH, 05.05.2010&#10;http://www.presentationload.com/">
              <a:extLst>
                <a:ext uri="{FF2B5EF4-FFF2-40B4-BE49-F238E27FC236}">
                  <a16:creationId xmlns:a16="http://schemas.microsoft.com/office/drawing/2014/main" id="{0CA6DB0C-B11A-AD9C-037F-D85A7BBCDD44}"/>
                </a:ext>
              </a:extLst>
            </p:cNvPr>
            <p:cNvSpPr>
              <a:spLocks/>
            </p:cNvSpPr>
            <p:nvPr/>
          </p:nvSpPr>
          <p:spPr bwMode="gray">
            <a:xfrm>
              <a:off x="4638597" y="1836902"/>
              <a:ext cx="100801" cy="88942"/>
            </a:xfrm>
            <a:custGeom>
              <a:avLst/>
              <a:gdLst>
                <a:gd name="T0" fmla="*/ 2147483647 w 264"/>
                <a:gd name="T1" fmla="*/ 2147483647 h 234"/>
                <a:gd name="T2" fmla="*/ 2147483647 w 264"/>
                <a:gd name="T3" fmla="*/ 2147483647 h 234"/>
                <a:gd name="T4" fmla="*/ 2147483647 w 264"/>
                <a:gd name="T5" fmla="*/ 2147483647 h 234"/>
                <a:gd name="T6" fmla="*/ 2147483647 w 264"/>
                <a:gd name="T7" fmla="*/ 2147483647 h 234"/>
                <a:gd name="T8" fmla="*/ 2147483647 w 264"/>
                <a:gd name="T9" fmla="*/ 2147483647 h 234"/>
                <a:gd name="T10" fmla="*/ 2147483647 w 264"/>
                <a:gd name="T11" fmla="*/ 2147483647 h 234"/>
                <a:gd name="T12" fmla="*/ 2147483647 w 264"/>
                <a:gd name="T13" fmla="*/ 2147483647 h 234"/>
                <a:gd name="T14" fmla="*/ 2147483647 w 264"/>
                <a:gd name="T15" fmla="*/ 2147483647 h 234"/>
                <a:gd name="T16" fmla="*/ 2147483647 w 264"/>
                <a:gd name="T17" fmla="*/ 2147483647 h 234"/>
                <a:gd name="T18" fmla="*/ 2147483647 w 264"/>
                <a:gd name="T19" fmla="*/ 2147483647 h 234"/>
                <a:gd name="T20" fmla="*/ 2147483647 w 264"/>
                <a:gd name="T21" fmla="*/ 2147483647 h 234"/>
                <a:gd name="T22" fmla="*/ 2147483647 w 264"/>
                <a:gd name="T23" fmla="*/ 2147483647 h 234"/>
                <a:gd name="T24" fmla="*/ 2147483647 w 264"/>
                <a:gd name="T25" fmla="*/ 2147483647 h 234"/>
                <a:gd name="T26" fmla="*/ 2147483647 w 264"/>
                <a:gd name="T27" fmla="*/ 2147483647 h 234"/>
                <a:gd name="T28" fmla="*/ 2147483647 w 264"/>
                <a:gd name="T29" fmla="*/ 2147483647 h 234"/>
                <a:gd name="T30" fmla="*/ 2147483647 w 264"/>
                <a:gd name="T31" fmla="*/ 2147483647 h 234"/>
                <a:gd name="T32" fmla="*/ 2147483647 w 264"/>
                <a:gd name="T33" fmla="*/ 2147483647 h 234"/>
                <a:gd name="T34" fmla="*/ 2147483647 w 264"/>
                <a:gd name="T35" fmla="*/ 2147483647 h 234"/>
                <a:gd name="T36" fmla="*/ 2147483647 w 264"/>
                <a:gd name="T37" fmla="*/ 2147483647 h 234"/>
                <a:gd name="T38" fmla="*/ 2147483647 w 264"/>
                <a:gd name="T39" fmla="*/ 0 h 234"/>
                <a:gd name="T40" fmla="*/ 2147483647 w 264"/>
                <a:gd name="T41" fmla="*/ 0 h 234"/>
                <a:gd name="T42" fmla="*/ 2147483647 w 264"/>
                <a:gd name="T43" fmla="*/ 2147483647 h 234"/>
                <a:gd name="T44" fmla="*/ 0 w 264"/>
                <a:gd name="T45" fmla="*/ 2147483647 h 234"/>
                <a:gd name="T46" fmla="*/ 2147483647 w 264"/>
                <a:gd name="T47" fmla="*/ 2147483647 h 234"/>
                <a:gd name="T48" fmla="*/ 2147483647 w 264"/>
                <a:gd name="T49" fmla="*/ 2147483647 h 234"/>
                <a:gd name="T50" fmla="*/ 2147483647 w 264"/>
                <a:gd name="T51" fmla="*/ 2147483647 h 234"/>
                <a:gd name="T52" fmla="*/ 2147483647 w 264"/>
                <a:gd name="T53" fmla="*/ 2147483647 h 234"/>
                <a:gd name="T54" fmla="*/ 2147483647 w 264"/>
                <a:gd name="T55" fmla="*/ 2147483647 h 234"/>
                <a:gd name="T56" fmla="*/ 2147483647 w 264"/>
                <a:gd name="T57" fmla="*/ 2147483647 h 234"/>
                <a:gd name="T58" fmla="*/ 2147483647 w 264"/>
                <a:gd name="T59" fmla="*/ 2147483647 h 234"/>
                <a:gd name="T60" fmla="*/ 2147483647 w 264"/>
                <a:gd name="T61" fmla="*/ 2147483647 h 234"/>
                <a:gd name="T62" fmla="*/ 2147483647 w 264"/>
                <a:gd name="T63" fmla="*/ 2147483647 h 234"/>
                <a:gd name="T64" fmla="*/ 2147483647 w 264"/>
                <a:gd name="T65" fmla="*/ 2147483647 h 234"/>
                <a:gd name="T66" fmla="*/ 2147483647 w 264"/>
                <a:gd name="T67" fmla="*/ 2147483647 h 234"/>
                <a:gd name="T68" fmla="*/ 2147483647 w 264"/>
                <a:gd name="T69" fmla="*/ 2147483647 h 234"/>
                <a:gd name="T70" fmla="*/ 2147483647 w 264"/>
                <a:gd name="T71" fmla="*/ 2147483647 h 234"/>
                <a:gd name="T72" fmla="*/ 2147483647 w 264"/>
                <a:gd name="T73" fmla="*/ 2147483647 h 234"/>
                <a:gd name="T74" fmla="*/ 2147483647 w 264"/>
                <a:gd name="T75" fmla="*/ 2147483647 h 234"/>
                <a:gd name="T76" fmla="*/ 2147483647 w 264"/>
                <a:gd name="T77" fmla="*/ 2147483647 h 234"/>
                <a:gd name="T78" fmla="*/ 2147483647 w 264"/>
                <a:gd name="T79" fmla="*/ 2147483647 h 234"/>
                <a:gd name="T80" fmla="*/ 2147483647 w 264"/>
                <a:gd name="T81" fmla="*/ 2147483647 h 234"/>
                <a:gd name="T82" fmla="*/ 2147483647 w 264"/>
                <a:gd name="T83" fmla="*/ 2147483647 h 234"/>
                <a:gd name="T84" fmla="*/ 2147483647 w 264"/>
                <a:gd name="T85" fmla="*/ 2147483647 h 234"/>
                <a:gd name="T86" fmla="*/ 2147483647 w 264"/>
                <a:gd name="T87" fmla="*/ 2147483647 h 234"/>
                <a:gd name="T88" fmla="*/ 2147483647 w 264"/>
                <a:gd name="T89" fmla="*/ 2147483647 h 234"/>
                <a:gd name="T90" fmla="*/ 2147483647 w 264"/>
                <a:gd name="T91" fmla="*/ 2147483647 h 234"/>
                <a:gd name="T92" fmla="*/ 2147483647 w 264"/>
                <a:gd name="T93" fmla="*/ 2147483647 h 234"/>
                <a:gd name="T94" fmla="*/ 2147483647 w 264"/>
                <a:gd name="T95" fmla="*/ 2147483647 h 234"/>
                <a:gd name="T96" fmla="*/ 2147483647 w 264"/>
                <a:gd name="T97" fmla="*/ 2147483647 h 234"/>
                <a:gd name="T98" fmla="*/ 2147483647 w 264"/>
                <a:gd name="T99" fmla="*/ 2147483647 h 234"/>
                <a:gd name="T100" fmla="*/ 2147483647 w 264"/>
                <a:gd name="T101" fmla="*/ 2147483647 h 234"/>
                <a:gd name="T102" fmla="*/ 2147483647 w 264"/>
                <a:gd name="T103" fmla="*/ 2147483647 h 234"/>
                <a:gd name="T104" fmla="*/ 2147483647 w 264"/>
                <a:gd name="T105" fmla="*/ 2147483647 h 234"/>
                <a:gd name="T106" fmla="*/ 2147483647 w 264"/>
                <a:gd name="T107" fmla="*/ 2147483647 h 234"/>
                <a:gd name="T108" fmla="*/ 2147483647 w 264"/>
                <a:gd name="T109" fmla="*/ 2147483647 h 234"/>
                <a:gd name="T110" fmla="*/ 2147483647 w 264"/>
                <a:gd name="T111" fmla="*/ 2147483647 h 234"/>
                <a:gd name="T112" fmla="*/ 2147483647 w 264"/>
                <a:gd name="T113" fmla="*/ 2147483647 h 234"/>
                <a:gd name="T114" fmla="*/ 2147483647 w 264"/>
                <a:gd name="T115" fmla="*/ 2147483647 h 234"/>
                <a:gd name="T116" fmla="*/ 2147483647 w 264"/>
                <a:gd name="T117" fmla="*/ 2147483647 h 234"/>
                <a:gd name="T118" fmla="*/ 2147483647 w 264"/>
                <a:gd name="T119" fmla="*/ 2147483647 h 234"/>
                <a:gd name="T120" fmla="*/ 2147483647 w 264"/>
                <a:gd name="T121" fmla="*/ 2147483647 h 234"/>
                <a:gd name="T122" fmla="*/ 2147483647 w 264"/>
                <a:gd name="T123" fmla="*/ 2147483647 h 234"/>
                <a:gd name="T124" fmla="*/ 2147483647 w 264"/>
                <a:gd name="T125" fmla="*/ 2147483647 h 23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4"/>
                <a:gd name="T190" fmla="*/ 0 h 234"/>
                <a:gd name="T191" fmla="*/ 264 w 264"/>
                <a:gd name="T192" fmla="*/ 234 h 23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4" h="234">
                  <a:moveTo>
                    <a:pt x="246" y="78"/>
                  </a:moveTo>
                  <a:lnTo>
                    <a:pt x="228" y="78"/>
                  </a:lnTo>
                  <a:lnTo>
                    <a:pt x="228" y="60"/>
                  </a:lnTo>
                  <a:lnTo>
                    <a:pt x="246" y="42"/>
                  </a:lnTo>
                  <a:lnTo>
                    <a:pt x="246" y="30"/>
                  </a:lnTo>
                  <a:lnTo>
                    <a:pt x="234" y="30"/>
                  </a:lnTo>
                  <a:lnTo>
                    <a:pt x="222" y="36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204" y="30"/>
                  </a:lnTo>
                  <a:lnTo>
                    <a:pt x="192" y="12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20" y="6"/>
                  </a:lnTo>
                  <a:lnTo>
                    <a:pt x="108" y="12"/>
                  </a:lnTo>
                  <a:lnTo>
                    <a:pt x="90" y="6"/>
                  </a:lnTo>
                  <a:lnTo>
                    <a:pt x="66" y="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24"/>
                  </a:lnTo>
                  <a:lnTo>
                    <a:pt x="0" y="30"/>
                  </a:lnTo>
                  <a:lnTo>
                    <a:pt x="12" y="42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60" y="90"/>
                  </a:lnTo>
                  <a:lnTo>
                    <a:pt x="72" y="120"/>
                  </a:lnTo>
                  <a:lnTo>
                    <a:pt x="84" y="132"/>
                  </a:lnTo>
                  <a:lnTo>
                    <a:pt x="96" y="138"/>
                  </a:lnTo>
                  <a:lnTo>
                    <a:pt x="114" y="150"/>
                  </a:lnTo>
                  <a:lnTo>
                    <a:pt x="126" y="156"/>
                  </a:lnTo>
                  <a:lnTo>
                    <a:pt x="132" y="168"/>
                  </a:lnTo>
                  <a:lnTo>
                    <a:pt x="132" y="174"/>
                  </a:lnTo>
                  <a:lnTo>
                    <a:pt x="126" y="180"/>
                  </a:lnTo>
                  <a:lnTo>
                    <a:pt x="138" y="180"/>
                  </a:lnTo>
                  <a:lnTo>
                    <a:pt x="156" y="198"/>
                  </a:lnTo>
                  <a:lnTo>
                    <a:pt x="162" y="210"/>
                  </a:lnTo>
                  <a:lnTo>
                    <a:pt x="174" y="216"/>
                  </a:lnTo>
                  <a:lnTo>
                    <a:pt x="192" y="234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92" y="198"/>
                  </a:lnTo>
                  <a:lnTo>
                    <a:pt x="186" y="192"/>
                  </a:lnTo>
                  <a:lnTo>
                    <a:pt x="186" y="186"/>
                  </a:lnTo>
                  <a:lnTo>
                    <a:pt x="192" y="180"/>
                  </a:lnTo>
                  <a:lnTo>
                    <a:pt x="198" y="180"/>
                  </a:lnTo>
                  <a:lnTo>
                    <a:pt x="204" y="168"/>
                  </a:lnTo>
                  <a:lnTo>
                    <a:pt x="204" y="162"/>
                  </a:lnTo>
                  <a:lnTo>
                    <a:pt x="210" y="156"/>
                  </a:lnTo>
                  <a:lnTo>
                    <a:pt x="228" y="156"/>
                  </a:lnTo>
                  <a:lnTo>
                    <a:pt x="228" y="132"/>
                  </a:lnTo>
                  <a:lnTo>
                    <a:pt x="258" y="132"/>
                  </a:lnTo>
                  <a:lnTo>
                    <a:pt x="258" y="126"/>
                  </a:lnTo>
                  <a:lnTo>
                    <a:pt x="252" y="114"/>
                  </a:lnTo>
                  <a:lnTo>
                    <a:pt x="240" y="102"/>
                  </a:lnTo>
                  <a:lnTo>
                    <a:pt x="264" y="96"/>
                  </a:lnTo>
                  <a:lnTo>
                    <a:pt x="258" y="84"/>
                  </a:lnTo>
                  <a:lnTo>
                    <a:pt x="252" y="78"/>
                  </a:lnTo>
                  <a:lnTo>
                    <a:pt x="246" y="7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84" name="Bolivia" descr="© INSCALE GmbH, 05.05.2010&#10;http://www.presentationload.com/">
              <a:extLst>
                <a:ext uri="{FF2B5EF4-FFF2-40B4-BE49-F238E27FC236}">
                  <a16:creationId xmlns:a16="http://schemas.microsoft.com/office/drawing/2014/main" id="{6D1DBE99-28A9-CEC4-A96D-B65288064F3D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9085" y="3514955"/>
              <a:ext cx="337980" cy="401725"/>
            </a:xfrm>
            <a:custGeom>
              <a:avLst/>
              <a:gdLst>
                <a:gd name="T0" fmla="*/ 2147483647 w 894"/>
                <a:gd name="T1" fmla="*/ 2147483647 h 1056"/>
                <a:gd name="T2" fmla="*/ 2147483647 w 894"/>
                <a:gd name="T3" fmla="*/ 2147483647 h 1056"/>
                <a:gd name="T4" fmla="*/ 2147483647 w 894"/>
                <a:gd name="T5" fmla="*/ 2147483647 h 1056"/>
                <a:gd name="T6" fmla="*/ 2147483647 w 894"/>
                <a:gd name="T7" fmla="*/ 2147483647 h 1056"/>
                <a:gd name="T8" fmla="*/ 2147483647 w 894"/>
                <a:gd name="T9" fmla="*/ 2147483647 h 1056"/>
                <a:gd name="T10" fmla="*/ 2147483647 w 894"/>
                <a:gd name="T11" fmla="*/ 2147483647 h 1056"/>
                <a:gd name="T12" fmla="*/ 2147483647 w 894"/>
                <a:gd name="T13" fmla="*/ 2147483647 h 1056"/>
                <a:gd name="T14" fmla="*/ 2147483647 w 894"/>
                <a:gd name="T15" fmla="*/ 2147483647 h 1056"/>
                <a:gd name="T16" fmla="*/ 2147483647 w 894"/>
                <a:gd name="T17" fmla="*/ 2147483647 h 1056"/>
                <a:gd name="T18" fmla="*/ 2147483647 w 894"/>
                <a:gd name="T19" fmla="*/ 2147483647 h 1056"/>
                <a:gd name="T20" fmla="*/ 2147483647 w 894"/>
                <a:gd name="T21" fmla="*/ 2147483647 h 1056"/>
                <a:gd name="T22" fmla="*/ 2147483647 w 894"/>
                <a:gd name="T23" fmla="*/ 2147483647 h 1056"/>
                <a:gd name="T24" fmla="*/ 2147483647 w 894"/>
                <a:gd name="T25" fmla="*/ 2147483647 h 1056"/>
                <a:gd name="T26" fmla="*/ 2147483647 w 894"/>
                <a:gd name="T27" fmla="*/ 2147483647 h 1056"/>
                <a:gd name="T28" fmla="*/ 2147483647 w 894"/>
                <a:gd name="T29" fmla="*/ 2147483647 h 1056"/>
                <a:gd name="T30" fmla="*/ 2147483647 w 894"/>
                <a:gd name="T31" fmla="*/ 2147483647 h 1056"/>
                <a:gd name="T32" fmla="*/ 2147483647 w 894"/>
                <a:gd name="T33" fmla="*/ 2147483647 h 1056"/>
                <a:gd name="T34" fmla="*/ 2147483647 w 894"/>
                <a:gd name="T35" fmla="*/ 2147483647 h 1056"/>
                <a:gd name="T36" fmla="*/ 2147483647 w 894"/>
                <a:gd name="T37" fmla="*/ 2147483647 h 1056"/>
                <a:gd name="T38" fmla="*/ 2147483647 w 894"/>
                <a:gd name="T39" fmla="*/ 2147483647 h 1056"/>
                <a:gd name="T40" fmla="*/ 2147483647 w 894"/>
                <a:gd name="T41" fmla="*/ 2147483647 h 1056"/>
                <a:gd name="T42" fmla="*/ 2147483647 w 894"/>
                <a:gd name="T43" fmla="*/ 2147483647 h 1056"/>
                <a:gd name="T44" fmla="*/ 2147483647 w 894"/>
                <a:gd name="T45" fmla="*/ 2147483647 h 1056"/>
                <a:gd name="T46" fmla="*/ 2147483647 w 894"/>
                <a:gd name="T47" fmla="*/ 2147483647 h 1056"/>
                <a:gd name="T48" fmla="*/ 0 w 894"/>
                <a:gd name="T49" fmla="*/ 2147483647 h 1056"/>
                <a:gd name="T50" fmla="*/ 2147483647 w 894"/>
                <a:gd name="T51" fmla="*/ 2147483647 h 1056"/>
                <a:gd name="T52" fmla="*/ 2147483647 w 894"/>
                <a:gd name="T53" fmla="*/ 2147483647 h 1056"/>
                <a:gd name="T54" fmla="*/ 2147483647 w 894"/>
                <a:gd name="T55" fmla="*/ 2147483647 h 1056"/>
                <a:gd name="T56" fmla="*/ 2147483647 w 894"/>
                <a:gd name="T57" fmla="*/ 2147483647 h 1056"/>
                <a:gd name="T58" fmla="*/ 2147483647 w 894"/>
                <a:gd name="T59" fmla="*/ 2147483647 h 1056"/>
                <a:gd name="T60" fmla="*/ 2147483647 w 894"/>
                <a:gd name="T61" fmla="*/ 2147483647 h 1056"/>
                <a:gd name="T62" fmla="*/ 2147483647 w 894"/>
                <a:gd name="T63" fmla="*/ 2147483647 h 1056"/>
                <a:gd name="T64" fmla="*/ 2147483647 w 894"/>
                <a:gd name="T65" fmla="*/ 2147483647 h 1056"/>
                <a:gd name="T66" fmla="*/ 2147483647 w 894"/>
                <a:gd name="T67" fmla="*/ 2147483647 h 1056"/>
                <a:gd name="T68" fmla="*/ 2147483647 w 894"/>
                <a:gd name="T69" fmla="*/ 2147483647 h 1056"/>
                <a:gd name="T70" fmla="*/ 2147483647 w 894"/>
                <a:gd name="T71" fmla="*/ 2147483647 h 1056"/>
                <a:gd name="T72" fmla="*/ 2147483647 w 894"/>
                <a:gd name="T73" fmla="*/ 2147483647 h 1056"/>
                <a:gd name="T74" fmla="*/ 2147483647 w 894"/>
                <a:gd name="T75" fmla="*/ 2147483647 h 1056"/>
                <a:gd name="T76" fmla="*/ 2147483647 w 894"/>
                <a:gd name="T77" fmla="*/ 2147483647 h 1056"/>
                <a:gd name="T78" fmla="*/ 2147483647 w 894"/>
                <a:gd name="T79" fmla="*/ 2147483647 h 1056"/>
                <a:gd name="T80" fmla="*/ 2147483647 w 894"/>
                <a:gd name="T81" fmla="*/ 2147483647 h 1056"/>
                <a:gd name="T82" fmla="*/ 2147483647 w 894"/>
                <a:gd name="T83" fmla="*/ 2147483647 h 1056"/>
                <a:gd name="T84" fmla="*/ 2147483647 w 894"/>
                <a:gd name="T85" fmla="*/ 2147483647 h 1056"/>
                <a:gd name="T86" fmla="*/ 2147483647 w 894"/>
                <a:gd name="T87" fmla="*/ 2147483647 h 1056"/>
                <a:gd name="T88" fmla="*/ 2147483647 w 894"/>
                <a:gd name="T89" fmla="*/ 2147483647 h 1056"/>
                <a:gd name="T90" fmla="*/ 2147483647 w 894"/>
                <a:gd name="T91" fmla="*/ 2147483647 h 1056"/>
                <a:gd name="T92" fmla="*/ 2147483647 w 894"/>
                <a:gd name="T93" fmla="*/ 2147483647 h 1056"/>
                <a:gd name="T94" fmla="*/ 2147483647 w 894"/>
                <a:gd name="T95" fmla="*/ 2147483647 h 1056"/>
                <a:gd name="T96" fmla="*/ 2147483647 w 894"/>
                <a:gd name="T97" fmla="*/ 2147483647 h 1056"/>
                <a:gd name="T98" fmla="*/ 2147483647 w 894"/>
                <a:gd name="T99" fmla="*/ 2147483647 h 1056"/>
                <a:gd name="T100" fmla="*/ 2147483647 w 894"/>
                <a:gd name="T101" fmla="*/ 2147483647 h 10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94"/>
                <a:gd name="T154" fmla="*/ 0 h 1056"/>
                <a:gd name="T155" fmla="*/ 894 w 894"/>
                <a:gd name="T156" fmla="*/ 1056 h 105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94" h="1056">
                  <a:moveTo>
                    <a:pt x="882" y="744"/>
                  </a:moveTo>
                  <a:lnTo>
                    <a:pt x="882" y="738"/>
                  </a:lnTo>
                  <a:lnTo>
                    <a:pt x="888" y="732"/>
                  </a:lnTo>
                  <a:lnTo>
                    <a:pt x="888" y="708"/>
                  </a:lnTo>
                  <a:lnTo>
                    <a:pt x="894" y="696"/>
                  </a:lnTo>
                  <a:lnTo>
                    <a:pt x="894" y="684"/>
                  </a:lnTo>
                  <a:lnTo>
                    <a:pt x="882" y="648"/>
                  </a:lnTo>
                  <a:lnTo>
                    <a:pt x="876" y="636"/>
                  </a:lnTo>
                  <a:lnTo>
                    <a:pt x="864" y="624"/>
                  </a:lnTo>
                  <a:lnTo>
                    <a:pt x="840" y="612"/>
                  </a:lnTo>
                  <a:lnTo>
                    <a:pt x="834" y="606"/>
                  </a:lnTo>
                  <a:lnTo>
                    <a:pt x="822" y="600"/>
                  </a:lnTo>
                  <a:lnTo>
                    <a:pt x="816" y="588"/>
                  </a:lnTo>
                  <a:lnTo>
                    <a:pt x="816" y="576"/>
                  </a:lnTo>
                  <a:lnTo>
                    <a:pt x="822" y="558"/>
                  </a:lnTo>
                  <a:lnTo>
                    <a:pt x="822" y="546"/>
                  </a:lnTo>
                  <a:lnTo>
                    <a:pt x="828" y="540"/>
                  </a:lnTo>
                  <a:lnTo>
                    <a:pt x="828" y="534"/>
                  </a:lnTo>
                  <a:lnTo>
                    <a:pt x="768" y="534"/>
                  </a:lnTo>
                  <a:lnTo>
                    <a:pt x="720" y="528"/>
                  </a:lnTo>
                  <a:lnTo>
                    <a:pt x="690" y="522"/>
                  </a:lnTo>
                  <a:lnTo>
                    <a:pt x="684" y="516"/>
                  </a:lnTo>
                  <a:lnTo>
                    <a:pt x="684" y="474"/>
                  </a:lnTo>
                  <a:lnTo>
                    <a:pt x="690" y="462"/>
                  </a:lnTo>
                  <a:lnTo>
                    <a:pt x="684" y="456"/>
                  </a:lnTo>
                  <a:lnTo>
                    <a:pt x="672" y="450"/>
                  </a:lnTo>
                  <a:lnTo>
                    <a:pt x="666" y="438"/>
                  </a:lnTo>
                  <a:lnTo>
                    <a:pt x="660" y="432"/>
                  </a:lnTo>
                  <a:lnTo>
                    <a:pt x="660" y="426"/>
                  </a:lnTo>
                  <a:lnTo>
                    <a:pt x="678" y="426"/>
                  </a:lnTo>
                  <a:lnTo>
                    <a:pt x="678" y="396"/>
                  </a:lnTo>
                  <a:lnTo>
                    <a:pt x="672" y="384"/>
                  </a:lnTo>
                  <a:lnTo>
                    <a:pt x="666" y="378"/>
                  </a:lnTo>
                  <a:lnTo>
                    <a:pt x="660" y="366"/>
                  </a:lnTo>
                  <a:lnTo>
                    <a:pt x="660" y="336"/>
                  </a:lnTo>
                  <a:lnTo>
                    <a:pt x="654" y="330"/>
                  </a:lnTo>
                  <a:lnTo>
                    <a:pt x="648" y="318"/>
                  </a:lnTo>
                  <a:lnTo>
                    <a:pt x="624" y="306"/>
                  </a:lnTo>
                  <a:lnTo>
                    <a:pt x="564" y="306"/>
                  </a:lnTo>
                  <a:lnTo>
                    <a:pt x="558" y="300"/>
                  </a:lnTo>
                  <a:lnTo>
                    <a:pt x="546" y="294"/>
                  </a:lnTo>
                  <a:lnTo>
                    <a:pt x="534" y="282"/>
                  </a:lnTo>
                  <a:lnTo>
                    <a:pt x="534" y="276"/>
                  </a:lnTo>
                  <a:lnTo>
                    <a:pt x="510" y="276"/>
                  </a:lnTo>
                  <a:lnTo>
                    <a:pt x="498" y="270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8" y="240"/>
                  </a:lnTo>
                  <a:lnTo>
                    <a:pt x="468" y="234"/>
                  </a:lnTo>
                  <a:lnTo>
                    <a:pt x="456" y="234"/>
                  </a:lnTo>
                  <a:lnTo>
                    <a:pt x="450" y="240"/>
                  </a:lnTo>
                  <a:lnTo>
                    <a:pt x="438" y="240"/>
                  </a:lnTo>
                  <a:lnTo>
                    <a:pt x="426" y="234"/>
                  </a:lnTo>
                  <a:lnTo>
                    <a:pt x="420" y="222"/>
                  </a:lnTo>
                  <a:lnTo>
                    <a:pt x="414" y="228"/>
                  </a:lnTo>
                  <a:lnTo>
                    <a:pt x="384" y="228"/>
                  </a:lnTo>
                  <a:lnTo>
                    <a:pt x="372" y="222"/>
                  </a:lnTo>
                  <a:lnTo>
                    <a:pt x="366" y="216"/>
                  </a:lnTo>
                  <a:lnTo>
                    <a:pt x="366" y="210"/>
                  </a:lnTo>
                  <a:lnTo>
                    <a:pt x="360" y="198"/>
                  </a:lnTo>
                  <a:lnTo>
                    <a:pt x="360" y="192"/>
                  </a:lnTo>
                  <a:lnTo>
                    <a:pt x="354" y="186"/>
                  </a:lnTo>
                  <a:lnTo>
                    <a:pt x="330" y="186"/>
                  </a:lnTo>
                  <a:lnTo>
                    <a:pt x="324" y="156"/>
                  </a:lnTo>
                  <a:lnTo>
                    <a:pt x="318" y="150"/>
                  </a:lnTo>
                  <a:lnTo>
                    <a:pt x="306" y="144"/>
                  </a:lnTo>
                  <a:lnTo>
                    <a:pt x="294" y="132"/>
                  </a:lnTo>
                  <a:lnTo>
                    <a:pt x="294" y="120"/>
                  </a:lnTo>
                  <a:lnTo>
                    <a:pt x="300" y="114"/>
                  </a:lnTo>
                  <a:lnTo>
                    <a:pt x="300" y="96"/>
                  </a:lnTo>
                  <a:lnTo>
                    <a:pt x="294" y="84"/>
                  </a:lnTo>
                  <a:lnTo>
                    <a:pt x="288" y="78"/>
                  </a:lnTo>
                  <a:lnTo>
                    <a:pt x="288" y="48"/>
                  </a:lnTo>
                  <a:lnTo>
                    <a:pt x="294" y="42"/>
                  </a:lnTo>
                  <a:lnTo>
                    <a:pt x="294" y="36"/>
                  </a:lnTo>
                  <a:lnTo>
                    <a:pt x="300" y="30"/>
                  </a:lnTo>
                  <a:lnTo>
                    <a:pt x="300" y="0"/>
                  </a:lnTo>
                  <a:lnTo>
                    <a:pt x="288" y="0"/>
                  </a:lnTo>
                  <a:lnTo>
                    <a:pt x="276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58" y="0"/>
                  </a:lnTo>
                  <a:lnTo>
                    <a:pt x="246" y="12"/>
                  </a:lnTo>
                  <a:lnTo>
                    <a:pt x="210" y="12"/>
                  </a:lnTo>
                  <a:lnTo>
                    <a:pt x="198" y="18"/>
                  </a:lnTo>
                  <a:lnTo>
                    <a:pt x="192" y="24"/>
                  </a:lnTo>
                  <a:lnTo>
                    <a:pt x="186" y="36"/>
                  </a:lnTo>
                  <a:lnTo>
                    <a:pt x="180" y="42"/>
                  </a:lnTo>
                  <a:lnTo>
                    <a:pt x="180" y="48"/>
                  </a:lnTo>
                  <a:lnTo>
                    <a:pt x="144" y="48"/>
                  </a:lnTo>
                  <a:lnTo>
                    <a:pt x="138" y="78"/>
                  </a:lnTo>
                  <a:lnTo>
                    <a:pt x="102" y="78"/>
                  </a:lnTo>
                  <a:lnTo>
                    <a:pt x="90" y="96"/>
                  </a:lnTo>
                  <a:lnTo>
                    <a:pt x="84" y="102"/>
                  </a:lnTo>
                  <a:lnTo>
                    <a:pt x="60" y="114"/>
                  </a:lnTo>
                  <a:lnTo>
                    <a:pt x="42" y="114"/>
                  </a:lnTo>
                  <a:lnTo>
                    <a:pt x="42" y="108"/>
                  </a:lnTo>
                  <a:lnTo>
                    <a:pt x="36" y="102"/>
                  </a:lnTo>
                  <a:lnTo>
                    <a:pt x="12" y="102"/>
                  </a:lnTo>
                  <a:lnTo>
                    <a:pt x="0" y="96"/>
                  </a:lnTo>
                  <a:lnTo>
                    <a:pt x="0" y="114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62"/>
                  </a:lnTo>
                  <a:lnTo>
                    <a:pt x="42" y="174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66" y="228"/>
                  </a:lnTo>
                  <a:lnTo>
                    <a:pt x="60" y="234"/>
                  </a:lnTo>
                  <a:lnTo>
                    <a:pt x="54" y="246"/>
                  </a:lnTo>
                  <a:lnTo>
                    <a:pt x="48" y="252"/>
                  </a:lnTo>
                  <a:lnTo>
                    <a:pt x="60" y="300"/>
                  </a:lnTo>
                  <a:lnTo>
                    <a:pt x="42" y="330"/>
                  </a:lnTo>
                  <a:lnTo>
                    <a:pt x="48" y="330"/>
                  </a:lnTo>
                  <a:lnTo>
                    <a:pt x="60" y="342"/>
                  </a:lnTo>
                  <a:lnTo>
                    <a:pt x="66" y="354"/>
                  </a:lnTo>
                  <a:lnTo>
                    <a:pt x="66" y="360"/>
                  </a:lnTo>
                  <a:lnTo>
                    <a:pt x="60" y="372"/>
                  </a:lnTo>
                  <a:lnTo>
                    <a:pt x="48" y="384"/>
                  </a:lnTo>
                  <a:lnTo>
                    <a:pt x="36" y="408"/>
                  </a:lnTo>
                  <a:lnTo>
                    <a:pt x="42" y="426"/>
                  </a:lnTo>
                  <a:lnTo>
                    <a:pt x="48" y="438"/>
                  </a:lnTo>
                  <a:lnTo>
                    <a:pt x="54" y="444"/>
                  </a:lnTo>
                  <a:lnTo>
                    <a:pt x="54" y="450"/>
                  </a:lnTo>
                  <a:lnTo>
                    <a:pt x="42" y="468"/>
                  </a:lnTo>
                  <a:lnTo>
                    <a:pt x="54" y="480"/>
                  </a:lnTo>
                  <a:lnTo>
                    <a:pt x="78" y="498"/>
                  </a:lnTo>
                  <a:lnTo>
                    <a:pt x="78" y="516"/>
                  </a:lnTo>
                  <a:lnTo>
                    <a:pt x="102" y="528"/>
                  </a:lnTo>
                  <a:lnTo>
                    <a:pt x="90" y="558"/>
                  </a:lnTo>
                  <a:lnTo>
                    <a:pt x="78" y="546"/>
                  </a:lnTo>
                  <a:lnTo>
                    <a:pt x="78" y="558"/>
                  </a:lnTo>
                  <a:lnTo>
                    <a:pt x="66" y="582"/>
                  </a:lnTo>
                  <a:lnTo>
                    <a:pt x="54" y="588"/>
                  </a:lnTo>
                  <a:lnTo>
                    <a:pt x="36" y="606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60" y="666"/>
                  </a:lnTo>
                  <a:lnTo>
                    <a:pt x="84" y="666"/>
                  </a:lnTo>
                  <a:lnTo>
                    <a:pt x="96" y="744"/>
                  </a:lnTo>
                  <a:lnTo>
                    <a:pt x="108" y="750"/>
                  </a:lnTo>
                  <a:lnTo>
                    <a:pt x="114" y="750"/>
                  </a:lnTo>
                  <a:lnTo>
                    <a:pt x="138" y="762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44" y="822"/>
                  </a:lnTo>
                  <a:lnTo>
                    <a:pt x="138" y="828"/>
                  </a:lnTo>
                  <a:lnTo>
                    <a:pt x="132" y="840"/>
                  </a:lnTo>
                  <a:lnTo>
                    <a:pt x="126" y="846"/>
                  </a:lnTo>
                  <a:lnTo>
                    <a:pt x="126" y="858"/>
                  </a:lnTo>
                  <a:lnTo>
                    <a:pt x="132" y="870"/>
                  </a:lnTo>
                  <a:lnTo>
                    <a:pt x="138" y="876"/>
                  </a:lnTo>
                  <a:lnTo>
                    <a:pt x="138" y="900"/>
                  </a:lnTo>
                  <a:lnTo>
                    <a:pt x="144" y="900"/>
                  </a:lnTo>
                  <a:lnTo>
                    <a:pt x="150" y="906"/>
                  </a:lnTo>
                  <a:lnTo>
                    <a:pt x="162" y="912"/>
                  </a:lnTo>
                  <a:lnTo>
                    <a:pt x="168" y="918"/>
                  </a:lnTo>
                  <a:lnTo>
                    <a:pt x="180" y="924"/>
                  </a:lnTo>
                  <a:lnTo>
                    <a:pt x="186" y="930"/>
                  </a:lnTo>
                  <a:lnTo>
                    <a:pt x="186" y="996"/>
                  </a:lnTo>
                  <a:lnTo>
                    <a:pt x="210" y="1020"/>
                  </a:lnTo>
                  <a:lnTo>
                    <a:pt x="210" y="1044"/>
                  </a:lnTo>
                  <a:lnTo>
                    <a:pt x="216" y="1056"/>
                  </a:lnTo>
                  <a:lnTo>
                    <a:pt x="270" y="1056"/>
                  </a:lnTo>
                  <a:lnTo>
                    <a:pt x="270" y="1026"/>
                  </a:lnTo>
                  <a:lnTo>
                    <a:pt x="282" y="1026"/>
                  </a:lnTo>
                  <a:lnTo>
                    <a:pt x="282" y="1008"/>
                  </a:lnTo>
                  <a:lnTo>
                    <a:pt x="306" y="1002"/>
                  </a:lnTo>
                  <a:lnTo>
                    <a:pt x="318" y="978"/>
                  </a:lnTo>
                  <a:lnTo>
                    <a:pt x="324" y="984"/>
                  </a:lnTo>
                  <a:lnTo>
                    <a:pt x="348" y="996"/>
                  </a:lnTo>
                  <a:lnTo>
                    <a:pt x="360" y="996"/>
                  </a:lnTo>
                  <a:lnTo>
                    <a:pt x="378" y="1002"/>
                  </a:lnTo>
                  <a:lnTo>
                    <a:pt x="432" y="1002"/>
                  </a:lnTo>
                  <a:lnTo>
                    <a:pt x="462" y="1050"/>
                  </a:lnTo>
                  <a:lnTo>
                    <a:pt x="474" y="996"/>
                  </a:lnTo>
                  <a:lnTo>
                    <a:pt x="546" y="990"/>
                  </a:lnTo>
                  <a:lnTo>
                    <a:pt x="582" y="1014"/>
                  </a:lnTo>
                  <a:lnTo>
                    <a:pt x="582" y="996"/>
                  </a:lnTo>
                  <a:lnTo>
                    <a:pt x="594" y="924"/>
                  </a:lnTo>
                  <a:lnTo>
                    <a:pt x="594" y="900"/>
                  </a:lnTo>
                  <a:lnTo>
                    <a:pt x="588" y="894"/>
                  </a:lnTo>
                  <a:lnTo>
                    <a:pt x="588" y="888"/>
                  </a:lnTo>
                  <a:lnTo>
                    <a:pt x="576" y="864"/>
                  </a:lnTo>
                  <a:lnTo>
                    <a:pt x="576" y="852"/>
                  </a:lnTo>
                  <a:lnTo>
                    <a:pt x="582" y="846"/>
                  </a:lnTo>
                  <a:lnTo>
                    <a:pt x="594" y="840"/>
                  </a:lnTo>
                  <a:lnTo>
                    <a:pt x="606" y="828"/>
                  </a:lnTo>
                  <a:lnTo>
                    <a:pt x="612" y="798"/>
                  </a:lnTo>
                  <a:lnTo>
                    <a:pt x="714" y="780"/>
                  </a:lnTo>
                  <a:lnTo>
                    <a:pt x="792" y="768"/>
                  </a:lnTo>
                  <a:lnTo>
                    <a:pt x="846" y="810"/>
                  </a:lnTo>
                  <a:lnTo>
                    <a:pt x="864" y="846"/>
                  </a:lnTo>
                  <a:lnTo>
                    <a:pt x="864" y="840"/>
                  </a:lnTo>
                  <a:lnTo>
                    <a:pt x="870" y="834"/>
                  </a:lnTo>
                  <a:lnTo>
                    <a:pt x="882" y="828"/>
                  </a:lnTo>
                  <a:lnTo>
                    <a:pt x="888" y="822"/>
                  </a:lnTo>
                  <a:lnTo>
                    <a:pt x="876" y="816"/>
                  </a:lnTo>
                  <a:lnTo>
                    <a:pt x="870" y="810"/>
                  </a:lnTo>
                  <a:lnTo>
                    <a:pt x="870" y="786"/>
                  </a:lnTo>
                  <a:lnTo>
                    <a:pt x="876" y="774"/>
                  </a:lnTo>
                  <a:lnTo>
                    <a:pt x="882" y="768"/>
                  </a:lnTo>
                  <a:lnTo>
                    <a:pt x="888" y="756"/>
                  </a:lnTo>
                  <a:lnTo>
                    <a:pt x="882" y="74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85" name="Bhutan" descr="© INSCALE GmbH, 05.05.2010&#10;http://www.presentationload.com/">
              <a:extLst>
                <a:ext uri="{FF2B5EF4-FFF2-40B4-BE49-F238E27FC236}">
                  <a16:creationId xmlns:a16="http://schemas.microsoft.com/office/drawing/2014/main" id="{7EA2F4E9-562D-7E61-EA9B-8F66A1E7137E}"/>
                </a:ext>
              </a:extLst>
            </p:cNvPr>
            <p:cNvSpPr>
              <a:spLocks/>
            </p:cNvSpPr>
            <p:nvPr/>
          </p:nvSpPr>
          <p:spPr bwMode="gray">
            <a:xfrm>
              <a:off x="6562717" y="2352770"/>
              <a:ext cx="88942" cy="50401"/>
            </a:xfrm>
            <a:custGeom>
              <a:avLst/>
              <a:gdLst>
                <a:gd name="T0" fmla="*/ 2147483647 w 234"/>
                <a:gd name="T1" fmla="*/ 2147483647 h 132"/>
                <a:gd name="T2" fmla="*/ 2147483647 w 234"/>
                <a:gd name="T3" fmla="*/ 2147483647 h 132"/>
                <a:gd name="T4" fmla="*/ 2147483647 w 234"/>
                <a:gd name="T5" fmla="*/ 2147483647 h 132"/>
                <a:gd name="T6" fmla="*/ 2147483647 w 234"/>
                <a:gd name="T7" fmla="*/ 2147483647 h 132"/>
                <a:gd name="T8" fmla="*/ 2147483647 w 234"/>
                <a:gd name="T9" fmla="*/ 2147483647 h 132"/>
                <a:gd name="T10" fmla="*/ 2147483647 w 234"/>
                <a:gd name="T11" fmla="*/ 2147483647 h 132"/>
                <a:gd name="T12" fmla="*/ 2147483647 w 234"/>
                <a:gd name="T13" fmla="*/ 2147483647 h 132"/>
                <a:gd name="T14" fmla="*/ 2147483647 w 234"/>
                <a:gd name="T15" fmla="*/ 2147483647 h 132"/>
                <a:gd name="T16" fmla="*/ 2147483647 w 234"/>
                <a:gd name="T17" fmla="*/ 2147483647 h 132"/>
                <a:gd name="T18" fmla="*/ 2147483647 w 234"/>
                <a:gd name="T19" fmla="*/ 2147483647 h 132"/>
                <a:gd name="T20" fmla="*/ 2147483647 w 234"/>
                <a:gd name="T21" fmla="*/ 2147483647 h 132"/>
                <a:gd name="T22" fmla="*/ 2147483647 w 234"/>
                <a:gd name="T23" fmla="*/ 2147483647 h 132"/>
                <a:gd name="T24" fmla="*/ 2147483647 w 234"/>
                <a:gd name="T25" fmla="*/ 2147483647 h 132"/>
                <a:gd name="T26" fmla="*/ 2147483647 w 234"/>
                <a:gd name="T27" fmla="*/ 2147483647 h 132"/>
                <a:gd name="T28" fmla="*/ 2147483647 w 234"/>
                <a:gd name="T29" fmla="*/ 2147483647 h 132"/>
                <a:gd name="T30" fmla="*/ 2147483647 w 234"/>
                <a:gd name="T31" fmla="*/ 2147483647 h 132"/>
                <a:gd name="T32" fmla="*/ 2147483647 w 234"/>
                <a:gd name="T33" fmla="*/ 2147483647 h 132"/>
                <a:gd name="T34" fmla="*/ 2147483647 w 234"/>
                <a:gd name="T35" fmla="*/ 2147483647 h 132"/>
                <a:gd name="T36" fmla="*/ 2147483647 w 234"/>
                <a:gd name="T37" fmla="*/ 2147483647 h 132"/>
                <a:gd name="T38" fmla="*/ 2147483647 w 234"/>
                <a:gd name="T39" fmla="*/ 2147483647 h 132"/>
                <a:gd name="T40" fmla="*/ 2147483647 w 234"/>
                <a:gd name="T41" fmla="*/ 2147483647 h 132"/>
                <a:gd name="T42" fmla="*/ 2147483647 w 234"/>
                <a:gd name="T43" fmla="*/ 2147483647 h 132"/>
                <a:gd name="T44" fmla="*/ 2147483647 w 234"/>
                <a:gd name="T45" fmla="*/ 2147483647 h 132"/>
                <a:gd name="T46" fmla="*/ 2147483647 w 234"/>
                <a:gd name="T47" fmla="*/ 2147483647 h 132"/>
                <a:gd name="T48" fmla="*/ 2147483647 w 234"/>
                <a:gd name="T49" fmla="*/ 2147483647 h 132"/>
                <a:gd name="T50" fmla="*/ 2147483647 w 234"/>
                <a:gd name="T51" fmla="*/ 2147483647 h 132"/>
                <a:gd name="T52" fmla="*/ 2147483647 w 234"/>
                <a:gd name="T53" fmla="*/ 2147483647 h 132"/>
                <a:gd name="T54" fmla="*/ 2147483647 w 234"/>
                <a:gd name="T55" fmla="*/ 2147483647 h 132"/>
                <a:gd name="T56" fmla="*/ 2147483647 w 234"/>
                <a:gd name="T57" fmla="*/ 2147483647 h 132"/>
                <a:gd name="T58" fmla="*/ 2147483647 w 234"/>
                <a:gd name="T59" fmla="*/ 0 h 132"/>
                <a:gd name="T60" fmla="*/ 2147483647 w 234"/>
                <a:gd name="T61" fmla="*/ 0 h 132"/>
                <a:gd name="T62" fmla="*/ 2147483647 w 234"/>
                <a:gd name="T63" fmla="*/ 2147483647 h 132"/>
                <a:gd name="T64" fmla="*/ 2147483647 w 234"/>
                <a:gd name="T65" fmla="*/ 2147483647 h 132"/>
                <a:gd name="T66" fmla="*/ 2147483647 w 234"/>
                <a:gd name="T67" fmla="*/ 2147483647 h 132"/>
                <a:gd name="T68" fmla="*/ 2147483647 w 234"/>
                <a:gd name="T69" fmla="*/ 2147483647 h 132"/>
                <a:gd name="T70" fmla="*/ 2147483647 w 234"/>
                <a:gd name="T71" fmla="*/ 2147483647 h 132"/>
                <a:gd name="T72" fmla="*/ 2147483647 w 234"/>
                <a:gd name="T73" fmla="*/ 2147483647 h 132"/>
                <a:gd name="T74" fmla="*/ 2147483647 w 234"/>
                <a:gd name="T75" fmla="*/ 2147483647 h 132"/>
                <a:gd name="T76" fmla="*/ 0 w 234"/>
                <a:gd name="T77" fmla="*/ 2147483647 h 132"/>
                <a:gd name="T78" fmla="*/ 0 w 234"/>
                <a:gd name="T79" fmla="*/ 2147483647 h 132"/>
                <a:gd name="T80" fmla="*/ 2147483647 w 234"/>
                <a:gd name="T81" fmla="*/ 2147483647 h 132"/>
                <a:gd name="T82" fmla="*/ 2147483647 w 234"/>
                <a:gd name="T83" fmla="*/ 2147483647 h 132"/>
                <a:gd name="T84" fmla="*/ 2147483647 w 234"/>
                <a:gd name="T85" fmla="*/ 2147483647 h 132"/>
                <a:gd name="T86" fmla="*/ 2147483647 w 234"/>
                <a:gd name="T87" fmla="*/ 2147483647 h 132"/>
                <a:gd name="T88" fmla="*/ 2147483647 w 234"/>
                <a:gd name="T89" fmla="*/ 2147483647 h 132"/>
                <a:gd name="T90" fmla="*/ 2147483647 w 234"/>
                <a:gd name="T91" fmla="*/ 2147483647 h 132"/>
                <a:gd name="T92" fmla="*/ 2147483647 w 234"/>
                <a:gd name="T93" fmla="*/ 2147483647 h 1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4"/>
                <a:gd name="T142" fmla="*/ 0 h 132"/>
                <a:gd name="T143" fmla="*/ 234 w 234"/>
                <a:gd name="T144" fmla="*/ 132 h 13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4" h="132">
                  <a:moveTo>
                    <a:pt x="78" y="132"/>
                  </a:moveTo>
                  <a:lnTo>
                    <a:pt x="90" y="132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26" y="120"/>
                  </a:lnTo>
                  <a:lnTo>
                    <a:pt x="138" y="126"/>
                  </a:lnTo>
                  <a:lnTo>
                    <a:pt x="168" y="126"/>
                  </a:lnTo>
                  <a:lnTo>
                    <a:pt x="180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10" y="126"/>
                  </a:lnTo>
                  <a:lnTo>
                    <a:pt x="234" y="114"/>
                  </a:lnTo>
                  <a:lnTo>
                    <a:pt x="234" y="108"/>
                  </a:lnTo>
                  <a:lnTo>
                    <a:pt x="222" y="96"/>
                  </a:lnTo>
                  <a:lnTo>
                    <a:pt x="222" y="72"/>
                  </a:lnTo>
                  <a:lnTo>
                    <a:pt x="198" y="7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62" y="12"/>
                  </a:lnTo>
                  <a:lnTo>
                    <a:pt x="150" y="12"/>
                  </a:lnTo>
                  <a:lnTo>
                    <a:pt x="138" y="18"/>
                  </a:lnTo>
                  <a:lnTo>
                    <a:pt x="126" y="18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30"/>
                  </a:lnTo>
                  <a:lnTo>
                    <a:pt x="102" y="6"/>
                  </a:lnTo>
                  <a:lnTo>
                    <a:pt x="78" y="6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48" y="12"/>
                  </a:lnTo>
                  <a:lnTo>
                    <a:pt x="36" y="24"/>
                  </a:lnTo>
                  <a:lnTo>
                    <a:pt x="30" y="36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18" y="108"/>
                  </a:lnTo>
                  <a:lnTo>
                    <a:pt x="42" y="120"/>
                  </a:lnTo>
                  <a:lnTo>
                    <a:pt x="54" y="120"/>
                  </a:lnTo>
                  <a:lnTo>
                    <a:pt x="54" y="114"/>
                  </a:lnTo>
                  <a:lnTo>
                    <a:pt x="54" y="120"/>
                  </a:lnTo>
                  <a:lnTo>
                    <a:pt x="66" y="132"/>
                  </a:lnTo>
                  <a:lnTo>
                    <a:pt x="78" y="1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86" name="Benin" descr="© INSCALE GmbH, 05.05.2010&#10;http://www.presentationload.com/">
              <a:extLst>
                <a:ext uri="{FF2B5EF4-FFF2-40B4-BE49-F238E27FC236}">
                  <a16:creationId xmlns:a16="http://schemas.microsoft.com/office/drawing/2014/main" id="{0AB85613-6F35-92DA-0837-E4982B228D52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6145" y="2840473"/>
              <a:ext cx="84496" cy="188262"/>
            </a:xfrm>
            <a:custGeom>
              <a:avLst/>
              <a:gdLst>
                <a:gd name="T0" fmla="*/ 2147483647 w 222"/>
                <a:gd name="T1" fmla="*/ 2147483647 h 498"/>
                <a:gd name="T2" fmla="*/ 2147483647 w 222"/>
                <a:gd name="T3" fmla="*/ 2147483647 h 498"/>
                <a:gd name="T4" fmla="*/ 2147483647 w 222"/>
                <a:gd name="T5" fmla="*/ 2147483647 h 498"/>
                <a:gd name="T6" fmla="*/ 2147483647 w 222"/>
                <a:gd name="T7" fmla="*/ 2147483647 h 498"/>
                <a:gd name="T8" fmla="*/ 2147483647 w 222"/>
                <a:gd name="T9" fmla="*/ 2147483647 h 498"/>
                <a:gd name="T10" fmla="*/ 2147483647 w 222"/>
                <a:gd name="T11" fmla="*/ 2147483647 h 498"/>
                <a:gd name="T12" fmla="*/ 2147483647 w 222"/>
                <a:gd name="T13" fmla="*/ 2147483647 h 498"/>
                <a:gd name="T14" fmla="*/ 2147483647 w 222"/>
                <a:gd name="T15" fmla="*/ 2147483647 h 498"/>
                <a:gd name="T16" fmla="*/ 2147483647 w 222"/>
                <a:gd name="T17" fmla="*/ 2147483647 h 498"/>
                <a:gd name="T18" fmla="*/ 2147483647 w 222"/>
                <a:gd name="T19" fmla="*/ 2147483647 h 498"/>
                <a:gd name="T20" fmla="*/ 2147483647 w 222"/>
                <a:gd name="T21" fmla="*/ 2147483647 h 498"/>
                <a:gd name="T22" fmla="*/ 2147483647 w 222"/>
                <a:gd name="T23" fmla="*/ 2147483647 h 498"/>
                <a:gd name="T24" fmla="*/ 2147483647 w 222"/>
                <a:gd name="T25" fmla="*/ 2147483647 h 498"/>
                <a:gd name="T26" fmla="*/ 2147483647 w 222"/>
                <a:gd name="T27" fmla="*/ 2147483647 h 498"/>
                <a:gd name="T28" fmla="*/ 2147483647 w 222"/>
                <a:gd name="T29" fmla="*/ 2147483647 h 498"/>
                <a:gd name="T30" fmla="*/ 2147483647 w 222"/>
                <a:gd name="T31" fmla="*/ 2147483647 h 498"/>
                <a:gd name="T32" fmla="*/ 2147483647 w 222"/>
                <a:gd name="T33" fmla="*/ 2147483647 h 498"/>
                <a:gd name="T34" fmla="*/ 2147483647 w 222"/>
                <a:gd name="T35" fmla="*/ 2147483647 h 498"/>
                <a:gd name="T36" fmla="*/ 2147483647 w 222"/>
                <a:gd name="T37" fmla="*/ 2147483647 h 498"/>
                <a:gd name="T38" fmla="*/ 2147483647 w 222"/>
                <a:gd name="T39" fmla="*/ 2147483647 h 498"/>
                <a:gd name="T40" fmla="*/ 2147483647 w 222"/>
                <a:gd name="T41" fmla="*/ 2147483647 h 498"/>
                <a:gd name="T42" fmla="*/ 2147483647 w 222"/>
                <a:gd name="T43" fmla="*/ 2147483647 h 498"/>
                <a:gd name="T44" fmla="*/ 2147483647 w 222"/>
                <a:gd name="T45" fmla="*/ 2147483647 h 498"/>
                <a:gd name="T46" fmla="*/ 0 w 222"/>
                <a:gd name="T47" fmla="*/ 2147483647 h 498"/>
                <a:gd name="T48" fmla="*/ 2147483647 w 222"/>
                <a:gd name="T49" fmla="*/ 2147483647 h 498"/>
                <a:gd name="T50" fmla="*/ 2147483647 w 222"/>
                <a:gd name="T51" fmla="*/ 2147483647 h 498"/>
                <a:gd name="T52" fmla="*/ 2147483647 w 222"/>
                <a:gd name="T53" fmla="*/ 2147483647 h 498"/>
                <a:gd name="T54" fmla="*/ 2147483647 w 222"/>
                <a:gd name="T55" fmla="*/ 2147483647 h 498"/>
                <a:gd name="T56" fmla="*/ 2147483647 w 222"/>
                <a:gd name="T57" fmla="*/ 2147483647 h 498"/>
                <a:gd name="T58" fmla="*/ 2147483647 w 222"/>
                <a:gd name="T59" fmla="*/ 2147483647 h 498"/>
                <a:gd name="T60" fmla="*/ 2147483647 w 222"/>
                <a:gd name="T61" fmla="*/ 2147483647 h 498"/>
                <a:gd name="T62" fmla="*/ 2147483647 w 222"/>
                <a:gd name="T63" fmla="*/ 2147483647 h 498"/>
                <a:gd name="T64" fmla="*/ 2147483647 w 222"/>
                <a:gd name="T65" fmla="*/ 2147483647 h 498"/>
                <a:gd name="T66" fmla="*/ 2147483647 w 222"/>
                <a:gd name="T67" fmla="*/ 2147483647 h 498"/>
                <a:gd name="T68" fmla="*/ 2147483647 w 222"/>
                <a:gd name="T69" fmla="*/ 2147483647 h 49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22"/>
                <a:gd name="T106" fmla="*/ 0 h 498"/>
                <a:gd name="T107" fmla="*/ 222 w 222"/>
                <a:gd name="T108" fmla="*/ 498 h 49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22" h="498">
                  <a:moveTo>
                    <a:pt x="138" y="372"/>
                  </a:moveTo>
                  <a:lnTo>
                    <a:pt x="144" y="342"/>
                  </a:lnTo>
                  <a:lnTo>
                    <a:pt x="138" y="306"/>
                  </a:lnTo>
                  <a:lnTo>
                    <a:pt x="144" y="276"/>
                  </a:lnTo>
                  <a:lnTo>
                    <a:pt x="162" y="276"/>
                  </a:lnTo>
                  <a:lnTo>
                    <a:pt x="174" y="25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86" y="204"/>
                  </a:lnTo>
                  <a:lnTo>
                    <a:pt x="198" y="198"/>
                  </a:lnTo>
                  <a:lnTo>
                    <a:pt x="198" y="156"/>
                  </a:lnTo>
                  <a:lnTo>
                    <a:pt x="210" y="150"/>
                  </a:lnTo>
                  <a:lnTo>
                    <a:pt x="216" y="150"/>
                  </a:lnTo>
                  <a:lnTo>
                    <a:pt x="222" y="144"/>
                  </a:lnTo>
                  <a:lnTo>
                    <a:pt x="222" y="132"/>
                  </a:lnTo>
                  <a:lnTo>
                    <a:pt x="216" y="126"/>
                  </a:lnTo>
                  <a:lnTo>
                    <a:pt x="216" y="114"/>
                  </a:lnTo>
                  <a:lnTo>
                    <a:pt x="210" y="102"/>
                  </a:lnTo>
                  <a:lnTo>
                    <a:pt x="204" y="96"/>
                  </a:lnTo>
                  <a:lnTo>
                    <a:pt x="192" y="72"/>
                  </a:lnTo>
                  <a:lnTo>
                    <a:pt x="198" y="66"/>
                  </a:lnTo>
                  <a:lnTo>
                    <a:pt x="198" y="60"/>
                  </a:lnTo>
                  <a:lnTo>
                    <a:pt x="204" y="48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14" y="12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14" y="42"/>
                  </a:lnTo>
                  <a:lnTo>
                    <a:pt x="108" y="60"/>
                  </a:lnTo>
                  <a:lnTo>
                    <a:pt x="96" y="6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78"/>
                  </a:lnTo>
                  <a:lnTo>
                    <a:pt x="78" y="72"/>
                  </a:lnTo>
                  <a:lnTo>
                    <a:pt x="48" y="72"/>
                  </a:lnTo>
                  <a:lnTo>
                    <a:pt x="30" y="90"/>
                  </a:lnTo>
                  <a:lnTo>
                    <a:pt x="24" y="102"/>
                  </a:lnTo>
                  <a:lnTo>
                    <a:pt x="12" y="102"/>
                  </a:lnTo>
                  <a:lnTo>
                    <a:pt x="6" y="114"/>
                  </a:lnTo>
                  <a:lnTo>
                    <a:pt x="0" y="132"/>
                  </a:lnTo>
                  <a:lnTo>
                    <a:pt x="0" y="162"/>
                  </a:lnTo>
                  <a:lnTo>
                    <a:pt x="12" y="168"/>
                  </a:lnTo>
                  <a:lnTo>
                    <a:pt x="42" y="198"/>
                  </a:lnTo>
                  <a:lnTo>
                    <a:pt x="42" y="240"/>
                  </a:lnTo>
                  <a:lnTo>
                    <a:pt x="54" y="252"/>
                  </a:lnTo>
                  <a:lnTo>
                    <a:pt x="60" y="264"/>
                  </a:lnTo>
                  <a:lnTo>
                    <a:pt x="60" y="294"/>
                  </a:lnTo>
                  <a:lnTo>
                    <a:pt x="66" y="306"/>
                  </a:lnTo>
                  <a:lnTo>
                    <a:pt x="54" y="318"/>
                  </a:lnTo>
                  <a:lnTo>
                    <a:pt x="54" y="378"/>
                  </a:lnTo>
                  <a:lnTo>
                    <a:pt x="66" y="390"/>
                  </a:lnTo>
                  <a:lnTo>
                    <a:pt x="54" y="396"/>
                  </a:lnTo>
                  <a:lnTo>
                    <a:pt x="60" y="462"/>
                  </a:lnTo>
                  <a:lnTo>
                    <a:pt x="60" y="468"/>
                  </a:lnTo>
                  <a:lnTo>
                    <a:pt x="72" y="480"/>
                  </a:lnTo>
                  <a:lnTo>
                    <a:pt x="72" y="492"/>
                  </a:lnTo>
                  <a:lnTo>
                    <a:pt x="84" y="492"/>
                  </a:lnTo>
                  <a:lnTo>
                    <a:pt x="96" y="498"/>
                  </a:lnTo>
                  <a:lnTo>
                    <a:pt x="108" y="498"/>
                  </a:lnTo>
                  <a:lnTo>
                    <a:pt x="120" y="474"/>
                  </a:lnTo>
                  <a:lnTo>
                    <a:pt x="126" y="480"/>
                  </a:lnTo>
                  <a:lnTo>
                    <a:pt x="138" y="486"/>
                  </a:lnTo>
                  <a:lnTo>
                    <a:pt x="138" y="37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87" name="Belize" descr="© INSCALE GmbH, 05.05.2010&#10;http://www.presentationload.com/">
              <a:extLst>
                <a:ext uri="{FF2B5EF4-FFF2-40B4-BE49-F238E27FC236}">
                  <a16:creationId xmlns:a16="http://schemas.microsoft.com/office/drawing/2014/main" id="{B8E45C96-85A8-A5AD-4C22-6CDDE2A66666}"/>
                </a:ext>
              </a:extLst>
            </p:cNvPr>
            <p:cNvSpPr>
              <a:spLocks/>
            </p:cNvSpPr>
            <p:nvPr/>
          </p:nvSpPr>
          <p:spPr bwMode="gray">
            <a:xfrm>
              <a:off x="1854703" y="2653693"/>
              <a:ext cx="41506" cy="80048"/>
            </a:xfrm>
            <a:custGeom>
              <a:avLst/>
              <a:gdLst>
                <a:gd name="T0" fmla="*/ 2147483647 w 108"/>
                <a:gd name="T1" fmla="*/ 2147483647 h 210"/>
                <a:gd name="T2" fmla="*/ 2147483647 w 108"/>
                <a:gd name="T3" fmla="*/ 2147483647 h 210"/>
                <a:gd name="T4" fmla="*/ 2147483647 w 108"/>
                <a:gd name="T5" fmla="*/ 2147483647 h 210"/>
                <a:gd name="T6" fmla="*/ 2147483647 w 108"/>
                <a:gd name="T7" fmla="*/ 2147483647 h 210"/>
                <a:gd name="T8" fmla="*/ 2147483647 w 108"/>
                <a:gd name="T9" fmla="*/ 2147483647 h 210"/>
                <a:gd name="T10" fmla="*/ 2147483647 w 108"/>
                <a:gd name="T11" fmla="*/ 0 h 210"/>
                <a:gd name="T12" fmla="*/ 2147483647 w 108"/>
                <a:gd name="T13" fmla="*/ 2147483647 h 210"/>
                <a:gd name="T14" fmla="*/ 2147483647 w 108"/>
                <a:gd name="T15" fmla="*/ 2147483647 h 210"/>
                <a:gd name="T16" fmla="*/ 2147483647 w 108"/>
                <a:gd name="T17" fmla="*/ 2147483647 h 210"/>
                <a:gd name="T18" fmla="*/ 2147483647 w 108"/>
                <a:gd name="T19" fmla="*/ 2147483647 h 210"/>
                <a:gd name="T20" fmla="*/ 2147483647 w 108"/>
                <a:gd name="T21" fmla="*/ 2147483647 h 210"/>
                <a:gd name="T22" fmla="*/ 2147483647 w 108"/>
                <a:gd name="T23" fmla="*/ 2147483647 h 210"/>
                <a:gd name="T24" fmla="*/ 2147483647 w 108"/>
                <a:gd name="T25" fmla="*/ 2147483647 h 210"/>
                <a:gd name="T26" fmla="*/ 2147483647 w 108"/>
                <a:gd name="T27" fmla="*/ 2147483647 h 210"/>
                <a:gd name="T28" fmla="*/ 2147483647 w 108"/>
                <a:gd name="T29" fmla="*/ 2147483647 h 210"/>
                <a:gd name="T30" fmla="*/ 2147483647 w 108"/>
                <a:gd name="T31" fmla="*/ 2147483647 h 210"/>
                <a:gd name="T32" fmla="*/ 2147483647 w 108"/>
                <a:gd name="T33" fmla="*/ 2147483647 h 210"/>
                <a:gd name="T34" fmla="*/ 2147483647 w 108"/>
                <a:gd name="T35" fmla="*/ 2147483647 h 210"/>
                <a:gd name="T36" fmla="*/ 0 w 108"/>
                <a:gd name="T37" fmla="*/ 2147483647 h 210"/>
                <a:gd name="T38" fmla="*/ 2147483647 w 108"/>
                <a:gd name="T39" fmla="*/ 2147483647 h 210"/>
                <a:gd name="T40" fmla="*/ 2147483647 w 108"/>
                <a:gd name="T41" fmla="*/ 2147483647 h 210"/>
                <a:gd name="T42" fmla="*/ 2147483647 w 108"/>
                <a:gd name="T43" fmla="*/ 2147483647 h 210"/>
                <a:gd name="T44" fmla="*/ 2147483647 w 108"/>
                <a:gd name="T45" fmla="*/ 2147483647 h 210"/>
                <a:gd name="T46" fmla="*/ 2147483647 w 108"/>
                <a:gd name="T47" fmla="*/ 2147483647 h 210"/>
                <a:gd name="T48" fmla="*/ 2147483647 w 108"/>
                <a:gd name="T49" fmla="*/ 2147483647 h 210"/>
                <a:gd name="T50" fmla="*/ 2147483647 w 108"/>
                <a:gd name="T51" fmla="*/ 2147483647 h 210"/>
                <a:gd name="T52" fmla="*/ 2147483647 w 108"/>
                <a:gd name="T53" fmla="*/ 2147483647 h 210"/>
                <a:gd name="T54" fmla="*/ 2147483647 w 108"/>
                <a:gd name="T55" fmla="*/ 2147483647 h 2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08"/>
                <a:gd name="T85" fmla="*/ 0 h 210"/>
                <a:gd name="T86" fmla="*/ 108 w 108"/>
                <a:gd name="T87" fmla="*/ 210 h 2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08" h="210">
                  <a:moveTo>
                    <a:pt x="108" y="30"/>
                  </a:moveTo>
                  <a:lnTo>
                    <a:pt x="108" y="24"/>
                  </a:lnTo>
                  <a:lnTo>
                    <a:pt x="102" y="24"/>
                  </a:lnTo>
                  <a:lnTo>
                    <a:pt x="90" y="18"/>
                  </a:lnTo>
                  <a:lnTo>
                    <a:pt x="84" y="12"/>
                  </a:lnTo>
                  <a:lnTo>
                    <a:pt x="78" y="0"/>
                  </a:lnTo>
                  <a:lnTo>
                    <a:pt x="78" y="6"/>
                  </a:lnTo>
                  <a:lnTo>
                    <a:pt x="72" y="12"/>
                  </a:lnTo>
                  <a:lnTo>
                    <a:pt x="72" y="24"/>
                  </a:lnTo>
                  <a:lnTo>
                    <a:pt x="66" y="36"/>
                  </a:lnTo>
                  <a:lnTo>
                    <a:pt x="54" y="42"/>
                  </a:lnTo>
                  <a:lnTo>
                    <a:pt x="48" y="48"/>
                  </a:lnTo>
                  <a:lnTo>
                    <a:pt x="42" y="48"/>
                  </a:lnTo>
                  <a:lnTo>
                    <a:pt x="42" y="42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0" y="210"/>
                  </a:lnTo>
                  <a:lnTo>
                    <a:pt x="30" y="210"/>
                  </a:lnTo>
                  <a:lnTo>
                    <a:pt x="42" y="168"/>
                  </a:lnTo>
                  <a:lnTo>
                    <a:pt x="60" y="174"/>
                  </a:lnTo>
                  <a:lnTo>
                    <a:pt x="84" y="150"/>
                  </a:lnTo>
                  <a:lnTo>
                    <a:pt x="84" y="90"/>
                  </a:lnTo>
                  <a:lnTo>
                    <a:pt x="90" y="78"/>
                  </a:lnTo>
                  <a:lnTo>
                    <a:pt x="96" y="60"/>
                  </a:lnTo>
                  <a:lnTo>
                    <a:pt x="108" y="36"/>
                  </a:lnTo>
                  <a:lnTo>
                    <a:pt x="108" y="3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88" name="Belgium" descr="© INSCALE GmbH, 05.05.2010&#10;http://www.presentationload.com/">
              <a:extLst>
                <a:ext uri="{FF2B5EF4-FFF2-40B4-BE49-F238E27FC236}">
                  <a16:creationId xmlns:a16="http://schemas.microsoft.com/office/drawing/2014/main" id="{B9BF7BCD-C648-4496-844F-1634CF884A3D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6193" y="1654570"/>
              <a:ext cx="84496" cy="57813"/>
            </a:xfrm>
            <a:custGeom>
              <a:avLst/>
              <a:gdLst>
                <a:gd name="T0" fmla="*/ 0 w 222"/>
                <a:gd name="T1" fmla="*/ 2147483647 h 150"/>
                <a:gd name="T2" fmla="*/ 2147483647 w 222"/>
                <a:gd name="T3" fmla="*/ 2147483647 h 150"/>
                <a:gd name="T4" fmla="*/ 2147483647 w 222"/>
                <a:gd name="T5" fmla="*/ 2147483647 h 150"/>
                <a:gd name="T6" fmla="*/ 2147483647 w 222"/>
                <a:gd name="T7" fmla="*/ 2147483647 h 150"/>
                <a:gd name="T8" fmla="*/ 2147483647 w 222"/>
                <a:gd name="T9" fmla="*/ 2147483647 h 150"/>
                <a:gd name="T10" fmla="*/ 2147483647 w 222"/>
                <a:gd name="T11" fmla="*/ 2147483647 h 150"/>
                <a:gd name="T12" fmla="*/ 2147483647 w 222"/>
                <a:gd name="T13" fmla="*/ 2147483647 h 150"/>
                <a:gd name="T14" fmla="*/ 2147483647 w 222"/>
                <a:gd name="T15" fmla="*/ 2147483647 h 150"/>
                <a:gd name="T16" fmla="*/ 2147483647 w 222"/>
                <a:gd name="T17" fmla="*/ 2147483647 h 150"/>
                <a:gd name="T18" fmla="*/ 2147483647 w 222"/>
                <a:gd name="T19" fmla="*/ 2147483647 h 150"/>
                <a:gd name="T20" fmla="*/ 2147483647 w 222"/>
                <a:gd name="T21" fmla="*/ 2147483647 h 150"/>
                <a:gd name="T22" fmla="*/ 2147483647 w 222"/>
                <a:gd name="T23" fmla="*/ 2147483647 h 150"/>
                <a:gd name="T24" fmla="*/ 2147483647 w 222"/>
                <a:gd name="T25" fmla="*/ 2147483647 h 150"/>
                <a:gd name="T26" fmla="*/ 2147483647 w 222"/>
                <a:gd name="T27" fmla="*/ 2147483647 h 150"/>
                <a:gd name="T28" fmla="*/ 2147483647 w 222"/>
                <a:gd name="T29" fmla="*/ 2147483647 h 150"/>
                <a:gd name="T30" fmla="*/ 2147483647 w 222"/>
                <a:gd name="T31" fmla="*/ 2147483647 h 150"/>
                <a:gd name="T32" fmla="*/ 2147483647 w 222"/>
                <a:gd name="T33" fmla="*/ 2147483647 h 150"/>
                <a:gd name="T34" fmla="*/ 2147483647 w 222"/>
                <a:gd name="T35" fmla="*/ 2147483647 h 150"/>
                <a:gd name="T36" fmla="*/ 2147483647 w 222"/>
                <a:gd name="T37" fmla="*/ 2147483647 h 150"/>
                <a:gd name="T38" fmla="*/ 2147483647 w 222"/>
                <a:gd name="T39" fmla="*/ 2147483647 h 150"/>
                <a:gd name="T40" fmla="*/ 2147483647 w 222"/>
                <a:gd name="T41" fmla="*/ 2147483647 h 150"/>
                <a:gd name="T42" fmla="*/ 2147483647 w 222"/>
                <a:gd name="T43" fmla="*/ 2147483647 h 150"/>
                <a:gd name="T44" fmla="*/ 2147483647 w 222"/>
                <a:gd name="T45" fmla="*/ 2147483647 h 150"/>
                <a:gd name="T46" fmla="*/ 2147483647 w 222"/>
                <a:gd name="T47" fmla="*/ 2147483647 h 150"/>
                <a:gd name="T48" fmla="*/ 2147483647 w 222"/>
                <a:gd name="T49" fmla="*/ 2147483647 h 150"/>
                <a:gd name="T50" fmla="*/ 2147483647 w 222"/>
                <a:gd name="T51" fmla="*/ 2147483647 h 150"/>
                <a:gd name="T52" fmla="*/ 2147483647 w 222"/>
                <a:gd name="T53" fmla="*/ 2147483647 h 150"/>
                <a:gd name="T54" fmla="*/ 2147483647 w 222"/>
                <a:gd name="T55" fmla="*/ 2147483647 h 150"/>
                <a:gd name="T56" fmla="*/ 2147483647 w 222"/>
                <a:gd name="T57" fmla="*/ 2147483647 h 150"/>
                <a:gd name="T58" fmla="*/ 2147483647 w 222"/>
                <a:gd name="T59" fmla="*/ 2147483647 h 150"/>
                <a:gd name="T60" fmla="*/ 2147483647 w 222"/>
                <a:gd name="T61" fmla="*/ 2147483647 h 150"/>
                <a:gd name="T62" fmla="*/ 2147483647 w 222"/>
                <a:gd name="T63" fmla="*/ 2147483647 h 150"/>
                <a:gd name="T64" fmla="*/ 2147483647 w 222"/>
                <a:gd name="T65" fmla="*/ 2147483647 h 150"/>
                <a:gd name="T66" fmla="*/ 2147483647 w 222"/>
                <a:gd name="T67" fmla="*/ 2147483647 h 150"/>
                <a:gd name="T68" fmla="*/ 2147483647 w 222"/>
                <a:gd name="T69" fmla="*/ 2147483647 h 150"/>
                <a:gd name="T70" fmla="*/ 2147483647 w 222"/>
                <a:gd name="T71" fmla="*/ 2147483647 h 150"/>
                <a:gd name="T72" fmla="*/ 2147483647 w 222"/>
                <a:gd name="T73" fmla="*/ 2147483647 h 150"/>
                <a:gd name="T74" fmla="*/ 2147483647 w 222"/>
                <a:gd name="T75" fmla="*/ 2147483647 h 150"/>
                <a:gd name="T76" fmla="*/ 2147483647 w 222"/>
                <a:gd name="T77" fmla="*/ 2147483647 h 150"/>
                <a:gd name="T78" fmla="*/ 2147483647 w 222"/>
                <a:gd name="T79" fmla="*/ 2147483647 h 150"/>
                <a:gd name="T80" fmla="*/ 2147483647 w 222"/>
                <a:gd name="T81" fmla="*/ 0 h 150"/>
                <a:gd name="T82" fmla="*/ 2147483647 w 222"/>
                <a:gd name="T83" fmla="*/ 0 h 150"/>
                <a:gd name="T84" fmla="*/ 2147483647 w 222"/>
                <a:gd name="T85" fmla="*/ 2147483647 h 150"/>
                <a:gd name="T86" fmla="*/ 2147483647 w 222"/>
                <a:gd name="T87" fmla="*/ 0 h 150"/>
                <a:gd name="T88" fmla="*/ 2147483647 w 222"/>
                <a:gd name="T89" fmla="*/ 2147483647 h 150"/>
                <a:gd name="T90" fmla="*/ 2147483647 w 222"/>
                <a:gd name="T91" fmla="*/ 2147483647 h 150"/>
                <a:gd name="T92" fmla="*/ 2147483647 w 222"/>
                <a:gd name="T93" fmla="*/ 2147483647 h 150"/>
                <a:gd name="T94" fmla="*/ 2147483647 w 222"/>
                <a:gd name="T95" fmla="*/ 2147483647 h 150"/>
                <a:gd name="T96" fmla="*/ 2147483647 w 222"/>
                <a:gd name="T97" fmla="*/ 2147483647 h 150"/>
                <a:gd name="T98" fmla="*/ 2147483647 w 222"/>
                <a:gd name="T99" fmla="*/ 2147483647 h 150"/>
                <a:gd name="T100" fmla="*/ 2147483647 w 222"/>
                <a:gd name="T101" fmla="*/ 2147483647 h 150"/>
                <a:gd name="T102" fmla="*/ 0 w 222"/>
                <a:gd name="T103" fmla="*/ 2147483647 h 150"/>
                <a:gd name="T104" fmla="*/ 0 w 222"/>
                <a:gd name="T105" fmla="*/ 2147483647 h 1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2"/>
                <a:gd name="T160" fmla="*/ 0 h 150"/>
                <a:gd name="T161" fmla="*/ 222 w 222"/>
                <a:gd name="T162" fmla="*/ 150 h 1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2" h="150">
                  <a:moveTo>
                    <a:pt x="0" y="42"/>
                  </a:moveTo>
                  <a:lnTo>
                    <a:pt x="6" y="60"/>
                  </a:lnTo>
                  <a:lnTo>
                    <a:pt x="30" y="66"/>
                  </a:lnTo>
                  <a:lnTo>
                    <a:pt x="42" y="78"/>
                  </a:lnTo>
                  <a:lnTo>
                    <a:pt x="66" y="78"/>
                  </a:lnTo>
                  <a:lnTo>
                    <a:pt x="78" y="84"/>
                  </a:lnTo>
                  <a:lnTo>
                    <a:pt x="84" y="90"/>
                  </a:lnTo>
                  <a:lnTo>
                    <a:pt x="84" y="114"/>
                  </a:lnTo>
                  <a:lnTo>
                    <a:pt x="108" y="114"/>
                  </a:lnTo>
                  <a:lnTo>
                    <a:pt x="120" y="102"/>
                  </a:lnTo>
                  <a:lnTo>
                    <a:pt x="120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62" y="144"/>
                  </a:lnTo>
                  <a:lnTo>
                    <a:pt x="180" y="144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32"/>
                  </a:lnTo>
                  <a:lnTo>
                    <a:pt x="174" y="120"/>
                  </a:lnTo>
                  <a:lnTo>
                    <a:pt x="174" y="114"/>
                  </a:lnTo>
                  <a:lnTo>
                    <a:pt x="180" y="114"/>
                  </a:lnTo>
                  <a:lnTo>
                    <a:pt x="192" y="108"/>
                  </a:lnTo>
                  <a:lnTo>
                    <a:pt x="198" y="102"/>
                  </a:lnTo>
                  <a:lnTo>
                    <a:pt x="204" y="102"/>
                  </a:lnTo>
                  <a:lnTo>
                    <a:pt x="204" y="96"/>
                  </a:lnTo>
                  <a:lnTo>
                    <a:pt x="210" y="90"/>
                  </a:lnTo>
                  <a:lnTo>
                    <a:pt x="222" y="90"/>
                  </a:lnTo>
                  <a:lnTo>
                    <a:pt x="216" y="84"/>
                  </a:lnTo>
                  <a:lnTo>
                    <a:pt x="216" y="66"/>
                  </a:lnTo>
                  <a:lnTo>
                    <a:pt x="204" y="54"/>
                  </a:lnTo>
                  <a:lnTo>
                    <a:pt x="180" y="54"/>
                  </a:lnTo>
                  <a:lnTo>
                    <a:pt x="180" y="42"/>
                  </a:lnTo>
                  <a:lnTo>
                    <a:pt x="186" y="36"/>
                  </a:lnTo>
                  <a:lnTo>
                    <a:pt x="186" y="18"/>
                  </a:lnTo>
                  <a:lnTo>
                    <a:pt x="180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108" y="0"/>
                  </a:lnTo>
                  <a:lnTo>
                    <a:pt x="108" y="6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78" y="6"/>
                  </a:lnTo>
                  <a:lnTo>
                    <a:pt x="72" y="18"/>
                  </a:lnTo>
                  <a:lnTo>
                    <a:pt x="66" y="12"/>
                  </a:lnTo>
                  <a:lnTo>
                    <a:pt x="42" y="12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89" name="Bangladesh" descr="© INSCALE GmbH, 05.05.2010&#10;http://www.presentationload.com/">
              <a:extLst>
                <a:ext uri="{FF2B5EF4-FFF2-40B4-BE49-F238E27FC236}">
                  <a16:creationId xmlns:a16="http://schemas.microsoft.com/office/drawing/2014/main" id="{39A7C206-A258-F498-43FE-23BAEBC5C919}"/>
                </a:ext>
              </a:extLst>
            </p:cNvPr>
            <p:cNvSpPr>
              <a:spLocks/>
            </p:cNvSpPr>
            <p:nvPr/>
          </p:nvSpPr>
          <p:spPr bwMode="gray">
            <a:xfrm>
              <a:off x="6550859" y="2407618"/>
              <a:ext cx="142308" cy="161579"/>
            </a:xfrm>
            <a:custGeom>
              <a:avLst/>
              <a:gdLst>
                <a:gd name="T0" fmla="*/ 2147483647 w 372"/>
                <a:gd name="T1" fmla="*/ 2147483647 h 426"/>
                <a:gd name="T2" fmla="*/ 2147483647 w 372"/>
                <a:gd name="T3" fmla="*/ 2147483647 h 426"/>
                <a:gd name="T4" fmla="*/ 2147483647 w 372"/>
                <a:gd name="T5" fmla="*/ 2147483647 h 426"/>
                <a:gd name="T6" fmla="*/ 2147483647 w 372"/>
                <a:gd name="T7" fmla="*/ 2147483647 h 426"/>
                <a:gd name="T8" fmla="*/ 2147483647 w 372"/>
                <a:gd name="T9" fmla="*/ 2147483647 h 426"/>
                <a:gd name="T10" fmla="*/ 2147483647 w 372"/>
                <a:gd name="T11" fmla="*/ 2147483647 h 426"/>
                <a:gd name="T12" fmla="*/ 2147483647 w 372"/>
                <a:gd name="T13" fmla="*/ 2147483647 h 426"/>
                <a:gd name="T14" fmla="*/ 2147483647 w 372"/>
                <a:gd name="T15" fmla="*/ 2147483647 h 426"/>
                <a:gd name="T16" fmla="*/ 2147483647 w 372"/>
                <a:gd name="T17" fmla="*/ 2147483647 h 426"/>
                <a:gd name="T18" fmla="*/ 2147483647 w 372"/>
                <a:gd name="T19" fmla="*/ 2147483647 h 426"/>
                <a:gd name="T20" fmla="*/ 2147483647 w 372"/>
                <a:gd name="T21" fmla="*/ 2147483647 h 426"/>
                <a:gd name="T22" fmla="*/ 2147483647 w 372"/>
                <a:gd name="T23" fmla="*/ 2147483647 h 426"/>
                <a:gd name="T24" fmla="*/ 2147483647 w 372"/>
                <a:gd name="T25" fmla="*/ 2147483647 h 426"/>
                <a:gd name="T26" fmla="*/ 2147483647 w 372"/>
                <a:gd name="T27" fmla="*/ 2147483647 h 426"/>
                <a:gd name="T28" fmla="*/ 2147483647 w 372"/>
                <a:gd name="T29" fmla="*/ 2147483647 h 426"/>
                <a:gd name="T30" fmla="*/ 2147483647 w 372"/>
                <a:gd name="T31" fmla="*/ 2147483647 h 426"/>
                <a:gd name="T32" fmla="*/ 2147483647 w 372"/>
                <a:gd name="T33" fmla="*/ 2147483647 h 426"/>
                <a:gd name="T34" fmla="*/ 2147483647 w 372"/>
                <a:gd name="T35" fmla="*/ 2147483647 h 426"/>
                <a:gd name="T36" fmla="*/ 2147483647 w 372"/>
                <a:gd name="T37" fmla="*/ 2147483647 h 426"/>
                <a:gd name="T38" fmla="*/ 2147483647 w 372"/>
                <a:gd name="T39" fmla="*/ 2147483647 h 426"/>
                <a:gd name="T40" fmla="*/ 2147483647 w 372"/>
                <a:gd name="T41" fmla="*/ 2147483647 h 426"/>
                <a:gd name="T42" fmla="*/ 2147483647 w 372"/>
                <a:gd name="T43" fmla="*/ 2147483647 h 426"/>
                <a:gd name="T44" fmla="*/ 2147483647 w 372"/>
                <a:gd name="T45" fmla="*/ 2147483647 h 426"/>
                <a:gd name="T46" fmla="*/ 2147483647 w 372"/>
                <a:gd name="T47" fmla="*/ 2147483647 h 426"/>
                <a:gd name="T48" fmla="*/ 2147483647 w 372"/>
                <a:gd name="T49" fmla="*/ 2147483647 h 426"/>
                <a:gd name="T50" fmla="*/ 2147483647 w 372"/>
                <a:gd name="T51" fmla="*/ 2147483647 h 426"/>
                <a:gd name="T52" fmla="*/ 2147483647 w 372"/>
                <a:gd name="T53" fmla="*/ 2147483647 h 426"/>
                <a:gd name="T54" fmla="*/ 2147483647 w 372"/>
                <a:gd name="T55" fmla="*/ 2147483647 h 426"/>
                <a:gd name="T56" fmla="*/ 2147483647 w 372"/>
                <a:gd name="T57" fmla="*/ 2147483647 h 426"/>
                <a:gd name="T58" fmla="*/ 2147483647 w 372"/>
                <a:gd name="T59" fmla="*/ 2147483647 h 426"/>
                <a:gd name="T60" fmla="*/ 2147483647 w 372"/>
                <a:gd name="T61" fmla="*/ 2147483647 h 426"/>
                <a:gd name="T62" fmla="*/ 2147483647 w 372"/>
                <a:gd name="T63" fmla="*/ 2147483647 h 426"/>
                <a:gd name="T64" fmla="*/ 2147483647 w 372"/>
                <a:gd name="T65" fmla="*/ 2147483647 h 426"/>
                <a:gd name="T66" fmla="*/ 2147483647 w 372"/>
                <a:gd name="T67" fmla="*/ 2147483647 h 426"/>
                <a:gd name="T68" fmla="*/ 2147483647 w 372"/>
                <a:gd name="T69" fmla="*/ 2147483647 h 426"/>
                <a:gd name="T70" fmla="*/ 2147483647 w 372"/>
                <a:gd name="T71" fmla="*/ 2147483647 h 426"/>
                <a:gd name="T72" fmla="*/ 2147483647 w 372"/>
                <a:gd name="T73" fmla="*/ 2147483647 h 426"/>
                <a:gd name="T74" fmla="*/ 2147483647 w 372"/>
                <a:gd name="T75" fmla="*/ 2147483647 h 426"/>
                <a:gd name="T76" fmla="*/ 2147483647 w 372"/>
                <a:gd name="T77" fmla="*/ 2147483647 h 426"/>
                <a:gd name="T78" fmla="*/ 2147483647 w 372"/>
                <a:gd name="T79" fmla="*/ 2147483647 h 426"/>
                <a:gd name="T80" fmla="*/ 2147483647 w 372"/>
                <a:gd name="T81" fmla="*/ 2147483647 h 426"/>
                <a:gd name="T82" fmla="*/ 2147483647 w 372"/>
                <a:gd name="T83" fmla="*/ 2147483647 h 426"/>
                <a:gd name="T84" fmla="*/ 2147483647 w 372"/>
                <a:gd name="T85" fmla="*/ 0 h 426"/>
                <a:gd name="T86" fmla="*/ 2147483647 w 372"/>
                <a:gd name="T87" fmla="*/ 2147483647 h 426"/>
                <a:gd name="T88" fmla="*/ 0 w 372"/>
                <a:gd name="T89" fmla="*/ 2147483647 h 426"/>
                <a:gd name="T90" fmla="*/ 2147483647 w 372"/>
                <a:gd name="T91" fmla="*/ 2147483647 h 426"/>
                <a:gd name="T92" fmla="*/ 2147483647 w 372"/>
                <a:gd name="T93" fmla="*/ 2147483647 h 426"/>
                <a:gd name="T94" fmla="*/ 2147483647 w 372"/>
                <a:gd name="T95" fmla="*/ 2147483647 h 426"/>
                <a:gd name="T96" fmla="*/ 2147483647 w 372"/>
                <a:gd name="T97" fmla="*/ 2147483647 h 426"/>
                <a:gd name="T98" fmla="*/ 2147483647 w 372"/>
                <a:gd name="T99" fmla="*/ 2147483647 h 426"/>
                <a:gd name="T100" fmla="*/ 2147483647 w 372"/>
                <a:gd name="T101" fmla="*/ 2147483647 h 426"/>
                <a:gd name="T102" fmla="*/ 2147483647 w 372"/>
                <a:gd name="T103" fmla="*/ 2147483647 h 426"/>
                <a:gd name="T104" fmla="*/ 2147483647 w 372"/>
                <a:gd name="T105" fmla="*/ 2147483647 h 426"/>
                <a:gd name="T106" fmla="*/ 2147483647 w 372"/>
                <a:gd name="T107" fmla="*/ 2147483647 h 426"/>
                <a:gd name="T108" fmla="*/ 2147483647 w 372"/>
                <a:gd name="T109" fmla="*/ 2147483647 h 426"/>
                <a:gd name="T110" fmla="*/ 2147483647 w 372"/>
                <a:gd name="T111" fmla="*/ 2147483647 h 426"/>
                <a:gd name="T112" fmla="*/ 2147483647 w 372"/>
                <a:gd name="T113" fmla="*/ 2147483647 h 426"/>
                <a:gd name="T114" fmla="*/ 2147483647 w 372"/>
                <a:gd name="T115" fmla="*/ 2147483647 h 42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2"/>
                <a:gd name="T175" fmla="*/ 0 h 426"/>
                <a:gd name="T176" fmla="*/ 372 w 372"/>
                <a:gd name="T177" fmla="*/ 426 h 42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2" h="426">
                  <a:moveTo>
                    <a:pt x="132" y="414"/>
                  </a:moveTo>
                  <a:lnTo>
                    <a:pt x="138" y="354"/>
                  </a:lnTo>
                  <a:lnTo>
                    <a:pt x="144" y="354"/>
                  </a:lnTo>
                  <a:lnTo>
                    <a:pt x="150" y="360"/>
                  </a:lnTo>
                  <a:lnTo>
                    <a:pt x="162" y="360"/>
                  </a:lnTo>
                  <a:lnTo>
                    <a:pt x="174" y="366"/>
                  </a:lnTo>
                  <a:lnTo>
                    <a:pt x="192" y="372"/>
                  </a:lnTo>
                  <a:lnTo>
                    <a:pt x="216" y="372"/>
                  </a:lnTo>
                  <a:lnTo>
                    <a:pt x="210" y="366"/>
                  </a:lnTo>
                  <a:lnTo>
                    <a:pt x="210" y="348"/>
                  </a:lnTo>
                  <a:lnTo>
                    <a:pt x="204" y="342"/>
                  </a:lnTo>
                  <a:lnTo>
                    <a:pt x="222" y="342"/>
                  </a:lnTo>
                  <a:lnTo>
                    <a:pt x="258" y="360"/>
                  </a:lnTo>
                  <a:lnTo>
                    <a:pt x="270" y="360"/>
                  </a:lnTo>
                  <a:lnTo>
                    <a:pt x="282" y="348"/>
                  </a:lnTo>
                  <a:lnTo>
                    <a:pt x="282" y="336"/>
                  </a:lnTo>
                  <a:lnTo>
                    <a:pt x="270" y="300"/>
                  </a:lnTo>
                  <a:lnTo>
                    <a:pt x="318" y="354"/>
                  </a:lnTo>
                  <a:lnTo>
                    <a:pt x="318" y="360"/>
                  </a:lnTo>
                  <a:lnTo>
                    <a:pt x="312" y="366"/>
                  </a:lnTo>
                  <a:lnTo>
                    <a:pt x="312" y="390"/>
                  </a:lnTo>
                  <a:lnTo>
                    <a:pt x="306" y="402"/>
                  </a:lnTo>
                  <a:lnTo>
                    <a:pt x="306" y="414"/>
                  </a:lnTo>
                  <a:lnTo>
                    <a:pt x="312" y="420"/>
                  </a:lnTo>
                  <a:lnTo>
                    <a:pt x="324" y="420"/>
                  </a:lnTo>
                  <a:lnTo>
                    <a:pt x="330" y="426"/>
                  </a:lnTo>
                  <a:lnTo>
                    <a:pt x="336" y="414"/>
                  </a:lnTo>
                  <a:lnTo>
                    <a:pt x="336" y="408"/>
                  </a:lnTo>
                  <a:lnTo>
                    <a:pt x="372" y="414"/>
                  </a:lnTo>
                  <a:lnTo>
                    <a:pt x="360" y="354"/>
                  </a:lnTo>
                  <a:lnTo>
                    <a:pt x="360" y="348"/>
                  </a:lnTo>
                  <a:lnTo>
                    <a:pt x="354" y="342"/>
                  </a:lnTo>
                  <a:lnTo>
                    <a:pt x="348" y="330"/>
                  </a:lnTo>
                  <a:lnTo>
                    <a:pt x="342" y="312"/>
                  </a:lnTo>
                  <a:lnTo>
                    <a:pt x="336" y="300"/>
                  </a:lnTo>
                  <a:lnTo>
                    <a:pt x="336" y="288"/>
                  </a:lnTo>
                  <a:lnTo>
                    <a:pt x="330" y="276"/>
                  </a:lnTo>
                  <a:lnTo>
                    <a:pt x="330" y="270"/>
                  </a:lnTo>
                  <a:lnTo>
                    <a:pt x="324" y="258"/>
                  </a:lnTo>
                  <a:lnTo>
                    <a:pt x="324" y="240"/>
                  </a:lnTo>
                  <a:lnTo>
                    <a:pt x="318" y="234"/>
                  </a:lnTo>
                  <a:lnTo>
                    <a:pt x="306" y="228"/>
                  </a:lnTo>
                  <a:lnTo>
                    <a:pt x="288" y="228"/>
                  </a:lnTo>
                  <a:lnTo>
                    <a:pt x="288" y="252"/>
                  </a:lnTo>
                  <a:lnTo>
                    <a:pt x="282" y="288"/>
                  </a:lnTo>
                  <a:lnTo>
                    <a:pt x="264" y="264"/>
                  </a:lnTo>
                  <a:lnTo>
                    <a:pt x="258" y="264"/>
                  </a:lnTo>
                  <a:lnTo>
                    <a:pt x="240" y="246"/>
                  </a:lnTo>
                  <a:lnTo>
                    <a:pt x="234" y="234"/>
                  </a:lnTo>
                  <a:lnTo>
                    <a:pt x="234" y="216"/>
                  </a:lnTo>
                  <a:lnTo>
                    <a:pt x="240" y="204"/>
                  </a:lnTo>
                  <a:lnTo>
                    <a:pt x="252" y="192"/>
                  </a:lnTo>
                  <a:lnTo>
                    <a:pt x="258" y="192"/>
                  </a:lnTo>
                  <a:lnTo>
                    <a:pt x="270" y="186"/>
                  </a:lnTo>
                  <a:lnTo>
                    <a:pt x="276" y="186"/>
                  </a:lnTo>
                  <a:lnTo>
                    <a:pt x="282" y="180"/>
                  </a:lnTo>
                  <a:lnTo>
                    <a:pt x="288" y="168"/>
                  </a:lnTo>
                  <a:lnTo>
                    <a:pt x="294" y="150"/>
                  </a:lnTo>
                  <a:lnTo>
                    <a:pt x="294" y="138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06" y="126"/>
                  </a:lnTo>
                  <a:lnTo>
                    <a:pt x="282" y="102"/>
                  </a:lnTo>
                  <a:lnTo>
                    <a:pt x="276" y="102"/>
                  </a:lnTo>
                  <a:lnTo>
                    <a:pt x="228" y="114"/>
                  </a:lnTo>
                  <a:lnTo>
                    <a:pt x="210" y="114"/>
                  </a:lnTo>
                  <a:lnTo>
                    <a:pt x="198" y="108"/>
                  </a:lnTo>
                  <a:lnTo>
                    <a:pt x="138" y="108"/>
                  </a:lnTo>
                  <a:lnTo>
                    <a:pt x="132" y="102"/>
                  </a:lnTo>
                  <a:lnTo>
                    <a:pt x="126" y="102"/>
                  </a:lnTo>
                  <a:lnTo>
                    <a:pt x="126" y="66"/>
                  </a:lnTo>
                  <a:lnTo>
                    <a:pt x="120" y="66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8" y="30"/>
                  </a:lnTo>
                  <a:lnTo>
                    <a:pt x="102" y="24"/>
                  </a:lnTo>
                  <a:lnTo>
                    <a:pt x="96" y="42"/>
                  </a:lnTo>
                  <a:lnTo>
                    <a:pt x="90" y="36"/>
                  </a:lnTo>
                  <a:lnTo>
                    <a:pt x="78" y="36"/>
                  </a:lnTo>
                  <a:lnTo>
                    <a:pt x="72" y="30"/>
                  </a:lnTo>
                  <a:lnTo>
                    <a:pt x="66" y="18"/>
                  </a:lnTo>
                  <a:lnTo>
                    <a:pt x="66" y="12"/>
                  </a:lnTo>
                  <a:lnTo>
                    <a:pt x="60" y="0"/>
                  </a:lnTo>
                  <a:lnTo>
                    <a:pt x="42" y="6"/>
                  </a:lnTo>
                  <a:lnTo>
                    <a:pt x="48" y="12"/>
                  </a:lnTo>
                  <a:lnTo>
                    <a:pt x="24" y="0"/>
                  </a:lnTo>
                  <a:lnTo>
                    <a:pt x="6" y="0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66"/>
                  </a:lnTo>
                  <a:lnTo>
                    <a:pt x="30" y="78"/>
                  </a:lnTo>
                  <a:lnTo>
                    <a:pt x="36" y="78"/>
                  </a:lnTo>
                  <a:lnTo>
                    <a:pt x="66" y="96"/>
                  </a:lnTo>
                  <a:lnTo>
                    <a:pt x="66" y="108"/>
                  </a:lnTo>
                  <a:lnTo>
                    <a:pt x="30" y="108"/>
                  </a:lnTo>
                  <a:lnTo>
                    <a:pt x="30" y="138"/>
                  </a:lnTo>
                  <a:lnTo>
                    <a:pt x="24" y="138"/>
                  </a:lnTo>
                  <a:lnTo>
                    <a:pt x="12" y="150"/>
                  </a:lnTo>
                  <a:lnTo>
                    <a:pt x="24" y="162"/>
                  </a:lnTo>
                  <a:lnTo>
                    <a:pt x="36" y="168"/>
                  </a:lnTo>
                  <a:lnTo>
                    <a:pt x="54" y="168"/>
                  </a:lnTo>
                  <a:lnTo>
                    <a:pt x="66" y="174"/>
                  </a:lnTo>
                  <a:lnTo>
                    <a:pt x="72" y="180"/>
                  </a:lnTo>
                  <a:lnTo>
                    <a:pt x="72" y="186"/>
                  </a:lnTo>
                  <a:lnTo>
                    <a:pt x="66" y="204"/>
                  </a:lnTo>
                  <a:lnTo>
                    <a:pt x="60" y="210"/>
                  </a:lnTo>
                  <a:lnTo>
                    <a:pt x="54" y="222"/>
                  </a:lnTo>
                  <a:lnTo>
                    <a:pt x="66" y="252"/>
                  </a:lnTo>
                  <a:lnTo>
                    <a:pt x="96" y="276"/>
                  </a:lnTo>
                  <a:lnTo>
                    <a:pt x="96" y="306"/>
                  </a:lnTo>
                  <a:lnTo>
                    <a:pt x="114" y="348"/>
                  </a:lnTo>
                  <a:lnTo>
                    <a:pt x="108" y="378"/>
                  </a:lnTo>
                  <a:lnTo>
                    <a:pt x="132" y="4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0" name="Bahrain" descr="© INSCALE GmbH, 05.05.2010&#10;http://www.presentationload.com/">
              <a:extLst>
                <a:ext uri="{FF2B5EF4-FFF2-40B4-BE49-F238E27FC236}">
                  <a16:creationId xmlns:a16="http://schemas.microsoft.com/office/drawing/2014/main" id="{0B83A8A3-9364-293F-843C-C73A4ABF5617}"/>
                </a:ext>
              </a:extLst>
            </p:cNvPr>
            <p:cNvSpPr>
              <a:spLocks/>
            </p:cNvSpPr>
            <p:nvPr/>
          </p:nvSpPr>
          <p:spPr bwMode="gray">
            <a:xfrm>
              <a:off x="5569528" y="2413548"/>
              <a:ext cx="10377" cy="20753"/>
            </a:xfrm>
            <a:custGeom>
              <a:avLst/>
              <a:gdLst>
                <a:gd name="T0" fmla="*/ 2147483647 w 15"/>
                <a:gd name="T1" fmla="*/ 0 h 28"/>
                <a:gd name="T2" fmla="*/ 2147483647 w 15"/>
                <a:gd name="T3" fmla="*/ 2147483647 h 28"/>
                <a:gd name="T4" fmla="*/ 2147483647 w 15"/>
                <a:gd name="T5" fmla="*/ 2147483647 h 28"/>
                <a:gd name="T6" fmla="*/ 2032697641 w 15"/>
                <a:gd name="T7" fmla="*/ 2147483647 h 28"/>
                <a:gd name="T8" fmla="*/ 813299296 w 15"/>
                <a:gd name="T9" fmla="*/ 2147483647 h 28"/>
                <a:gd name="T10" fmla="*/ 2147483647 w 15"/>
                <a:gd name="T11" fmla="*/ 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28"/>
                <a:gd name="T20" fmla="*/ 15 w 15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28">
                  <a:moveTo>
                    <a:pt x="9" y="0"/>
                  </a:moveTo>
                  <a:cubicBezTo>
                    <a:pt x="14" y="0"/>
                    <a:pt x="15" y="10"/>
                    <a:pt x="14" y="14"/>
                  </a:cubicBezTo>
                  <a:cubicBezTo>
                    <a:pt x="13" y="18"/>
                    <a:pt x="15" y="28"/>
                    <a:pt x="9" y="28"/>
                  </a:cubicBezTo>
                  <a:cubicBezTo>
                    <a:pt x="4" y="27"/>
                    <a:pt x="5" y="21"/>
                    <a:pt x="5" y="18"/>
                  </a:cubicBezTo>
                  <a:cubicBezTo>
                    <a:pt x="5" y="14"/>
                    <a:pt x="0" y="14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1" name="Belarus" descr="© INSCALE GmbH, 05.05.2010&#10;http://www.presentationload.com/">
              <a:extLst>
                <a:ext uri="{FF2B5EF4-FFF2-40B4-BE49-F238E27FC236}">
                  <a16:creationId xmlns:a16="http://schemas.microsoft.com/office/drawing/2014/main" id="{A41FE84C-7C9D-3210-33B8-182C9722864E}"/>
                </a:ext>
              </a:extLst>
            </p:cNvPr>
            <p:cNvSpPr>
              <a:spLocks/>
            </p:cNvSpPr>
            <p:nvPr/>
          </p:nvSpPr>
          <p:spPr bwMode="gray">
            <a:xfrm>
              <a:off x="4809071" y="1516708"/>
              <a:ext cx="216427" cy="140826"/>
            </a:xfrm>
            <a:custGeom>
              <a:avLst/>
              <a:gdLst>
                <a:gd name="T0" fmla="*/ 2147483647 w 570"/>
                <a:gd name="T1" fmla="*/ 2147483647 h 372"/>
                <a:gd name="T2" fmla="*/ 2147483647 w 570"/>
                <a:gd name="T3" fmla="*/ 2147483647 h 372"/>
                <a:gd name="T4" fmla="*/ 2147483647 w 570"/>
                <a:gd name="T5" fmla="*/ 2147483647 h 372"/>
                <a:gd name="T6" fmla="*/ 2147483647 w 570"/>
                <a:gd name="T7" fmla="*/ 2147483647 h 372"/>
                <a:gd name="T8" fmla="*/ 2147483647 w 570"/>
                <a:gd name="T9" fmla="*/ 2147483647 h 372"/>
                <a:gd name="T10" fmla="*/ 2147483647 w 570"/>
                <a:gd name="T11" fmla="*/ 2147483647 h 372"/>
                <a:gd name="T12" fmla="*/ 2147483647 w 570"/>
                <a:gd name="T13" fmla="*/ 2147483647 h 372"/>
                <a:gd name="T14" fmla="*/ 2147483647 w 570"/>
                <a:gd name="T15" fmla="*/ 2147483647 h 372"/>
                <a:gd name="T16" fmla="*/ 2147483647 w 570"/>
                <a:gd name="T17" fmla="*/ 2147483647 h 372"/>
                <a:gd name="T18" fmla="*/ 2147483647 w 570"/>
                <a:gd name="T19" fmla="*/ 2147483647 h 372"/>
                <a:gd name="T20" fmla="*/ 2147483647 w 570"/>
                <a:gd name="T21" fmla="*/ 2147483647 h 372"/>
                <a:gd name="T22" fmla="*/ 2147483647 w 570"/>
                <a:gd name="T23" fmla="*/ 2147483647 h 372"/>
                <a:gd name="T24" fmla="*/ 2147483647 w 570"/>
                <a:gd name="T25" fmla="*/ 2147483647 h 372"/>
                <a:gd name="T26" fmla="*/ 2147483647 w 570"/>
                <a:gd name="T27" fmla="*/ 2147483647 h 372"/>
                <a:gd name="T28" fmla="*/ 2147483647 w 570"/>
                <a:gd name="T29" fmla="*/ 2147483647 h 372"/>
                <a:gd name="T30" fmla="*/ 2147483647 w 570"/>
                <a:gd name="T31" fmla="*/ 2147483647 h 372"/>
                <a:gd name="T32" fmla="*/ 2147483647 w 570"/>
                <a:gd name="T33" fmla="*/ 2147483647 h 372"/>
                <a:gd name="T34" fmla="*/ 2147483647 w 570"/>
                <a:gd name="T35" fmla="*/ 2147483647 h 372"/>
                <a:gd name="T36" fmla="*/ 2147483647 w 570"/>
                <a:gd name="T37" fmla="*/ 2147483647 h 372"/>
                <a:gd name="T38" fmla="*/ 2147483647 w 570"/>
                <a:gd name="T39" fmla="*/ 2147483647 h 372"/>
                <a:gd name="T40" fmla="*/ 2147483647 w 570"/>
                <a:gd name="T41" fmla="*/ 2147483647 h 372"/>
                <a:gd name="T42" fmla="*/ 2147483647 w 570"/>
                <a:gd name="T43" fmla="*/ 2147483647 h 372"/>
                <a:gd name="T44" fmla="*/ 2147483647 w 570"/>
                <a:gd name="T45" fmla="*/ 2147483647 h 372"/>
                <a:gd name="T46" fmla="*/ 2147483647 w 570"/>
                <a:gd name="T47" fmla="*/ 2147483647 h 372"/>
                <a:gd name="T48" fmla="*/ 2147483647 w 570"/>
                <a:gd name="T49" fmla="*/ 2147483647 h 372"/>
                <a:gd name="T50" fmla="*/ 2147483647 w 570"/>
                <a:gd name="T51" fmla="*/ 2147483647 h 372"/>
                <a:gd name="T52" fmla="*/ 2147483647 w 570"/>
                <a:gd name="T53" fmla="*/ 2147483647 h 372"/>
                <a:gd name="T54" fmla="*/ 2147483647 w 570"/>
                <a:gd name="T55" fmla="*/ 2147483647 h 372"/>
                <a:gd name="T56" fmla="*/ 2147483647 w 570"/>
                <a:gd name="T57" fmla="*/ 0 h 372"/>
                <a:gd name="T58" fmla="*/ 2147483647 w 570"/>
                <a:gd name="T59" fmla="*/ 2147483647 h 372"/>
                <a:gd name="T60" fmla="*/ 2147483647 w 570"/>
                <a:gd name="T61" fmla="*/ 2147483647 h 372"/>
                <a:gd name="T62" fmla="*/ 2147483647 w 570"/>
                <a:gd name="T63" fmla="*/ 2147483647 h 372"/>
                <a:gd name="T64" fmla="*/ 2147483647 w 570"/>
                <a:gd name="T65" fmla="*/ 2147483647 h 372"/>
                <a:gd name="T66" fmla="*/ 2147483647 w 570"/>
                <a:gd name="T67" fmla="*/ 2147483647 h 372"/>
                <a:gd name="T68" fmla="*/ 2147483647 w 570"/>
                <a:gd name="T69" fmla="*/ 2147483647 h 372"/>
                <a:gd name="T70" fmla="*/ 2147483647 w 570"/>
                <a:gd name="T71" fmla="*/ 2147483647 h 372"/>
                <a:gd name="T72" fmla="*/ 2147483647 w 570"/>
                <a:gd name="T73" fmla="*/ 2147483647 h 372"/>
                <a:gd name="T74" fmla="*/ 2147483647 w 570"/>
                <a:gd name="T75" fmla="*/ 2147483647 h 372"/>
                <a:gd name="T76" fmla="*/ 2147483647 w 570"/>
                <a:gd name="T77" fmla="*/ 2147483647 h 372"/>
                <a:gd name="T78" fmla="*/ 2147483647 w 570"/>
                <a:gd name="T79" fmla="*/ 2147483647 h 372"/>
                <a:gd name="T80" fmla="*/ 2147483647 w 570"/>
                <a:gd name="T81" fmla="*/ 2147483647 h 372"/>
                <a:gd name="T82" fmla="*/ 2147483647 w 570"/>
                <a:gd name="T83" fmla="*/ 2147483647 h 372"/>
                <a:gd name="T84" fmla="*/ 2147483647 w 570"/>
                <a:gd name="T85" fmla="*/ 2147483647 h 372"/>
                <a:gd name="T86" fmla="*/ 2147483647 w 570"/>
                <a:gd name="T87" fmla="*/ 2147483647 h 372"/>
                <a:gd name="T88" fmla="*/ 2147483647 w 570"/>
                <a:gd name="T89" fmla="*/ 2147483647 h 372"/>
                <a:gd name="T90" fmla="*/ 2147483647 w 570"/>
                <a:gd name="T91" fmla="*/ 2147483647 h 372"/>
                <a:gd name="T92" fmla="*/ 2147483647 w 570"/>
                <a:gd name="T93" fmla="*/ 2147483647 h 372"/>
                <a:gd name="T94" fmla="*/ 2147483647 w 570"/>
                <a:gd name="T95" fmla="*/ 2147483647 h 372"/>
                <a:gd name="T96" fmla="*/ 2147483647 w 570"/>
                <a:gd name="T97" fmla="*/ 2147483647 h 37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70"/>
                <a:gd name="T148" fmla="*/ 0 h 372"/>
                <a:gd name="T149" fmla="*/ 570 w 570"/>
                <a:gd name="T150" fmla="*/ 372 h 37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70" h="372">
                  <a:moveTo>
                    <a:pt x="24" y="312"/>
                  </a:moveTo>
                  <a:lnTo>
                    <a:pt x="24" y="342"/>
                  </a:lnTo>
                  <a:lnTo>
                    <a:pt x="30" y="354"/>
                  </a:lnTo>
                  <a:lnTo>
                    <a:pt x="36" y="360"/>
                  </a:lnTo>
                  <a:lnTo>
                    <a:pt x="48" y="360"/>
                  </a:lnTo>
                  <a:lnTo>
                    <a:pt x="60" y="354"/>
                  </a:lnTo>
                  <a:lnTo>
                    <a:pt x="72" y="342"/>
                  </a:lnTo>
                  <a:lnTo>
                    <a:pt x="72" y="336"/>
                  </a:lnTo>
                  <a:lnTo>
                    <a:pt x="108" y="336"/>
                  </a:lnTo>
                  <a:lnTo>
                    <a:pt x="120" y="330"/>
                  </a:lnTo>
                  <a:lnTo>
                    <a:pt x="126" y="324"/>
                  </a:lnTo>
                  <a:lnTo>
                    <a:pt x="174" y="324"/>
                  </a:lnTo>
                  <a:lnTo>
                    <a:pt x="174" y="330"/>
                  </a:lnTo>
                  <a:lnTo>
                    <a:pt x="180" y="336"/>
                  </a:lnTo>
                  <a:lnTo>
                    <a:pt x="216" y="336"/>
                  </a:lnTo>
                  <a:lnTo>
                    <a:pt x="240" y="342"/>
                  </a:lnTo>
                  <a:lnTo>
                    <a:pt x="258" y="354"/>
                  </a:lnTo>
                  <a:lnTo>
                    <a:pt x="264" y="348"/>
                  </a:lnTo>
                  <a:lnTo>
                    <a:pt x="282" y="360"/>
                  </a:lnTo>
                  <a:lnTo>
                    <a:pt x="294" y="348"/>
                  </a:lnTo>
                  <a:lnTo>
                    <a:pt x="300" y="360"/>
                  </a:lnTo>
                  <a:lnTo>
                    <a:pt x="318" y="354"/>
                  </a:lnTo>
                  <a:lnTo>
                    <a:pt x="324" y="360"/>
                  </a:lnTo>
                  <a:lnTo>
                    <a:pt x="336" y="354"/>
                  </a:lnTo>
                  <a:lnTo>
                    <a:pt x="348" y="366"/>
                  </a:lnTo>
                  <a:lnTo>
                    <a:pt x="348" y="360"/>
                  </a:lnTo>
                  <a:lnTo>
                    <a:pt x="354" y="354"/>
                  </a:lnTo>
                  <a:lnTo>
                    <a:pt x="372" y="354"/>
                  </a:lnTo>
                  <a:lnTo>
                    <a:pt x="378" y="360"/>
                  </a:lnTo>
                  <a:lnTo>
                    <a:pt x="378" y="372"/>
                  </a:lnTo>
                  <a:lnTo>
                    <a:pt x="384" y="372"/>
                  </a:lnTo>
                  <a:lnTo>
                    <a:pt x="396" y="366"/>
                  </a:lnTo>
                  <a:lnTo>
                    <a:pt x="420" y="366"/>
                  </a:lnTo>
                  <a:lnTo>
                    <a:pt x="426" y="372"/>
                  </a:lnTo>
                  <a:lnTo>
                    <a:pt x="444" y="372"/>
                  </a:lnTo>
                  <a:lnTo>
                    <a:pt x="450" y="366"/>
                  </a:lnTo>
                  <a:lnTo>
                    <a:pt x="450" y="354"/>
                  </a:lnTo>
                  <a:lnTo>
                    <a:pt x="444" y="348"/>
                  </a:lnTo>
                  <a:lnTo>
                    <a:pt x="450" y="336"/>
                  </a:lnTo>
                  <a:lnTo>
                    <a:pt x="456" y="330"/>
                  </a:lnTo>
                  <a:lnTo>
                    <a:pt x="468" y="324"/>
                  </a:lnTo>
                  <a:lnTo>
                    <a:pt x="474" y="312"/>
                  </a:lnTo>
                  <a:lnTo>
                    <a:pt x="498" y="312"/>
                  </a:lnTo>
                  <a:lnTo>
                    <a:pt x="516" y="318"/>
                  </a:lnTo>
                  <a:lnTo>
                    <a:pt x="516" y="300"/>
                  </a:lnTo>
                  <a:lnTo>
                    <a:pt x="510" y="288"/>
                  </a:lnTo>
                  <a:lnTo>
                    <a:pt x="504" y="282"/>
                  </a:lnTo>
                  <a:lnTo>
                    <a:pt x="504" y="264"/>
                  </a:lnTo>
                  <a:lnTo>
                    <a:pt x="480" y="240"/>
                  </a:lnTo>
                  <a:lnTo>
                    <a:pt x="480" y="234"/>
                  </a:lnTo>
                  <a:lnTo>
                    <a:pt x="486" y="228"/>
                  </a:lnTo>
                  <a:lnTo>
                    <a:pt x="510" y="228"/>
                  </a:lnTo>
                  <a:lnTo>
                    <a:pt x="510" y="234"/>
                  </a:lnTo>
                  <a:lnTo>
                    <a:pt x="516" y="234"/>
                  </a:lnTo>
                  <a:lnTo>
                    <a:pt x="522" y="240"/>
                  </a:lnTo>
                  <a:lnTo>
                    <a:pt x="528" y="240"/>
                  </a:lnTo>
                  <a:lnTo>
                    <a:pt x="552" y="228"/>
                  </a:lnTo>
                  <a:lnTo>
                    <a:pt x="558" y="216"/>
                  </a:lnTo>
                  <a:lnTo>
                    <a:pt x="570" y="210"/>
                  </a:lnTo>
                  <a:lnTo>
                    <a:pt x="546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46" y="186"/>
                  </a:lnTo>
                  <a:lnTo>
                    <a:pt x="540" y="180"/>
                  </a:lnTo>
                  <a:lnTo>
                    <a:pt x="504" y="180"/>
                  </a:lnTo>
                  <a:lnTo>
                    <a:pt x="504" y="156"/>
                  </a:lnTo>
                  <a:lnTo>
                    <a:pt x="474" y="144"/>
                  </a:lnTo>
                  <a:lnTo>
                    <a:pt x="474" y="132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44" y="84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8"/>
                  </a:lnTo>
                  <a:lnTo>
                    <a:pt x="432" y="42"/>
                  </a:lnTo>
                  <a:lnTo>
                    <a:pt x="396" y="24"/>
                  </a:lnTo>
                  <a:lnTo>
                    <a:pt x="390" y="18"/>
                  </a:lnTo>
                  <a:lnTo>
                    <a:pt x="384" y="18"/>
                  </a:lnTo>
                  <a:lnTo>
                    <a:pt x="354" y="36"/>
                  </a:lnTo>
                  <a:lnTo>
                    <a:pt x="348" y="18"/>
                  </a:lnTo>
                  <a:lnTo>
                    <a:pt x="312" y="12"/>
                  </a:lnTo>
                  <a:lnTo>
                    <a:pt x="300" y="18"/>
                  </a:lnTo>
                  <a:lnTo>
                    <a:pt x="300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52" y="6"/>
                  </a:lnTo>
                  <a:lnTo>
                    <a:pt x="246" y="18"/>
                  </a:lnTo>
                  <a:lnTo>
                    <a:pt x="240" y="24"/>
                  </a:lnTo>
                  <a:lnTo>
                    <a:pt x="234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30"/>
                  </a:lnTo>
                  <a:lnTo>
                    <a:pt x="180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92" y="72"/>
                  </a:lnTo>
                  <a:lnTo>
                    <a:pt x="186" y="78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72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44" y="120"/>
                  </a:lnTo>
                  <a:lnTo>
                    <a:pt x="132" y="120"/>
                  </a:lnTo>
                  <a:lnTo>
                    <a:pt x="132" y="126"/>
                  </a:lnTo>
                  <a:lnTo>
                    <a:pt x="138" y="132"/>
                  </a:lnTo>
                  <a:lnTo>
                    <a:pt x="138" y="144"/>
                  </a:lnTo>
                  <a:lnTo>
                    <a:pt x="144" y="15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38" y="150"/>
                  </a:lnTo>
                  <a:lnTo>
                    <a:pt x="138" y="144"/>
                  </a:lnTo>
                  <a:lnTo>
                    <a:pt x="120" y="144"/>
                  </a:lnTo>
                  <a:lnTo>
                    <a:pt x="108" y="150"/>
                  </a:lnTo>
                  <a:lnTo>
                    <a:pt x="102" y="156"/>
                  </a:lnTo>
                  <a:lnTo>
                    <a:pt x="96" y="168"/>
                  </a:lnTo>
                  <a:lnTo>
                    <a:pt x="84" y="156"/>
                  </a:lnTo>
                  <a:lnTo>
                    <a:pt x="84" y="174"/>
                  </a:lnTo>
                  <a:lnTo>
                    <a:pt x="54" y="174"/>
                  </a:lnTo>
                  <a:lnTo>
                    <a:pt x="54" y="168"/>
                  </a:lnTo>
                  <a:lnTo>
                    <a:pt x="48" y="162"/>
                  </a:lnTo>
                  <a:lnTo>
                    <a:pt x="42" y="162"/>
                  </a:lnTo>
                  <a:lnTo>
                    <a:pt x="30" y="168"/>
                  </a:lnTo>
                  <a:lnTo>
                    <a:pt x="18" y="168"/>
                  </a:lnTo>
                  <a:lnTo>
                    <a:pt x="12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18" y="204"/>
                  </a:lnTo>
                  <a:lnTo>
                    <a:pt x="24" y="210"/>
                  </a:lnTo>
                  <a:lnTo>
                    <a:pt x="36" y="234"/>
                  </a:lnTo>
                  <a:lnTo>
                    <a:pt x="42" y="240"/>
                  </a:lnTo>
                  <a:lnTo>
                    <a:pt x="42" y="246"/>
                  </a:lnTo>
                  <a:lnTo>
                    <a:pt x="36" y="252"/>
                  </a:lnTo>
                  <a:lnTo>
                    <a:pt x="36" y="264"/>
                  </a:lnTo>
                  <a:lnTo>
                    <a:pt x="12" y="270"/>
                  </a:lnTo>
                  <a:lnTo>
                    <a:pt x="12" y="288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6" y="300"/>
                  </a:lnTo>
                  <a:lnTo>
                    <a:pt x="12" y="300"/>
                  </a:lnTo>
                  <a:lnTo>
                    <a:pt x="24" y="3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2" name="Azerbaijan" descr="© INSCALE GmbH, 05.05.2010&#10;http://www.presentationload.com/">
              <a:extLst>
                <a:ext uri="{FF2B5EF4-FFF2-40B4-BE49-F238E27FC236}">
                  <a16:creationId xmlns:a16="http://schemas.microsoft.com/office/drawing/2014/main" id="{DCCB3527-996B-2552-0645-858A358DF5E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370891" y="1939187"/>
              <a:ext cx="136378" cy="109696"/>
            </a:xfrm>
            <a:custGeom>
              <a:avLst/>
              <a:gdLst>
                <a:gd name="T0" fmla="*/ 2147483647 w 360"/>
                <a:gd name="T1" fmla="*/ 2147483647 h 288"/>
                <a:gd name="T2" fmla="*/ 2147483647 w 360"/>
                <a:gd name="T3" fmla="*/ 2147483647 h 288"/>
                <a:gd name="T4" fmla="*/ 2147483647 w 360"/>
                <a:gd name="T5" fmla="*/ 2147483647 h 288"/>
                <a:gd name="T6" fmla="*/ 2147483647 w 360"/>
                <a:gd name="T7" fmla="*/ 2147483647 h 288"/>
                <a:gd name="T8" fmla="*/ 2147483647 w 360"/>
                <a:gd name="T9" fmla="*/ 2147483647 h 288"/>
                <a:gd name="T10" fmla="*/ 2147483647 w 360"/>
                <a:gd name="T11" fmla="*/ 2147483647 h 288"/>
                <a:gd name="T12" fmla="*/ 2147483647 w 360"/>
                <a:gd name="T13" fmla="*/ 2147483647 h 288"/>
                <a:gd name="T14" fmla="*/ 2147483647 w 360"/>
                <a:gd name="T15" fmla="*/ 2147483647 h 288"/>
                <a:gd name="T16" fmla="*/ 2147483647 w 360"/>
                <a:gd name="T17" fmla="*/ 2147483647 h 288"/>
                <a:gd name="T18" fmla="*/ 2147483647 w 360"/>
                <a:gd name="T19" fmla="*/ 2147483647 h 288"/>
                <a:gd name="T20" fmla="*/ 2147483647 w 360"/>
                <a:gd name="T21" fmla="*/ 2147483647 h 288"/>
                <a:gd name="T22" fmla="*/ 2147483647 w 360"/>
                <a:gd name="T23" fmla="*/ 2147483647 h 288"/>
                <a:gd name="T24" fmla="*/ 2147483647 w 360"/>
                <a:gd name="T25" fmla="*/ 2147483647 h 288"/>
                <a:gd name="T26" fmla="*/ 2147483647 w 360"/>
                <a:gd name="T27" fmla="*/ 0 h 288"/>
                <a:gd name="T28" fmla="*/ 2147483647 w 360"/>
                <a:gd name="T29" fmla="*/ 2147483647 h 288"/>
                <a:gd name="T30" fmla="*/ 2147483647 w 360"/>
                <a:gd name="T31" fmla="*/ 2147483647 h 288"/>
                <a:gd name="T32" fmla="*/ 2147483647 w 360"/>
                <a:gd name="T33" fmla="*/ 2147483647 h 288"/>
                <a:gd name="T34" fmla="*/ 2147483647 w 360"/>
                <a:gd name="T35" fmla="*/ 2147483647 h 288"/>
                <a:gd name="T36" fmla="*/ 2147483647 w 360"/>
                <a:gd name="T37" fmla="*/ 2147483647 h 288"/>
                <a:gd name="T38" fmla="*/ 2147483647 w 360"/>
                <a:gd name="T39" fmla="*/ 0 h 288"/>
                <a:gd name="T40" fmla="*/ 2147483647 w 360"/>
                <a:gd name="T41" fmla="*/ 2147483647 h 288"/>
                <a:gd name="T42" fmla="*/ 2147483647 w 360"/>
                <a:gd name="T43" fmla="*/ 2147483647 h 288"/>
                <a:gd name="T44" fmla="*/ 2147483647 w 360"/>
                <a:gd name="T45" fmla="*/ 2147483647 h 288"/>
                <a:gd name="T46" fmla="*/ 2147483647 w 360"/>
                <a:gd name="T47" fmla="*/ 2147483647 h 288"/>
                <a:gd name="T48" fmla="*/ 2147483647 w 360"/>
                <a:gd name="T49" fmla="*/ 2147483647 h 288"/>
                <a:gd name="T50" fmla="*/ 2147483647 w 360"/>
                <a:gd name="T51" fmla="*/ 2147483647 h 288"/>
                <a:gd name="T52" fmla="*/ 2147483647 w 360"/>
                <a:gd name="T53" fmla="*/ 2147483647 h 288"/>
                <a:gd name="T54" fmla="*/ 0 w 360"/>
                <a:gd name="T55" fmla="*/ 2147483647 h 288"/>
                <a:gd name="T56" fmla="*/ 2147483647 w 360"/>
                <a:gd name="T57" fmla="*/ 2147483647 h 288"/>
                <a:gd name="T58" fmla="*/ 2147483647 w 360"/>
                <a:gd name="T59" fmla="*/ 2147483647 h 288"/>
                <a:gd name="T60" fmla="*/ 2147483647 w 360"/>
                <a:gd name="T61" fmla="*/ 2147483647 h 288"/>
                <a:gd name="T62" fmla="*/ 2147483647 w 360"/>
                <a:gd name="T63" fmla="*/ 2147483647 h 288"/>
                <a:gd name="T64" fmla="*/ 2147483647 w 360"/>
                <a:gd name="T65" fmla="*/ 2147483647 h 288"/>
                <a:gd name="T66" fmla="*/ 2147483647 w 360"/>
                <a:gd name="T67" fmla="*/ 2147483647 h 288"/>
                <a:gd name="T68" fmla="*/ 2147483647 w 360"/>
                <a:gd name="T69" fmla="*/ 2147483647 h 288"/>
                <a:gd name="T70" fmla="*/ 2147483647 w 360"/>
                <a:gd name="T71" fmla="*/ 2147483647 h 288"/>
                <a:gd name="T72" fmla="*/ 2147483647 w 360"/>
                <a:gd name="T73" fmla="*/ 2147483647 h 288"/>
                <a:gd name="T74" fmla="*/ 2147483647 w 360"/>
                <a:gd name="T75" fmla="*/ 2147483647 h 288"/>
                <a:gd name="T76" fmla="*/ 2147483647 w 360"/>
                <a:gd name="T77" fmla="*/ 2147483647 h 288"/>
                <a:gd name="T78" fmla="*/ 2147483647 w 360"/>
                <a:gd name="T79" fmla="*/ 2147483647 h 288"/>
                <a:gd name="T80" fmla="*/ 2147483647 w 360"/>
                <a:gd name="T81" fmla="*/ 2147483647 h 288"/>
                <a:gd name="T82" fmla="*/ 2147483647 w 360"/>
                <a:gd name="T83" fmla="*/ 2147483647 h 288"/>
                <a:gd name="T84" fmla="*/ 2147483647 w 360"/>
                <a:gd name="T85" fmla="*/ 2147483647 h 288"/>
                <a:gd name="T86" fmla="*/ 2147483647 w 360"/>
                <a:gd name="T87" fmla="*/ 2147483647 h 288"/>
                <a:gd name="T88" fmla="*/ 2147483647 w 360"/>
                <a:gd name="T89" fmla="*/ 2147483647 h 288"/>
                <a:gd name="T90" fmla="*/ 2147483647 w 360"/>
                <a:gd name="T91" fmla="*/ 2147483647 h 288"/>
                <a:gd name="T92" fmla="*/ 2147483647 w 360"/>
                <a:gd name="T93" fmla="*/ 2147483647 h 288"/>
                <a:gd name="T94" fmla="*/ 2147483647 w 360"/>
                <a:gd name="T95" fmla="*/ 2147483647 h 288"/>
                <a:gd name="T96" fmla="*/ 2147483647 w 360"/>
                <a:gd name="T97" fmla="*/ 2147483647 h 288"/>
                <a:gd name="T98" fmla="*/ 2147483647 w 360"/>
                <a:gd name="T99" fmla="*/ 2147483647 h 288"/>
                <a:gd name="T100" fmla="*/ 2147483647 w 360"/>
                <a:gd name="T101" fmla="*/ 2147483647 h 288"/>
                <a:gd name="T102" fmla="*/ 2147483647 w 360"/>
                <a:gd name="T103" fmla="*/ 2147483647 h 288"/>
                <a:gd name="T104" fmla="*/ 2147483647 w 360"/>
                <a:gd name="T105" fmla="*/ 2147483647 h 288"/>
                <a:gd name="T106" fmla="*/ 2147483647 w 360"/>
                <a:gd name="T107" fmla="*/ 2147483647 h 288"/>
                <a:gd name="T108" fmla="*/ 2147483647 w 360"/>
                <a:gd name="T109" fmla="*/ 2147483647 h 288"/>
                <a:gd name="T110" fmla="*/ 2147483647 w 360"/>
                <a:gd name="T111" fmla="*/ 2147483647 h 288"/>
                <a:gd name="T112" fmla="*/ 2147483647 w 360"/>
                <a:gd name="T113" fmla="*/ 2147483647 h 288"/>
                <a:gd name="T114" fmla="*/ 2147483647 w 360"/>
                <a:gd name="T115" fmla="*/ 2147483647 h 288"/>
                <a:gd name="T116" fmla="*/ 2147483647 w 360"/>
                <a:gd name="T117" fmla="*/ 2147483647 h 288"/>
                <a:gd name="T118" fmla="*/ 2147483647 w 360"/>
                <a:gd name="T119" fmla="*/ 2147483647 h 288"/>
                <a:gd name="T120" fmla="*/ 2147483647 w 360"/>
                <a:gd name="T121" fmla="*/ 2147483647 h 2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60"/>
                <a:gd name="T184" fmla="*/ 0 h 288"/>
                <a:gd name="T185" fmla="*/ 360 w 360"/>
                <a:gd name="T186" fmla="*/ 288 h 2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60" h="288">
                  <a:moveTo>
                    <a:pt x="66" y="186"/>
                  </a:moveTo>
                  <a:lnTo>
                    <a:pt x="36" y="186"/>
                  </a:lnTo>
                  <a:lnTo>
                    <a:pt x="24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2" y="192"/>
                  </a:lnTo>
                  <a:lnTo>
                    <a:pt x="18" y="204"/>
                  </a:lnTo>
                  <a:lnTo>
                    <a:pt x="36" y="222"/>
                  </a:lnTo>
                  <a:lnTo>
                    <a:pt x="48" y="228"/>
                  </a:lnTo>
                  <a:lnTo>
                    <a:pt x="84" y="240"/>
                  </a:lnTo>
                  <a:lnTo>
                    <a:pt x="90" y="240"/>
                  </a:lnTo>
                  <a:lnTo>
                    <a:pt x="84" y="234"/>
                  </a:lnTo>
                  <a:lnTo>
                    <a:pt x="84" y="222"/>
                  </a:lnTo>
                  <a:lnTo>
                    <a:pt x="78" y="216"/>
                  </a:lnTo>
                  <a:lnTo>
                    <a:pt x="78" y="204"/>
                  </a:lnTo>
                  <a:lnTo>
                    <a:pt x="72" y="198"/>
                  </a:lnTo>
                  <a:lnTo>
                    <a:pt x="72" y="186"/>
                  </a:lnTo>
                  <a:lnTo>
                    <a:pt x="66" y="186"/>
                  </a:lnTo>
                  <a:close/>
                  <a:moveTo>
                    <a:pt x="354" y="108"/>
                  </a:moveTo>
                  <a:lnTo>
                    <a:pt x="348" y="102"/>
                  </a:lnTo>
                  <a:lnTo>
                    <a:pt x="330" y="102"/>
                  </a:lnTo>
                  <a:lnTo>
                    <a:pt x="318" y="108"/>
                  </a:lnTo>
                  <a:lnTo>
                    <a:pt x="306" y="108"/>
                  </a:lnTo>
                  <a:lnTo>
                    <a:pt x="288" y="90"/>
                  </a:lnTo>
                  <a:lnTo>
                    <a:pt x="288" y="84"/>
                  </a:lnTo>
                  <a:lnTo>
                    <a:pt x="264" y="54"/>
                  </a:lnTo>
                  <a:lnTo>
                    <a:pt x="264" y="42"/>
                  </a:lnTo>
                  <a:lnTo>
                    <a:pt x="216" y="0"/>
                  </a:lnTo>
                  <a:lnTo>
                    <a:pt x="216" y="30"/>
                  </a:lnTo>
                  <a:lnTo>
                    <a:pt x="210" y="36"/>
                  </a:lnTo>
                  <a:lnTo>
                    <a:pt x="192" y="36"/>
                  </a:lnTo>
                  <a:lnTo>
                    <a:pt x="192" y="48"/>
                  </a:lnTo>
                  <a:lnTo>
                    <a:pt x="186" y="54"/>
                  </a:lnTo>
                  <a:lnTo>
                    <a:pt x="162" y="54"/>
                  </a:lnTo>
                  <a:lnTo>
                    <a:pt x="156" y="48"/>
                  </a:lnTo>
                  <a:lnTo>
                    <a:pt x="144" y="42"/>
                  </a:lnTo>
                  <a:lnTo>
                    <a:pt x="138" y="30"/>
                  </a:lnTo>
                  <a:lnTo>
                    <a:pt x="120" y="12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78" y="30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84" y="54"/>
                  </a:lnTo>
                  <a:lnTo>
                    <a:pt x="72" y="54"/>
                  </a:lnTo>
                  <a:lnTo>
                    <a:pt x="60" y="60"/>
                  </a:lnTo>
                  <a:lnTo>
                    <a:pt x="42" y="42"/>
                  </a:lnTo>
                  <a:lnTo>
                    <a:pt x="42" y="36"/>
                  </a:lnTo>
                  <a:lnTo>
                    <a:pt x="36" y="30"/>
                  </a:lnTo>
                  <a:lnTo>
                    <a:pt x="12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42" y="108"/>
                  </a:lnTo>
                  <a:lnTo>
                    <a:pt x="66" y="120"/>
                  </a:lnTo>
                  <a:lnTo>
                    <a:pt x="72" y="126"/>
                  </a:lnTo>
                  <a:lnTo>
                    <a:pt x="72" y="132"/>
                  </a:lnTo>
                  <a:lnTo>
                    <a:pt x="54" y="150"/>
                  </a:lnTo>
                  <a:lnTo>
                    <a:pt x="42" y="150"/>
                  </a:lnTo>
                  <a:lnTo>
                    <a:pt x="72" y="162"/>
                  </a:lnTo>
                  <a:lnTo>
                    <a:pt x="84" y="180"/>
                  </a:lnTo>
                  <a:lnTo>
                    <a:pt x="114" y="186"/>
                  </a:lnTo>
                  <a:lnTo>
                    <a:pt x="114" y="198"/>
                  </a:lnTo>
                  <a:lnTo>
                    <a:pt x="120" y="210"/>
                  </a:lnTo>
                  <a:lnTo>
                    <a:pt x="120" y="240"/>
                  </a:lnTo>
                  <a:lnTo>
                    <a:pt x="132" y="240"/>
                  </a:lnTo>
                  <a:lnTo>
                    <a:pt x="138" y="228"/>
                  </a:lnTo>
                  <a:lnTo>
                    <a:pt x="144" y="222"/>
                  </a:lnTo>
                  <a:lnTo>
                    <a:pt x="144" y="216"/>
                  </a:lnTo>
                  <a:lnTo>
                    <a:pt x="156" y="204"/>
                  </a:lnTo>
                  <a:lnTo>
                    <a:pt x="174" y="192"/>
                  </a:lnTo>
                  <a:lnTo>
                    <a:pt x="186" y="186"/>
                  </a:lnTo>
                  <a:lnTo>
                    <a:pt x="198" y="174"/>
                  </a:lnTo>
                  <a:lnTo>
                    <a:pt x="210" y="168"/>
                  </a:lnTo>
                  <a:lnTo>
                    <a:pt x="222" y="168"/>
                  </a:lnTo>
                  <a:lnTo>
                    <a:pt x="228" y="180"/>
                  </a:lnTo>
                  <a:lnTo>
                    <a:pt x="234" y="186"/>
                  </a:lnTo>
                  <a:lnTo>
                    <a:pt x="234" y="204"/>
                  </a:lnTo>
                  <a:lnTo>
                    <a:pt x="228" y="210"/>
                  </a:lnTo>
                  <a:lnTo>
                    <a:pt x="228" y="222"/>
                  </a:lnTo>
                  <a:lnTo>
                    <a:pt x="234" y="222"/>
                  </a:lnTo>
                  <a:lnTo>
                    <a:pt x="240" y="228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2" y="240"/>
                  </a:lnTo>
                  <a:lnTo>
                    <a:pt x="222" y="246"/>
                  </a:lnTo>
                  <a:lnTo>
                    <a:pt x="234" y="258"/>
                  </a:lnTo>
                  <a:lnTo>
                    <a:pt x="246" y="264"/>
                  </a:lnTo>
                  <a:lnTo>
                    <a:pt x="252" y="270"/>
                  </a:lnTo>
                  <a:lnTo>
                    <a:pt x="258" y="270"/>
                  </a:lnTo>
                  <a:lnTo>
                    <a:pt x="264" y="276"/>
                  </a:lnTo>
                  <a:lnTo>
                    <a:pt x="264" y="282"/>
                  </a:lnTo>
                  <a:lnTo>
                    <a:pt x="282" y="282"/>
                  </a:lnTo>
                  <a:lnTo>
                    <a:pt x="282" y="288"/>
                  </a:lnTo>
                  <a:lnTo>
                    <a:pt x="288" y="282"/>
                  </a:lnTo>
                  <a:lnTo>
                    <a:pt x="288" y="258"/>
                  </a:lnTo>
                  <a:lnTo>
                    <a:pt x="282" y="252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88" y="240"/>
                  </a:lnTo>
                  <a:lnTo>
                    <a:pt x="288" y="210"/>
                  </a:lnTo>
                  <a:lnTo>
                    <a:pt x="300" y="222"/>
                  </a:lnTo>
                  <a:lnTo>
                    <a:pt x="306" y="222"/>
                  </a:lnTo>
                  <a:lnTo>
                    <a:pt x="318" y="210"/>
                  </a:lnTo>
                  <a:lnTo>
                    <a:pt x="300" y="192"/>
                  </a:lnTo>
                  <a:lnTo>
                    <a:pt x="300" y="138"/>
                  </a:lnTo>
                  <a:lnTo>
                    <a:pt x="318" y="138"/>
                  </a:lnTo>
                  <a:lnTo>
                    <a:pt x="330" y="126"/>
                  </a:lnTo>
                  <a:lnTo>
                    <a:pt x="360" y="132"/>
                  </a:lnTo>
                  <a:lnTo>
                    <a:pt x="360" y="120"/>
                  </a:lnTo>
                  <a:lnTo>
                    <a:pt x="354" y="1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3" name="Austria" descr="© INSCALE GmbH, 05.05.2010&#10;http://www.presentationload.com/">
              <a:extLst>
                <a:ext uri="{FF2B5EF4-FFF2-40B4-BE49-F238E27FC236}">
                  <a16:creationId xmlns:a16="http://schemas.microsoft.com/office/drawing/2014/main" id="{419B7C4F-663E-6C51-D6B0-AA15DCBD6C4E}"/>
                </a:ext>
              </a:extLst>
            </p:cNvPr>
            <p:cNvSpPr>
              <a:spLocks/>
            </p:cNvSpPr>
            <p:nvPr/>
          </p:nvSpPr>
          <p:spPr bwMode="gray">
            <a:xfrm>
              <a:off x="4494808" y="1725724"/>
              <a:ext cx="173437" cy="77083"/>
            </a:xfrm>
            <a:custGeom>
              <a:avLst/>
              <a:gdLst>
                <a:gd name="T0" fmla="*/ 2147483647 w 456"/>
                <a:gd name="T1" fmla="*/ 2147483647 h 204"/>
                <a:gd name="T2" fmla="*/ 2147483647 w 456"/>
                <a:gd name="T3" fmla="*/ 2147483647 h 204"/>
                <a:gd name="T4" fmla="*/ 2147483647 w 456"/>
                <a:gd name="T5" fmla="*/ 2147483647 h 204"/>
                <a:gd name="T6" fmla="*/ 2147483647 w 456"/>
                <a:gd name="T7" fmla="*/ 2147483647 h 204"/>
                <a:gd name="T8" fmla="*/ 2147483647 w 456"/>
                <a:gd name="T9" fmla="*/ 2147483647 h 204"/>
                <a:gd name="T10" fmla="*/ 2147483647 w 456"/>
                <a:gd name="T11" fmla="*/ 2147483647 h 204"/>
                <a:gd name="T12" fmla="*/ 2147483647 w 456"/>
                <a:gd name="T13" fmla="*/ 2147483647 h 204"/>
                <a:gd name="T14" fmla="*/ 2147483647 w 456"/>
                <a:gd name="T15" fmla="*/ 0 h 204"/>
                <a:gd name="T16" fmla="*/ 2147483647 w 456"/>
                <a:gd name="T17" fmla="*/ 2147483647 h 204"/>
                <a:gd name="T18" fmla="*/ 2147483647 w 456"/>
                <a:gd name="T19" fmla="*/ 2147483647 h 204"/>
                <a:gd name="T20" fmla="*/ 2147483647 w 456"/>
                <a:gd name="T21" fmla="*/ 2147483647 h 204"/>
                <a:gd name="T22" fmla="*/ 2147483647 w 456"/>
                <a:gd name="T23" fmla="*/ 2147483647 h 204"/>
                <a:gd name="T24" fmla="*/ 2147483647 w 456"/>
                <a:gd name="T25" fmla="*/ 2147483647 h 204"/>
                <a:gd name="T26" fmla="*/ 2147483647 w 456"/>
                <a:gd name="T27" fmla="*/ 2147483647 h 204"/>
                <a:gd name="T28" fmla="*/ 2147483647 w 456"/>
                <a:gd name="T29" fmla="*/ 2147483647 h 204"/>
                <a:gd name="T30" fmla="*/ 2147483647 w 456"/>
                <a:gd name="T31" fmla="*/ 2147483647 h 204"/>
                <a:gd name="T32" fmla="*/ 2147483647 w 456"/>
                <a:gd name="T33" fmla="*/ 2147483647 h 204"/>
                <a:gd name="T34" fmla="*/ 2147483647 w 456"/>
                <a:gd name="T35" fmla="*/ 2147483647 h 204"/>
                <a:gd name="T36" fmla="*/ 2147483647 w 456"/>
                <a:gd name="T37" fmla="*/ 2147483647 h 204"/>
                <a:gd name="T38" fmla="*/ 2147483647 w 456"/>
                <a:gd name="T39" fmla="*/ 2147483647 h 204"/>
                <a:gd name="T40" fmla="*/ 2147483647 w 456"/>
                <a:gd name="T41" fmla="*/ 2147483647 h 204"/>
                <a:gd name="T42" fmla="*/ 2147483647 w 456"/>
                <a:gd name="T43" fmla="*/ 2147483647 h 204"/>
                <a:gd name="T44" fmla="*/ 2147483647 w 456"/>
                <a:gd name="T45" fmla="*/ 2147483647 h 204"/>
                <a:gd name="T46" fmla="*/ 2147483647 w 456"/>
                <a:gd name="T47" fmla="*/ 2147483647 h 204"/>
                <a:gd name="T48" fmla="*/ 2147483647 w 456"/>
                <a:gd name="T49" fmla="*/ 2147483647 h 204"/>
                <a:gd name="T50" fmla="*/ 2147483647 w 456"/>
                <a:gd name="T51" fmla="*/ 2147483647 h 204"/>
                <a:gd name="T52" fmla="*/ 2147483647 w 456"/>
                <a:gd name="T53" fmla="*/ 2147483647 h 204"/>
                <a:gd name="T54" fmla="*/ 0 w 456"/>
                <a:gd name="T55" fmla="*/ 2147483647 h 204"/>
                <a:gd name="T56" fmla="*/ 2147483647 w 456"/>
                <a:gd name="T57" fmla="*/ 2147483647 h 204"/>
                <a:gd name="T58" fmla="*/ 2147483647 w 456"/>
                <a:gd name="T59" fmla="*/ 2147483647 h 204"/>
                <a:gd name="T60" fmla="*/ 2147483647 w 456"/>
                <a:gd name="T61" fmla="*/ 2147483647 h 204"/>
                <a:gd name="T62" fmla="*/ 2147483647 w 456"/>
                <a:gd name="T63" fmla="*/ 2147483647 h 204"/>
                <a:gd name="T64" fmla="*/ 2147483647 w 456"/>
                <a:gd name="T65" fmla="*/ 2147483647 h 204"/>
                <a:gd name="T66" fmla="*/ 2147483647 w 456"/>
                <a:gd name="T67" fmla="*/ 2147483647 h 204"/>
                <a:gd name="T68" fmla="*/ 2147483647 w 456"/>
                <a:gd name="T69" fmla="*/ 2147483647 h 204"/>
                <a:gd name="T70" fmla="*/ 2147483647 w 456"/>
                <a:gd name="T71" fmla="*/ 2147483647 h 204"/>
                <a:gd name="T72" fmla="*/ 2147483647 w 456"/>
                <a:gd name="T73" fmla="*/ 2147483647 h 204"/>
                <a:gd name="T74" fmla="*/ 2147483647 w 456"/>
                <a:gd name="T75" fmla="*/ 2147483647 h 204"/>
                <a:gd name="T76" fmla="*/ 2147483647 w 456"/>
                <a:gd name="T77" fmla="*/ 2147483647 h 204"/>
                <a:gd name="T78" fmla="*/ 2147483647 w 456"/>
                <a:gd name="T79" fmla="*/ 2147483647 h 204"/>
                <a:gd name="T80" fmla="*/ 2147483647 w 456"/>
                <a:gd name="T81" fmla="*/ 2147483647 h 204"/>
                <a:gd name="T82" fmla="*/ 2147483647 w 456"/>
                <a:gd name="T83" fmla="*/ 2147483647 h 204"/>
                <a:gd name="T84" fmla="*/ 2147483647 w 456"/>
                <a:gd name="T85" fmla="*/ 2147483647 h 204"/>
                <a:gd name="T86" fmla="*/ 2147483647 w 456"/>
                <a:gd name="T87" fmla="*/ 2147483647 h 204"/>
                <a:gd name="T88" fmla="*/ 2147483647 w 456"/>
                <a:gd name="T89" fmla="*/ 2147483647 h 204"/>
                <a:gd name="T90" fmla="*/ 2147483647 w 456"/>
                <a:gd name="T91" fmla="*/ 214748364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56"/>
                <a:gd name="T139" fmla="*/ 0 h 204"/>
                <a:gd name="T140" fmla="*/ 456 w 456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56" h="204">
                  <a:moveTo>
                    <a:pt x="456" y="102"/>
                  </a:moveTo>
                  <a:lnTo>
                    <a:pt x="456" y="60"/>
                  </a:lnTo>
                  <a:lnTo>
                    <a:pt x="450" y="60"/>
                  </a:lnTo>
                  <a:lnTo>
                    <a:pt x="450" y="48"/>
                  </a:lnTo>
                  <a:lnTo>
                    <a:pt x="456" y="24"/>
                  </a:lnTo>
                  <a:lnTo>
                    <a:pt x="444" y="18"/>
                  </a:lnTo>
                  <a:lnTo>
                    <a:pt x="438" y="18"/>
                  </a:lnTo>
                  <a:lnTo>
                    <a:pt x="432" y="12"/>
                  </a:lnTo>
                  <a:lnTo>
                    <a:pt x="420" y="12"/>
                  </a:lnTo>
                  <a:lnTo>
                    <a:pt x="414" y="18"/>
                  </a:lnTo>
                  <a:lnTo>
                    <a:pt x="402" y="24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66" y="6"/>
                  </a:lnTo>
                  <a:lnTo>
                    <a:pt x="354" y="0"/>
                  </a:lnTo>
                  <a:lnTo>
                    <a:pt x="336" y="0"/>
                  </a:lnTo>
                  <a:lnTo>
                    <a:pt x="330" y="6"/>
                  </a:lnTo>
                  <a:lnTo>
                    <a:pt x="324" y="18"/>
                  </a:lnTo>
                  <a:lnTo>
                    <a:pt x="318" y="18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300" y="30"/>
                  </a:lnTo>
                  <a:lnTo>
                    <a:pt x="288" y="36"/>
                  </a:lnTo>
                  <a:lnTo>
                    <a:pt x="276" y="36"/>
                  </a:lnTo>
                  <a:lnTo>
                    <a:pt x="258" y="18"/>
                  </a:lnTo>
                  <a:lnTo>
                    <a:pt x="252" y="36"/>
                  </a:lnTo>
                  <a:lnTo>
                    <a:pt x="234" y="36"/>
                  </a:lnTo>
                  <a:lnTo>
                    <a:pt x="240" y="48"/>
                  </a:lnTo>
                  <a:lnTo>
                    <a:pt x="240" y="66"/>
                  </a:lnTo>
                  <a:lnTo>
                    <a:pt x="234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198" y="78"/>
                  </a:lnTo>
                  <a:lnTo>
                    <a:pt x="198" y="84"/>
                  </a:lnTo>
                  <a:lnTo>
                    <a:pt x="210" y="84"/>
                  </a:lnTo>
                  <a:lnTo>
                    <a:pt x="210" y="126"/>
                  </a:lnTo>
                  <a:lnTo>
                    <a:pt x="204" y="126"/>
                  </a:lnTo>
                  <a:lnTo>
                    <a:pt x="192" y="114"/>
                  </a:lnTo>
                  <a:lnTo>
                    <a:pt x="174" y="108"/>
                  </a:lnTo>
                  <a:lnTo>
                    <a:pt x="162" y="102"/>
                  </a:lnTo>
                  <a:lnTo>
                    <a:pt x="144" y="114"/>
                  </a:lnTo>
                  <a:lnTo>
                    <a:pt x="126" y="114"/>
                  </a:lnTo>
                  <a:lnTo>
                    <a:pt x="108" y="126"/>
                  </a:lnTo>
                  <a:lnTo>
                    <a:pt x="102" y="132"/>
                  </a:lnTo>
                  <a:lnTo>
                    <a:pt x="84" y="132"/>
                  </a:lnTo>
                  <a:lnTo>
                    <a:pt x="66" y="114"/>
                  </a:lnTo>
                  <a:lnTo>
                    <a:pt x="48" y="114"/>
                  </a:lnTo>
                  <a:lnTo>
                    <a:pt x="48" y="126"/>
                  </a:lnTo>
                  <a:lnTo>
                    <a:pt x="42" y="132"/>
                  </a:lnTo>
                  <a:lnTo>
                    <a:pt x="30" y="132"/>
                  </a:lnTo>
                  <a:lnTo>
                    <a:pt x="30" y="126"/>
                  </a:lnTo>
                  <a:lnTo>
                    <a:pt x="24" y="120"/>
                  </a:lnTo>
                  <a:lnTo>
                    <a:pt x="0" y="120"/>
                  </a:lnTo>
                  <a:lnTo>
                    <a:pt x="0" y="156"/>
                  </a:lnTo>
                  <a:lnTo>
                    <a:pt x="18" y="156"/>
                  </a:lnTo>
                  <a:lnTo>
                    <a:pt x="18" y="174"/>
                  </a:lnTo>
                  <a:lnTo>
                    <a:pt x="24" y="174"/>
                  </a:lnTo>
                  <a:lnTo>
                    <a:pt x="42" y="156"/>
                  </a:lnTo>
                  <a:lnTo>
                    <a:pt x="48" y="156"/>
                  </a:lnTo>
                  <a:lnTo>
                    <a:pt x="60" y="168"/>
                  </a:lnTo>
                  <a:lnTo>
                    <a:pt x="60" y="174"/>
                  </a:lnTo>
                  <a:lnTo>
                    <a:pt x="72" y="174"/>
                  </a:lnTo>
                  <a:lnTo>
                    <a:pt x="84" y="180"/>
                  </a:lnTo>
                  <a:lnTo>
                    <a:pt x="96" y="162"/>
                  </a:lnTo>
                  <a:lnTo>
                    <a:pt x="138" y="162"/>
                  </a:lnTo>
                  <a:lnTo>
                    <a:pt x="138" y="156"/>
                  </a:lnTo>
                  <a:lnTo>
                    <a:pt x="144" y="150"/>
                  </a:lnTo>
                  <a:lnTo>
                    <a:pt x="162" y="150"/>
                  </a:lnTo>
                  <a:lnTo>
                    <a:pt x="168" y="156"/>
                  </a:lnTo>
                  <a:lnTo>
                    <a:pt x="168" y="174"/>
                  </a:lnTo>
                  <a:lnTo>
                    <a:pt x="180" y="174"/>
                  </a:lnTo>
                  <a:lnTo>
                    <a:pt x="186" y="192"/>
                  </a:lnTo>
                  <a:lnTo>
                    <a:pt x="240" y="192"/>
                  </a:lnTo>
                  <a:lnTo>
                    <a:pt x="240" y="204"/>
                  </a:lnTo>
                  <a:lnTo>
                    <a:pt x="258" y="204"/>
                  </a:lnTo>
                  <a:lnTo>
                    <a:pt x="264" y="198"/>
                  </a:lnTo>
                  <a:lnTo>
                    <a:pt x="282" y="198"/>
                  </a:lnTo>
                  <a:lnTo>
                    <a:pt x="288" y="204"/>
                  </a:lnTo>
                  <a:lnTo>
                    <a:pt x="318" y="204"/>
                  </a:lnTo>
                  <a:lnTo>
                    <a:pt x="318" y="192"/>
                  </a:lnTo>
                  <a:lnTo>
                    <a:pt x="366" y="192"/>
                  </a:lnTo>
                  <a:lnTo>
                    <a:pt x="378" y="186"/>
                  </a:lnTo>
                  <a:lnTo>
                    <a:pt x="402" y="192"/>
                  </a:lnTo>
                  <a:lnTo>
                    <a:pt x="414" y="156"/>
                  </a:lnTo>
                  <a:lnTo>
                    <a:pt x="432" y="156"/>
                  </a:lnTo>
                  <a:lnTo>
                    <a:pt x="432" y="132"/>
                  </a:lnTo>
                  <a:lnTo>
                    <a:pt x="444" y="114"/>
                  </a:lnTo>
                  <a:lnTo>
                    <a:pt x="432" y="114"/>
                  </a:lnTo>
                  <a:lnTo>
                    <a:pt x="438" y="102"/>
                  </a:lnTo>
                  <a:lnTo>
                    <a:pt x="456" y="10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4" name="Australia" descr="© INSCALE GmbH, 05.05.2010&#10;http://www.presentationload.com/">
              <a:extLst>
                <a:ext uri="{FF2B5EF4-FFF2-40B4-BE49-F238E27FC236}">
                  <a16:creationId xmlns:a16="http://schemas.microsoft.com/office/drawing/2014/main" id="{2E1CE0A6-36A7-6D47-5001-1912DCA6F34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170490" y="3543119"/>
              <a:ext cx="1076203" cy="1009500"/>
            </a:xfrm>
            <a:custGeom>
              <a:avLst/>
              <a:gdLst>
                <a:gd name="T0" fmla="*/ 2147483647 w 2838"/>
                <a:gd name="T1" fmla="*/ 2147483647 h 2664"/>
                <a:gd name="T2" fmla="*/ 2147483647 w 2838"/>
                <a:gd name="T3" fmla="*/ 2147483647 h 2664"/>
                <a:gd name="T4" fmla="*/ 2147483647 w 2838"/>
                <a:gd name="T5" fmla="*/ 2147483647 h 2664"/>
                <a:gd name="T6" fmla="*/ 2147483647 w 2838"/>
                <a:gd name="T7" fmla="*/ 2147483647 h 2664"/>
                <a:gd name="T8" fmla="*/ 2147483647 w 2838"/>
                <a:gd name="T9" fmla="*/ 2147483647 h 2664"/>
                <a:gd name="T10" fmla="*/ 2147483647 w 2838"/>
                <a:gd name="T11" fmla="*/ 2147483647 h 2664"/>
                <a:gd name="T12" fmla="*/ 2147483647 w 2838"/>
                <a:gd name="T13" fmla="*/ 2147483647 h 2664"/>
                <a:gd name="T14" fmla="*/ 2147483647 w 2838"/>
                <a:gd name="T15" fmla="*/ 2147483647 h 2664"/>
                <a:gd name="T16" fmla="*/ 2147483647 w 2838"/>
                <a:gd name="T17" fmla="*/ 2147483647 h 2664"/>
                <a:gd name="T18" fmla="*/ 2147483647 w 2838"/>
                <a:gd name="T19" fmla="*/ 2147483647 h 2664"/>
                <a:gd name="T20" fmla="*/ 2147483647 w 2838"/>
                <a:gd name="T21" fmla="*/ 2147483647 h 2664"/>
                <a:gd name="T22" fmla="*/ 2147483647 w 2838"/>
                <a:gd name="T23" fmla="*/ 2147483647 h 2664"/>
                <a:gd name="T24" fmla="*/ 2147483647 w 2838"/>
                <a:gd name="T25" fmla="*/ 2147483647 h 2664"/>
                <a:gd name="T26" fmla="*/ 2147483647 w 2838"/>
                <a:gd name="T27" fmla="*/ 2147483647 h 2664"/>
                <a:gd name="T28" fmla="*/ 2147483647 w 2838"/>
                <a:gd name="T29" fmla="*/ 2147483647 h 2664"/>
                <a:gd name="T30" fmla="*/ 2147483647 w 2838"/>
                <a:gd name="T31" fmla="*/ 2147483647 h 2664"/>
                <a:gd name="T32" fmla="*/ 2147483647 w 2838"/>
                <a:gd name="T33" fmla="*/ 2147483647 h 2664"/>
                <a:gd name="T34" fmla="*/ 2147483647 w 2838"/>
                <a:gd name="T35" fmla="*/ 2147483647 h 2664"/>
                <a:gd name="T36" fmla="*/ 2147483647 w 2838"/>
                <a:gd name="T37" fmla="*/ 2147483647 h 2664"/>
                <a:gd name="T38" fmla="*/ 2147483647 w 2838"/>
                <a:gd name="T39" fmla="*/ 2147483647 h 2664"/>
                <a:gd name="T40" fmla="*/ 2147483647 w 2838"/>
                <a:gd name="T41" fmla="*/ 2147483647 h 2664"/>
                <a:gd name="T42" fmla="*/ 2147483647 w 2838"/>
                <a:gd name="T43" fmla="*/ 2147483647 h 2664"/>
                <a:gd name="T44" fmla="*/ 2147483647 w 2838"/>
                <a:gd name="T45" fmla="*/ 2147483647 h 2664"/>
                <a:gd name="T46" fmla="*/ 2147483647 w 2838"/>
                <a:gd name="T47" fmla="*/ 2147483647 h 2664"/>
                <a:gd name="T48" fmla="*/ 2147483647 w 2838"/>
                <a:gd name="T49" fmla="*/ 2147483647 h 2664"/>
                <a:gd name="T50" fmla="*/ 2147483647 w 2838"/>
                <a:gd name="T51" fmla="*/ 2147483647 h 2664"/>
                <a:gd name="T52" fmla="*/ 2147483647 w 2838"/>
                <a:gd name="T53" fmla="*/ 2147483647 h 2664"/>
                <a:gd name="T54" fmla="*/ 2147483647 w 2838"/>
                <a:gd name="T55" fmla="*/ 2147483647 h 2664"/>
                <a:gd name="T56" fmla="*/ 2147483647 w 2838"/>
                <a:gd name="T57" fmla="*/ 2147483647 h 2664"/>
                <a:gd name="T58" fmla="*/ 2147483647 w 2838"/>
                <a:gd name="T59" fmla="*/ 2147483647 h 2664"/>
                <a:gd name="T60" fmla="*/ 2147483647 w 2838"/>
                <a:gd name="T61" fmla="*/ 2147483647 h 2664"/>
                <a:gd name="T62" fmla="*/ 2147483647 w 2838"/>
                <a:gd name="T63" fmla="*/ 2147483647 h 2664"/>
                <a:gd name="T64" fmla="*/ 2147483647 w 2838"/>
                <a:gd name="T65" fmla="*/ 2147483647 h 2664"/>
                <a:gd name="T66" fmla="*/ 2147483647 w 2838"/>
                <a:gd name="T67" fmla="*/ 2147483647 h 2664"/>
                <a:gd name="T68" fmla="*/ 2147483647 w 2838"/>
                <a:gd name="T69" fmla="*/ 2147483647 h 2664"/>
                <a:gd name="T70" fmla="*/ 2147483647 w 2838"/>
                <a:gd name="T71" fmla="*/ 2147483647 h 2664"/>
                <a:gd name="T72" fmla="*/ 2147483647 w 2838"/>
                <a:gd name="T73" fmla="*/ 2147483647 h 2664"/>
                <a:gd name="T74" fmla="*/ 2147483647 w 2838"/>
                <a:gd name="T75" fmla="*/ 2147483647 h 2664"/>
                <a:gd name="T76" fmla="*/ 2147483647 w 2838"/>
                <a:gd name="T77" fmla="*/ 2147483647 h 2664"/>
                <a:gd name="T78" fmla="*/ 2147483647 w 2838"/>
                <a:gd name="T79" fmla="*/ 2147483647 h 2664"/>
                <a:gd name="T80" fmla="*/ 2147483647 w 2838"/>
                <a:gd name="T81" fmla="*/ 2147483647 h 2664"/>
                <a:gd name="T82" fmla="*/ 2147483647 w 2838"/>
                <a:gd name="T83" fmla="*/ 2147483647 h 2664"/>
                <a:gd name="T84" fmla="*/ 2147483647 w 2838"/>
                <a:gd name="T85" fmla="*/ 2147483647 h 2664"/>
                <a:gd name="T86" fmla="*/ 2147483647 w 2838"/>
                <a:gd name="T87" fmla="*/ 2147483647 h 2664"/>
                <a:gd name="T88" fmla="*/ 2147483647 w 2838"/>
                <a:gd name="T89" fmla="*/ 2147483647 h 2664"/>
                <a:gd name="T90" fmla="*/ 2147483647 w 2838"/>
                <a:gd name="T91" fmla="*/ 2147483647 h 2664"/>
                <a:gd name="T92" fmla="*/ 2147483647 w 2838"/>
                <a:gd name="T93" fmla="*/ 2147483647 h 2664"/>
                <a:gd name="T94" fmla="*/ 2147483647 w 2838"/>
                <a:gd name="T95" fmla="*/ 2147483647 h 2664"/>
                <a:gd name="T96" fmla="*/ 2147483647 w 2838"/>
                <a:gd name="T97" fmla="*/ 2147483647 h 2664"/>
                <a:gd name="T98" fmla="*/ 2147483647 w 2838"/>
                <a:gd name="T99" fmla="*/ 2147483647 h 2664"/>
                <a:gd name="T100" fmla="*/ 2147483647 w 2838"/>
                <a:gd name="T101" fmla="*/ 2147483647 h 2664"/>
                <a:gd name="T102" fmla="*/ 2147483647 w 2838"/>
                <a:gd name="T103" fmla="*/ 2147483647 h 2664"/>
                <a:gd name="T104" fmla="*/ 2147483647 w 2838"/>
                <a:gd name="T105" fmla="*/ 2147483647 h 2664"/>
                <a:gd name="T106" fmla="*/ 2147483647 w 2838"/>
                <a:gd name="T107" fmla="*/ 2147483647 h 2664"/>
                <a:gd name="T108" fmla="*/ 2147483647 w 2838"/>
                <a:gd name="T109" fmla="*/ 2147483647 h 2664"/>
                <a:gd name="T110" fmla="*/ 2147483647 w 2838"/>
                <a:gd name="T111" fmla="*/ 2147483647 h 2664"/>
                <a:gd name="T112" fmla="*/ 2147483647 w 2838"/>
                <a:gd name="T113" fmla="*/ 2147483647 h 2664"/>
                <a:gd name="T114" fmla="*/ 2147483647 w 2838"/>
                <a:gd name="T115" fmla="*/ 2147483647 h 2664"/>
                <a:gd name="T116" fmla="*/ 2147483647 w 2838"/>
                <a:gd name="T117" fmla="*/ 2147483647 h 266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38"/>
                <a:gd name="T178" fmla="*/ 0 h 2664"/>
                <a:gd name="T179" fmla="*/ 2838 w 2838"/>
                <a:gd name="T180" fmla="*/ 2664 h 266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38" h="2664">
                  <a:moveTo>
                    <a:pt x="1530" y="66"/>
                  </a:moveTo>
                  <a:lnTo>
                    <a:pt x="1524" y="60"/>
                  </a:lnTo>
                  <a:lnTo>
                    <a:pt x="1518" y="60"/>
                  </a:lnTo>
                  <a:lnTo>
                    <a:pt x="1506" y="66"/>
                  </a:lnTo>
                  <a:lnTo>
                    <a:pt x="1500" y="72"/>
                  </a:lnTo>
                  <a:lnTo>
                    <a:pt x="1494" y="84"/>
                  </a:lnTo>
                  <a:lnTo>
                    <a:pt x="1494" y="102"/>
                  </a:lnTo>
                  <a:lnTo>
                    <a:pt x="1506" y="102"/>
                  </a:lnTo>
                  <a:lnTo>
                    <a:pt x="1512" y="90"/>
                  </a:lnTo>
                  <a:lnTo>
                    <a:pt x="1524" y="78"/>
                  </a:lnTo>
                  <a:lnTo>
                    <a:pt x="1530" y="66"/>
                  </a:lnTo>
                  <a:close/>
                  <a:moveTo>
                    <a:pt x="1476" y="2016"/>
                  </a:moveTo>
                  <a:lnTo>
                    <a:pt x="1464" y="2016"/>
                  </a:lnTo>
                  <a:lnTo>
                    <a:pt x="1440" y="2028"/>
                  </a:lnTo>
                  <a:lnTo>
                    <a:pt x="1440" y="2034"/>
                  </a:lnTo>
                  <a:lnTo>
                    <a:pt x="1452" y="2046"/>
                  </a:lnTo>
                  <a:lnTo>
                    <a:pt x="1452" y="2052"/>
                  </a:lnTo>
                  <a:lnTo>
                    <a:pt x="1470" y="2052"/>
                  </a:lnTo>
                  <a:lnTo>
                    <a:pt x="1482" y="2046"/>
                  </a:lnTo>
                  <a:lnTo>
                    <a:pt x="1488" y="2040"/>
                  </a:lnTo>
                  <a:lnTo>
                    <a:pt x="1506" y="2040"/>
                  </a:lnTo>
                  <a:lnTo>
                    <a:pt x="1512" y="2034"/>
                  </a:lnTo>
                  <a:lnTo>
                    <a:pt x="1530" y="2034"/>
                  </a:lnTo>
                  <a:lnTo>
                    <a:pt x="1536" y="2028"/>
                  </a:lnTo>
                  <a:lnTo>
                    <a:pt x="1512" y="2028"/>
                  </a:lnTo>
                  <a:lnTo>
                    <a:pt x="1500" y="2016"/>
                  </a:lnTo>
                  <a:lnTo>
                    <a:pt x="1476" y="2016"/>
                  </a:lnTo>
                  <a:close/>
                  <a:moveTo>
                    <a:pt x="2802" y="1164"/>
                  </a:moveTo>
                  <a:lnTo>
                    <a:pt x="2802" y="1134"/>
                  </a:lnTo>
                  <a:lnTo>
                    <a:pt x="2796" y="1116"/>
                  </a:lnTo>
                  <a:lnTo>
                    <a:pt x="2796" y="1092"/>
                  </a:lnTo>
                  <a:lnTo>
                    <a:pt x="2790" y="1086"/>
                  </a:lnTo>
                  <a:lnTo>
                    <a:pt x="2778" y="1086"/>
                  </a:lnTo>
                  <a:lnTo>
                    <a:pt x="2772" y="1080"/>
                  </a:lnTo>
                  <a:lnTo>
                    <a:pt x="2760" y="1080"/>
                  </a:lnTo>
                  <a:lnTo>
                    <a:pt x="2760" y="1062"/>
                  </a:lnTo>
                  <a:lnTo>
                    <a:pt x="2742" y="1050"/>
                  </a:lnTo>
                  <a:lnTo>
                    <a:pt x="2742" y="1014"/>
                  </a:lnTo>
                  <a:lnTo>
                    <a:pt x="2736" y="1008"/>
                  </a:lnTo>
                  <a:lnTo>
                    <a:pt x="2724" y="1002"/>
                  </a:lnTo>
                  <a:lnTo>
                    <a:pt x="2718" y="996"/>
                  </a:lnTo>
                  <a:lnTo>
                    <a:pt x="2706" y="996"/>
                  </a:lnTo>
                  <a:lnTo>
                    <a:pt x="2712" y="996"/>
                  </a:lnTo>
                  <a:lnTo>
                    <a:pt x="2718" y="990"/>
                  </a:lnTo>
                  <a:lnTo>
                    <a:pt x="2730" y="990"/>
                  </a:lnTo>
                  <a:lnTo>
                    <a:pt x="2742" y="984"/>
                  </a:lnTo>
                  <a:lnTo>
                    <a:pt x="2760" y="966"/>
                  </a:lnTo>
                  <a:lnTo>
                    <a:pt x="2754" y="954"/>
                  </a:lnTo>
                  <a:lnTo>
                    <a:pt x="2736" y="936"/>
                  </a:lnTo>
                  <a:lnTo>
                    <a:pt x="2730" y="936"/>
                  </a:lnTo>
                  <a:lnTo>
                    <a:pt x="2730" y="930"/>
                  </a:lnTo>
                  <a:lnTo>
                    <a:pt x="2712" y="912"/>
                  </a:lnTo>
                  <a:lnTo>
                    <a:pt x="2700" y="906"/>
                  </a:lnTo>
                  <a:lnTo>
                    <a:pt x="2694" y="912"/>
                  </a:lnTo>
                  <a:lnTo>
                    <a:pt x="2694" y="936"/>
                  </a:lnTo>
                  <a:lnTo>
                    <a:pt x="2670" y="930"/>
                  </a:lnTo>
                  <a:lnTo>
                    <a:pt x="2670" y="924"/>
                  </a:lnTo>
                  <a:lnTo>
                    <a:pt x="2676" y="918"/>
                  </a:lnTo>
                  <a:lnTo>
                    <a:pt x="2676" y="906"/>
                  </a:lnTo>
                  <a:lnTo>
                    <a:pt x="2682" y="894"/>
                  </a:lnTo>
                  <a:lnTo>
                    <a:pt x="2688" y="876"/>
                  </a:lnTo>
                  <a:lnTo>
                    <a:pt x="2688" y="858"/>
                  </a:lnTo>
                  <a:lnTo>
                    <a:pt x="2682" y="852"/>
                  </a:lnTo>
                  <a:lnTo>
                    <a:pt x="2676" y="840"/>
                  </a:lnTo>
                  <a:lnTo>
                    <a:pt x="2670" y="840"/>
                  </a:lnTo>
                  <a:lnTo>
                    <a:pt x="2652" y="822"/>
                  </a:lnTo>
                  <a:lnTo>
                    <a:pt x="2652" y="816"/>
                  </a:lnTo>
                  <a:lnTo>
                    <a:pt x="2658" y="804"/>
                  </a:lnTo>
                  <a:lnTo>
                    <a:pt x="2658" y="792"/>
                  </a:lnTo>
                  <a:lnTo>
                    <a:pt x="2664" y="774"/>
                  </a:lnTo>
                  <a:lnTo>
                    <a:pt x="2664" y="762"/>
                  </a:lnTo>
                  <a:lnTo>
                    <a:pt x="2652" y="750"/>
                  </a:lnTo>
                  <a:lnTo>
                    <a:pt x="2628" y="732"/>
                  </a:lnTo>
                  <a:lnTo>
                    <a:pt x="2598" y="720"/>
                  </a:lnTo>
                  <a:lnTo>
                    <a:pt x="2580" y="708"/>
                  </a:lnTo>
                  <a:lnTo>
                    <a:pt x="2568" y="702"/>
                  </a:lnTo>
                  <a:lnTo>
                    <a:pt x="2556" y="708"/>
                  </a:lnTo>
                  <a:lnTo>
                    <a:pt x="2550" y="696"/>
                  </a:lnTo>
                  <a:lnTo>
                    <a:pt x="2538" y="684"/>
                  </a:lnTo>
                  <a:lnTo>
                    <a:pt x="2532" y="672"/>
                  </a:lnTo>
                  <a:lnTo>
                    <a:pt x="2520" y="660"/>
                  </a:lnTo>
                  <a:lnTo>
                    <a:pt x="2514" y="642"/>
                  </a:lnTo>
                  <a:lnTo>
                    <a:pt x="2514" y="594"/>
                  </a:lnTo>
                  <a:lnTo>
                    <a:pt x="2520" y="576"/>
                  </a:lnTo>
                  <a:lnTo>
                    <a:pt x="2526" y="564"/>
                  </a:lnTo>
                  <a:lnTo>
                    <a:pt x="2526" y="546"/>
                  </a:lnTo>
                  <a:lnTo>
                    <a:pt x="2520" y="504"/>
                  </a:lnTo>
                  <a:lnTo>
                    <a:pt x="2502" y="462"/>
                  </a:lnTo>
                  <a:lnTo>
                    <a:pt x="2490" y="426"/>
                  </a:lnTo>
                  <a:lnTo>
                    <a:pt x="2490" y="402"/>
                  </a:lnTo>
                  <a:lnTo>
                    <a:pt x="2496" y="390"/>
                  </a:lnTo>
                  <a:lnTo>
                    <a:pt x="2502" y="384"/>
                  </a:lnTo>
                  <a:lnTo>
                    <a:pt x="2502" y="324"/>
                  </a:lnTo>
                  <a:lnTo>
                    <a:pt x="2496" y="312"/>
                  </a:lnTo>
                  <a:lnTo>
                    <a:pt x="2496" y="300"/>
                  </a:lnTo>
                  <a:lnTo>
                    <a:pt x="2472" y="294"/>
                  </a:lnTo>
                  <a:lnTo>
                    <a:pt x="2460" y="288"/>
                  </a:lnTo>
                  <a:lnTo>
                    <a:pt x="2454" y="276"/>
                  </a:lnTo>
                  <a:lnTo>
                    <a:pt x="2442" y="270"/>
                  </a:lnTo>
                  <a:lnTo>
                    <a:pt x="2424" y="270"/>
                  </a:lnTo>
                  <a:lnTo>
                    <a:pt x="2418" y="282"/>
                  </a:lnTo>
                  <a:lnTo>
                    <a:pt x="2412" y="288"/>
                  </a:lnTo>
                  <a:lnTo>
                    <a:pt x="2412" y="282"/>
                  </a:lnTo>
                  <a:lnTo>
                    <a:pt x="2406" y="276"/>
                  </a:lnTo>
                  <a:lnTo>
                    <a:pt x="2400" y="264"/>
                  </a:lnTo>
                  <a:lnTo>
                    <a:pt x="2400" y="228"/>
                  </a:lnTo>
                  <a:lnTo>
                    <a:pt x="2406" y="216"/>
                  </a:lnTo>
                  <a:lnTo>
                    <a:pt x="2406" y="204"/>
                  </a:lnTo>
                  <a:lnTo>
                    <a:pt x="2388" y="180"/>
                  </a:lnTo>
                  <a:lnTo>
                    <a:pt x="2394" y="96"/>
                  </a:lnTo>
                  <a:lnTo>
                    <a:pt x="2382" y="90"/>
                  </a:lnTo>
                  <a:lnTo>
                    <a:pt x="2364" y="72"/>
                  </a:lnTo>
                  <a:lnTo>
                    <a:pt x="2364" y="66"/>
                  </a:lnTo>
                  <a:lnTo>
                    <a:pt x="2370" y="48"/>
                  </a:lnTo>
                  <a:lnTo>
                    <a:pt x="2370" y="24"/>
                  </a:lnTo>
                  <a:lnTo>
                    <a:pt x="2364" y="18"/>
                  </a:lnTo>
                  <a:lnTo>
                    <a:pt x="2346" y="18"/>
                  </a:lnTo>
                  <a:lnTo>
                    <a:pt x="2346" y="0"/>
                  </a:lnTo>
                  <a:lnTo>
                    <a:pt x="2316" y="12"/>
                  </a:lnTo>
                  <a:lnTo>
                    <a:pt x="2310" y="30"/>
                  </a:lnTo>
                  <a:lnTo>
                    <a:pt x="2298" y="36"/>
                  </a:lnTo>
                  <a:lnTo>
                    <a:pt x="2292" y="42"/>
                  </a:lnTo>
                  <a:lnTo>
                    <a:pt x="2280" y="48"/>
                  </a:lnTo>
                  <a:lnTo>
                    <a:pt x="2280" y="66"/>
                  </a:lnTo>
                  <a:lnTo>
                    <a:pt x="2286" y="78"/>
                  </a:lnTo>
                  <a:lnTo>
                    <a:pt x="2286" y="90"/>
                  </a:lnTo>
                  <a:lnTo>
                    <a:pt x="2292" y="102"/>
                  </a:lnTo>
                  <a:lnTo>
                    <a:pt x="2292" y="114"/>
                  </a:lnTo>
                  <a:lnTo>
                    <a:pt x="2286" y="126"/>
                  </a:lnTo>
                  <a:lnTo>
                    <a:pt x="2274" y="138"/>
                  </a:lnTo>
                  <a:lnTo>
                    <a:pt x="2268" y="150"/>
                  </a:lnTo>
                  <a:lnTo>
                    <a:pt x="2238" y="180"/>
                  </a:lnTo>
                  <a:lnTo>
                    <a:pt x="2256" y="192"/>
                  </a:lnTo>
                  <a:lnTo>
                    <a:pt x="2256" y="198"/>
                  </a:lnTo>
                  <a:lnTo>
                    <a:pt x="2250" y="204"/>
                  </a:lnTo>
                  <a:lnTo>
                    <a:pt x="2238" y="228"/>
                  </a:lnTo>
                  <a:lnTo>
                    <a:pt x="2232" y="234"/>
                  </a:lnTo>
                  <a:lnTo>
                    <a:pt x="2232" y="264"/>
                  </a:lnTo>
                  <a:lnTo>
                    <a:pt x="2238" y="276"/>
                  </a:lnTo>
                  <a:lnTo>
                    <a:pt x="2238" y="288"/>
                  </a:lnTo>
                  <a:lnTo>
                    <a:pt x="2232" y="300"/>
                  </a:lnTo>
                  <a:lnTo>
                    <a:pt x="2214" y="408"/>
                  </a:lnTo>
                  <a:lnTo>
                    <a:pt x="2208" y="432"/>
                  </a:lnTo>
                  <a:lnTo>
                    <a:pt x="2202" y="438"/>
                  </a:lnTo>
                  <a:lnTo>
                    <a:pt x="2190" y="462"/>
                  </a:lnTo>
                  <a:lnTo>
                    <a:pt x="2178" y="474"/>
                  </a:lnTo>
                  <a:lnTo>
                    <a:pt x="2172" y="486"/>
                  </a:lnTo>
                  <a:lnTo>
                    <a:pt x="2166" y="492"/>
                  </a:lnTo>
                  <a:lnTo>
                    <a:pt x="2166" y="516"/>
                  </a:lnTo>
                  <a:lnTo>
                    <a:pt x="2160" y="534"/>
                  </a:lnTo>
                  <a:lnTo>
                    <a:pt x="2154" y="546"/>
                  </a:lnTo>
                  <a:lnTo>
                    <a:pt x="2142" y="552"/>
                  </a:lnTo>
                  <a:lnTo>
                    <a:pt x="2088" y="570"/>
                  </a:lnTo>
                  <a:lnTo>
                    <a:pt x="2076" y="570"/>
                  </a:lnTo>
                  <a:lnTo>
                    <a:pt x="2064" y="576"/>
                  </a:lnTo>
                  <a:lnTo>
                    <a:pt x="2058" y="576"/>
                  </a:lnTo>
                  <a:lnTo>
                    <a:pt x="2058" y="570"/>
                  </a:lnTo>
                  <a:lnTo>
                    <a:pt x="2052" y="564"/>
                  </a:lnTo>
                  <a:lnTo>
                    <a:pt x="2028" y="516"/>
                  </a:lnTo>
                  <a:lnTo>
                    <a:pt x="2022" y="510"/>
                  </a:lnTo>
                  <a:lnTo>
                    <a:pt x="1998" y="492"/>
                  </a:lnTo>
                  <a:lnTo>
                    <a:pt x="1956" y="474"/>
                  </a:lnTo>
                  <a:lnTo>
                    <a:pt x="1920" y="462"/>
                  </a:lnTo>
                  <a:lnTo>
                    <a:pt x="1908" y="456"/>
                  </a:lnTo>
                  <a:lnTo>
                    <a:pt x="1896" y="438"/>
                  </a:lnTo>
                  <a:lnTo>
                    <a:pt x="1884" y="426"/>
                  </a:lnTo>
                  <a:lnTo>
                    <a:pt x="1872" y="402"/>
                  </a:lnTo>
                  <a:lnTo>
                    <a:pt x="1866" y="396"/>
                  </a:lnTo>
                  <a:lnTo>
                    <a:pt x="1830" y="396"/>
                  </a:lnTo>
                  <a:lnTo>
                    <a:pt x="1806" y="348"/>
                  </a:lnTo>
                  <a:lnTo>
                    <a:pt x="1824" y="330"/>
                  </a:lnTo>
                  <a:lnTo>
                    <a:pt x="1824" y="306"/>
                  </a:lnTo>
                  <a:lnTo>
                    <a:pt x="1830" y="294"/>
                  </a:lnTo>
                  <a:lnTo>
                    <a:pt x="1836" y="288"/>
                  </a:lnTo>
                  <a:lnTo>
                    <a:pt x="1848" y="282"/>
                  </a:lnTo>
                  <a:lnTo>
                    <a:pt x="1854" y="276"/>
                  </a:lnTo>
                  <a:lnTo>
                    <a:pt x="1848" y="228"/>
                  </a:lnTo>
                  <a:lnTo>
                    <a:pt x="1866" y="210"/>
                  </a:lnTo>
                  <a:lnTo>
                    <a:pt x="1872" y="216"/>
                  </a:lnTo>
                  <a:lnTo>
                    <a:pt x="1884" y="216"/>
                  </a:lnTo>
                  <a:lnTo>
                    <a:pt x="1890" y="222"/>
                  </a:lnTo>
                  <a:lnTo>
                    <a:pt x="1896" y="222"/>
                  </a:lnTo>
                  <a:lnTo>
                    <a:pt x="1902" y="216"/>
                  </a:lnTo>
                  <a:lnTo>
                    <a:pt x="1908" y="204"/>
                  </a:lnTo>
                  <a:lnTo>
                    <a:pt x="1908" y="180"/>
                  </a:lnTo>
                  <a:lnTo>
                    <a:pt x="1944" y="144"/>
                  </a:lnTo>
                  <a:lnTo>
                    <a:pt x="1938" y="132"/>
                  </a:lnTo>
                  <a:lnTo>
                    <a:pt x="1914" y="108"/>
                  </a:lnTo>
                  <a:lnTo>
                    <a:pt x="1890" y="108"/>
                  </a:lnTo>
                  <a:lnTo>
                    <a:pt x="1872" y="114"/>
                  </a:lnTo>
                  <a:lnTo>
                    <a:pt x="1848" y="126"/>
                  </a:lnTo>
                  <a:lnTo>
                    <a:pt x="1842" y="138"/>
                  </a:lnTo>
                  <a:lnTo>
                    <a:pt x="1842" y="120"/>
                  </a:lnTo>
                  <a:lnTo>
                    <a:pt x="1812" y="126"/>
                  </a:lnTo>
                  <a:lnTo>
                    <a:pt x="1794" y="138"/>
                  </a:lnTo>
                  <a:lnTo>
                    <a:pt x="1788" y="120"/>
                  </a:lnTo>
                  <a:lnTo>
                    <a:pt x="1752" y="114"/>
                  </a:lnTo>
                  <a:lnTo>
                    <a:pt x="1746" y="108"/>
                  </a:lnTo>
                  <a:lnTo>
                    <a:pt x="1734" y="102"/>
                  </a:lnTo>
                  <a:lnTo>
                    <a:pt x="1728" y="96"/>
                  </a:lnTo>
                  <a:lnTo>
                    <a:pt x="1716" y="90"/>
                  </a:lnTo>
                  <a:lnTo>
                    <a:pt x="1674" y="90"/>
                  </a:lnTo>
                  <a:lnTo>
                    <a:pt x="1662" y="84"/>
                  </a:lnTo>
                  <a:lnTo>
                    <a:pt x="1650" y="84"/>
                  </a:lnTo>
                  <a:lnTo>
                    <a:pt x="1650" y="78"/>
                  </a:lnTo>
                  <a:lnTo>
                    <a:pt x="1644" y="72"/>
                  </a:lnTo>
                  <a:lnTo>
                    <a:pt x="1632" y="48"/>
                  </a:lnTo>
                  <a:lnTo>
                    <a:pt x="1626" y="42"/>
                  </a:lnTo>
                  <a:lnTo>
                    <a:pt x="1620" y="42"/>
                  </a:lnTo>
                  <a:lnTo>
                    <a:pt x="1620" y="54"/>
                  </a:lnTo>
                  <a:lnTo>
                    <a:pt x="1614" y="60"/>
                  </a:lnTo>
                  <a:lnTo>
                    <a:pt x="1602" y="54"/>
                  </a:lnTo>
                  <a:lnTo>
                    <a:pt x="1596" y="54"/>
                  </a:lnTo>
                  <a:lnTo>
                    <a:pt x="1584" y="48"/>
                  </a:lnTo>
                  <a:lnTo>
                    <a:pt x="1566" y="48"/>
                  </a:lnTo>
                  <a:lnTo>
                    <a:pt x="1566" y="60"/>
                  </a:lnTo>
                  <a:lnTo>
                    <a:pt x="1572" y="66"/>
                  </a:lnTo>
                  <a:lnTo>
                    <a:pt x="1554" y="66"/>
                  </a:lnTo>
                  <a:lnTo>
                    <a:pt x="1548" y="72"/>
                  </a:lnTo>
                  <a:lnTo>
                    <a:pt x="1548" y="78"/>
                  </a:lnTo>
                  <a:lnTo>
                    <a:pt x="1554" y="84"/>
                  </a:lnTo>
                  <a:lnTo>
                    <a:pt x="1566" y="84"/>
                  </a:lnTo>
                  <a:lnTo>
                    <a:pt x="1590" y="96"/>
                  </a:lnTo>
                  <a:lnTo>
                    <a:pt x="1596" y="96"/>
                  </a:lnTo>
                  <a:lnTo>
                    <a:pt x="1608" y="90"/>
                  </a:lnTo>
                  <a:lnTo>
                    <a:pt x="1614" y="84"/>
                  </a:lnTo>
                  <a:lnTo>
                    <a:pt x="1644" y="102"/>
                  </a:lnTo>
                  <a:lnTo>
                    <a:pt x="1638" y="102"/>
                  </a:lnTo>
                  <a:lnTo>
                    <a:pt x="1632" y="108"/>
                  </a:lnTo>
                  <a:lnTo>
                    <a:pt x="1596" y="126"/>
                  </a:lnTo>
                  <a:lnTo>
                    <a:pt x="1572" y="126"/>
                  </a:lnTo>
                  <a:lnTo>
                    <a:pt x="1554" y="132"/>
                  </a:lnTo>
                  <a:lnTo>
                    <a:pt x="1512" y="132"/>
                  </a:lnTo>
                  <a:lnTo>
                    <a:pt x="1500" y="138"/>
                  </a:lnTo>
                  <a:lnTo>
                    <a:pt x="1482" y="144"/>
                  </a:lnTo>
                  <a:lnTo>
                    <a:pt x="1470" y="156"/>
                  </a:lnTo>
                  <a:lnTo>
                    <a:pt x="1452" y="162"/>
                  </a:lnTo>
                  <a:lnTo>
                    <a:pt x="1440" y="168"/>
                  </a:lnTo>
                  <a:lnTo>
                    <a:pt x="1434" y="174"/>
                  </a:lnTo>
                  <a:lnTo>
                    <a:pt x="1428" y="174"/>
                  </a:lnTo>
                  <a:lnTo>
                    <a:pt x="1428" y="186"/>
                  </a:lnTo>
                  <a:lnTo>
                    <a:pt x="1422" y="204"/>
                  </a:lnTo>
                  <a:lnTo>
                    <a:pt x="1422" y="228"/>
                  </a:lnTo>
                  <a:lnTo>
                    <a:pt x="1428" y="234"/>
                  </a:lnTo>
                  <a:lnTo>
                    <a:pt x="1440" y="240"/>
                  </a:lnTo>
                  <a:lnTo>
                    <a:pt x="1446" y="246"/>
                  </a:lnTo>
                  <a:lnTo>
                    <a:pt x="1452" y="246"/>
                  </a:lnTo>
                  <a:lnTo>
                    <a:pt x="1398" y="246"/>
                  </a:lnTo>
                  <a:lnTo>
                    <a:pt x="1368" y="282"/>
                  </a:lnTo>
                  <a:lnTo>
                    <a:pt x="1368" y="312"/>
                  </a:lnTo>
                  <a:lnTo>
                    <a:pt x="1362" y="324"/>
                  </a:lnTo>
                  <a:lnTo>
                    <a:pt x="1362" y="330"/>
                  </a:lnTo>
                  <a:lnTo>
                    <a:pt x="1368" y="336"/>
                  </a:lnTo>
                  <a:lnTo>
                    <a:pt x="1380" y="336"/>
                  </a:lnTo>
                  <a:lnTo>
                    <a:pt x="1404" y="348"/>
                  </a:lnTo>
                  <a:lnTo>
                    <a:pt x="1410" y="354"/>
                  </a:lnTo>
                  <a:lnTo>
                    <a:pt x="1410" y="390"/>
                  </a:lnTo>
                  <a:lnTo>
                    <a:pt x="1386" y="366"/>
                  </a:lnTo>
                  <a:lnTo>
                    <a:pt x="1356" y="366"/>
                  </a:lnTo>
                  <a:lnTo>
                    <a:pt x="1344" y="390"/>
                  </a:lnTo>
                  <a:lnTo>
                    <a:pt x="1308" y="354"/>
                  </a:lnTo>
                  <a:lnTo>
                    <a:pt x="1302" y="384"/>
                  </a:lnTo>
                  <a:lnTo>
                    <a:pt x="1278" y="396"/>
                  </a:lnTo>
                  <a:lnTo>
                    <a:pt x="1284" y="420"/>
                  </a:lnTo>
                  <a:lnTo>
                    <a:pt x="1254" y="414"/>
                  </a:lnTo>
                  <a:lnTo>
                    <a:pt x="1284" y="354"/>
                  </a:lnTo>
                  <a:lnTo>
                    <a:pt x="1278" y="348"/>
                  </a:lnTo>
                  <a:lnTo>
                    <a:pt x="1272" y="336"/>
                  </a:lnTo>
                  <a:lnTo>
                    <a:pt x="1272" y="324"/>
                  </a:lnTo>
                  <a:lnTo>
                    <a:pt x="1266" y="318"/>
                  </a:lnTo>
                  <a:lnTo>
                    <a:pt x="1254" y="312"/>
                  </a:lnTo>
                  <a:lnTo>
                    <a:pt x="1236" y="312"/>
                  </a:lnTo>
                  <a:lnTo>
                    <a:pt x="1224" y="282"/>
                  </a:lnTo>
                  <a:lnTo>
                    <a:pt x="1224" y="276"/>
                  </a:lnTo>
                  <a:lnTo>
                    <a:pt x="1230" y="270"/>
                  </a:lnTo>
                  <a:lnTo>
                    <a:pt x="1230" y="258"/>
                  </a:lnTo>
                  <a:lnTo>
                    <a:pt x="1224" y="246"/>
                  </a:lnTo>
                  <a:lnTo>
                    <a:pt x="1218" y="240"/>
                  </a:lnTo>
                  <a:lnTo>
                    <a:pt x="1206" y="234"/>
                  </a:lnTo>
                  <a:lnTo>
                    <a:pt x="1194" y="240"/>
                  </a:lnTo>
                  <a:lnTo>
                    <a:pt x="1188" y="246"/>
                  </a:lnTo>
                  <a:lnTo>
                    <a:pt x="1176" y="252"/>
                  </a:lnTo>
                  <a:lnTo>
                    <a:pt x="1176" y="264"/>
                  </a:lnTo>
                  <a:lnTo>
                    <a:pt x="1182" y="270"/>
                  </a:lnTo>
                  <a:lnTo>
                    <a:pt x="1182" y="282"/>
                  </a:lnTo>
                  <a:lnTo>
                    <a:pt x="1146" y="276"/>
                  </a:lnTo>
                  <a:lnTo>
                    <a:pt x="1152" y="306"/>
                  </a:lnTo>
                  <a:lnTo>
                    <a:pt x="1134" y="300"/>
                  </a:lnTo>
                  <a:lnTo>
                    <a:pt x="1116" y="306"/>
                  </a:lnTo>
                  <a:lnTo>
                    <a:pt x="1122" y="312"/>
                  </a:lnTo>
                  <a:lnTo>
                    <a:pt x="1122" y="330"/>
                  </a:lnTo>
                  <a:lnTo>
                    <a:pt x="1116" y="342"/>
                  </a:lnTo>
                  <a:lnTo>
                    <a:pt x="1110" y="348"/>
                  </a:lnTo>
                  <a:lnTo>
                    <a:pt x="1098" y="354"/>
                  </a:lnTo>
                  <a:lnTo>
                    <a:pt x="1092" y="360"/>
                  </a:lnTo>
                  <a:lnTo>
                    <a:pt x="1104" y="324"/>
                  </a:lnTo>
                  <a:lnTo>
                    <a:pt x="1080" y="348"/>
                  </a:lnTo>
                  <a:lnTo>
                    <a:pt x="1062" y="348"/>
                  </a:lnTo>
                  <a:lnTo>
                    <a:pt x="1056" y="360"/>
                  </a:lnTo>
                  <a:lnTo>
                    <a:pt x="1050" y="366"/>
                  </a:lnTo>
                  <a:lnTo>
                    <a:pt x="1050" y="378"/>
                  </a:lnTo>
                  <a:lnTo>
                    <a:pt x="1056" y="390"/>
                  </a:lnTo>
                  <a:lnTo>
                    <a:pt x="1056" y="396"/>
                  </a:lnTo>
                  <a:lnTo>
                    <a:pt x="1062" y="408"/>
                  </a:lnTo>
                  <a:lnTo>
                    <a:pt x="1014" y="384"/>
                  </a:lnTo>
                  <a:lnTo>
                    <a:pt x="1008" y="420"/>
                  </a:lnTo>
                  <a:lnTo>
                    <a:pt x="996" y="426"/>
                  </a:lnTo>
                  <a:lnTo>
                    <a:pt x="1008" y="450"/>
                  </a:lnTo>
                  <a:lnTo>
                    <a:pt x="1032" y="450"/>
                  </a:lnTo>
                  <a:lnTo>
                    <a:pt x="1026" y="468"/>
                  </a:lnTo>
                  <a:lnTo>
                    <a:pt x="954" y="474"/>
                  </a:lnTo>
                  <a:lnTo>
                    <a:pt x="948" y="468"/>
                  </a:lnTo>
                  <a:lnTo>
                    <a:pt x="936" y="462"/>
                  </a:lnTo>
                  <a:lnTo>
                    <a:pt x="930" y="462"/>
                  </a:lnTo>
                  <a:lnTo>
                    <a:pt x="918" y="468"/>
                  </a:lnTo>
                  <a:lnTo>
                    <a:pt x="912" y="474"/>
                  </a:lnTo>
                  <a:lnTo>
                    <a:pt x="918" y="486"/>
                  </a:lnTo>
                  <a:lnTo>
                    <a:pt x="918" y="492"/>
                  </a:lnTo>
                  <a:lnTo>
                    <a:pt x="924" y="504"/>
                  </a:lnTo>
                  <a:lnTo>
                    <a:pt x="930" y="510"/>
                  </a:lnTo>
                  <a:lnTo>
                    <a:pt x="930" y="540"/>
                  </a:lnTo>
                  <a:lnTo>
                    <a:pt x="924" y="564"/>
                  </a:lnTo>
                  <a:lnTo>
                    <a:pt x="930" y="600"/>
                  </a:lnTo>
                  <a:lnTo>
                    <a:pt x="912" y="600"/>
                  </a:lnTo>
                  <a:lnTo>
                    <a:pt x="906" y="522"/>
                  </a:lnTo>
                  <a:lnTo>
                    <a:pt x="888" y="510"/>
                  </a:lnTo>
                  <a:lnTo>
                    <a:pt x="888" y="480"/>
                  </a:lnTo>
                  <a:lnTo>
                    <a:pt x="870" y="480"/>
                  </a:lnTo>
                  <a:lnTo>
                    <a:pt x="852" y="504"/>
                  </a:lnTo>
                  <a:lnTo>
                    <a:pt x="822" y="534"/>
                  </a:lnTo>
                  <a:lnTo>
                    <a:pt x="804" y="546"/>
                  </a:lnTo>
                  <a:lnTo>
                    <a:pt x="792" y="558"/>
                  </a:lnTo>
                  <a:lnTo>
                    <a:pt x="786" y="570"/>
                  </a:lnTo>
                  <a:lnTo>
                    <a:pt x="786" y="600"/>
                  </a:lnTo>
                  <a:lnTo>
                    <a:pt x="792" y="606"/>
                  </a:lnTo>
                  <a:lnTo>
                    <a:pt x="792" y="618"/>
                  </a:lnTo>
                  <a:lnTo>
                    <a:pt x="798" y="618"/>
                  </a:lnTo>
                  <a:lnTo>
                    <a:pt x="816" y="636"/>
                  </a:lnTo>
                  <a:lnTo>
                    <a:pt x="810" y="648"/>
                  </a:lnTo>
                  <a:lnTo>
                    <a:pt x="792" y="654"/>
                  </a:lnTo>
                  <a:lnTo>
                    <a:pt x="774" y="666"/>
                  </a:lnTo>
                  <a:lnTo>
                    <a:pt x="750" y="678"/>
                  </a:lnTo>
                  <a:lnTo>
                    <a:pt x="750" y="696"/>
                  </a:lnTo>
                  <a:lnTo>
                    <a:pt x="720" y="726"/>
                  </a:lnTo>
                  <a:lnTo>
                    <a:pt x="702" y="732"/>
                  </a:lnTo>
                  <a:lnTo>
                    <a:pt x="690" y="744"/>
                  </a:lnTo>
                  <a:lnTo>
                    <a:pt x="666" y="756"/>
                  </a:lnTo>
                  <a:lnTo>
                    <a:pt x="630" y="762"/>
                  </a:lnTo>
                  <a:lnTo>
                    <a:pt x="600" y="768"/>
                  </a:lnTo>
                  <a:lnTo>
                    <a:pt x="588" y="768"/>
                  </a:lnTo>
                  <a:lnTo>
                    <a:pt x="534" y="762"/>
                  </a:lnTo>
                  <a:lnTo>
                    <a:pt x="492" y="780"/>
                  </a:lnTo>
                  <a:lnTo>
                    <a:pt x="438" y="786"/>
                  </a:lnTo>
                  <a:lnTo>
                    <a:pt x="432" y="798"/>
                  </a:lnTo>
                  <a:lnTo>
                    <a:pt x="414" y="798"/>
                  </a:lnTo>
                  <a:lnTo>
                    <a:pt x="402" y="804"/>
                  </a:lnTo>
                  <a:lnTo>
                    <a:pt x="396" y="810"/>
                  </a:lnTo>
                  <a:lnTo>
                    <a:pt x="384" y="816"/>
                  </a:lnTo>
                  <a:lnTo>
                    <a:pt x="372" y="828"/>
                  </a:lnTo>
                  <a:lnTo>
                    <a:pt x="342" y="828"/>
                  </a:lnTo>
                  <a:lnTo>
                    <a:pt x="324" y="834"/>
                  </a:lnTo>
                  <a:lnTo>
                    <a:pt x="312" y="840"/>
                  </a:lnTo>
                  <a:lnTo>
                    <a:pt x="306" y="852"/>
                  </a:lnTo>
                  <a:lnTo>
                    <a:pt x="294" y="858"/>
                  </a:lnTo>
                  <a:lnTo>
                    <a:pt x="288" y="870"/>
                  </a:lnTo>
                  <a:lnTo>
                    <a:pt x="282" y="876"/>
                  </a:lnTo>
                  <a:lnTo>
                    <a:pt x="282" y="882"/>
                  </a:lnTo>
                  <a:lnTo>
                    <a:pt x="276" y="882"/>
                  </a:lnTo>
                  <a:lnTo>
                    <a:pt x="270" y="888"/>
                  </a:lnTo>
                  <a:lnTo>
                    <a:pt x="252" y="888"/>
                  </a:lnTo>
                  <a:lnTo>
                    <a:pt x="240" y="894"/>
                  </a:lnTo>
                  <a:lnTo>
                    <a:pt x="228" y="894"/>
                  </a:lnTo>
                  <a:lnTo>
                    <a:pt x="216" y="900"/>
                  </a:lnTo>
                  <a:lnTo>
                    <a:pt x="210" y="906"/>
                  </a:lnTo>
                  <a:lnTo>
                    <a:pt x="198" y="912"/>
                  </a:lnTo>
                  <a:lnTo>
                    <a:pt x="192" y="930"/>
                  </a:lnTo>
                  <a:lnTo>
                    <a:pt x="150" y="972"/>
                  </a:lnTo>
                  <a:lnTo>
                    <a:pt x="150" y="978"/>
                  </a:lnTo>
                  <a:lnTo>
                    <a:pt x="162" y="912"/>
                  </a:lnTo>
                  <a:lnTo>
                    <a:pt x="144" y="918"/>
                  </a:lnTo>
                  <a:lnTo>
                    <a:pt x="120" y="978"/>
                  </a:lnTo>
                  <a:lnTo>
                    <a:pt x="90" y="1038"/>
                  </a:lnTo>
                  <a:lnTo>
                    <a:pt x="90" y="1056"/>
                  </a:lnTo>
                  <a:lnTo>
                    <a:pt x="96" y="1062"/>
                  </a:lnTo>
                  <a:lnTo>
                    <a:pt x="108" y="1068"/>
                  </a:lnTo>
                  <a:lnTo>
                    <a:pt x="114" y="1068"/>
                  </a:lnTo>
                  <a:lnTo>
                    <a:pt x="108" y="1080"/>
                  </a:lnTo>
                  <a:lnTo>
                    <a:pt x="96" y="1086"/>
                  </a:lnTo>
                  <a:lnTo>
                    <a:pt x="90" y="1098"/>
                  </a:lnTo>
                  <a:lnTo>
                    <a:pt x="66" y="1122"/>
                  </a:lnTo>
                  <a:lnTo>
                    <a:pt x="66" y="1134"/>
                  </a:lnTo>
                  <a:lnTo>
                    <a:pt x="72" y="1152"/>
                  </a:lnTo>
                  <a:lnTo>
                    <a:pt x="72" y="1164"/>
                  </a:lnTo>
                  <a:lnTo>
                    <a:pt x="84" y="1188"/>
                  </a:lnTo>
                  <a:lnTo>
                    <a:pt x="84" y="1200"/>
                  </a:lnTo>
                  <a:lnTo>
                    <a:pt x="102" y="1236"/>
                  </a:lnTo>
                  <a:lnTo>
                    <a:pt x="108" y="1254"/>
                  </a:lnTo>
                  <a:lnTo>
                    <a:pt x="114" y="1266"/>
                  </a:lnTo>
                  <a:lnTo>
                    <a:pt x="114" y="1278"/>
                  </a:lnTo>
                  <a:lnTo>
                    <a:pt x="108" y="1278"/>
                  </a:lnTo>
                  <a:lnTo>
                    <a:pt x="96" y="1266"/>
                  </a:lnTo>
                  <a:lnTo>
                    <a:pt x="90" y="1254"/>
                  </a:lnTo>
                  <a:lnTo>
                    <a:pt x="72" y="1236"/>
                  </a:lnTo>
                  <a:lnTo>
                    <a:pt x="66" y="1224"/>
                  </a:lnTo>
                  <a:lnTo>
                    <a:pt x="48" y="1218"/>
                  </a:lnTo>
                  <a:lnTo>
                    <a:pt x="66" y="1266"/>
                  </a:lnTo>
                  <a:lnTo>
                    <a:pt x="30" y="1236"/>
                  </a:lnTo>
                  <a:lnTo>
                    <a:pt x="30" y="1290"/>
                  </a:lnTo>
                  <a:lnTo>
                    <a:pt x="60" y="1350"/>
                  </a:lnTo>
                  <a:lnTo>
                    <a:pt x="66" y="1356"/>
                  </a:lnTo>
                  <a:lnTo>
                    <a:pt x="66" y="1368"/>
                  </a:lnTo>
                  <a:lnTo>
                    <a:pt x="60" y="1374"/>
                  </a:lnTo>
                  <a:lnTo>
                    <a:pt x="54" y="1386"/>
                  </a:lnTo>
                  <a:lnTo>
                    <a:pt x="54" y="1398"/>
                  </a:lnTo>
                  <a:lnTo>
                    <a:pt x="48" y="1410"/>
                  </a:lnTo>
                  <a:lnTo>
                    <a:pt x="54" y="1416"/>
                  </a:lnTo>
                  <a:lnTo>
                    <a:pt x="60" y="1428"/>
                  </a:lnTo>
                  <a:lnTo>
                    <a:pt x="78" y="1446"/>
                  </a:lnTo>
                  <a:lnTo>
                    <a:pt x="84" y="1458"/>
                  </a:lnTo>
                  <a:lnTo>
                    <a:pt x="90" y="1464"/>
                  </a:lnTo>
                  <a:lnTo>
                    <a:pt x="96" y="1476"/>
                  </a:lnTo>
                  <a:lnTo>
                    <a:pt x="96" y="1506"/>
                  </a:lnTo>
                  <a:lnTo>
                    <a:pt x="90" y="1518"/>
                  </a:lnTo>
                  <a:lnTo>
                    <a:pt x="84" y="1524"/>
                  </a:lnTo>
                  <a:lnTo>
                    <a:pt x="90" y="1542"/>
                  </a:lnTo>
                  <a:lnTo>
                    <a:pt x="90" y="1554"/>
                  </a:lnTo>
                  <a:lnTo>
                    <a:pt x="96" y="1572"/>
                  </a:lnTo>
                  <a:lnTo>
                    <a:pt x="96" y="1590"/>
                  </a:lnTo>
                  <a:lnTo>
                    <a:pt x="102" y="1596"/>
                  </a:lnTo>
                  <a:lnTo>
                    <a:pt x="102" y="1602"/>
                  </a:lnTo>
                  <a:lnTo>
                    <a:pt x="96" y="1602"/>
                  </a:lnTo>
                  <a:lnTo>
                    <a:pt x="78" y="1620"/>
                  </a:lnTo>
                  <a:lnTo>
                    <a:pt x="84" y="1626"/>
                  </a:lnTo>
                  <a:lnTo>
                    <a:pt x="84" y="1638"/>
                  </a:lnTo>
                  <a:lnTo>
                    <a:pt x="90" y="1650"/>
                  </a:lnTo>
                  <a:lnTo>
                    <a:pt x="90" y="1662"/>
                  </a:lnTo>
                  <a:lnTo>
                    <a:pt x="96" y="1668"/>
                  </a:lnTo>
                  <a:lnTo>
                    <a:pt x="96" y="1674"/>
                  </a:lnTo>
                  <a:lnTo>
                    <a:pt x="102" y="1674"/>
                  </a:lnTo>
                  <a:lnTo>
                    <a:pt x="108" y="1680"/>
                  </a:lnTo>
                  <a:lnTo>
                    <a:pt x="126" y="1716"/>
                  </a:lnTo>
                  <a:lnTo>
                    <a:pt x="126" y="1728"/>
                  </a:lnTo>
                  <a:lnTo>
                    <a:pt x="108" y="1764"/>
                  </a:lnTo>
                  <a:lnTo>
                    <a:pt x="90" y="1782"/>
                  </a:lnTo>
                  <a:lnTo>
                    <a:pt x="90" y="1824"/>
                  </a:lnTo>
                  <a:lnTo>
                    <a:pt x="84" y="1842"/>
                  </a:lnTo>
                  <a:lnTo>
                    <a:pt x="60" y="1866"/>
                  </a:lnTo>
                  <a:lnTo>
                    <a:pt x="42" y="1866"/>
                  </a:lnTo>
                  <a:lnTo>
                    <a:pt x="30" y="1872"/>
                  </a:lnTo>
                  <a:lnTo>
                    <a:pt x="18" y="1866"/>
                  </a:lnTo>
                  <a:lnTo>
                    <a:pt x="6" y="1866"/>
                  </a:lnTo>
                  <a:lnTo>
                    <a:pt x="0" y="1920"/>
                  </a:lnTo>
                  <a:lnTo>
                    <a:pt x="12" y="1920"/>
                  </a:lnTo>
                  <a:lnTo>
                    <a:pt x="24" y="1926"/>
                  </a:lnTo>
                  <a:lnTo>
                    <a:pt x="42" y="1926"/>
                  </a:lnTo>
                  <a:lnTo>
                    <a:pt x="54" y="1932"/>
                  </a:lnTo>
                  <a:lnTo>
                    <a:pt x="72" y="1950"/>
                  </a:lnTo>
                  <a:lnTo>
                    <a:pt x="78" y="1962"/>
                  </a:lnTo>
                  <a:lnTo>
                    <a:pt x="108" y="1956"/>
                  </a:lnTo>
                  <a:lnTo>
                    <a:pt x="114" y="1968"/>
                  </a:lnTo>
                  <a:lnTo>
                    <a:pt x="138" y="1980"/>
                  </a:lnTo>
                  <a:lnTo>
                    <a:pt x="174" y="1980"/>
                  </a:lnTo>
                  <a:lnTo>
                    <a:pt x="210" y="1968"/>
                  </a:lnTo>
                  <a:lnTo>
                    <a:pt x="234" y="1968"/>
                  </a:lnTo>
                  <a:lnTo>
                    <a:pt x="234" y="1950"/>
                  </a:lnTo>
                  <a:lnTo>
                    <a:pt x="228" y="1944"/>
                  </a:lnTo>
                  <a:lnTo>
                    <a:pt x="264" y="1950"/>
                  </a:lnTo>
                  <a:lnTo>
                    <a:pt x="276" y="1932"/>
                  </a:lnTo>
                  <a:lnTo>
                    <a:pt x="318" y="1926"/>
                  </a:lnTo>
                  <a:lnTo>
                    <a:pt x="354" y="1890"/>
                  </a:lnTo>
                  <a:lnTo>
                    <a:pt x="366" y="1884"/>
                  </a:lnTo>
                  <a:lnTo>
                    <a:pt x="372" y="1884"/>
                  </a:lnTo>
                  <a:lnTo>
                    <a:pt x="420" y="1908"/>
                  </a:lnTo>
                  <a:lnTo>
                    <a:pt x="426" y="1902"/>
                  </a:lnTo>
                  <a:lnTo>
                    <a:pt x="474" y="1878"/>
                  </a:lnTo>
                  <a:lnTo>
                    <a:pt x="480" y="1872"/>
                  </a:lnTo>
                  <a:lnTo>
                    <a:pt x="486" y="1872"/>
                  </a:lnTo>
                  <a:lnTo>
                    <a:pt x="498" y="1878"/>
                  </a:lnTo>
                  <a:lnTo>
                    <a:pt x="504" y="1884"/>
                  </a:lnTo>
                  <a:lnTo>
                    <a:pt x="516" y="1884"/>
                  </a:lnTo>
                  <a:lnTo>
                    <a:pt x="528" y="1890"/>
                  </a:lnTo>
                  <a:lnTo>
                    <a:pt x="534" y="1890"/>
                  </a:lnTo>
                  <a:lnTo>
                    <a:pt x="552" y="1884"/>
                  </a:lnTo>
                  <a:lnTo>
                    <a:pt x="576" y="1872"/>
                  </a:lnTo>
                  <a:lnTo>
                    <a:pt x="582" y="187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24" y="1884"/>
                  </a:lnTo>
                  <a:lnTo>
                    <a:pt x="636" y="1884"/>
                  </a:lnTo>
                  <a:lnTo>
                    <a:pt x="648" y="1878"/>
                  </a:lnTo>
                  <a:lnTo>
                    <a:pt x="654" y="1872"/>
                  </a:lnTo>
                  <a:lnTo>
                    <a:pt x="654" y="1848"/>
                  </a:lnTo>
                  <a:lnTo>
                    <a:pt x="666" y="1848"/>
                  </a:lnTo>
                  <a:lnTo>
                    <a:pt x="672" y="1842"/>
                  </a:lnTo>
                  <a:lnTo>
                    <a:pt x="678" y="1842"/>
                  </a:lnTo>
                  <a:lnTo>
                    <a:pt x="684" y="1836"/>
                  </a:lnTo>
                  <a:lnTo>
                    <a:pt x="690" y="1824"/>
                  </a:lnTo>
                  <a:lnTo>
                    <a:pt x="702" y="1788"/>
                  </a:lnTo>
                  <a:lnTo>
                    <a:pt x="714" y="1776"/>
                  </a:lnTo>
                  <a:lnTo>
                    <a:pt x="726" y="1770"/>
                  </a:lnTo>
                  <a:lnTo>
                    <a:pt x="744" y="1764"/>
                  </a:lnTo>
                  <a:lnTo>
                    <a:pt x="756" y="1764"/>
                  </a:lnTo>
                  <a:lnTo>
                    <a:pt x="774" y="1770"/>
                  </a:lnTo>
                  <a:lnTo>
                    <a:pt x="798" y="1770"/>
                  </a:lnTo>
                  <a:lnTo>
                    <a:pt x="822" y="1758"/>
                  </a:lnTo>
                  <a:lnTo>
                    <a:pt x="840" y="1752"/>
                  </a:lnTo>
                  <a:lnTo>
                    <a:pt x="858" y="1740"/>
                  </a:lnTo>
                  <a:lnTo>
                    <a:pt x="876" y="1734"/>
                  </a:lnTo>
                  <a:lnTo>
                    <a:pt x="912" y="1734"/>
                  </a:lnTo>
                  <a:lnTo>
                    <a:pt x="918" y="1740"/>
                  </a:lnTo>
                  <a:lnTo>
                    <a:pt x="930" y="1740"/>
                  </a:lnTo>
                  <a:lnTo>
                    <a:pt x="942" y="1746"/>
                  </a:lnTo>
                  <a:lnTo>
                    <a:pt x="972" y="1740"/>
                  </a:lnTo>
                  <a:lnTo>
                    <a:pt x="1044" y="1704"/>
                  </a:lnTo>
                  <a:lnTo>
                    <a:pt x="1074" y="1692"/>
                  </a:lnTo>
                  <a:lnTo>
                    <a:pt x="1098" y="1686"/>
                  </a:lnTo>
                  <a:lnTo>
                    <a:pt x="1140" y="1680"/>
                  </a:lnTo>
                  <a:lnTo>
                    <a:pt x="1176" y="1674"/>
                  </a:lnTo>
                  <a:lnTo>
                    <a:pt x="1224" y="1674"/>
                  </a:lnTo>
                  <a:lnTo>
                    <a:pt x="1236" y="1662"/>
                  </a:lnTo>
                  <a:lnTo>
                    <a:pt x="1254" y="1680"/>
                  </a:lnTo>
                  <a:lnTo>
                    <a:pt x="1266" y="1686"/>
                  </a:lnTo>
                  <a:lnTo>
                    <a:pt x="1278" y="1698"/>
                  </a:lnTo>
                  <a:lnTo>
                    <a:pt x="1302" y="1710"/>
                  </a:lnTo>
                  <a:lnTo>
                    <a:pt x="1320" y="1716"/>
                  </a:lnTo>
                  <a:lnTo>
                    <a:pt x="1332" y="1716"/>
                  </a:lnTo>
                  <a:lnTo>
                    <a:pt x="1338" y="1710"/>
                  </a:lnTo>
                  <a:lnTo>
                    <a:pt x="1338" y="1716"/>
                  </a:lnTo>
                  <a:lnTo>
                    <a:pt x="1344" y="1722"/>
                  </a:lnTo>
                  <a:lnTo>
                    <a:pt x="1350" y="1734"/>
                  </a:lnTo>
                  <a:lnTo>
                    <a:pt x="1356" y="1740"/>
                  </a:lnTo>
                  <a:lnTo>
                    <a:pt x="1374" y="1740"/>
                  </a:lnTo>
                  <a:lnTo>
                    <a:pt x="1380" y="1734"/>
                  </a:lnTo>
                  <a:lnTo>
                    <a:pt x="1380" y="1752"/>
                  </a:lnTo>
                  <a:lnTo>
                    <a:pt x="1392" y="1752"/>
                  </a:lnTo>
                  <a:lnTo>
                    <a:pt x="1398" y="1758"/>
                  </a:lnTo>
                  <a:lnTo>
                    <a:pt x="1398" y="1770"/>
                  </a:lnTo>
                  <a:lnTo>
                    <a:pt x="1386" y="1794"/>
                  </a:lnTo>
                  <a:lnTo>
                    <a:pt x="1380" y="1800"/>
                  </a:lnTo>
                  <a:lnTo>
                    <a:pt x="1374" y="1812"/>
                  </a:lnTo>
                  <a:lnTo>
                    <a:pt x="1392" y="1842"/>
                  </a:lnTo>
                  <a:lnTo>
                    <a:pt x="1410" y="1830"/>
                  </a:lnTo>
                  <a:lnTo>
                    <a:pt x="1428" y="1866"/>
                  </a:lnTo>
                  <a:lnTo>
                    <a:pt x="1428" y="1872"/>
                  </a:lnTo>
                  <a:lnTo>
                    <a:pt x="1434" y="1878"/>
                  </a:lnTo>
                  <a:lnTo>
                    <a:pt x="1434" y="1902"/>
                  </a:lnTo>
                  <a:lnTo>
                    <a:pt x="1440" y="1914"/>
                  </a:lnTo>
                  <a:lnTo>
                    <a:pt x="1440" y="1926"/>
                  </a:lnTo>
                  <a:lnTo>
                    <a:pt x="1422" y="1926"/>
                  </a:lnTo>
                  <a:lnTo>
                    <a:pt x="1410" y="1920"/>
                  </a:lnTo>
                  <a:lnTo>
                    <a:pt x="1404" y="1920"/>
                  </a:lnTo>
                  <a:lnTo>
                    <a:pt x="1410" y="1956"/>
                  </a:lnTo>
                  <a:lnTo>
                    <a:pt x="1446" y="1956"/>
                  </a:lnTo>
                  <a:lnTo>
                    <a:pt x="1452" y="1962"/>
                  </a:lnTo>
                  <a:lnTo>
                    <a:pt x="1452" y="1968"/>
                  </a:lnTo>
                  <a:lnTo>
                    <a:pt x="1470" y="1968"/>
                  </a:lnTo>
                  <a:lnTo>
                    <a:pt x="1470" y="1956"/>
                  </a:lnTo>
                  <a:lnTo>
                    <a:pt x="1464" y="1938"/>
                  </a:lnTo>
                  <a:lnTo>
                    <a:pt x="1464" y="1926"/>
                  </a:lnTo>
                  <a:lnTo>
                    <a:pt x="1470" y="1914"/>
                  </a:lnTo>
                  <a:lnTo>
                    <a:pt x="1476" y="1908"/>
                  </a:lnTo>
                  <a:lnTo>
                    <a:pt x="1500" y="1896"/>
                  </a:lnTo>
                  <a:lnTo>
                    <a:pt x="1512" y="1896"/>
                  </a:lnTo>
                  <a:lnTo>
                    <a:pt x="1518" y="1890"/>
                  </a:lnTo>
                  <a:lnTo>
                    <a:pt x="1530" y="1884"/>
                  </a:lnTo>
                  <a:lnTo>
                    <a:pt x="1542" y="1872"/>
                  </a:lnTo>
                  <a:lnTo>
                    <a:pt x="1548" y="1860"/>
                  </a:lnTo>
                  <a:lnTo>
                    <a:pt x="1566" y="1842"/>
                  </a:lnTo>
                  <a:lnTo>
                    <a:pt x="1566" y="1836"/>
                  </a:lnTo>
                  <a:lnTo>
                    <a:pt x="1590" y="1842"/>
                  </a:lnTo>
                  <a:lnTo>
                    <a:pt x="1608" y="1788"/>
                  </a:lnTo>
                  <a:lnTo>
                    <a:pt x="1638" y="1788"/>
                  </a:lnTo>
                  <a:lnTo>
                    <a:pt x="1650" y="1782"/>
                  </a:lnTo>
                  <a:lnTo>
                    <a:pt x="1662" y="1770"/>
                  </a:lnTo>
                  <a:lnTo>
                    <a:pt x="1668" y="1752"/>
                  </a:lnTo>
                  <a:lnTo>
                    <a:pt x="1668" y="1740"/>
                  </a:lnTo>
                  <a:lnTo>
                    <a:pt x="1668" y="1746"/>
                  </a:lnTo>
                  <a:lnTo>
                    <a:pt x="1674" y="1752"/>
                  </a:lnTo>
                  <a:lnTo>
                    <a:pt x="1674" y="1764"/>
                  </a:lnTo>
                  <a:lnTo>
                    <a:pt x="1680" y="1776"/>
                  </a:lnTo>
                  <a:lnTo>
                    <a:pt x="1680" y="1782"/>
                  </a:lnTo>
                  <a:lnTo>
                    <a:pt x="1668" y="1794"/>
                  </a:lnTo>
                  <a:lnTo>
                    <a:pt x="1662" y="1806"/>
                  </a:lnTo>
                  <a:lnTo>
                    <a:pt x="1650" y="1812"/>
                  </a:lnTo>
                  <a:lnTo>
                    <a:pt x="1644" y="1818"/>
                  </a:lnTo>
                  <a:lnTo>
                    <a:pt x="1620" y="1818"/>
                  </a:lnTo>
                  <a:lnTo>
                    <a:pt x="1614" y="1830"/>
                  </a:lnTo>
                  <a:lnTo>
                    <a:pt x="1632" y="1866"/>
                  </a:lnTo>
                  <a:lnTo>
                    <a:pt x="1620" y="1866"/>
                  </a:lnTo>
                  <a:lnTo>
                    <a:pt x="1614" y="1872"/>
                  </a:lnTo>
                  <a:lnTo>
                    <a:pt x="1602" y="1878"/>
                  </a:lnTo>
                  <a:lnTo>
                    <a:pt x="1566" y="1914"/>
                  </a:lnTo>
                  <a:lnTo>
                    <a:pt x="1566" y="1926"/>
                  </a:lnTo>
                  <a:lnTo>
                    <a:pt x="1560" y="1932"/>
                  </a:lnTo>
                  <a:lnTo>
                    <a:pt x="1554" y="1944"/>
                  </a:lnTo>
                  <a:lnTo>
                    <a:pt x="1542" y="1956"/>
                  </a:lnTo>
                  <a:lnTo>
                    <a:pt x="1518" y="1968"/>
                  </a:lnTo>
                  <a:lnTo>
                    <a:pt x="1512" y="1974"/>
                  </a:lnTo>
                  <a:lnTo>
                    <a:pt x="1512" y="1980"/>
                  </a:lnTo>
                  <a:lnTo>
                    <a:pt x="1518" y="1986"/>
                  </a:lnTo>
                  <a:lnTo>
                    <a:pt x="1548" y="1986"/>
                  </a:lnTo>
                  <a:lnTo>
                    <a:pt x="1560" y="1980"/>
                  </a:lnTo>
                  <a:lnTo>
                    <a:pt x="1572" y="1980"/>
                  </a:lnTo>
                  <a:lnTo>
                    <a:pt x="1584" y="1968"/>
                  </a:lnTo>
                  <a:lnTo>
                    <a:pt x="1602" y="1932"/>
                  </a:lnTo>
                  <a:lnTo>
                    <a:pt x="1608" y="1926"/>
                  </a:lnTo>
                  <a:lnTo>
                    <a:pt x="1614" y="1914"/>
                  </a:lnTo>
                  <a:lnTo>
                    <a:pt x="1626" y="1908"/>
                  </a:lnTo>
                  <a:lnTo>
                    <a:pt x="1632" y="1902"/>
                  </a:lnTo>
                  <a:lnTo>
                    <a:pt x="1632" y="1920"/>
                  </a:lnTo>
                  <a:lnTo>
                    <a:pt x="1638" y="1932"/>
                  </a:lnTo>
                  <a:lnTo>
                    <a:pt x="1638" y="1956"/>
                  </a:lnTo>
                  <a:lnTo>
                    <a:pt x="1626" y="1968"/>
                  </a:lnTo>
                  <a:lnTo>
                    <a:pt x="1614" y="1974"/>
                  </a:lnTo>
                  <a:lnTo>
                    <a:pt x="1602" y="1986"/>
                  </a:lnTo>
                  <a:lnTo>
                    <a:pt x="1602" y="2004"/>
                  </a:lnTo>
                  <a:lnTo>
                    <a:pt x="1608" y="2010"/>
                  </a:lnTo>
                  <a:lnTo>
                    <a:pt x="1614" y="2010"/>
                  </a:lnTo>
                  <a:lnTo>
                    <a:pt x="1632" y="2016"/>
                  </a:lnTo>
                  <a:lnTo>
                    <a:pt x="1662" y="2016"/>
                  </a:lnTo>
                  <a:lnTo>
                    <a:pt x="1668" y="2028"/>
                  </a:lnTo>
                  <a:lnTo>
                    <a:pt x="1644" y="2052"/>
                  </a:lnTo>
                  <a:lnTo>
                    <a:pt x="1644" y="2058"/>
                  </a:lnTo>
                  <a:lnTo>
                    <a:pt x="1650" y="2064"/>
                  </a:lnTo>
                  <a:lnTo>
                    <a:pt x="1668" y="2100"/>
                  </a:lnTo>
                  <a:lnTo>
                    <a:pt x="1674" y="2106"/>
                  </a:lnTo>
                  <a:lnTo>
                    <a:pt x="1674" y="2118"/>
                  </a:lnTo>
                  <a:lnTo>
                    <a:pt x="1626" y="2166"/>
                  </a:lnTo>
                  <a:lnTo>
                    <a:pt x="1626" y="2178"/>
                  </a:lnTo>
                  <a:lnTo>
                    <a:pt x="1638" y="2190"/>
                  </a:lnTo>
                  <a:lnTo>
                    <a:pt x="1644" y="2202"/>
                  </a:lnTo>
                  <a:lnTo>
                    <a:pt x="1668" y="2214"/>
                  </a:lnTo>
                  <a:lnTo>
                    <a:pt x="1680" y="2226"/>
                  </a:lnTo>
                  <a:lnTo>
                    <a:pt x="1692" y="2232"/>
                  </a:lnTo>
                  <a:lnTo>
                    <a:pt x="1716" y="2256"/>
                  </a:lnTo>
                  <a:lnTo>
                    <a:pt x="1728" y="2262"/>
                  </a:lnTo>
                  <a:lnTo>
                    <a:pt x="1800" y="2262"/>
                  </a:lnTo>
                  <a:lnTo>
                    <a:pt x="1824" y="2286"/>
                  </a:lnTo>
                  <a:lnTo>
                    <a:pt x="1842" y="2292"/>
                  </a:lnTo>
                  <a:lnTo>
                    <a:pt x="1872" y="2286"/>
                  </a:lnTo>
                  <a:lnTo>
                    <a:pt x="1902" y="2274"/>
                  </a:lnTo>
                  <a:lnTo>
                    <a:pt x="1932" y="2256"/>
                  </a:lnTo>
                  <a:lnTo>
                    <a:pt x="1944" y="2250"/>
                  </a:lnTo>
                  <a:lnTo>
                    <a:pt x="1944" y="2226"/>
                  </a:lnTo>
                  <a:lnTo>
                    <a:pt x="1956" y="2214"/>
                  </a:lnTo>
                  <a:lnTo>
                    <a:pt x="1962" y="2214"/>
                  </a:lnTo>
                  <a:lnTo>
                    <a:pt x="1974" y="2226"/>
                  </a:lnTo>
                  <a:lnTo>
                    <a:pt x="1974" y="2256"/>
                  </a:lnTo>
                  <a:lnTo>
                    <a:pt x="1992" y="2256"/>
                  </a:lnTo>
                  <a:lnTo>
                    <a:pt x="1980" y="2280"/>
                  </a:lnTo>
                  <a:lnTo>
                    <a:pt x="1998" y="2280"/>
                  </a:lnTo>
                  <a:lnTo>
                    <a:pt x="1998" y="2292"/>
                  </a:lnTo>
                  <a:lnTo>
                    <a:pt x="2004" y="2298"/>
                  </a:lnTo>
                  <a:lnTo>
                    <a:pt x="2010" y="2310"/>
                  </a:lnTo>
                  <a:lnTo>
                    <a:pt x="2016" y="2316"/>
                  </a:lnTo>
                  <a:lnTo>
                    <a:pt x="2028" y="2316"/>
                  </a:lnTo>
                  <a:lnTo>
                    <a:pt x="2040" y="2304"/>
                  </a:lnTo>
                  <a:lnTo>
                    <a:pt x="2046" y="2304"/>
                  </a:lnTo>
                  <a:lnTo>
                    <a:pt x="2052" y="2298"/>
                  </a:lnTo>
                  <a:lnTo>
                    <a:pt x="2070" y="2292"/>
                  </a:lnTo>
                  <a:lnTo>
                    <a:pt x="2082" y="2286"/>
                  </a:lnTo>
                  <a:lnTo>
                    <a:pt x="2088" y="2280"/>
                  </a:lnTo>
                  <a:lnTo>
                    <a:pt x="2100" y="2274"/>
                  </a:lnTo>
                  <a:lnTo>
                    <a:pt x="2124" y="2250"/>
                  </a:lnTo>
                  <a:lnTo>
                    <a:pt x="2136" y="2244"/>
                  </a:lnTo>
                  <a:lnTo>
                    <a:pt x="2148" y="2232"/>
                  </a:lnTo>
                  <a:lnTo>
                    <a:pt x="2160" y="2226"/>
                  </a:lnTo>
                  <a:lnTo>
                    <a:pt x="2154" y="2214"/>
                  </a:lnTo>
                  <a:lnTo>
                    <a:pt x="2190" y="2202"/>
                  </a:lnTo>
                  <a:lnTo>
                    <a:pt x="2202" y="2214"/>
                  </a:lnTo>
                  <a:lnTo>
                    <a:pt x="2220" y="2214"/>
                  </a:lnTo>
                  <a:lnTo>
                    <a:pt x="2256" y="2208"/>
                  </a:lnTo>
                  <a:lnTo>
                    <a:pt x="2298" y="2196"/>
                  </a:lnTo>
                  <a:lnTo>
                    <a:pt x="2316" y="2178"/>
                  </a:lnTo>
                  <a:lnTo>
                    <a:pt x="2328" y="2148"/>
                  </a:lnTo>
                  <a:lnTo>
                    <a:pt x="2334" y="2118"/>
                  </a:lnTo>
                  <a:lnTo>
                    <a:pt x="2340" y="2100"/>
                  </a:lnTo>
                  <a:lnTo>
                    <a:pt x="2346" y="2088"/>
                  </a:lnTo>
                  <a:lnTo>
                    <a:pt x="2376" y="2058"/>
                  </a:lnTo>
                  <a:lnTo>
                    <a:pt x="2382" y="2058"/>
                  </a:lnTo>
                  <a:lnTo>
                    <a:pt x="2382" y="2034"/>
                  </a:lnTo>
                  <a:lnTo>
                    <a:pt x="2388" y="2034"/>
                  </a:lnTo>
                  <a:lnTo>
                    <a:pt x="2394" y="2028"/>
                  </a:lnTo>
                  <a:lnTo>
                    <a:pt x="2406" y="2022"/>
                  </a:lnTo>
                  <a:lnTo>
                    <a:pt x="2418" y="2010"/>
                  </a:lnTo>
                  <a:lnTo>
                    <a:pt x="2424" y="1998"/>
                  </a:lnTo>
                  <a:lnTo>
                    <a:pt x="2442" y="1980"/>
                  </a:lnTo>
                  <a:lnTo>
                    <a:pt x="2442" y="1956"/>
                  </a:lnTo>
                  <a:lnTo>
                    <a:pt x="2448" y="1944"/>
                  </a:lnTo>
                  <a:lnTo>
                    <a:pt x="2454" y="1926"/>
                  </a:lnTo>
                  <a:lnTo>
                    <a:pt x="2460" y="1914"/>
                  </a:lnTo>
                  <a:lnTo>
                    <a:pt x="2490" y="1884"/>
                  </a:lnTo>
                  <a:lnTo>
                    <a:pt x="2502" y="1866"/>
                  </a:lnTo>
                  <a:lnTo>
                    <a:pt x="2526" y="1842"/>
                  </a:lnTo>
                  <a:lnTo>
                    <a:pt x="2538" y="1836"/>
                  </a:lnTo>
                  <a:lnTo>
                    <a:pt x="2550" y="1824"/>
                  </a:lnTo>
                  <a:lnTo>
                    <a:pt x="2556" y="1812"/>
                  </a:lnTo>
                  <a:lnTo>
                    <a:pt x="2556" y="1800"/>
                  </a:lnTo>
                  <a:lnTo>
                    <a:pt x="2562" y="1788"/>
                  </a:lnTo>
                  <a:lnTo>
                    <a:pt x="2562" y="1782"/>
                  </a:lnTo>
                  <a:lnTo>
                    <a:pt x="2586" y="1782"/>
                  </a:lnTo>
                  <a:lnTo>
                    <a:pt x="2610" y="1770"/>
                  </a:lnTo>
                  <a:lnTo>
                    <a:pt x="2622" y="1752"/>
                  </a:lnTo>
                  <a:lnTo>
                    <a:pt x="2646" y="1728"/>
                  </a:lnTo>
                  <a:lnTo>
                    <a:pt x="2670" y="1698"/>
                  </a:lnTo>
                  <a:lnTo>
                    <a:pt x="2688" y="1674"/>
                  </a:lnTo>
                  <a:lnTo>
                    <a:pt x="2700" y="1662"/>
                  </a:lnTo>
                  <a:lnTo>
                    <a:pt x="2700" y="1656"/>
                  </a:lnTo>
                  <a:lnTo>
                    <a:pt x="2706" y="1638"/>
                  </a:lnTo>
                  <a:lnTo>
                    <a:pt x="2706" y="1614"/>
                  </a:lnTo>
                  <a:lnTo>
                    <a:pt x="2712" y="1596"/>
                  </a:lnTo>
                  <a:lnTo>
                    <a:pt x="2718" y="1590"/>
                  </a:lnTo>
                  <a:lnTo>
                    <a:pt x="2730" y="1572"/>
                  </a:lnTo>
                  <a:lnTo>
                    <a:pt x="2754" y="1542"/>
                  </a:lnTo>
                  <a:lnTo>
                    <a:pt x="2772" y="1494"/>
                  </a:lnTo>
                  <a:lnTo>
                    <a:pt x="2796" y="1458"/>
                  </a:lnTo>
                  <a:lnTo>
                    <a:pt x="2808" y="1428"/>
                  </a:lnTo>
                  <a:lnTo>
                    <a:pt x="2814" y="1416"/>
                  </a:lnTo>
                  <a:lnTo>
                    <a:pt x="2814" y="1386"/>
                  </a:lnTo>
                  <a:lnTo>
                    <a:pt x="2802" y="1362"/>
                  </a:lnTo>
                  <a:lnTo>
                    <a:pt x="2820" y="1308"/>
                  </a:lnTo>
                  <a:lnTo>
                    <a:pt x="2832" y="1290"/>
                  </a:lnTo>
                  <a:lnTo>
                    <a:pt x="2838" y="1266"/>
                  </a:lnTo>
                  <a:lnTo>
                    <a:pt x="2838" y="1224"/>
                  </a:lnTo>
                  <a:lnTo>
                    <a:pt x="2832" y="1194"/>
                  </a:lnTo>
                  <a:lnTo>
                    <a:pt x="2832" y="1176"/>
                  </a:lnTo>
                  <a:lnTo>
                    <a:pt x="2802" y="1164"/>
                  </a:lnTo>
                  <a:close/>
                  <a:moveTo>
                    <a:pt x="2016" y="2436"/>
                  </a:moveTo>
                  <a:lnTo>
                    <a:pt x="2022" y="2442"/>
                  </a:lnTo>
                  <a:lnTo>
                    <a:pt x="2028" y="2442"/>
                  </a:lnTo>
                  <a:lnTo>
                    <a:pt x="2040" y="2436"/>
                  </a:lnTo>
                  <a:lnTo>
                    <a:pt x="2046" y="2430"/>
                  </a:lnTo>
                  <a:lnTo>
                    <a:pt x="2034" y="2418"/>
                  </a:lnTo>
                  <a:lnTo>
                    <a:pt x="2016" y="2436"/>
                  </a:lnTo>
                  <a:close/>
                  <a:moveTo>
                    <a:pt x="1992" y="2454"/>
                  </a:moveTo>
                  <a:lnTo>
                    <a:pt x="1974" y="2454"/>
                  </a:lnTo>
                  <a:lnTo>
                    <a:pt x="1962" y="2466"/>
                  </a:lnTo>
                  <a:lnTo>
                    <a:pt x="1962" y="2472"/>
                  </a:lnTo>
                  <a:lnTo>
                    <a:pt x="1962" y="2460"/>
                  </a:lnTo>
                  <a:lnTo>
                    <a:pt x="1938" y="2460"/>
                  </a:lnTo>
                  <a:lnTo>
                    <a:pt x="1926" y="2466"/>
                  </a:lnTo>
                  <a:lnTo>
                    <a:pt x="1914" y="2466"/>
                  </a:lnTo>
                  <a:lnTo>
                    <a:pt x="1908" y="2478"/>
                  </a:lnTo>
                  <a:lnTo>
                    <a:pt x="1890" y="2460"/>
                  </a:lnTo>
                  <a:lnTo>
                    <a:pt x="1854" y="2460"/>
                  </a:lnTo>
                  <a:lnTo>
                    <a:pt x="1830" y="2430"/>
                  </a:lnTo>
                  <a:lnTo>
                    <a:pt x="1824" y="2436"/>
                  </a:lnTo>
                  <a:lnTo>
                    <a:pt x="1818" y="2436"/>
                  </a:lnTo>
                  <a:lnTo>
                    <a:pt x="1812" y="2442"/>
                  </a:lnTo>
                  <a:lnTo>
                    <a:pt x="1806" y="2442"/>
                  </a:lnTo>
                  <a:lnTo>
                    <a:pt x="1776" y="2412"/>
                  </a:lnTo>
                  <a:lnTo>
                    <a:pt x="1776" y="2424"/>
                  </a:lnTo>
                  <a:lnTo>
                    <a:pt x="1782" y="2448"/>
                  </a:lnTo>
                  <a:lnTo>
                    <a:pt x="1782" y="2472"/>
                  </a:lnTo>
                  <a:lnTo>
                    <a:pt x="1776" y="2478"/>
                  </a:lnTo>
                  <a:lnTo>
                    <a:pt x="1776" y="2484"/>
                  </a:lnTo>
                  <a:lnTo>
                    <a:pt x="1770" y="2490"/>
                  </a:lnTo>
                  <a:lnTo>
                    <a:pt x="1770" y="2502"/>
                  </a:lnTo>
                  <a:lnTo>
                    <a:pt x="1776" y="2514"/>
                  </a:lnTo>
                  <a:lnTo>
                    <a:pt x="1776" y="2532"/>
                  </a:lnTo>
                  <a:lnTo>
                    <a:pt x="1764" y="2538"/>
                  </a:lnTo>
                  <a:lnTo>
                    <a:pt x="1758" y="2544"/>
                  </a:lnTo>
                  <a:lnTo>
                    <a:pt x="1752" y="2544"/>
                  </a:lnTo>
                  <a:lnTo>
                    <a:pt x="1740" y="2532"/>
                  </a:lnTo>
                  <a:lnTo>
                    <a:pt x="1740" y="2538"/>
                  </a:lnTo>
                  <a:lnTo>
                    <a:pt x="1734" y="2544"/>
                  </a:lnTo>
                  <a:lnTo>
                    <a:pt x="1734" y="2556"/>
                  </a:lnTo>
                  <a:lnTo>
                    <a:pt x="1728" y="2574"/>
                  </a:lnTo>
                  <a:lnTo>
                    <a:pt x="1728" y="2586"/>
                  </a:lnTo>
                  <a:lnTo>
                    <a:pt x="1740" y="2610"/>
                  </a:lnTo>
                  <a:lnTo>
                    <a:pt x="1740" y="2616"/>
                  </a:lnTo>
                  <a:lnTo>
                    <a:pt x="1746" y="2628"/>
                  </a:lnTo>
                  <a:lnTo>
                    <a:pt x="1770" y="2628"/>
                  </a:lnTo>
                  <a:lnTo>
                    <a:pt x="1752" y="2640"/>
                  </a:lnTo>
                  <a:lnTo>
                    <a:pt x="1758" y="2664"/>
                  </a:lnTo>
                  <a:lnTo>
                    <a:pt x="1770" y="2658"/>
                  </a:lnTo>
                  <a:lnTo>
                    <a:pt x="1776" y="2658"/>
                  </a:lnTo>
                  <a:lnTo>
                    <a:pt x="1782" y="2652"/>
                  </a:lnTo>
                  <a:lnTo>
                    <a:pt x="1794" y="2652"/>
                  </a:lnTo>
                  <a:lnTo>
                    <a:pt x="1800" y="2658"/>
                  </a:lnTo>
                  <a:lnTo>
                    <a:pt x="1818" y="2658"/>
                  </a:lnTo>
                  <a:lnTo>
                    <a:pt x="1830" y="2652"/>
                  </a:lnTo>
                  <a:lnTo>
                    <a:pt x="1836" y="2646"/>
                  </a:lnTo>
                  <a:lnTo>
                    <a:pt x="1842" y="2634"/>
                  </a:lnTo>
                  <a:lnTo>
                    <a:pt x="1854" y="2634"/>
                  </a:lnTo>
                  <a:lnTo>
                    <a:pt x="1860" y="2640"/>
                  </a:lnTo>
                  <a:lnTo>
                    <a:pt x="1860" y="2646"/>
                  </a:lnTo>
                  <a:lnTo>
                    <a:pt x="1848" y="2658"/>
                  </a:lnTo>
                  <a:lnTo>
                    <a:pt x="1866" y="2664"/>
                  </a:lnTo>
                  <a:lnTo>
                    <a:pt x="1884" y="2646"/>
                  </a:lnTo>
                  <a:lnTo>
                    <a:pt x="1890" y="2634"/>
                  </a:lnTo>
                  <a:lnTo>
                    <a:pt x="1902" y="2628"/>
                  </a:lnTo>
                  <a:lnTo>
                    <a:pt x="1908" y="2616"/>
                  </a:lnTo>
                  <a:lnTo>
                    <a:pt x="1920" y="2604"/>
                  </a:lnTo>
                  <a:lnTo>
                    <a:pt x="1914" y="2604"/>
                  </a:lnTo>
                  <a:lnTo>
                    <a:pt x="1902" y="2592"/>
                  </a:lnTo>
                  <a:lnTo>
                    <a:pt x="1920" y="2562"/>
                  </a:lnTo>
                  <a:lnTo>
                    <a:pt x="1950" y="2562"/>
                  </a:lnTo>
                  <a:lnTo>
                    <a:pt x="1962" y="2538"/>
                  </a:lnTo>
                  <a:lnTo>
                    <a:pt x="1962" y="2514"/>
                  </a:lnTo>
                  <a:lnTo>
                    <a:pt x="1968" y="2502"/>
                  </a:lnTo>
                  <a:lnTo>
                    <a:pt x="1980" y="2496"/>
                  </a:lnTo>
                  <a:lnTo>
                    <a:pt x="1986" y="2484"/>
                  </a:lnTo>
                  <a:lnTo>
                    <a:pt x="1992" y="2478"/>
                  </a:lnTo>
                  <a:lnTo>
                    <a:pt x="1998" y="2466"/>
                  </a:lnTo>
                  <a:lnTo>
                    <a:pt x="1998" y="2460"/>
                  </a:lnTo>
                  <a:lnTo>
                    <a:pt x="1992" y="2454"/>
                  </a:lnTo>
                  <a:close/>
                  <a:moveTo>
                    <a:pt x="1902" y="246"/>
                  </a:moveTo>
                  <a:lnTo>
                    <a:pt x="1890" y="258"/>
                  </a:lnTo>
                  <a:lnTo>
                    <a:pt x="1890" y="270"/>
                  </a:lnTo>
                  <a:lnTo>
                    <a:pt x="1884" y="282"/>
                  </a:lnTo>
                  <a:lnTo>
                    <a:pt x="1884" y="294"/>
                  </a:lnTo>
                  <a:lnTo>
                    <a:pt x="1896" y="300"/>
                  </a:lnTo>
                  <a:lnTo>
                    <a:pt x="1920" y="300"/>
                  </a:lnTo>
                  <a:lnTo>
                    <a:pt x="1926" y="294"/>
                  </a:lnTo>
                  <a:lnTo>
                    <a:pt x="1932" y="294"/>
                  </a:lnTo>
                  <a:lnTo>
                    <a:pt x="1926" y="282"/>
                  </a:lnTo>
                  <a:lnTo>
                    <a:pt x="1932" y="252"/>
                  </a:lnTo>
                  <a:lnTo>
                    <a:pt x="1920" y="252"/>
                  </a:lnTo>
                  <a:lnTo>
                    <a:pt x="1908" y="246"/>
                  </a:lnTo>
                  <a:lnTo>
                    <a:pt x="1902" y="246"/>
                  </a:lnTo>
                  <a:close/>
                  <a:moveTo>
                    <a:pt x="1770" y="2334"/>
                  </a:moveTo>
                  <a:lnTo>
                    <a:pt x="1758" y="2376"/>
                  </a:lnTo>
                  <a:lnTo>
                    <a:pt x="1812" y="2328"/>
                  </a:lnTo>
                  <a:lnTo>
                    <a:pt x="1770" y="2334"/>
                  </a:lnTo>
                  <a:close/>
                  <a:moveTo>
                    <a:pt x="2034" y="2400"/>
                  </a:moveTo>
                  <a:lnTo>
                    <a:pt x="2016" y="2358"/>
                  </a:lnTo>
                  <a:lnTo>
                    <a:pt x="1998" y="2376"/>
                  </a:lnTo>
                  <a:lnTo>
                    <a:pt x="1998" y="2394"/>
                  </a:lnTo>
                  <a:lnTo>
                    <a:pt x="2010" y="2406"/>
                  </a:lnTo>
                  <a:lnTo>
                    <a:pt x="2028" y="2406"/>
                  </a:lnTo>
                  <a:lnTo>
                    <a:pt x="2034" y="24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5" name="Armenia" descr="© INSCALE GmbH, 05.05.2010&#10;http://www.presentationload.com/">
              <a:extLst>
                <a:ext uri="{FF2B5EF4-FFF2-40B4-BE49-F238E27FC236}">
                  <a16:creationId xmlns:a16="http://schemas.microsoft.com/office/drawing/2014/main" id="{64CA7DD2-6E61-CA20-58CA-88C4AA6CF2A5}"/>
                </a:ext>
              </a:extLst>
            </p:cNvPr>
            <p:cNvSpPr>
              <a:spLocks/>
            </p:cNvSpPr>
            <p:nvPr/>
          </p:nvSpPr>
          <p:spPr bwMode="gray">
            <a:xfrm>
              <a:off x="5332348" y="1955492"/>
              <a:ext cx="84496" cy="80048"/>
            </a:xfrm>
            <a:custGeom>
              <a:avLst/>
              <a:gdLst>
                <a:gd name="T0" fmla="*/ 2147483647 w 222"/>
                <a:gd name="T1" fmla="*/ 2147483647 h 210"/>
                <a:gd name="T2" fmla="*/ 2147483647 w 222"/>
                <a:gd name="T3" fmla="*/ 2147483647 h 210"/>
                <a:gd name="T4" fmla="*/ 2147483647 w 222"/>
                <a:gd name="T5" fmla="*/ 2147483647 h 210"/>
                <a:gd name="T6" fmla="*/ 2147483647 w 222"/>
                <a:gd name="T7" fmla="*/ 2147483647 h 210"/>
                <a:gd name="T8" fmla="*/ 2147483647 w 222"/>
                <a:gd name="T9" fmla="*/ 2147483647 h 210"/>
                <a:gd name="T10" fmla="*/ 2147483647 w 222"/>
                <a:gd name="T11" fmla="*/ 2147483647 h 210"/>
                <a:gd name="T12" fmla="*/ 2147483647 w 222"/>
                <a:gd name="T13" fmla="*/ 2147483647 h 210"/>
                <a:gd name="T14" fmla="*/ 2147483647 w 222"/>
                <a:gd name="T15" fmla="*/ 2147483647 h 210"/>
                <a:gd name="T16" fmla="*/ 2147483647 w 222"/>
                <a:gd name="T17" fmla="*/ 2147483647 h 210"/>
                <a:gd name="T18" fmla="*/ 2147483647 w 222"/>
                <a:gd name="T19" fmla="*/ 2147483647 h 210"/>
                <a:gd name="T20" fmla="*/ 2147483647 w 222"/>
                <a:gd name="T21" fmla="*/ 2147483647 h 210"/>
                <a:gd name="T22" fmla="*/ 2147483647 w 222"/>
                <a:gd name="T23" fmla="*/ 2147483647 h 210"/>
                <a:gd name="T24" fmla="*/ 2147483647 w 222"/>
                <a:gd name="T25" fmla="*/ 2147483647 h 210"/>
                <a:gd name="T26" fmla="*/ 2147483647 w 222"/>
                <a:gd name="T27" fmla="*/ 2147483647 h 210"/>
                <a:gd name="T28" fmla="*/ 2147483647 w 222"/>
                <a:gd name="T29" fmla="*/ 2147483647 h 210"/>
                <a:gd name="T30" fmla="*/ 2147483647 w 222"/>
                <a:gd name="T31" fmla="*/ 2147483647 h 210"/>
                <a:gd name="T32" fmla="*/ 2147483647 w 222"/>
                <a:gd name="T33" fmla="*/ 2147483647 h 210"/>
                <a:gd name="T34" fmla="*/ 2147483647 w 222"/>
                <a:gd name="T35" fmla="*/ 2147483647 h 210"/>
                <a:gd name="T36" fmla="*/ 2147483647 w 222"/>
                <a:gd name="T37" fmla="*/ 2147483647 h 210"/>
                <a:gd name="T38" fmla="*/ 2147483647 w 222"/>
                <a:gd name="T39" fmla="*/ 0 h 210"/>
                <a:gd name="T40" fmla="*/ 2147483647 w 222"/>
                <a:gd name="T41" fmla="*/ 0 h 210"/>
                <a:gd name="T42" fmla="*/ 2147483647 w 222"/>
                <a:gd name="T43" fmla="*/ 2147483647 h 210"/>
                <a:gd name="T44" fmla="*/ 2147483647 w 222"/>
                <a:gd name="T45" fmla="*/ 2147483647 h 210"/>
                <a:gd name="T46" fmla="*/ 2147483647 w 222"/>
                <a:gd name="T47" fmla="*/ 2147483647 h 210"/>
                <a:gd name="T48" fmla="*/ 0 w 222"/>
                <a:gd name="T49" fmla="*/ 2147483647 h 210"/>
                <a:gd name="T50" fmla="*/ 2147483647 w 222"/>
                <a:gd name="T51" fmla="*/ 2147483647 h 210"/>
                <a:gd name="T52" fmla="*/ 2147483647 w 222"/>
                <a:gd name="T53" fmla="*/ 2147483647 h 210"/>
                <a:gd name="T54" fmla="*/ 2147483647 w 222"/>
                <a:gd name="T55" fmla="*/ 2147483647 h 210"/>
                <a:gd name="T56" fmla="*/ 2147483647 w 222"/>
                <a:gd name="T57" fmla="*/ 2147483647 h 210"/>
                <a:gd name="T58" fmla="*/ 2147483647 w 222"/>
                <a:gd name="T59" fmla="*/ 2147483647 h 210"/>
                <a:gd name="T60" fmla="*/ 2147483647 w 222"/>
                <a:gd name="T61" fmla="*/ 2147483647 h 210"/>
                <a:gd name="T62" fmla="*/ 2147483647 w 222"/>
                <a:gd name="T63" fmla="*/ 2147483647 h 210"/>
                <a:gd name="T64" fmla="*/ 2147483647 w 222"/>
                <a:gd name="T65" fmla="*/ 2147483647 h 210"/>
                <a:gd name="T66" fmla="*/ 2147483647 w 222"/>
                <a:gd name="T67" fmla="*/ 2147483647 h 210"/>
                <a:gd name="T68" fmla="*/ 2147483647 w 222"/>
                <a:gd name="T69" fmla="*/ 2147483647 h 210"/>
                <a:gd name="T70" fmla="*/ 2147483647 w 222"/>
                <a:gd name="T71" fmla="*/ 2147483647 h 210"/>
                <a:gd name="T72" fmla="*/ 2147483647 w 222"/>
                <a:gd name="T73" fmla="*/ 2147483647 h 210"/>
                <a:gd name="T74" fmla="*/ 2147483647 w 222"/>
                <a:gd name="T75" fmla="*/ 2147483647 h 210"/>
                <a:gd name="T76" fmla="*/ 2147483647 w 222"/>
                <a:gd name="T77" fmla="*/ 2147483647 h 210"/>
                <a:gd name="T78" fmla="*/ 2147483647 w 222"/>
                <a:gd name="T79" fmla="*/ 2147483647 h 210"/>
                <a:gd name="T80" fmla="*/ 2147483647 w 222"/>
                <a:gd name="T81" fmla="*/ 2147483647 h 210"/>
                <a:gd name="T82" fmla="*/ 2147483647 w 222"/>
                <a:gd name="T83" fmla="*/ 2147483647 h 210"/>
                <a:gd name="T84" fmla="*/ 2147483647 w 222"/>
                <a:gd name="T85" fmla="*/ 2147483647 h 210"/>
                <a:gd name="T86" fmla="*/ 2147483647 w 222"/>
                <a:gd name="T87" fmla="*/ 2147483647 h 210"/>
                <a:gd name="T88" fmla="*/ 2147483647 w 222"/>
                <a:gd name="T89" fmla="*/ 2147483647 h 210"/>
                <a:gd name="T90" fmla="*/ 2147483647 w 222"/>
                <a:gd name="T91" fmla="*/ 2147483647 h 210"/>
                <a:gd name="T92" fmla="*/ 2147483647 w 222"/>
                <a:gd name="T93" fmla="*/ 2147483647 h 210"/>
                <a:gd name="T94" fmla="*/ 2147483647 w 222"/>
                <a:gd name="T95" fmla="*/ 2147483647 h 210"/>
                <a:gd name="T96" fmla="*/ 2147483647 w 222"/>
                <a:gd name="T97" fmla="*/ 2147483647 h 210"/>
                <a:gd name="T98" fmla="*/ 2147483647 w 222"/>
                <a:gd name="T99" fmla="*/ 2147483647 h 210"/>
                <a:gd name="T100" fmla="*/ 2147483647 w 222"/>
                <a:gd name="T101" fmla="*/ 2147483647 h 210"/>
                <a:gd name="T102" fmla="*/ 2147483647 w 222"/>
                <a:gd name="T103" fmla="*/ 2147483647 h 210"/>
                <a:gd name="T104" fmla="*/ 2147483647 w 222"/>
                <a:gd name="T105" fmla="*/ 2147483647 h 210"/>
                <a:gd name="T106" fmla="*/ 2147483647 w 222"/>
                <a:gd name="T107" fmla="*/ 2147483647 h 21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22"/>
                <a:gd name="T163" fmla="*/ 0 h 210"/>
                <a:gd name="T164" fmla="*/ 222 w 222"/>
                <a:gd name="T165" fmla="*/ 210 h 21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22" h="210">
                  <a:moveTo>
                    <a:pt x="222" y="168"/>
                  </a:moveTo>
                  <a:lnTo>
                    <a:pt x="216" y="156"/>
                  </a:lnTo>
                  <a:lnTo>
                    <a:pt x="216" y="144"/>
                  </a:lnTo>
                  <a:lnTo>
                    <a:pt x="186" y="138"/>
                  </a:lnTo>
                  <a:lnTo>
                    <a:pt x="174" y="120"/>
                  </a:lnTo>
                  <a:lnTo>
                    <a:pt x="144" y="108"/>
                  </a:lnTo>
                  <a:lnTo>
                    <a:pt x="156" y="108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68" y="78"/>
                  </a:lnTo>
                  <a:lnTo>
                    <a:pt x="144" y="66"/>
                  </a:lnTo>
                  <a:lnTo>
                    <a:pt x="138" y="60"/>
                  </a:lnTo>
                  <a:lnTo>
                    <a:pt x="132" y="60"/>
                  </a:lnTo>
                  <a:lnTo>
                    <a:pt x="138" y="54"/>
                  </a:lnTo>
                  <a:lnTo>
                    <a:pt x="138" y="30"/>
                  </a:lnTo>
                  <a:lnTo>
                    <a:pt x="132" y="24"/>
                  </a:lnTo>
                  <a:lnTo>
                    <a:pt x="114" y="24"/>
                  </a:lnTo>
                  <a:lnTo>
                    <a:pt x="114" y="12"/>
                  </a:lnTo>
                  <a:lnTo>
                    <a:pt x="102" y="6"/>
                  </a:lnTo>
                  <a:lnTo>
                    <a:pt x="96" y="0"/>
                  </a:lnTo>
                  <a:lnTo>
                    <a:pt x="84" y="0"/>
                  </a:lnTo>
                  <a:lnTo>
                    <a:pt x="84" y="18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24" y="102"/>
                  </a:lnTo>
                  <a:lnTo>
                    <a:pt x="30" y="108"/>
                  </a:lnTo>
                  <a:lnTo>
                    <a:pt x="42" y="114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32"/>
                  </a:lnTo>
                  <a:lnTo>
                    <a:pt x="84" y="144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32"/>
                  </a:lnTo>
                  <a:lnTo>
                    <a:pt x="126" y="132"/>
                  </a:lnTo>
                  <a:lnTo>
                    <a:pt x="138" y="144"/>
                  </a:lnTo>
                  <a:lnTo>
                    <a:pt x="174" y="144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6" y="186"/>
                  </a:lnTo>
                  <a:lnTo>
                    <a:pt x="186" y="198"/>
                  </a:lnTo>
                  <a:lnTo>
                    <a:pt x="192" y="204"/>
                  </a:lnTo>
                  <a:lnTo>
                    <a:pt x="192" y="210"/>
                  </a:lnTo>
                  <a:lnTo>
                    <a:pt x="222" y="210"/>
                  </a:lnTo>
                  <a:lnTo>
                    <a:pt x="222" y="1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6" name="Argentina" descr="© INSCALE GmbH, 05.05.2010&#10;http://www.presentationload.com/">
              <a:extLst>
                <a:ext uri="{FF2B5EF4-FFF2-40B4-BE49-F238E27FC236}">
                  <a16:creationId xmlns:a16="http://schemas.microsoft.com/office/drawing/2014/main" id="{FC059F45-BE77-FD71-2805-566D0555403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423933" y="3887030"/>
              <a:ext cx="413582" cy="925004"/>
            </a:xfrm>
            <a:custGeom>
              <a:avLst/>
              <a:gdLst>
                <a:gd name="T0" fmla="*/ 2147483647 w 1092"/>
                <a:gd name="T1" fmla="*/ 2147483647 h 2442"/>
                <a:gd name="T2" fmla="*/ 2147483647 w 1092"/>
                <a:gd name="T3" fmla="*/ 2147483647 h 2442"/>
                <a:gd name="T4" fmla="*/ 2147483647 w 1092"/>
                <a:gd name="T5" fmla="*/ 2147483647 h 2442"/>
                <a:gd name="T6" fmla="*/ 2147483647 w 1092"/>
                <a:gd name="T7" fmla="*/ 2147483647 h 2442"/>
                <a:gd name="T8" fmla="*/ 2147483647 w 1092"/>
                <a:gd name="T9" fmla="*/ 2147483647 h 2442"/>
                <a:gd name="T10" fmla="*/ 2147483647 w 1092"/>
                <a:gd name="T11" fmla="*/ 2147483647 h 2442"/>
                <a:gd name="T12" fmla="*/ 2147483647 w 1092"/>
                <a:gd name="T13" fmla="*/ 2147483647 h 2442"/>
                <a:gd name="T14" fmla="*/ 2147483647 w 1092"/>
                <a:gd name="T15" fmla="*/ 2147483647 h 2442"/>
                <a:gd name="T16" fmla="*/ 2147483647 w 1092"/>
                <a:gd name="T17" fmla="*/ 2147483647 h 2442"/>
                <a:gd name="T18" fmla="*/ 2147483647 w 1092"/>
                <a:gd name="T19" fmla="*/ 2147483647 h 2442"/>
                <a:gd name="T20" fmla="*/ 2147483647 w 1092"/>
                <a:gd name="T21" fmla="*/ 0 h 2442"/>
                <a:gd name="T22" fmla="*/ 2147483647 w 1092"/>
                <a:gd name="T23" fmla="*/ 2147483647 h 2442"/>
                <a:gd name="T24" fmla="*/ 2147483647 w 1092"/>
                <a:gd name="T25" fmla="*/ 2147483647 h 2442"/>
                <a:gd name="T26" fmla="*/ 2147483647 w 1092"/>
                <a:gd name="T27" fmla="*/ 2147483647 h 2442"/>
                <a:gd name="T28" fmla="*/ 2147483647 w 1092"/>
                <a:gd name="T29" fmla="*/ 2147483647 h 2442"/>
                <a:gd name="T30" fmla="*/ 2147483647 w 1092"/>
                <a:gd name="T31" fmla="*/ 2147483647 h 2442"/>
                <a:gd name="T32" fmla="*/ 2147483647 w 1092"/>
                <a:gd name="T33" fmla="*/ 2147483647 h 2442"/>
                <a:gd name="T34" fmla="*/ 2147483647 w 1092"/>
                <a:gd name="T35" fmla="*/ 2147483647 h 2442"/>
                <a:gd name="T36" fmla="*/ 2147483647 w 1092"/>
                <a:gd name="T37" fmla="*/ 2147483647 h 2442"/>
                <a:gd name="T38" fmla="*/ 2147483647 w 1092"/>
                <a:gd name="T39" fmla="*/ 2147483647 h 2442"/>
                <a:gd name="T40" fmla="*/ 2147483647 w 1092"/>
                <a:gd name="T41" fmla="*/ 2147483647 h 2442"/>
                <a:gd name="T42" fmla="*/ 2147483647 w 1092"/>
                <a:gd name="T43" fmla="*/ 2147483647 h 2442"/>
                <a:gd name="T44" fmla="*/ 2147483647 w 1092"/>
                <a:gd name="T45" fmla="*/ 2147483647 h 2442"/>
                <a:gd name="T46" fmla="*/ 2147483647 w 1092"/>
                <a:gd name="T47" fmla="*/ 2147483647 h 2442"/>
                <a:gd name="T48" fmla="*/ 2147483647 w 1092"/>
                <a:gd name="T49" fmla="*/ 2147483647 h 2442"/>
                <a:gd name="T50" fmla="*/ 2147483647 w 1092"/>
                <a:gd name="T51" fmla="*/ 2147483647 h 2442"/>
                <a:gd name="T52" fmla="*/ 2147483647 w 1092"/>
                <a:gd name="T53" fmla="*/ 2147483647 h 2442"/>
                <a:gd name="T54" fmla="*/ 2147483647 w 1092"/>
                <a:gd name="T55" fmla="*/ 2147483647 h 2442"/>
                <a:gd name="T56" fmla="*/ 2147483647 w 1092"/>
                <a:gd name="T57" fmla="*/ 2147483647 h 2442"/>
                <a:gd name="T58" fmla="*/ 2147483647 w 1092"/>
                <a:gd name="T59" fmla="*/ 2147483647 h 2442"/>
                <a:gd name="T60" fmla="*/ 2147483647 w 1092"/>
                <a:gd name="T61" fmla="*/ 2147483647 h 2442"/>
                <a:gd name="T62" fmla="*/ 2147483647 w 1092"/>
                <a:gd name="T63" fmla="*/ 2147483647 h 2442"/>
                <a:gd name="T64" fmla="*/ 2147483647 w 1092"/>
                <a:gd name="T65" fmla="*/ 2147483647 h 2442"/>
                <a:gd name="T66" fmla="*/ 2147483647 w 1092"/>
                <a:gd name="T67" fmla="*/ 2147483647 h 2442"/>
                <a:gd name="T68" fmla="*/ 2147483647 w 1092"/>
                <a:gd name="T69" fmla="*/ 2147483647 h 2442"/>
                <a:gd name="T70" fmla="*/ 2147483647 w 1092"/>
                <a:gd name="T71" fmla="*/ 2147483647 h 2442"/>
                <a:gd name="T72" fmla="*/ 2147483647 w 1092"/>
                <a:gd name="T73" fmla="*/ 2147483647 h 2442"/>
                <a:gd name="T74" fmla="*/ 2147483647 w 1092"/>
                <a:gd name="T75" fmla="*/ 2147483647 h 2442"/>
                <a:gd name="T76" fmla="*/ 2147483647 w 1092"/>
                <a:gd name="T77" fmla="*/ 2147483647 h 2442"/>
                <a:gd name="T78" fmla="*/ 2147483647 w 1092"/>
                <a:gd name="T79" fmla="*/ 2147483647 h 2442"/>
                <a:gd name="T80" fmla="*/ 2147483647 w 1092"/>
                <a:gd name="T81" fmla="*/ 2147483647 h 2442"/>
                <a:gd name="T82" fmla="*/ 2147483647 w 1092"/>
                <a:gd name="T83" fmla="*/ 2147483647 h 2442"/>
                <a:gd name="T84" fmla="*/ 2147483647 w 1092"/>
                <a:gd name="T85" fmla="*/ 2147483647 h 2442"/>
                <a:gd name="T86" fmla="*/ 2147483647 w 1092"/>
                <a:gd name="T87" fmla="*/ 2147483647 h 2442"/>
                <a:gd name="T88" fmla="*/ 2147483647 w 1092"/>
                <a:gd name="T89" fmla="*/ 2147483647 h 2442"/>
                <a:gd name="T90" fmla="*/ 2147483647 w 1092"/>
                <a:gd name="T91" fmla="*/ 2147483647 h 2442"/>
                <a:gd name="T92" fmla="*/ 2147483647 w 1092"/>
                <a:gd name="T93" fmla="*/ 2147483647 h 2442"/>
                <a:gd name="T94" fmla="*/ 2147483647 w 1092"/>
                <a:gd name="T95" fmla="*/ 2147483647 h 2442"/>
                <a:gd name="T96" fmla="*/ 2147483647 w 1092"/>
                <a:gd name="T97" fmla="*/ 2147483647 h 2442"/>
                <a:gd name="T98" fmla="*/ 2147483647 w 1092"/>
                <a:gd name="T99" fmla="*/ 2147483647 h 2442"/>
                <a:gd name="T100" fmla="*/ 2147483647 w 1092"/>
                <a:gd name="T101" fmla="*/ 2147483647 h 2442"/>
                <a:gd name="T102" fmla="*/ 2147483647 w 1092"/>
                <a:gd name="T103" fmla="*/ 2147483647 h 2442"/>
                <a:gd name="T104" fmla="*/ 2147483647 w 1092"/>
                <a:gd name="T105" fmla="*/ 2147483647 h 2442"/>
                <a:gd name="T106" fmla="*/ 2147483647 w 1092"/>
                <a:gd name="T107" fmla="*/ 2147483647 h 2442"/>
                <a:gd name="T108" fmla="*/ 2147483647 w 1092"/>
                <a:gd name="T109" fmla="*/ 2147483647 h 2442"/>
                <a:gd name="T110" fmla="*/ 2147483647 w 1092"/>
                <a:gd name="T111" fmla="*/ 2147483647 h 2442"/>
                <a:gd name="T112" fmla="*/ 2147483647 w 1092"/>
                <a:gd name="T113" fmla="*/ 2147483647 h 24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2"/>
                <a:gd name="T172" fmla="*/ 0 h 2442"/>
                <a:gd name="T173" fmla="*/ 1092 w 1092"/>
                <a:gd name="T174" fmla="*/ 2442 h 24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2" h="2442">
                  <a:moveTo>
                    <a:pt x="954" y="534"/>
                  </a:moveTo>
                  <a:lnTo>
                    <a:pt x="978" y="528"/>
                  </a:lnTo>
                  <a:lnTo>
                    <a:pt x="984" y="504"/>
                  </a:lnTo>
                  <a:lnTo>
                    <a:pt x="990" y="498"/>
                  </a:lnTo>
                  <a:lnTo>
                    <a:pt x="990" y="480"/>
                  </a:lnTo>
                  <a:lnTo>
                    <a:pt x="1026" y="480"/>
                  </a:lnTo>
                  <a:lnTo>
                    <a:pt x="1026" y="462"/>
                  </a:lnTo>
                  <a:lnTo>
                    <a:pt x="1032" y="450"/>
                  </a:lnTo>
                  <a:lnTo>
                    <a:pt x="1038" y="444"/>
                  </a:lnTo>
                  <a:lnTo>
                    <a:pt x="1092" y="426"/>
                  </a:lnTo>
                  <a:lnTo>
                    <a:pt x="1092" y="390"/>
                  </a:lnTo>
                  <a:lnTo>
                    <a:pt x="1086" y="372"/>
                  </a:lnTo>
                  <a:lnTo>
                    <a:pt x="1086" y="342"/>
                  </a:lnTo>
                  <a:lnTo>
                    <a:pt x="1080" y="336"/>
                  </a:lnTo>
                  <a:lnTo>
                    <a:pt x="1074" y="336"/>
                  </a:lnTo>
                  <a:lnTo>
                    <a:pt x="1074" y="324"/>
                  </a:lnTo>
                  <a:lnTo>
                    <a:pt x="1062" y="300"/>
                  </a:lnTo>
                  <a:lnTo>
                    <a:pt x="1056" y="294"/>
                  </a:lnTo>
                  <a:lnTo>
                    <a:pt x="1038" y="294"/>
                  </a:lnTo>
                  <a:lnTo>
                    <a:pt x="1032" y="300"/>
                  </a:lnTo>
                  <a:lnTo>
                    <a:pt x="1020" y="306"/>
                  </a:lnTo>
                  <a:lnTo>
                    <a:pt x="1020" y="384"/>
                  </a:lnTo>
                  <a:lnTo>
                    <a:pt x="1008" y="390"/>
                  </a:lnTo>
                  <a:lnTo>
                    <a:pt x="1002" y="402"/>
                  </a:lnTo>
                  <a:lnTo>
                    <a:pt x="990" y="408"/>
                  </a:lnTo>
                  <a:lnTo>
                    <a:pt x="984" y="414"/>
                  </a:lnTo>
                  <a:lnTo>
                    <a:pt x="978" y="414"/>
                  </a:lnTo>
                  <a:lnTo>
                    <a:pt x="966" y="426"/>
                  </a:lnTo>
                  <a:lnTo>
                    <a:pt x="954" y="450"/>
                  </a:lnTo>
                  <a:lnTo>
                    <a:pt x="948" y="456"/>
                  </a:lnTo>
                  <a:lnTo>
                    <a:pt x="948" y="450"/>
                  </a:lnTo>
                  <a:lnTo>
                    <a:pt x="942" y="444"/>
                  </a:lnTo>
                  <a:lnTo>
                    <a:pt x="930" y="444"/>
                  </a:lnTo>
                  <a:lnTo>
                    <a:pt x="924" y="450"/>
                  </a:lnTo>
                  <a:lnTo>
                    <a:pt x="924" y="468"/>
                  </a:lnTo>
                  <a:lnTo>
                    <a:pt x="912" y="450"/>
                  </a:lnTo>
                  <a:lnTo>
                    <a:pt x="852" y="450"/>
                  </a:lnTo>
                  <a:lnTo>
                    <a:pt x="834" y="444"/>
                  </a:lnTo>
                  <a:lnTo>
                    <a:pt x="822" y="438"/>
                  </a:lnTo>
                  <a:lnTo>
                    <a:pt x="816" y="432"/>
                  </a:lnTo>
                  <a:lnTo>
                    <a:pt x="804" y="426"/>
                  </a:lnTo>
                  <a:lnTo>
                    <a:pt x="798" y="426"/>
                  </a:lnTo>
                  <a:lnTo>
                    <a:pt x="786" y="432"/>
                  </a:lnTo>
                  <a:lnTo>
                    <a:pt x="762" y="432"/>
                  </a:lnTo>
                  <a:lnTo>
                    <a:pt x="756" y="426"/>
                  </a:lnTo>
                  <a:lnTo>
                    <a:pt x="756" y="414"/>
                  </a:lnTo>
                  <a:lnTo>
                    <a:pt x="762" y="402"/>
                  </a:lnTo>
                  <a:lnTo>
                    <a:pt x="768" y="396"/>
                  </a:lnTo>
                  <a:lnTo>
                    <a:pt x="774" y="384"/>
                  </a:lnTo>
                  <a:lnTo>
                    <a:pt x="780" y="378"/>
                  </a:lnTo>
                  <a:lnTo>
                    <a:pt x="780" y="342"/>
                  </a:lnTo>
                  <a:lnTo>
                    <a:pt x="798" y="342"/>
                  </a:lnTo>
                  <a:lnTo>
                    <a:pt x="804" y="336"/>
                  </a:lnTo>
                  <a:lnTo>
                    <a:pt x="804" y="330"/>
                  </a:lnTo>
                  <a:lnTo>
                    <a:pt x="798" y="318"/>
                  </a:lnTo>
                  <a:lnTo>
                    <a:pt x="792" y="312"/>
                  </a:lnTo>
                  <a:lnTo>
                    <a:pt x="798" y="300"/>
                  </a:lnTo>
                  <a:lnTo>
                    <a:pt x="804" y="294"/>
                  </a:lnTo>
                  <a:lnTo>
                    <a:pt x="804" y="282"/>
                  </a:lnTo>
                  <a:lnTo>
                    <a:pt x="810" y="276"/>
                  </a:lnTo>
                  <a:lnTo>
                    <a:pt x="804" y="270"/>
                  </a:lnTo>
                  <a:lnTo>
                    <a:pt x="792" y="264"/>
                  </a:lnTo>
                  <a:lnTo>
                    <a:pt x="774" y="258"/>
                  </a:lnTo>
                  <a:lnTo>
                    <a:pt x="762" y="252"/>
                  </a:lnTo>
                  <a:lnTo>
                    <a:pt x="750" y="252"/>
                  </a:lnTo>
                  <a:lnTo>
                    <a:pt x="744" y="246"/>
                  </a:lnTo>
                  <a:lnTo>
                    <a:pt x="708" y="228"/>
                  </a:lnTo>
                  <a:lnTo>
                    <a:pt x="690" y="216"/>
                  </a:lnTo>
                  <a:lnTo>
                    <a:pt x="678" y="210"/>
                  </a:lnTo>
                  <a:lnTo>
                    <a:pt x="672" y="204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42" y="186"/>
                  </a:lnTo>
                  <a:lnTo>
                    <a:pt x="630" y="180"/>
                  </a:lnTo>
                  <a:lnTo>
                    <a:pt x="600" y="180"/>
                  </a:lnTo>
                  <a:lnTo>
                    <a:pt x="564" y="162"/>
                  </a:lnTo>
                  <a:lnTo>
                    <a:pt x="558" y="156"/>
                  </a:lnTo>
                  <a:lnTo>
                    <a:pt x="552" y="156"/>
                  </a:lnTo>
                  <a:lnTo>
                    <a:pt x="546" y="138"/>
                  </a:lnTo>
                  <a:lnTo>
                    <a:pt x="534" y="132"/>
                  </a:lnTo>
                  <a:lnTo>
                    <a:pt x="516" y="114"/>
                  </a:lnTo>
                  <a:lnTo>
                    <a:pt x="492" y="102"/>
                  </a:lnTo>
                  <a:lnTo>
                    <a:pt x="486" y="96"/>
                  </a:lnTo>
                  <a:lnTo>
                    <a:pt x="480" y="84"/>
                  </a:lnTo>
                  <a:lnTo>
                    <a:pt x="468" y="78"/>
                  </a:lnTo>
                  <a:lnTo>
                    <a:pt x="462" y="66"/>
                  </a:lnTo>
                  <a:lnTo>
                    <a:pt x="456" y="60"/>
                  </a:lnTo>
                  <a:lnTo>
                    <a:pt x="456" y="54"/>
                  </a:lnTo>
                  <a:lnTo>
                    <a:pt x="438" y="36"/>
                  </a:lnTo>
                  <a:lnTo>
                    <a:pt x="402" y="12"/>
                  </a:lnTo>
                  <a:lnTo>
                    <a:pt x="330" y="18"/>
                  </a:lnTo>
                  <a:lnTo>
                    <a:pt x="318" y="72"/>
                  </a:lnTo>
                  <a:lnTo>
                    <a:pt x="288" y="24"/>
                  </a:lnTo>
                  <a:lnTo>
                    <a:pt x="234" y="24"/>
                  </a:lnTo>
                  <a:lnTo>
                    <a:pt x="216" y="18"/>
                  </a:lnTo>
                  <a:lnTo>
                    <a:pt x="204" y="18"/>
                  </a:lnTo>
                  <a:lnTo>
                    <a:pt x="180" y="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26" y="96"/>
                  </a:lnTo>
                  <a:lnTo>
                    <a:pt x="114" y="180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90" y="192"/>
                  </a:lnTo>
                  <a:lnTo>
                    <a:pt x="72" y="198"/>
                  </a:lnTo>
                  <a:lnTo>
                    <a:pt x="60" y="210"/>
                  </a:lnTo>
                  <a:lnTo>
                    <a:pt x="48" y="216"/>
                  </a:lnTo>
                  <a:lnTo>
                    <a:pt x="42" y="228"/>
                  </a:lnTo>
                  <a:lnTo>
                    <a:pt x="36" y="234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54" y="252"/>
                  </a:lnTo>
                  <a:lnTo>
                    <a:pt x="66" y="252"/>
                  </a:lnTo>
                  <a:lnTo>
                    <a:pt x="66" y="258"/>
                  </a:lnTo>
                  <a:lnTo>
                    <a:pt x="42" y="282"/>
                  </a:lnTo>
                  <a:lnTo>
                    <a:pt x="42" y="300"/>
                  </a:lnTo>
                  <a:lnTo>
                    <a:pt x="48" y="306"/>
                  </a:lnTo>
                  <a:lnTo>
                    <a:pt x="60" y="312"/>
                  </a:lnTo>
                  <a:lnTo>
                    <a:pt x="72" y="324"/>
                  </a:lnTo>
                  <a:lnTo>
                    <a:pt x="78" y="336"/>
                  </a:lnTo>
                  <a:lnTo>
                    <a:pt x="72" y="342"/>
                  </a:lnTo>
                  <a:lnTo>
                    <a:pt x="66" y="354"/>
                  </a:lnTo>
                  <a:lnTo>
                    <a:pt x="54" y="366"/>
                  </a:lnTo>
                  <a:lnTo>
                    <a:pt x="48" y="366"/>
                  </a:lnTo>
                  <a:lnTo>
                    <a:pt x="54" y="366"/>
                  </a:lnTo>
                  <a:lnTo>
                    <a:pt x="60" y="372"/>
                  </a:lnTo>
                  <a:lnTo>
                    <a:pt x="84" y="384"/>
                  </a:lnTo>
                  <a:lnTo>
                    <a:pt x="90" y="396"/>
                  </a:lnTo>
                  <a:lnTo>
                    <a:pt x="90" y="408"/>
                  </a:lnTo>
                  <a:lnTo>
                    <a:pt x="78" y="414"/>
                  </a:lnTo>
                  <a:lnTo>
                    <a:pt x="72" y="420"/>
                  </a:lnTo>
                  <a:lnTo>
                    <a:pt x="54" y="420"/>
                  </a:lnTo>
                  <a:lnTo>
                    <a:pt x="54" y="432"/>
                  </a:lnTo>
                  <a:lnTo>
                    <a:pt x="48" y="450"/>
                  </a:lnTo>
                  <a:lnTo>
                    <a:pt x="48" y="462"/>
                  </a:lnTo>
                  <a:lnTo>
                    <a:pt x="42" y="474"/>
                  </a:lnTo>
                  <a:lnTo>
                    <a:pt x="42" y="486"/>
                  </a:lnTo>
                  <a:lnTo>
                    <a:pt x="30" y="498"/>
                  </a:lnTo>
                  <a:lnTo>
                    <a:pt x="24" y="510"/>
                  </a:lnTo>
                  <a:lnTo>
                    <a:pt x="18" y="516"/>
                  </a:lnTo>
                  <a:lnTo>
                    <a:pt x="18" y="582"/>
                  </a:lnTo>
                  <a:lnTo>
                    <a:pt x="6" y="594"/>
                  </a:lnTo>
                  <a:lnTo>
                    <a:pt x="6" y="606"/>
                  </a:lnTo>
                  <a:lnTo>
                    <a:pt x="18" y="630"/>
                  </a:lnTo>
                  <a:lnTo>
                    <a:pt x="30" y="666"/>
                  </a:lnTo>
                  <a:lnTo>
                    <a:pt x="36" y="678"/>
                  </a:lnTo>
                  <a:lnTo>
                    <a:pt x="36" y="684"/>
                  </a:lnTo>
                  <a:lnTo>
                    <a:pt x="12" y="684"/>
                  </a:lnTo>
                  <a:lnTo>
                    <a:pt x="18" y="738"/>
                  </a:lnTo>
                  <a:lnTo>
                    <a:pt x="6" y="744"/>
                  </a:lnTo>
                  <a:lnTo>
                    <a:pt x="0" y="744"/>
                  </a:lnTo>
                  <a:lnTo>
                    <a:pt x="0" y="768"/>
                  </a:lnTo>
                  <a:lnTo>
                    <a:pt x="6" y="774"/>
                  </a:lnTo>
                  <a:lnTo>
                    <a:pt x="6" y="780"/>
                  </a:lnTo>
                  <a:lnTo>
                    <a:pt x="18" y="786"/>
                  </a:lnTo>
                  <a:lnTo>
                    <a:pt x="36" y="804"/>
                  </a:lnTo>
                  <a:lnTo>
                    <a:pt x="36" y="816"/>
                  </a:lnTo>
                  <a:lnTo>
                    <a:pt x="30" y="822"/>
                  </a:lnTo>
                  <a:lnTo>
                    <a:pt x="30" y="828"/>
                  </a:lnTo>
                  <a:lnTo>
                    <a:pt x="48" y="846"/>
                  </a:lnTo>
                  <a:lnTo>
                    <a:pt x="60" y="876"/>
                  </a:lnTo>
                  <a:lnTo>
                    <a:pt x="66" y="888"/>
                  </a:lnTo>
                  <a:lnTo>
                    <a:pt x="60" y="894"/>
                  </a:lnTo>
                  <a:lnTo>
                    <a:pt x="60" y="906"/>
                  </a:lnTo>
                  <a:lnTo>
                    <a:pt x="72" y="918"/>
                  </a:lnTo>
                  <a:lnTo>
                    <a:pt x="96" y="918"/>
                  </a:lnTo>
                  <a:lnTo>
                    <a:pt x="102" y="960"/>
                  </a:lnTo>
                  <a:lnTo>
                    <a:pt x="108" y="972"/>
                  </a:lnTo>
                  <a:lnTo>
                    <a:pt x="114" y="978"/>
                  </a:lnTo>
                  <a:lnTo>
                    <a:pt x="120" y="990"/>
                  </a:lnTo>
                  <a:lnTo>
                    <a:pt x="120" y="996"/>
                  </a:lnTo>
                  <a:lnTo>
                    <a:pt x="102" y="1014"/>
                  </a:lnTo>
                  <a:lnTo>
                    <a:pt x="102" y="1038"/>
                  </a:lnTo>
                  <a:lnTo>
                    <a:pt x="96" y="1056"/>
                  </a:lnTo>
                  <a:lnTo>
                    <a:pt x="96" y="1086"/>
                  </a:lnTo>
                  <a:lnTo>
                    <a:pt x="84" y="1086"/>
                  </a:lnTo>
                  <a:lnTo>
                    <a:pt x="90" y="1092"/>
                  </a:lnTo>
                  <a:lnTo>
                    <a:pt x="96" y="1104"/>
                  </a:lnTo>
                  <a:lnTo>
                    <a:pt x="102" y="1110"/>
                  </a:lnTo>
                  <a:lnTo>
                    <a:pt x="108" y="1122"/>
                  </a:lnTo>
                  <a:lnTo>
                    <a:pt x="114" y="1128"/>
                  </a:lnTo>
                  <a:lnTo>
                    <a:pt x="114" y="1140"/>
                  </a:lnTo>
                  <a:lnTo>
                    <a:pt x="108" y="1152"/>
                  </a:lnTo>
                  <a:lnTo>
                    <a:pt x="108" y="1158"/>
                  </a:lnTo>
                  <a:lnTo>
                    <a:pt x="102" y="1176"/>
                  </a:lnTo>
                  <a:lnTo>
                    <a:pt x="78" y="1182"/>
                  </a:lnTo>
                  <a:lnTo>
                    <a:pt x="78" y="1188"/>
                  </a:lnTo>
                  <a:lnTo>
                    <a:pt x="84" y="1194"/>
                  </a:lnTo>
                  <a:lnTo>
                    <a:pt x="84" y="1206"/>
                  </a:lnTo>
                  <a:lnTo>
                    <a:pt x="90" y="1224"/>
                  </a:lnTo>
                  <a:lnTo>
                    <a:pt x="96" y="1236"/>
                  </a:lnTo>
                  <a:lnTo>
                    <a:pt x="96" y="1284"/>
                  </a:lnTo>
                  <a:lnTo>
                    <a:pt x="126" y="1308"/>
                  </a:lnTo>
                  <a:lnTo>
                    <a:pt x="126" y="1326"/>
                  </a:lnTo>
                  <a:lnTo>
                    <a:pt x="132" y="1326"/>
                  </a:lnTo>
                  <a:lnTo>
                    <a:pt x="150" y="1344"/>
                  </a:lnTo>
                  <a:lnTo>
                    <a:pt x="150" y="1350"/>
                  </a:lnTo>
                  <a:lnTo>
                    <a:pt x="144" y="1362"/>
                  </a:lnTo>
                  <a:lnTo>
                    <a:pt x="132" y="1368"/>
                  </a:lnTo>
                  <a:lnTo>
                    <a:pt x="126" y="1374"/>
                  </a:lnTo>
                  <a:lnTo>
                    <a:pt x="120" y="1374"/>
                  </a:lnTo>
                  <a:lnTo>
                    <a:pt x="132" y="1416"/>
                  </a:lnTo>
                  <a:lnTo>
                    <a:pt x="114" y="1428"/>
                  </a:lnTo>
                  <a:lnTo>
                    <a:pt x="132" y="1446"/>
                  </a:lnTo>
                  <a:lnTo>
                    <a:pt x="132" y="1452"/>
                  </a:lnTo>
                  <a:lnTo>
                    <a:pt x="126" y="1464"/>
                  </a:lnTo>
                  <a:lnTo>
                    <a:pt x="126" y="1470"/>
                  </a:lnTo>
                  <a:lnTo>
                    <a:pt x="144" y="1482"/>
                  </a:lnTo>
                  <a:lnTo>
                    <a:pt x="144" y="1494"/>
                  </a:lnTo>
                  <a:lnTo>
                    <a:pt x="138" y="1500"/>
                  </a:lnTo>
                  <a:lnTo>
                    <a:pt x="138" y="1530"/>
                  </a:lnTo>
                  <a:lnTo>
                    <a:pt x="144" y="1536"/>
                  </a:lnTo>
                  <a:lnTo>
                    <a:pt x="150" y="1548"/>
                  </a:lnTo>
                  <a:lnTo>
                    <a:pt x="150" y="1572"/>
                  </a:lnTo>
                  <a:lnTo>
                    <a:pt x="156" y="1584"/>
                  </a:lnTo>
                  <a:lnTo>
                    <a:pt x="174" y="1602"/>
                  </a:lnTo>
                  <a:lnTo>
                    <a:pt x="186" y="1608"/>
                  </a:lnTo>
                  <a:lnTo>
                    <a:pt x="198" y="1620"/>
                  </a:lnTo>
                  <a:lnTo>
                    <a:pt x="192" y="1620"/>
                  </a:lnTo>
                  <a:lnTo>
                    <a:pt x="180" y="1626"/>
                  </a:lnTo>
                  <a:lnTo>
                    <a:pt x="174" y="1632"/>
                  </a:lnTo>
                  <a:lnTo>
                    <a:pt x="174" y="1644"/>
                  </a:lnTo>
                  <a:lnTo>
                    <a:pt x="180" y="1656"/>
                  </a:lnTo>
                  <a:lnTo>
                    <a:pt x="180" y="1674"/>
                  </a:lnTo>
                  <a:lnTo>
                    <a:pt x="186" y="1686"/>
                  </a:lnTo>
                  <a:lnTo>
                    <a:pt x="186" y="1698"/>
                  </a:lnTo>
                  <a:lnTo>
                    <a:pt x="192" y="1704"/>
                  </a:lnTo>
                  <a:lnTo>
                    <a:pt x="216" y="1716"/>
                  </a:lnTo>
                  <a:lnTo>
                    <a:pt x="210" y="1746"/>
                  </a:lnTo>
                  <a:lnTo>
                    <a:pt x="216" y="1746"/>
                  </a:lnTo>
                  <a:lnTo>
                    <a:pt x="228" y="1752"/>
                  </a:lnTo>
                  <a:lnTo>
                    <a:pt x="234" y="1758"/>
                  </a:lnTo>
                  <a:lnTo>
                    <a:pt x="234" y="1764"/>
                  </a:lnTo>
                  <a:lnTo>
                    <a:pt x="240" y="1776"/>
                  </a:lnTo>
                  <a:lnTo>
                    <a:pt x="240" y="1806"/>
                  </a:lnTo>
                  <a:lnTo>
                    <a:pt x="252" y="1818"/>
                  </a:lnTo>
                  <a:lnTo>
                    <a:pt x="282" y="1818"/>
                  </a:lnTo>
                  <a:lnTo>
                    <a:pt x="294" y="1824"/>
                  </a:lnTo>
                  <a:lnTo>
                    <a:pt x="294" y="1830"/>
                  </a:lnTo>
                  <a:lnTo>
                    <a:pt x="288" y="1836"/>
                  </a:lnTo>
                  <a:lnTo>
                    <a:pt x="276" y="1836"/>
                  </a:lnTo>
                  <a:lnTo>
                    <a:pt x="264" y="1842"/>
                  </a:lnTo>
                  <a:lnTo>
                    <a:pt x="246" y="1842"/>
                  </a:lnTo>
                  <a:lnTo>
                    <a:pt x="252" y="1848"/>
                  </a:lnTo>
                  <a:lnTo>
                    <a:pt x="258" y="1848"/>
                  </a:lnTo>
                  <a:lnTo>
                    <a:pt x="270" y="1854"/>
                  </a:lnTo>
                  <a:lnTo>
                    <a:pt x="276" y="1860"/>
                  </a:lnTo>
                  <a:lnTo>
                    <a:pt x="288" y="1860"/>
                  </a:lnTo>
                  <a:lnTo>
                    <a:pt x="312" y="1884"/>
                  </a:lnTo>
                  <a:lnTo>
                    <a:pt x="306" y="1890"/>
                  </a:lnTo>
                  <a:lnTo>
                    <a:pt x="300" y="1902"/>
                  </a:lnTo>
                  <a:lnTo>
                    <a:pt x="288" y="1914"/>
                  </a:lnTo>
                  <a:lnTo>
                    <a:pt x="312" y="1932"/>
                  </a:lnTo>
                  <a:lnTo>
                    <a:pt x="306" y="1956"/>
                  </a:lnTo>
                  <a:lnTo>
                    <a:pt x="330" y="1980"/>
                  </a:lnTo>
                  <a:lnTo>
                    <a:pt x="324" y="2016"/>
                  </a:lnTo>
                  <a:lnTo>
                    <a:pt x="336" y="2040"/>
                  </a:lnTo>
                  <a:lnTo>
                    <a:pt x="324" y="2046"/>
                  </a:lnTo>
                  <a:lnTo>
                    <a:pt x="318" y="2088"/>
                  </a:lnTo>
                  <a:lnTo>
                    <a:pt x="324" y="2088"/>
                  </a:lnTo>
                  <a:lnTo>
                    <a:pt x="348" y="2112"/>
                  </a:lnTo>
                  <a:lnTo>
                    <a:pt x="348" y="2118"/>
                  </a:lnTo>
                  <a:lnTo>
                    <a:pt x="342" y="2118"/>
                  </a:lnTo>
                  <a:lnTo>
                    <a:pt x="330" y="2124"/>
                  </a:lnTo>
                  <a:lnTo>
                    <a:pt x="324" y="2130"/>
                  </a:lnTo>
                  <a:lnTo>
                    <a:pt x="348" y="2154"/>
                  </a:lnTo>
                  <a:lnTo>
                    <a:pt x="348" y="2160"/>
                  </a:lnTo>
                  <a:lnTo>
                    <a:pt x="342" y="2166"/>
                  </a:lnTo>
                  <a:lnTo>
                    <a:pt x="336" y="2166"/>
                  </a:lnTo>
                  <a:lnTo>
                    <a:pt x="330" y="2172"/>
                  </a:lnTo>
                  <a:lnTo>
                    <a:pt x="324" y="2172"/>
                  </a:lnTo>
                  <a:lnTo>
                    <a:pt x="324" y="2196"/>
                  </a:lnTo>
                  <a:lnTo>
                    <a:pt x="312" y="2202"/>
                  </a:lnTo>
                  <a:lnTo>
                    <a:pt x="312" y="2214"/>
                  </a:lnTo>
                  <a:lnTo>
                    <a:pt x="318" y="2226"/>
                  </a:lnTo>
                  <a:lnTo>
                    <a:pt x="324" y="2232"/>
                  </a:lnTo>
                  <a:lnTo>
                    <a:pt x="324" y="2268"/>
                  </a:lnTo>
                  <a:lnTo>
                    <a:pt x="354" y="2274"/>
                  </a:lnTo>
                  <a:lnTo>
                    <a:pt x="354" y="2280"/>
                  </a:lnTo>
                  <a:lnTo>
                    <a:pt x="360" y="2286"/>
                  </a:lnTo>
                  <a:lnTo>
                    <a:pt x="360" y="2298"/>
                  </a:lnTo>
                  <a:lnTo>
                    <a:pt x="366" y="2304"/>
                  </a:lnTo>
                  <a:lnTo>
                    <a:pt x="378" y="2310"/>
                  </a:lnTo>
                  <a:lnTo>
                    <a:pt x="384" y="2310"/>
                  </a:lnTo>
                  <a:lnTo>
                    <a:pt x="396" y="2298"/>
                  </a:lnTo>
                  <a:lnTo>
                    <a:pt x="414" y="2298"/>
                  </a:lnTo>
                  <a:lnTo>
                    <a:pt x="426" y="2304"/>
                  </a:lnTo>
                  <a:lnTo>
                    <a:pt x="438" y="2316"/>
                  </a:lnTo>
                  <a:lnTo>
                    <a:pt x="438" y="2340"/>
                  </a:lnTo>
                  <a:lnTo>
                    <a:pt x="456" y="2364"/>
                  </a:lnTo>
                  <a:lnTo>
                    <a:pt x="468" y="2382"/>
                  </a:lnTo>
                  <a:lnTo>
                    <a:pt x="504" y="2400"/>
                  </a:lnTo>
                  <a:lnTo>
                    <a:pt x="522" y="2418"/>
                  </a:lnTo>
                  <a:lnTo>
                    <a:pt x="534" y="2418"/>
                  </a:lnTo>
                  <a:lnTo>
                    <a:pt x="546" y="2412"/>
                  </a:lnTo>
                  <a:lnTo>
                    <a:pt x="642" y="2412"/>
                  </a:lnTo>
                  <a:lnTo>
                    <a:pt x="666" y="2430"/>
                  </a:lnTo>
                  <a:lnTo>
                    <a:pt x="660" y="2442"/>
                  </a:lnTo>
                  <a:lnTo>
                    <a:pt x="666" y="2424"/>
                  </a:lnTo>
                  <a:lnTo>
                    <a:pt x="672" y="2418"/>
                  </a:lnTo>
                  <a:lnTo>
                    <a:pt x="684" y="2418"/>
                  </a:lnTo>
                  <a:lnTo>
                    <a:pt x="690" y="2424"/>
                  </a:lnTo>
                  <a:lnTo>
                    <a:pt x="702" y="2424"/>
                  </a:lnTo>
                  <a:lnTo>
                    <a:pt x="714" y="2430"/>
                  </a:lnTo>
                  <a:lnTo>
                    <a:pt x="720" y="2436"/>
                  </a:lnTo>
                  <a:lnTo>
                    <a:pt x="678" y="2382"/>
                  </a:lnTo>
                  <a:lnTo>
                    <a:pt x="660" y="2382"/>
                  </a:lnTo>
                  <a:lnTo>
                    <a:pt x="666" y="2370"/>
                  </a:lnTo>
                  <a:lnTo>
                    <a:pt x="630" y="2340"/>
                  </a:lnTo>
                  <a:lnTo>
                    <a:pt x="630" y="2310"/>
                  </a:lnTo>
                  <a:lnTo>
                    <a:pt x="618" y="2298"/>
                  </a:lnTo>
                  <a:lnTo>
                    <a:pt x="624" y="2286"/>
                  </a:lnTo>
                  <a:lnTo>
                    <a:pt x="630" y="2286"/>
                  </a:lnTo>
                  <a:lnTo>
                    <a:pt x="642" y="2274"/>
                  </a:lnTo>
                  <a:lnTo>
                    <a:pt x="642" y="2268"/>
                  </a:lnTo>
                  <a:lnTo>
                    <a:pt x="636" y="2268"/>
                  </a:lnTo>
                  <a:lnTo>
                    <a:pt x="624" y="2262"/>
                  </a:lnTo>
                  <a:lnTo>
                    <a:pt x="606" y="2262"/>
                  </a:lnTo>
                  <a:lnTo>
                    <a:pt x="618" y="2250"/>
                  </a:lnTo>
                  <a:lnTo>
                    <a:pt x="618" y="2232"/>
                  </a:lnTo>
                  <a:lnTo>
                    <a:pt x="636" y="2256"/>
                  </a:lnTo>
                  <a:lnTo>
                    <a:pt x="648" y="2262"/>
                  </a:lnTo>
                  <a:lnTo>
                    <a:pt x="666" y="2262"/>
                  </a:lnTo>
                  <a:lnTo>
                    <a:pt x="672" y="2256"/>
                  </a:lnTo>
                  <a:lnTo>
                    <a:pt x="678" y="2244"/>
                  </a:lnTo>
                  <a:lnTo>
                    <a:pt x="678" y="2226"/>
                  </a:lnTo>
                  <a:lnTo>
                    <a:pt x="672" y="2208"/>
                  </a:lnTo>
                  <a:lnTo>
                    <a:pt x="666" y="2196"/>
                  </a:lnTo>
                  <a:lnTo>
                    <a:pt x="666" y="2178"/>
                  </a:lnTo>
                  <a:lnTo>
                    <a:pt x="678" y="2154"/>
                  </a:lnTo>
                  <a:lnTo>
                    <a:pt x="690" y="2142"/>
                  </a:lnTo>
                  <a:lnTo>
                    <a:pt x="708" y="2130"/>
                  </a:lnTo>
                  <a:lnTo>
                    <a:pt x="738" y="2100"/>
                  </a:lnTo>
                  <a:lnTo>
                    <a:pt x="726" y="2088"/>
                  </a:lnTo>
                  <a:lnTo>
                    <a:pt x="702" y="2088"/>
                  </a:lnTo>
                  <a:lnTo>
                    <a:pt x="726" y="2082"/>
                  </a:lnTo>
                  <a:lnTo>
                    <a:pt x="726" y="2064"/>
                  </a:lnTo>
                  <a:lnTo>
                    <a:pt x="714" y="2040"/>
                  </a:lnTo>
                  <a:lnTo>
                    <a:pt x="708" y="2034"/>
                  </a:lnTo>
                  <a:lnTo>
                    <a:pt x="696" y="2028"/>
                  </a:lnTo>
                  <a:lnTo>
                    <a:pt x="690" y="2028"/>
                  </a:lnTo>
                  <a:lnTo>
                    <a:pt x="684" y="2034"/>
                  </a:lnTo>
                  <a:lnTo>
                    <a:pt x="672" y="2016"/>
                  </a:lnTo>
                  <a:lnTo>
                    <a:pt x="642" y="2016"/>
                  </a:lnTo>
                  <a:lnTo>
                    <a:pt x="636" y="2010"/>
                  </a:lnTo>
                  <a:lnTo>
                    <a:pt x="624" y="2004"/>
                  </a:lnTo>
                  <a:lnTo>
                    <a:pt x="606" y="1992"/>
                  </a:lnTo>
                  <a:lnTo>
                    <a:pt x="582" y="1968"/>
                  </a:lnTo>
                  <a:lnTo>
                    <a:pt x="570" y="1950"/>
                  </a:lnTo>
                  <a:lnTo>
                    <a:pt x="564" y="1938"/>
                  </a:lnTo>
                  <a:lnTo>
                    <a:pt x="564" y="1926"/>
                  </a:lnTo>
                  <a:lnTo>
                    <a:pt x="570" y="1914"/>
                  </a:lnTo>
                  <a:lnTo>
                    <a:pt x="570" y="1908"/>
                  </a:lnTo>
                  <a:lnTo>
                    <a:pt x="576" y="1908"/>
                  </a:lnTo>
                  <a:lnTo>
                    <a:pt x="582" y="190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12" y="1860"/>
                  </a:lnTo>
                  <a:lnTo>
                    <a:pt x="666" y="1860"/>
                  </a:lnTo>
                  <a:lnTo>
                    <a:pt x="654" y="1848"/>
                  </a:lnTo>
                  <a:lnTo>
                    <a:pt x="654" y="1824"/>
                  </a:lnTo>
                  <a:lnTo>
                    <a:pt x="666" y="1824"/>
                  </a:lnTo>
                  <a:lnTo>
                    <a:pt x="666" y="1794"/>
                  </a:lnTo>
                  <a:lnTo>
                    <a:pt x="660" y="1788"/>
                  </a:lnTo>
                  <a:lnTo>
                    <a:pt x="654" y="1776"/>
                  </a:lnTo>
                  <a:lnTo>
                    <a:pt x="642" y="1764"/>
                  </a:lnTo>
                  <a:lnTo>
                    <a:pt x="642" y="1746"/>
                  </a:lnTo>
                  <a:lnTo>
                    <a:pt x="648" y="1728"/>
                  </a:lnTo>
                  <a:lnTo>
                    <a:pt x="654" y="1716"/>
                  </a:lnTo>
                  <a:lnTo>
                    <a:pt x="666" y="1710"/>
                  </a:lnTo>
                  <a:lnTo>
                    <a:pt x="672" y="1704"/>
                  </a:lnTo>
                  <a:lnTo>
                    <a:pt x="684" y="1704"/>
                  </a:lnTo>
                  <a:lnTo>
                    <a:pt x="684" y="1692"/>
                  </a:lnTo>
                  <a:lnTo>
                    <a:pt x="660" y="1692"/>
                  </a:lnTo>
                  <a:lnTo>
                    <a:pt x="648" y="1686"/>
                  </a:lnTo>
                  <a:lnTo>
                    <a:pt x="642" y="1680"/>
                  </a:lnTo>
                  <a:lnTo>
                    <a:pt x="642" y="1674"/>
                  </a:lnTo>
                  <a:lnTo>
                    <a:pt x="654" y="1668"/>
                  </a:lnTo>
                  <a:lnTo>
                    <a:pt x="666" y="1668"/>
                  </a:lnTo>
                  <a:lnTo>
                    <a:pt x="702" y="1686"/>
                  </a:lnTo>
                  <a:lnTo>
                    <a:pt x="708" y="1692"/>
                  </a:lnTo>
                  <a:lnTo>
                    <a:pt x="714" y="1692"/>
                  </a:lnTo>
                  <a:lnTo>
                    <a:pt x="720" y="1686"/>
                  </a:lnTo>
                  <a:lnTo>
                    <a:pt x="732" y="1680"/>
                  </a:lnTo>
                  <a:lnTo>
                    <a:pt x="732" y="1656"/>
                  </a:lnTo>
                  <a:lnTo>
                    <a:pt x="726" y="1644"/>
                  </a:lnTo>
                  <a:lnTo>
                    <a:pt x="708" y="1626"/>
                  </a:lnTo>
                  <a:lnTo>
                    <a:pt x="696" y="1626"/>
                  </a:lnTo>
                  <a:lnTo>
                    <a:pt x="690" y="1632"/>
                  </a:lnTo>
                  <a:lnTo>
                    <a:pt x="690" y="1650"/>
                  </a:lnTo>
                  <a:lnTo>
                    <a:pt x="684" y="1656"/>
                  </a:lnTo>
                  <a:lnTo>
                    <a:pt x="666" y="1656"/>
                  </a:lnTo>
                  <a:lnTo>
                    <a:pt x="654" y="1650"/>
                  </a:lnTo>
                  <a:lnTo>
                    <a:pt x="648" y="1644"/>
                  </a:lnTo>
                  <a:lnTo>
                    <a:pt x="648" y="1638"/>
                  </a:lnTo>
                  <a:lnTo>
                    <a:pt x="612" y="1638"/>
                  </a:lnTo>
                  <a:lnTo>
                    <a:pt x="606" y="1632"/>
                  </a:lnTo>
                  <a:lnTo>
                    <a:pt x="606" y="1572"/>
                  </a:lnTo>
                  <a:lnTo>
                    <a:pt x="600" y="1566"/>
                  </a:lnTo>
                  <a:lnTo>
                    <a:pt x="594" y="1554"/>
                  </a:lnTo>
                  <a:lnTo>
                    <a:pt x="588" y="1536"/>
                  </a:lnTo>
                  <a:lnTo>
                    <a:pt x="588" y="1524"/>
                  </a:lnTo>
                  <a:lnTo>
                    <a:pt x="594" y="1518"/>
                  </a:lnTo>
                  <a:lnTo>
                    <a:pt x="600" y="1518"/>
                  </a:lnTo>
                  <a:lnTo>
                    <a:pt x="606" y="1524"/>
                  </a:lnTo>
                  <a:lnTo>
                    <a:pt x="618" y="1524"/>
                  </a:lnTo>
                  <a:lnTo>
                    <a:pt x="624" y="1530"/>
                  </a:lnTo>
                  <a:lnTo>
                    <a:pt x="636" y="1536"/>
                  </a:lnTo>
                  <a:lnTo>
                    <a:pt x="672" y="1548"/>
                  </a:lnTo>
                  <a:lnTo>
                    <a:pt x="690" y="1560"/>
                  </a:lnTo>
                  <a:lnTo>
                    <a:pt x="708" y="1560"/>
                  </a:lnTo>
                  <a:lnTo>
                    <a:pt x="726" y="1554"/>
                  </a:lnTo>
                  <a:lnTo>
                    <a:pt x="738" y="1542"/>
                  </a:lnTo>
                  <a:lnTo>
                    <a:pt x="750" y="1536"/>
                  </a:lnTo>
                  <a:lnTo>
                    <a:pt x="768" y="1530"/>
                  </a:lnTo>
                  <a:lnTo>
                    <a:pt x="774" y="1524"/>
                  </a:lnTo>
                  <a:lnTo>
                    <a:pt x="774" y="1512"/>
                  </a:lnTo>
                  <a:lnTo>
                    <a:pt x="762" y="1506"/>
                  </a:lnTo>
                  <a:lnTo>
                    <a:pt x="750" y="1494"/>
                  </a:lnTo>
                  <a:lnTo>
                    <a:pt x="738" y="1488"/>
                  </a:lnTo>
                  <a:lnTo>
                    <a:pt x="738" y="1464"/>
                  </a:lnTo>
                  <a:lnTo>
                    <a:pt x="744" y="1452"/>
                  </a:lnTo>
                  <a:lnTo>
                    <a:pt x="750" y="1446"/>
                  </a:lnTo>
                  <a:lnTo>
                    <a:pt x="750" y="1434"/>
                  </a:lnTo>
                  <a:lnTo>
                    <a:pt x="756" y="1422"/>
                  </a:lnTo>
                  <a:lnTo>
                    <a:pt x="744" y="1410"/>
                  </a:lnTo>
                  <a:lnTo>
                    <a:pt x="726" y="1410"/>
                  </a:lnTo>
                  <a:lnTo>
                    <a:pt x="720" y="1386"/>
                  </a:lnTo>
                  <a:lnTo>
                    <a:pt x="714" y="1380"/>
                  </a:lnTo>
                  <a:lnTo>
                    <a:pt x="714" y="1368"/>
                  </a:lnTo>
                  <a:lnTo>
                    <a:pt x="720" y="1362"/>
                  </a:lnTo>
                  <a:lnTo>
                    <a:pt x="726" y="1362"/>
                  </a:lnTo>
                  <a:lnTo>
                    <a:pt x="732" y="1374"/>
                  </a:lnTo>
                  <a:lnTo>
                    <a:pt x="738" y="1380"/>
                  </a:lnTo>
                  <a:lnTo>
                    <a:pt x="738" y="1386"/>
                  </a:lnTo>
                  <a:lnTo>
                    <a:pt x="744" y="1398"/>
                  </a:lnTo>
                  <a:lnTo>
                    <a:pt x="756" y="1398"/>
                  </a:lnTo>
                  <a:lnTo>
                    <a:pt x="750" y="1380"/>
                  </a:lnTo>
                  <a:lnTo>
                    <a:pt x="828" y="1386"/>
                  </a:lnTo>
                  <a:lnTo>
                    <a:pt x="834" y="1380"/>
                  </a:lnTo>
                  <a:lnTo>
                    <a:pt x="840" y="1380"/>
                  </a:lnTo>
                  <a:lnTo>
                    <a:pt x="846" y="1374"/>
                  </a:lnTo>
                  <a:lnTo>
                    <a:pt x="864" y="1368"/>
                  </a:lnTo>
                  <a:lnTo>
                    <a:pt x="894" y="1362"/>
                  </a:lnTo>
                  <a:lnTo>
                    <a:pt x="930" y="1350"/>
                  </a:lnTo>
                  <a:lnTo>
                    <a:pt x="972" y="1338"/>
                  </a:lnTo>
                  <a:lnTo>
                    <a:pt x="1002" y="1326"/>
                  </a:lnTo>
                  <a:lnTo>
                    <a:pt x="1014" y="1320"/>
                  </a:lnTo>
                  <a:lnTo>
                    <a:pt x="1014" y="1284"/>
                  </a:lnTo>
                  <a:lnTo>
                    <a:pt x="1032" y="1272"/>
                  </a:lnTo>
                  <a:lnTo>
                    <a:pt x="1044" y="1218"/>
                  </a:lnTo>
                  <a:lnTo>
                    <a:pt x="1038" y="1194"/>
                  </a:lnTo>
                  <a:lnTo>
                    <a:pt x="1038" y="1170"/>
                  </a:lnTo>
                  <a:lnTo>
                    <a:pt x="1032" y="1170"/>
                  </a:lnTo>
                  <a:lnTo>
                    <a:pt x="1026" y="1164"/>
                  </a:lnTo>
                  <a:lnTo>
                    <a:pt x="1002" y="1152"/>
                  </a:lnTo>
                  <a:lnTo>
                    <a:pt x="990" y="1152"/>
                  </a:lnTo>
                  <a:lnTo>
                    <a:pt x="984" y="1146"/>
                  </a:lnTo>
                  <a:lnTo>
                    <a:pt x="978" y="1146"/>
                  </a:lnTo>
                  <a:lnTo>
                    <a:pt x="972" y="1140"/>
                  </a:lnTo>
                  <a:lnTo>
                    <a:pt x="990" y="1122"/>
                  </a:lnTo>
                  <a:lnTo>
                    <a:pt x="990" y="1092"/>
                  </a:lnTo>
                  <a:lnTo>
                    <a:pt x="984" y="1080"/>
                  </a:lnTo>
                  <a:lnTo>
                    <a:pt x="978" y="1074"/>
                  </a:lnTo>
                  <a:lnTo>
                    <a:pt x="954" y="1062"/>
                  </a:lnTo>
                  <a:lnTo>
                    <a:pt x="918" y="1050"/>
                  </a:lnTo>
                  <a:lnTo>
                    <a:pt x="906" y="1044"/>
                  </a:lnTo>
                  <a:lnTo>
                    <a:pt x="888" y="1032"/>
                  </a:lnTo>
                  <a:lnTo>
                    <a:pt x="876" y="1020"/>
                  </a:lnTo>
                  <a:lnTo>
                    <a:pt x="876" y="1002"/>
                  </a:lnTo>
                  <a:lnTo>
                    <a:pt x="882" y="990"/>
                  </a:lnTo>
                  <a:lnTo>
                    <a:pt x="888" y="990"/>
                  </a:lnTo>
                  <a:lnTo>
                    <a:pt x="888" y="984"/>
                  </a:lnTo>
                  <a:lnTo>
                    <a:pt x="858" y="948"/>
                  </a:lnTo>
                  <a:lnTo>
                    <a:pt x="858" y="900"/>
                  </a:lnTo>
                  <a:lnTo>
                    <a:pt x="882" y="900"/>
                  </a:lnTo>
                  <a:lnTo>
                    <a:pt x="888" y="894"/>
                  </a:lnTo>
                  <a:lnTo>
                    <a:pt x="894" y="894"/>
                  </a:lnTo>
                  <a:lnTo>
                    <a:pt x="894" y="888"/>
                  </a:lnTo>
                  <a:lnTo>
                    <a:pt x="888" y="876"/>
                  </a:lnTo>
                  <a:lnTo>
                    <a:pt x="876" y="870"/>
                  </a:lnTo>
                  <a:lnTo>
                    <a:pt x="870" y="858"/>
                  </a:lnTo>
                  <a:lnTo>
                    <a:pt x="864" y="852"/>
                  </a:lnTo>
                  <a:lnTo>
                    <a:pt x="876" y="834"/>
                  </a:lnTo>
                  <a:lnTo>
                    <a:pt x="864" y="822"/>
                  </a:lnTo>
                  <a:lnTo>
                    <a:pt x="858" y="810"/>
                  </a:lnTo>
                  <a:lnTo>
                    <a:pt x="852" y="804"/>
                  </a:lnTo>
                  <a:lnTo>
                    <a:pt x="864" y="792"/>
                  </a:lnTo>
                  <a:lnTo>
                    <a:pt x="882" y="792"/>
                  </a:lnTo>
                  <a:lnTo>
                    <a:pt x="858" y="774"/>
                  </a:lnTo>
                  <a:lnTo>
                    <a:pt x="858" y="738"/>
                  </a:lnTo>
                  <a:lnTo>
                    <a:pt x="882" y="726"/>
                  </a:lnTo>
                  <a:lnTo>
                    <a:pt x="876" y="726"/>
                  </a:lnTo>
                  <a:lnTo>
                    <a:pt x="852" y="702"/>
                  </a:lnTo>
                  <a:lnTo>
                    <a:pt x="852" y="696"/>
                  </a:lnTo>
                  <a:lnTo>
                    <a:pt x="870" y="678"/>
                  </a:lnTo>
                  <a:lnTo>
                    <a:pt x="870" y="666"/>
                  </a:lnTo>
                  <a:lnTo>
                    <a:pt x="876" y="654"/>
                  </a:lnTo>
                  <a:lnTo>
                    <a:pt x="876" y="642"/>
                  </a:lnTo>
                  <a:lnTo>
                    <a:pt x="882" y="636"/>
                  </a:lnTo>
                  <a:lnTo>
                    <a:pt x="900" y="636"/>
                  </a:lnTo>
                  <a:lnTo>
                    <a:pt x="906" y="630"/>
                  </a:lnTo>
                  <a:lnTo>
                    <a:pt x="912" y="618"/>
                  </a:lnTo>
                  <a:lnTo>
                    <a:pt x="918" y="612"/>
                  </a:lnTo>
                  <a:lnTo>
                    <a:pt x="918" y="588"/>
                  </a:lnTo>
                  <a:lnTo>
                    <a:pt x="930" y="588"/>
                  </a:lnTo>
                  <a:lnTo>
                    <a:pt x="948" y="570"/>
                  </a:lnTo>
                  <a:lnTo>
                    <a:pt x="948" y="558"/>
                  </a:lnTo>
                  <a:lnTo>
                    <a:pt x="954" y="546"/>
                  </a:lnTo>
                  <a:lnTo>
                    <a:pt x="954" y="534"/>
                  </a:lnTo>
                  <a:close/>
                  <a:moveTo>
                    <a:pt x="930" y="1020"/>
                  </a:moveTo>
                  <a:lnTo>
                    <a:pt x="942" y="1020"/>
                  </a:lnTo>
                  <a:lnTo>
                    <a:pt x="930" y="1014"/>
                  </a:lnTo>
                  <a:lnTo>
                    <a:pt x="930" y="10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7" name="Angola" descr="© INSCALE GmbH, 05.05.2010&#10;http://www.presentationload.com/">
              <a:extLst>
                <a:ext uri="{FF2B5EF4-FFF2-40B4-BE49-F238E27FC236}">
                  <a16:creationId xmlns:a16="http://schemas.microsoft.com/office/drawing/2014/main" id="{57E8C2BF-53D4-3715-3CCC-8FA21007241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548173" y="3348928"/>
              <a:ext cx="336498" cy="419514"/>
            </a:xfrm>
            <a:custGeom>
              <a:avLst/>
              <a:gdLst>
                <a:gd name="T0" fmla="*/ 2147483647 w 888"/>
                <a:gd name="T1" fmla="*/ 2147483647 h 1104"/>
                <a:gd name="T2" fmla="*/ 2147483647 w 888"/>
                <a:gd name="T3" fmla="*/ 2147483647 h 1104"/>
                <a:gd name="T4" fmla="*/ 2147483647 w 888"/>
                <a:gd name="T5" fmla="*/ 2147483647 h 1104"/>
                <a:gd name="T6" fmla="*/ 2147483647 w 888"/>
                <a:gd name="T7" fmla="*/ 0 h 1104"/>
                <a:gd name="T8" fmla="*/ 2147483647 w 888"/>
                <a:gd name="T9" fmla="*/ 2147483647 h 1104"/>
                <a:gd name="T10" fmla="*/ 2147483647 w 888"/>
                <a:gd name="T11" fmla="*/ 2147483647 h 1104"/>
                <a:gd name="T12" fmla="*/ 2147483647 w 888"/>
                <a:gd name="T13" fmla="*/ 2147483647 h 1104"/>
                <a:gd name="T14" fmla="*/ 2147483647 w 888"/>
                <a:gd name="T15" fmla="*/ 2147483647 h 1104"/>
                <a:gd name="T16" fmla="*/ 2147483647 w 888"/>
                <a:gd name="T17" fmla="*/ 2147483647 h 1104"/>
                <a:gd name="T18" fmla="*/ 2147483647 w 888"/>
                <a:gd name="T19" fmla="*/ 2147483647 h 1104"/>
                <a:gd name="T20" fmla="*/ 2147483647 w 888"/>
                <a:gd name="T21" fmla="*/ 2147483647 h 1104"/>
                <a:gd name="T22" fmla="*/ 2147483647 w 888"/>
                <a:gd name="T23" fmla="*/ 2147483647 h 1104"/>
                <a:gd name="T24" fmla="*/ 2147483647 w 888"/>
                <a:gd name="T25" fmla="*/ 2147483647 h 1104"/>
                <a:gd name="T26" fmla="*/ 2147483647 w 888"/>
                <a:gd name="T27" fmla="*/ 2147483647 h 1104"/>
                <a:gd name="T28" fmla="*/ 2147483647 w 888"/>
                <a:gd name="T29" fmla="*/ 2147483647 h 1104"/>
                <a:gd name="T30" fmla="*/ 2147483647 w 888"/>
                <a:gd name="T31" fmla="*/ 2147483647 h 1104"/>
                <a:gd name="T32" fmla="*/ 2147483647 w 888"/>
                <a:gd name="T33" fmla="*/ 2147483647 h 1104"/>
                <a:gd name="T34" fmla="*/ 2147483647 w 888"/>
                <a:gd name="T35" fmla="*/ 2147483647 h 1104"/>
                <a:gd name="T36" fmla="*/ 2147483647 w 888"/>
                <a:gd name="T37" fmla="*/ 2147483647 h 1104"/>
                <a:gd name="T38" fmla="*/ 2147483647 w 888"/>
                <a:gd name="T39" fmla="*/ 2147483647 h 1104"/>
                <a:gd name="T40" fmla="*/ 2147483647 w 888"/>
                <a:gd name="T41" fmla="*/ 2147483647 h 1104"/>
                <a:gd name="T42" fmla="*/ 2147483647 w 888"/>
                <a:gd name="T43" fmla="*/ 2147483647 h 1104"/>
                <a:gd name="T44" fmla="*/ 2147483647 w 888"/>
                <a:gd name="T45" fmla="*/ 2147483647 h 1104"/>
                <a:gd name="T46" fmla="*/ 2147483647 w 888"/>
                <a:gd name="T47" fmla="*/ 2147483647 h 1104"/>
                <a:gd name="T48" fmla="*/ 2147483647 w 888"/>
                <a:gd name="T49" fmla="*/ 2147483647 h 1104"/>
                <a:gd name="T50" fmla="*/ 2147483647 w 888"/>
                <a:gd name="T51" fmla="*/ 2147483647 h 1104"/>
                <a:gd name="T52" fmla="*/ 2147483647 w 888"/>
                <a:gd name="T53" fmla="*/ 2147483647 h 1104"/>
                <a:gd name="T54" fmla="*/ 2147483647 w 888"/>
                <a:gd name="T55" fmla="*/ 2147483647 h 1104"/>
                <a:gd name="T56" fmla="*/ 2147483647 w 888"/>
                <a:gd name="T57" fmla="*/ 2147483647 h 1104"/>
                <a:gd name="T58" fmla="*/ 2147483647 w 888"/>
                <a:gd name="T59" fmla="*/ 2147483647 h 1104"/>
                <a:gd name="T60" fmla="*/ 2147483647 w 888"/>
                <a:gd name="T61" fmla="*/ 2147483647 h 1104"/>
                <a:gd name="T62" fmla="*/ 2147483647 w 888"/>
                <a:gd name="T63" fmla="*/ 2147483647 h 1104"/>
                <a:gd name="T64" fmla="*/ 2147483647 w 888"/>
                <a:gd name="T65" fmla="*/ 2147483647 h 1104"/>
                <a:gd name="T66" fmla="*/ 2147483647 w 888"/>
                <a:gd name="T67" fmla="*/ 2147483647 h 1104"/>
                <a:gd name="T68" fmla="*/ 2147483647 w 888"/>
                <a:gd name="T69" fmla="*/ 2147483647 h 1104"/>
                <a:gd name="T70" fmla="*/ 2147483647 w 888"/>
                <a:gd name="T71" fmla="*/ 2147483647 h 1104"/>
                <a:gd name="T72" fmla="*/ 2147483647 w 888"/>
                <a:gd name="T73" fmla="*/ 2147483647 h 1104"/>
                <a:gd name="T74" fmla="*/ 0 w 888"/>
                <a:gd name="T75" fmla="*/ 2147483647 h 1104"/>
                <a:gd name="T76" fmla="*/ 2147483647 w 888"/>
                <a:gd name="T77" fmla="*/ 2147483647 h 1104"/>
                <a:gd name="T78" fmla="*/ 2147483647 w 888"/>
                <a:gd name="T79" fmla="*/ 2147483647 h 1104"/>
                <a:gd name="T80" fmla="*/ 2147483647 w 888"/>
                <a:gd name="T81" fmla="*/ 2147483647 h 1104"/>
                <a:gd name="T82" fmla="*/ 2147483647 w 888"/>
                <a:gd name="T83" fmla="*/ 2147483647 h 1104"/>
                <a:gd name="T84" fmla="*/ 2147483647 w 888"/>
                <a:gd name="T85" fmla="*/ 2147483647 h 1104"/>
                <a:gd name="T86" fmla="*/ 2147483647 w 888"/>
                <a:gd name="T87" fmla="*/ 2147483647 h 1104"/>
                <a:gd name="T88" fmla="*/ 2147483647 w 888"/>
                <a:gd name="T89" fmla="*/ 2147483647 h 1104"/>
                <a:gd name="T90" fmla="*/ 2147483647 w 888"/>
                <a:gd name="T91" fmla="*/ 2147483647 h 1104"/>
                <a:gd name="T92" fmla="*/ 2147483647 w 888"/>
                <a:gd name="T93" fmla="*/ 2147483647 h 1104"/>
                <a:gd name="T94" fmla="*/ 2147483647 w 888"/>
                <a:gd name="T95" fmla="*/ 2147483647 h 11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8"/>
                <a:gd name="T145" fmla="*/ 0 h 1104"/>
                <a:gd name="T146" fmla="*/ 888 w 888"/>
                <a:gd name="T147" fmla="*/ 1104 h 11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8" h="1104">
                  <a:moveTo>
                    <a:pt x="42" y="114"/>
                  </a:moveTo>
                  <a:lnTo>
                    <a:pt x="42" y="120"/>
                  </a:lnTo>
                  <a:lnTo>
                    <a:pt x="48" y="120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2"/>
                  </a:lnTo>
                  <a:lnTo>
                    <a:pt x="72" y="96"/>
                  </a:lnTo>
                  <a:lnTo>
                    <a:pt x="66" y="84"/>
                  </a:lnTo>
                  <a:lnTo>
                    <a:pt x="66" y="78"/>
                  </a:lnTo>
                  <a:lnTo>
                    <a:pt x="60" y="66"/>
                  </a:lnTo>
                  <a:lnTo>
                    <a:pt x="96" y="36"/>
                  </a:lnTo>
                  <a:lnTo>
                    <a:pt x="102" y="24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84" y="6"/>
                  </a:lnTo>
                  <a:lnTo>
                    <a:pt x="72" y="12"/>
                  </a:lnTo>
                  <a:lnTo>
                    <a:pt x="66" y="18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36" y="42"/>
                  </a:lnTo>
                  <a:lnTo>
                    <a:pt x="36" y="60"/>
                  </a:lnTo>
                  <a:lnTo>
                    <a:pt x="42" y="114"/>
                  </a:lnTo>
                  <a:close/>
                  <a:moveTo>
                    <a:pt x="876" y="546"/>
                  </a:moveTo>
                  <a:lnTo>
                    <a:pt x="852" y="546"/>
                  </a:lnTo>
                  <a:lnTo>
                    <a:pt x="840" y="534"/>
                  </a:lnTo>
                  <a:lnTo>
                    <a:pt x="828" y="534"/>
                  </a:lnTo>
                  <a:lnTo>
                    <a:pt x="828" y="546"/>
                  </a:lnTo>
                  <a:lnTo>
                    <a:pt x="804" y="552"/>
                  </a:lnTo>
                  <a:lnTo>
                    <a:pt x="774" y="546"/>
                  </a:lnTo>
                  <a:lnTo>
                    <a:pt x="768" y="564"/>
                  </a:lnTo>
                  <a:lnTo>
                    <a:pt x="762" y="558"/>
                  </a:lnTo>
                  <a:lnTo>
                    <a:pt x="756" y="558"/>
                  </a:lnTo>
                  <a:lnTo>
                    <a:pt x="750" y="552"/>
                  </a:lnTo>
                  <a:lnTo>
                    <a:pt x="750" y="528"/>
                  </a:lnTo>
                  <a:lnTo>
                    <a:pt x="756" y="522"/>
                  </a:lnTo>
                  <a:lnTo>
                    <a:pt x="756" y="510"/>
                  </a:lnTo>
                  <a:lnTo>
                    <a:pt x="762" y="498"/>
                  </a:lnTo>
                  <a:lnTo>
                    <a:pt x="762" y="480"/>
                  </a:lnTo>
                  <a:lnTo>
                    <a:pt x="756" y="474"/>
                  </a:lnTo>
                  <a:lnTo>
                    <a:pt x="744" y="450"/>
                  </a:lnTo>
                  <a:lnTo>
                    <a:pt x="732" y="432"/>
                  </a:lnTo>
                  <a:lnTo>
                    <a:pt x="726" y="414"/>
                  </a:lnTo>
                  <a:lnTo>
                    <a:pt x="726" y="402"/>
                  </a:lnTo>
                  <a:lnTo>
                    <a:pt x="732" y="396"/>
                  </a:lnTo>
                  <a:lnTo>
                    <a:pt x="732" y="384"/>
                  </a:lnTo>
                  <a:lnTo>
                    <a:pt x="726" y="360"/>
                  </a:lnTo>
                  <a:lnTo>
                    <a:pt x="732" y="354"/>
                  </a:lnTo>
                  <a:lnTo>
                    <a:pt x="738" y="342"/>
                  </a:lnTo>
                  <a:lnTo>
                    <a:pt x="738" y="330"/>
                  </a:lnTo>
                  <a:lnTo>
                    <a:pt x="732" y="318"/>
                  </a:lnTo>
                  <a:lnTo>
                    <a:pt x="720" y="306"/>
                  </a:lnTo>
                  <a:lnTo>
                    <a:pt x="714" y="288"/>
                  </a:lnTo>
                  <a:lnTo>
                    <a:pt x="726" y="270"/>
                  </a:lnTo>
                  <a:lnTo>
                    <a:pt x="726" y="246"/>
                  </a:lnTo>
                  <a:lnTo>
                    <a:pt x="636" y="246"/>
                  </a:lnTo>
                  <a:lnTo>
                    <a:pt x="636" y="222"/>
                  </a:lnTo>
                  <a:lnTo>
                    <a:pt x="624" y="216"/>
                  </a:lnTo>
                  <a:lnTo>
                    <a:pt x="612" y="216"/>
                  </a:lnTo>
                  <a:lnTo>
                    <a:pt x="612" y="222"/>
                  </a:lnTo>
                  <a:lnTo>
                    <a:pt x="564" y="222"/>
                  </a:lnTo>
                  <a:lnTo>
                    <a:pt x="558" y="228"/>
                  </a:lnTo>
                  <a:lnTo>
                    <a:pt x="558" y="234"/>
                  </a:lnTo>
                  <a:lnTo>
                    <a:pt x="564" y="240"/>
                  </a:lnTo>
                  <a:lnTo>
                    <a:pt x="570" y="252"/>
                  </a:lnTo>
                  <a:lnTo>
                    <a:pt x="570" y="264"/>
                  </a:lnTo>
                  <a:lnTo>
                    <a:pt x="558" y="264"/>
                  </a:lnTo>
                  <a:lnTo>
                    <a:pt x="558" y="270"/>
                  </a:lnTo>
                  <a:lnTo>
                    <a:pt x="552" y="276"/>
                  </a:lnTo>
                  <a:lnTo>
                    <a:pt x="552" y="294"/>
                  </a:lnTo>
                  <a:lnTo>
                    <a:pt x="510" y="300"/>
                  </a:lnTo>
                  <a:lnTo>
                    <a:pt x="504" y="294"/>
                  </a:lnTo>
                  <a:lnTo>
                    <a:pt x="492" y="300"/>
                  </a:lnTo>
                  <a:lnTo>
                    <a:pt x="468" y="300"/>
                  </a:lnTo>
                  <a:lnTo>
                    <a:pt x="462" y="312"/>
                  </a:lnTo>
                  <a:lnTo>
                    <a:pt x="450" y="306"/>
                  </a:lnTo>
                  <a:lnTo>
                    <a:pt x="420" y="306"/>
                  </a:lnTo>
                  <a:lnTo>
                    <a:pt x="408" y="282"/>
                  </a:lnTo>
                  <a:lnTo>
                    <a:pt x="402" y="276"/>
                  </a:lnTo>
                  <a:lnTo>
                    <a:pt x="402" y="264"/>
                  </a:lnTo>
                  <a:lnTo>
                    <a:pt x="390" y="252"/>
                  </a:lnTo>
                  <a:lnTo>
                    <a:pt x="384" y="252"/>
                  </a:lnTo>
                  <a:lnTo>
                    <a:pt x="378" y="246"/>
                  </a:lnTo>
                  <a:lnTo>
                    <a:pt x="378" y="240"/>
                  </a:lnTo>
                  <a:lnTo>
                    <a:pt x="384" y="234"/>
                  </a:lnTo>
                  <a:lnTo>
                    <a:pt x="384" y="210"/>
                  </a:lnTo>
                  <a:lnTo>
                    <a:pt x="366" y="192"/>
                  </a:lnTo>
                  <a:lnTo>
                    <a:pt x="366" y="150"/>
                  </a:lnTo>
                  <a:lnTo>
                    <a:pt x="354" y="138"/>
                  </a:lnTo>
                  <a:lnTo>
                    <a:pt x="348" y="126"/>
                  </a:lnTo>
                  <a:lnTo>
                    <a:pt x="342" y="120"/>
                  </a:lnTo>
                  <a:lnTo>
                    <a:pt x="324" y="120"/>
                  </a:lnTo>
                  <a:lnTo>
                    <a:pt x="318" y="126"/>
                  </a:lnTo>
                  <a:lnTo>
                    <a:pt x="294" y="126"/>
                  </a:lnTo>
                  <a:lnTo>
                    <a:pt x="276" y="132"/>
                  </a:lnTo>
                  <a:lnTo>
                    <a:pt x="246" y="132"/>
                  </a:lnTo>
                  <a:lnTo>
                    <a:pt x="234" y="126"/>
                  </a:lnTo>
                  <a:lnTo>
                    <a:pt x="222" y="126"/>
                  </a:lnTo>
                  <a:lnTo>
                    <a:pt x="210" y="132"/>
                  </a:lnTo>
                  <a:lnTo>
                    <a:pt x="180" y="132"/>
                  </a:lnTo>
                  <a:lnTo>
                    <a:pt x="168" y="126"/>
                  </a:lnTo>
                  <a:lnTo>
                    <a:pt x="144" y="132"/>
                  </a:lnTo>
                  <a:lnTo>
                    <a:pt x="132" y="126"/>
                  </a:lnTo>
                  <a:lnTo>
                    <a:pt x="126" y="132"/>
                  </a:lnTo>
                  <a:lnTo>
                    <a:pt x="102" y="126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86"/>
                  </a:lnTo>
                  <a:lnTo>
                    <a:pt x="90" y="210"/>
                  </a:lnTo>
                  <a:lnTo>
                    <a:pt x="84" y="234"/>
                  </a:lnTo>
                  <a:lnTo>
                    <a:pt x="90" y="246"/>
                  </a:lnTo>
                  <a:lnTo>
                    <a:pt x="108" y="270"/>
                  </a:lnTo>
                  <a:lnTo>
                    <a:pt x="120" y="300"/>
                  </a:lnTo>
                  <a:lnTo>
                    <a:pt x="126" y="330"/>
                  </a:lnTo>
                  <a:lnTo>
                    <a:pt x="120" y="354"/>
                  </a:lnTo>
                  <a:lnTo>
                    <a:pt x="108" y="378"/>
                  </a:lnTo>
                  <a:lnTo>
                    <a:pt x="102" y="384"/>
                  </a:lnTo>
                  <a:lnTo>
                    <a:pt x="102" y="408"/>
                  </a:lnTo>
                  <a:lnTo>
                    <a:pt x="114" y="408"/>
                  </a:lnTo>
                  <a:lnTo>
                    <a:pt x="114" y="438"/>
                  </a:lnTo>
                  <a:lnTo>
                    <a:pt x="126" y="474"/>
                  </a:lnTo>
                  <a:lnTo>
                    <a:pt x="150" y="510"/>
                  </a:lnTo>
                  <a:lnTo>
                    <a:pt x="162" y="552"/>
                  </a:lnTo>
                  <a:lnTo>
                    <a:pt x="162" y="582"/>
                  </a:lnTo>
                  <a:lnTo>
                    <a:pt x="156" y="594"/>
                  </a:lnTo>
                  <a:lnTo>
                    <a:pt x="150" y="612"/>
                  </a:lnTo>
                  <a:lnTo>
                    <a:pt x="144" y="618"/>
                  </a:lnTo>
                  <a:lnTo>
                    <a:pt x="138" y="630"/>
                  </a:lnTo>
                  <a:lnTo>
                    <a:pt x="144" y="642"/>
                  </a:lnTo>
                  <a:lnTo>
                    <a:pt x="144" y="660"/>
                  </a:lnTo>
                  <a:lnTo>
                    <a:pt x="138" y="666"/>
                  </a:lnTo>
                  <a:lnTo>
                    <a:pt x="126" y="672"/>
                  </a:lnTo>
                  <a:lnTo>
                    <a:pt x="108" y="672"/>
                  </a:lnTo>
                  <a:lnTo>
                    <a:pt x="96" y="690"/>
                  </a:lnTo>
                  <a:lnTo>
                    <a:pt x="102" y="714"/>
                  </a:lnTo>
                  <a:lnTo>
                    <a:pt x="78" y="714"/>
                  </a:lnTo>
                  <a:lnTo>
                    <a:pt x="66" y="720"/>
                  </a:lnTo>
                  <a:lnTo>
                    <a:pt x="66" y="750"/>
                  </a:lnTo>
                  <a:lnTo>
                    <a:pt x="60" y="762"/>
                  </a:lnTo>
                  <a:lnTo>
                    <a:pt x="60" y="774"/>
                  </a:lnTo>
                  <a:lnTo>
                    <a:pt x="48" y="786"/>
                  </a:lnTo>
                  <a:lnTo>
                    <a:pt x="48" y="858"/>
                  </a:lnTo>
                  <a:lnTo>
                    <a:pt x="36" y="864"/>
                  </a:lnTo>
                  <a:lnTo>
                    <a:pt x="30" y="870"/>
                  </a:lnTo>
                  <a:lnTo>
                    <a:pt x="30" y="912"/>
                  </a:lnTo>
                  <a:lnTo>
                    <a:pt x="6" y="930"/>
                  </a:lnTo>
                  <a:lnTo>
                    <a:pt x="6" y="966"/>
                  </a:lnTo>
                  <a:lnTo>
                    <a:pt x="18" y="984"/>
                  </a:lnTo>
                  <a:lnTo>
                    <a:pt x="0" y="1002"/>
                  </a:lnTo>
                  <a:lnTo>
                    <a:pt x="0" y="1044"/>
                  </a:lnTo>
                  <a:lnTo>
                    <a:pt x="18" y="1044"/>
                  </a:lnTo>
                  <a:lnTo>
                    <a:pt x="36" y="1038"/>
                  </a:lnTo>
                  <a:lnTo>
                    <a:pt x="42" y="1044"/>
                  </a:lnTo>
                  <a:lnTo>
                    <a:pt x="72" y="1044"/>
                  </a:lnTo>
                  <a:lnTo>
                    <a:pt x="90" y="1026"/>
                  </a:lnTo>
                  <a:lnTo>
                    <a:pt x="90" y="1020"/>
                  </a:lnTo>
                  <a:lnTo>
                    <a:pt x="120" y="1020"/>
                  </a:lnTo>
                  <a:lnTo>
                    <a:pt x="126" y="1026"/>
                  </a:lnTo>
                  <a:lnTo>
                    <a:pt x="132" y="1038"/>
                  </a:lnTo>
                  <a:lnTo>
                    <a:pt x="156" y="1050"/>
                  </a:lnTo>
                  <a:lnTo>
                    <a:pt x="168" y="1050"/>
                  </a:lnTo>
                  <a:lnTo>
                    <a:pt x="174" y="1056"/>
                  </a:lnTo>
                  <a:lnTo>
                    <a:pt x="480" y="1056"/>
                  </a:lnTo>
                  <a:lnTo>
                    <a:pt x="480" y="1062"/>
                  </a:lnTo>
                  <a:lnTo>
                    <a:pt x="504" y="1086"/>
                  </a:lnTo>
                  <a:lnTo>
                    <a:pt x="540" y="1086"/>
                  </a:lnTo>
                  <a:lnTo>
                    <a:pt x="546" y="1098"/>
                  </a:lnTo>
                  <a:lnTo>
                    <a:pt x="618" y="1092"/>
                  </a:lnTo>
                  <a:lnTo>
                    <a:pt x="624" y="1104"/>
                  </a:lnTo>
                  <a:lnTo>
                    <a:pt x="696" y="1104"/>
                  </a:lnTo>
                  <a:lnTo>
                    <a:pt x="732" y="1098"/>
                  </a:lnTo>
                  <a:lnTo>
                    <a:pt x="780" y="1092"/>
                  </a:lnTo>
                  <a:lnTo>
                    <a:pt x="816" y="1080"/>
                  </a:lnTo>
                  <a:lnTo>
                    <a:pt x="828" y="1074"/>
                  </a:lnTo>
                  <a:lnTo>
                    <a:pt x="738" y="984"/>
                  </a:lnTo>
                  <a:lnTo>
                    <a:pt x="738" y="966"/>
                  </a:lnTo>
                  <a:lnTo>
                    <a:pt x="732" y="954"/>
                  </a:lnTo>
                  <a:lnTo>
                    <a:pt x="732" y="702"/>
                  </a:lnTo>
                  <a:lnTo>
                    <a:pt x="858" y="708"/>
                  </a:lnTo>
                  <a:lnTo>
                    <a:pt x="864" y="708"/>
                  </a:lnTo>
                  <a:lnTo>
                    <a:pt x="876" y="696"/>
                  </a:lnTo>
                  <a:lnTo>
                    <a:pt x="876" y="672"/>
                  </a:lnTo>
                  <a:lnTo>
                    <a:pt x="870" y="666"/>
                  </a:lnTo>
                  <a:lnTo>
                    <a:pt x="870" y="660"/>
                  </a:lnTo>
                  <a:lnTo>
                    <a:pt x="888" y="654"/>
                  </a:lnTo>
                  <a:lnTo>
                    <a:pt x="876" y="642"/>
                  </a:lnTo>
                  <a:lnTo>
                    <a:pt x="876" y="588"/>
                  </a:lnTo>
                  <a:lnTo>
                    <a:pt x="882" y="588"/>
                  </a:lnTo>
                  <a:lnTo>
                    <a:pt x="888" y="582"/>
                  </a:lnTo>
                  <a:lnTo>
                    <a:pt x="888" y="564"/>
                  </a:lnTo>
                  <a:lnTo>
                    <a:pt x="876" y="552"/>
                  </a:lnTo>
                  <a:lnTo>
                    <a:pt x="876" y="54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8" name="Andorra" descr="© INSCALE GmbH, 05.05.2010&#10;http://www.presentationload.com/">
              <a:extLst>
                <a:ext uri="{FF2B5EF4-FFF2-40B4-BE49-F238E27FC236}">
                  <a16:creationId xmlns:a16="http://schemas.microsoft.com/office/drawing/2014/main" id="{E755B7DC-F822-EB48-CA6E-6199C3503558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3206" y="1916951"/>
              <a:ext cx="11859" cy="5929"/>
            </a:xfrm>
            <a:custGeom>
              <a:avLst/>
              <a:gdLst>
                <a:gd name="T0" fmla="*/ 2147483647 w 30"/>
                <a:gd name="T1" fmla="*/ 2147483647 h 18"/>
                <a:gd name="T2" fmla="*/ 2147483647 w 30"/>
                <a:gd name="T3" fmla="*/ 2147483647 h 18"/>
                <a:gd name="T4" fmla="*/ 2147483647 w 30"/>
                <a:gd name="T5" fmla="*/ 2147483647 h 18"/>
                <a:gd name="T6" fmla="*/ 2147483647 w 30"/>
                <a:gd name="T7" fmla="*/ 0 h 18"/>
                <a:gd name="T8" fmla="*/ 0 w 30"/>
                <a:gd name="T9" fmla="*/ 0 h 18"/>
                <a:gd name="T10" fmla="*/ 2147483647 w 30"/>
                <a:gd name="T11" fmla="*/ 2147483647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18"/>
                <a:gd name="T20" fmla="*/ 30 w 30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18">
                  <a:moveTo>
                    <a:pt x="6" y="18"/>
                  </a:moveTo>
                  <a:lnTo>
                    <a:pt x="18" y="12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9" name="Al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32341E1F-2BE9-2B85-D94C-5FABBA111D5B}"/>
                </a:ext>
              </a:extLst>
            </p:cNvPr>
            <p:cNvSpPr>
              <a:spLocks/>
            </p:cNvSpPr>
            <p:nvPr/>
          </p:nvSpPr>
          <p:spPr bwMode="gray">
            <a:xfrm>
              <a:off x="3996732" y="2082976"/>
              <a:ext cx="560338" cy="554408"/>
            </a:xfrm>
            <a:custGeom>
              <a:avLst/>
              <a:gdLst>
                <a:gd name="T0" fmla="*/ 2147483647 w 1476"/>
                <a:gd name="T1" fmla="*/ 2147483647 h 1464"/>
                <a:gd name="T2" fmla="*/ 2147483647 w 1476"/>
                <a:gd name="T3" fmla="*/ 2147483647 h 1464"/>
                <a:gd name="T4" fmla="*/ 2147483647 w 1476"/>
                <a:gd name="T5" fmla="*/ 2147483647 h 1464"/>
                <a:gd name="T6" fmla="*/ 2147483647 w 1476"/>
                <a:gd name="T7" fmla="*/ 2147483647 h 1464"/>
                <a:gd name="T8" fmla="*/ 2147483647 w 1476"/>
                <a:gd name="T9" fmla="*/ 2147483647 h 1464"/>
                <a:gd name="T10" fmla="*/ 2147483647 w 1476"/>
                <a:gd name="T11" fmla="*/ 2147483647 h 1464"/>
                <a:gd name="T12" fmla="*/ 2147483647 w 1476"/>
                <a:gd name="T13" fmla="*/ 2147483647 h 1464"/>
                <a:gd name="T14" fmla="*/ 2147483647 w 1476"/>
                <a:gd name="T15" fmla="*/ 2147483647 h 1464"/>
                <a:gd name="T16" fmla="*/ 2147483647 w 1476"/>
                <a:gd name="T17" fmla="*/ 2147483647 h 1464"/>
                <a:gd name="T18" fmla="*/ 2147483647 w 1476"/>
                <a:gd name="T19" fmla="*/ 2147483647 h 1464"/>
                <a:gd name="T20" fmla="*/ 2147483647 w 1476"/>
                <a:gd name="T21" fmla="*/ 2147483647 h 1464"/>
                <a:gd name="T22" fmla="*/ 2147483647 w 1476"/>
                <a:gd name="T23" fmla="*/ 2147483647 h 1464"/>
                <a:gd name="T24" fmla="*/ 2147483647 w 1476"/>
                <a:gd name="T25" fmla="*/ 2147483647 h 1464"/>
                <a:gd name="T26" fmla="*/ 2147483647 w 1476"/>
                <a:gd name="T27" fmla="*/ 2147483647 h 1464"/>
                <a:gd name="T28" fmla="*/ 2147483647 w 1476"/>
                <a:gd name="T29" fmla="*/ 2147483647 h 1464"/>
                <a:gd name="T30" fmla="*/ 2147483647 w 1476"/>
                <a:gd name="T31" fmla="*/ 2147483647 h 1464"/>
                <a:gd name="T32" fmla="*/ 2147483647 w 1476"/>
                <a:gd name="T33" fmla="*/ 2147483647 h 1464"/>
                <a:gd name="T34" fmla="*/ 2147483647 w 1476"/>
                <a:gd name="T35" fmla="*/ 2147483647 h 1464"/>
                <a:gd name="T36" fmla="*/ 2147483647 w 1476"/>
                <a:gd name="T37" fmla="*/ 2147483647 h 1464"/>
                <a:gd name="T38" fmla="*/ 2147483647 w 1476"/>
                <a:gd name="T39" fmla="*/ 2147483647 h 1464"/>
                <a:gd name="T40" fmla="*/ 2147483647 w 1476"/>
                <a:gd name="T41" fmla="*/ 2147483647 h 1464"/>
                <a:gd name="T42" fmla="*/ 2147483647 w 1476"/>
                <a:gd name="T43" fmla="*/ 2147483647 h 1464"/>
                <a:gd name="T44" fmla="*/ 2147483647 w 1476"/>
                <a:gd name="T45" fmla="*/ 2147483647 h 1464"/>
                <a:gd name="T46" fmla="*/ 2147483647 w 1476"/>
                <a:gd name="T47" fmla="*/ 2147483647 h 1464"/>
                <a:gd name="T48" fmla="*/ 2147483647 w 1476"/>
                <a:gd name="T49" fmla="*/ 2147483647 h 1464"/>
                <a:gd name="T50" fmla="*/ 2147483647 w 1476"/>
                <a:gd name="T51" fmla="*/ 2147483647 h 1464"/>
                <a:gd name="T52" fmla="*/ 2147483647 w 1476"/>
                <a:gd name="T53" fmla="*/ 2147483647 h 1464"/>
                <a:gd name="T54" fmla="*/ 2147483647 w 1476"/>
                <a:gd name="T55" fmla="*/ 2147483647 h 1464"/>
                <a:gd name="T56" fmla="*/ 2147483647 w 1476"/>
                <a:gd name="T57" fmla="*/ 2147483647 h 1464"/>
                <a:gd name="T58" fmla="*/ 2147483647 w 1476"/>
                <a:gd name="T59" fmla="*/ 2147483647 h 1464"/>
                <a:gd name="T60" fmla="*/ 2147483647 w 1476"/>
                <a:gd name="T61" fmla="*/ 2147483647 h 1464"/>
                <a:gd name="T62" fmla="*/ 2147483647 w 1476"/>
                <a:gd name="T63" fmla="*/ 2147483647 h 1464"/>
                <a:gd name="T64" fmla="*/ 2147483647 w 1476"/>
                <a:gd name="T65" fmla="*/ 2147483647 h 1464"/>
                <a:gd name="T66" fmla="*/ 2147483647 w 1476"/>
                <a:gd name="T67" fmla="*/ 2147483647 h 1464"/>
                <a:gd name="T68" fmla="*/ 2147483647 w 1476"/>
                <a:gd name="T69" fmla="*/ 2147483647 h 1464"/>
                <a:gd name="T70" fmla="*/ 2147483647 w 1476"/>
                <a:gd name="T71" fmla="*/ 2147483647 h 1464"/>
                <a:gd name="T72" fmla="*/ 2147483647 w 1476"/>
                <a:gd name="T73" fmla="*/ 2147483647 h 1464"/>
                <a:gd name="T74" fmla="*/ 2147483647 w 1476"/>
                <a:gd name="T75" fmla="*/ 2147483647 h 1464"/>
                <a:gd name="T76" fmla="*/ 2147483647 w 1476"/>
                <a:gd name="T77" fmla="*/ 2147483647 h 1464"/>
                <a:gd name="T78" fmla="*/ 2147483647 w 1476"/>
                <a:gd name="T79" fmla="*/ 2147483647 h 1464"/>
                <a:gd name="T80" fmla="*/ 2147483647 w 1476"/>
                <a:gd name="T81" fmla="*/ 2147483647 h 1464"/>
                <a:gd name="T82" fmla="*/ 2147483647 w 1476"/>
                <a:gd name="T83" fmla="*/ 2147483647 h 1464"/>
                <a:gd name="T84" fmla="*/ 2147483647 w 1476"/>
                <a:gd name="T85" fmla="*/ 2147483647 h 1464"/>
                <a:gd name="T86" fmla="*/ 2147483647 w 1476"/>
                <a:gd name="T87" fmla="*/ 2147483647 h 1464"/>
                <a:gd name="T88" fmla="*/ 2147483647 w 1476"/>
                <a:gd name="T89" fmla="*/ 2147483647 h 1464"/>
                <a:gd name="T90" fmla="*/ 2147483647 w 1476"/>
                <a:gd name="T91" fmla="*/ 2147483647 h 1464"/>
                <a:gd name="T92" fmla="*/ 2147483647 w 1476"/>
                <a:gd name="T93" fmla="*/ 2147483647 h 1464"/>
                <a:gd name="T94" fmla="*/ 2147483647 w 1476"/>
                <a:gd name="T95" fmla="*/ 2147483647 h 1464"/>
                <a:gd name="T96" fmla="*/ 2147483647 w 1476"/>
                <a:gd name="T97" fmla="*/ 2147483647 h 1464"/>
                <a:gd name="T98" fmla="*/ 2147483647 w 1476"/>
                <a:gd name="T99" fmla="*/ 2147483647 h 1464"/>
                <a:gd name="T100" fmla="*/ 2147483647 w 1476"/>
                <a:gd name="T101" fmla="*/ 2147483647 h 1464"/>
                <a:gd name="T102" fmla="*/ 2147483647 w 1476"/>
                <a:gd name="T103" fmla="*/ 2147483647 h 1464"/>
                <a:gd name="T104" fmla="*/ 2147483647 w 1476"/>
                <a:gd name="T105" fmla="*/ 2147483647 h 14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476"/>
                <a:gd name="T160" fmla="*/ 0 h 1464"/>
                <a:gd name="T161" fmla="*/ 1476 w 1476"/>
                <a:gd name="T162" fmla="*/ 1464 h 14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476" h="1464">
                  <a:moveTo>
                    <a:pt x="360" y="534"/>
                  </a:moveTo>
                  <a:lnTo>
                    <a:pt x="318" y="534"/>
                  </a:lnTo>
                  <a:lnTo>
                    <a:pt x="312" y="546"/>
                  </a:lnTo>
                  <a:lnTo>
                    <a:pt x="306" y="552"/>
                  </a:lnTo>
                  <a:lnTo>
                    <a:pt x="294" y="576"/>
                  </a:lnTo>
                  <a:lnTo>
                    <a:pt x="282" y="588"/>
                  </a:lnTo>
                  <a:lnTo>
                    <a:pt x="258" y="588"/>
                  </a:lnTo>
                  <a:lnTo>
                    <a:pt x="246" y="582"/>
                  </a:lnTo>
                  <a:lnTo>
                    <a:pt x="234" y="582"/>
                  </a:lnTo>
                  <a:lnTo>
                    <a:pt x="228" y="594"/>
                  </a:lnTo>
                  <a:lnTo>
                    <a:pt x="204" y="600"/>
                  </a:lnTo>
                  <a:lnTo>
                    <a:pt x="204" y="606"/>
                  </a:lnTo>
                  <a:lnTo>
                    <a:pt x="198" y="618"/>
                  </a:lnTo>
                  <a:lnTo>
                    <a:pt x="186" y="618"/>
                  </a:lnTo>
                  <a:lnTo>
                    <a:pt x="180" y="612"/>
                  </a:lnTo>
                  <a:lnTo>
                    <a:pt x="168" y="606"/>
                  </a:lnTo>
                  <a:lnTo>
                    <a:pt x="138" y="624"/>
                  </a:lnTo>
                  <a:lnTo>
                    <a:pt x="120" y="624"/>
                  </a:lnTo>
                  <a:lnTo>
                    <a:pt x="120" y="630"/>
                  </a:lnTo>
                  <a:lnTo>
                    <a:pt x="90" y="660"/>
                  </a:lnTo>
                  <a:lnTo>
                    <a:pt x="78" y="666"/>
                  </a:lnTo>
                  <a:lnTo>
                    <a:pt x="72" y="672"/>
                  </a:lnTo>
                  <a:lnTo>
                    <a:pt x="60" y="678"/>
                  </a:lnTo>
                  <a:lnTo>
                    <a:pt x="54" y="708"/>
                  </a:lnTo>
                  <a:lnTo>
                    <a:pt x="54" y="768"/>
                  </a:lnTo>
                  <a:lnTo>
                    <a:pt x="0" y="768"/>
                  </a:lnTo>
                  <a:lnTo>
                    <a:pt x="54" y="768"/>
                  </a:lnTo>
                  <a:lnTo>
                    <a:pt x="54" y="804"/>
                  </a:lnTo>
                  <a:lnTo>
                    <a:pt x="312" y="984"/>
                  </a:lnTo>
                  <a:lnTo>
                    <a:pt x="720" y="1296"/>
                  </a:lnTo>
                  <a:lnTo>
                    <a:pt x="720" y="1320"/>
                  </a:lnTo>
                  <a:lnTo>
                    <a:pt x="744" y="1320"/>
                  </a:lnTo>
                  <a:lnTo>
                    <a:pt x="750" y="1326"/>
                  </a:lnTo>
                  <a:lnTo>
                    <a:pt x="750" y="1344"/>
                  </a:lnTo>
                  <a:lnTo>
                    <a:pt x="762" y="1356"/>
                  </a:lnTo>
                  <a:lnTo>
                    <a:pt x="798" y="1356"/>
                  </a:lnTo>
                  <a:lnTo>
                    <a:pt x="804" y="1386"/>
                  </a:lnTo>
                  <a:lnTo>
                    <a:pt x="810" y="1386"/>
                  </a:lnTo>
                  <a:lnTo>
                    <a:pt x="816" y="1380"/>
                  </a:lnTo>
                  <a:lnTo>
                    <a:pt x="846" y="1380"/>
                  </a:lnTo>
                  <a:lnTo>
                    <a:pt x="858" y="1386"/>
                  </a:lnTo>
                  <a:lnTo>
                    <a:pt x="870" y="1410"/>
                  </a:lnTo>
                  <a:lnTo>
                    <a:pt x="870" y="1428"/>
                  </a:lnTo>
                  <a:lnTo>
                    <a:pt x="852" y="1446"/>
                  </a:lnTo>
                  <a:lnTo>
                    <a:pt x="852" y="1452"/>
                  </a:lnTo>
                  <a:lnTo>
                    <a:pt x="858" y="1458"/>
                  </a:lnTo>
                  <a:lnTo>
                    <a:pt x="870" y="1464"/>
                  </a:lnTo>
                  <a:lnTo>
                    <a:pt x="900" y="1464"/>
                  </a:lnTo>
                  <a:lnTo>
                    <a:pt x="906" y="1458"/>
                  </a:lnTo>
                  <a:lnTo>
                    <a:pt x="924" y="1458"/>
                  </a:lnTo>
                  <a:lnTo>
                    <a:pt x="954" y="1452"/>
                  </a:lnTo>
                  <a:lnTo>
                    <a:pt x="984" y="1440"/>
                  </a:lnTo>
                  <a:lnTo>
                    <a:pt x="1020" y="1434"/>
                  </a:lnTo>
                  <a:lnTo>
                    <a:pt x="1038" y="1434"/>
                  </a:lnTo>
                  <a:lnTo>
                    <a:pt x="1062" y="1416"/>
                  </a:lnTo>
                  <a:lnTo>
                    <a:pt x="1098" y="1386"/>
                  </a:lnTo>
                  <a:lnTo>
                    <a:pt x="1128" y="1350"/>
                  </a:lnTo>
                  <a:lnTo>
                    <a:pt x="1158" y="1326"/>
                  </a:lnTo>
                  <a:lnTo>
                    <a:pt x="1182" y="1314"/>
                  </a:lnTo>
                  <a:lnTo>
                    <a:pt x="1224" y="1284"/>
                  </a:lnTo>
                  <a:lnTo>
                    <a:pt x="1272" y="1248"/>
                  </a:lnTo>
                  <a:lnTo>
                    <a:pt x="1332" y="1206"/>
                  </a:lnTo>
                  <a:lnTo>
                    <a:pt x="1386" y="1170"/>
                  </a:lnTo>
                  <a:lnTo>
                    <a:pt x="1434" y="1134"/>
                  </a:lnTo>
                  <a:lnTo>
                    <a:pt x="1464" y="1110"/>
                  </a:lnTo>
                  <a:lnTo>
                    <a:pt x="1476" y="1104"/>
                  </a:lnTo>
                  <a:lnTo>
                    <a:pt x="1476" y="1098"/>
                  </a:lnTo>
                  <a:lnTo>
                    <a:pt x="1470" y="1092"/>
                  </a:lnTo>
                  <a:lnTo>
                    <a:pt x="1464" y="1080"/>
                  </a:lnTo>
                  <a:lnTo>
                    <a:pt x="1458" y="1062"/>
                  </a:lnTo>
                  <a:lnTo>
                    <a:pt x="1452" y="1050"/>
                  </a:lnTo>
                  <a:lnTo>
                    <a:pt x="1452" y="1044"/>
                  </a:lnTo>
                  <a:lnTo>
                    <a:pt x="1440" y="1032"/>
                  </a:lnTo>
                  <a:lnTo>
                    <a:pt x="1428" y="1032"/>
                  </a:lnTo>
                  <a:lnTo>
                    <a:pt x="1392" y="1014"/>
                  </a:lnTo>
                  <a:lnTo>
                    <a:pt x="1386" y="1014"/>
                  </a:lnTo>
                  <a:lnTo>
                    <a:pt x="1362" y="1026"/>
                  </a:lnTo>
                  <a:lnTo>
                    <a:pt x="1338" y="1002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26" y="942"/>
                  </a:lnTo>
                  <a:lnTo>
                    <a:pt x="1314" y="930"/>
                  </a:lnTo>
                  <a:lnTo>
                    <a:pt x="1308" y="912"/>
                  </a:lnTo>
                  <a:lnTo>
                    <a:pt x="1296" y="900"/>
                  </a:lnTo>
                  <a:lnTo>
                    <a:pt x="1290" y="888"/>
                  </a:lnTo>
                  <a:lnTo>
                    <a:pt x="1290" y="882"/>
                  </a:lnTo>
                  <a:lnTo>
                    <a:pt x="1296" y="876"/>
                  </a:lnTo>
                  <a:lnTo>
                    <a:pt x="1308" y="876"/>
                  </a:lnTo>
                  <a:lnTo>
                    <a:pt x="1320" y="870"/>
                  </a:lnTo>
                  <a:lnTo>
                    <a:pt x="1326" y="864"/>
                  </a:lnTo>
                  <a:lnTo>
                    <a:pt x="1332" y="852"/>
                  </a:lnTo>
                  <a:lnTo>
                    <a:pt x="1332" y="840"/>
                  </a:lnTo>
                  <a:lnTo>
                    <a:pt x="1326" y="834"/>
                  </a:lnTo>
                  <a:lnTo>
                    <a:pt x="1326" y="828"/>
                  </a:lnTo>
                  <a:lnTo>
                    <a:pt x="1320" y="774"/>
                  </a:lnTo>
                  <a:lnTo>
                    <a:pt x="1332" y="750"/>
                  </a:lnTo>
                  <a:lnTo>
                    <a:pt x="1326" y="732"/>
                  </a:lnTo>
                  <a:lnTo>
                    <a:pt x="1326" y="726"/>
                  </a:lnTo>
                  <a:lnTo>
                    <a:pt x="1332" y="720"/>
                  </a:lnTo>
                  <a:lnTo>
                    <a:pt x="1332" y="690"/>
                  </a:lnTo>
                  <a:lnTo>
                    <a:pt x="1338" y="678"/>
                  </a:lnTo>
                  <a:lnTo>
                    <a:pt x="1338" y="672"/>
                  </a:lnTo>
                  <a:lnTo>
                    <a:pt x="1326" y="648"/>
                  </a:lnTo>
                  <a:lnTo>
                    <a:pt x="1302" y="588"/>
                  </a:lnTo>
                  <a:lnTo>
                    <a:pt x="1290" y="570"/>
                  </a:lnTo>
                  <a:lnTo>
                    <a:pt x="1296" y="564"/>
                  </a:lnTo>
                  <a:lnTo>
                    <a:pt x="1308" y="558"/>
                  </a:lnTo>
                  <a:lnTo>
                    <a:pt x="1296" y="528"/>
                  </a:lnTo>
                  <a:lnTo>
                    <a:pt x="1284" y="480"/>
                  </a:lnTo>
                  <a:lnTo>
                    <a:pt x="1278" y="438"/>
                  </a:lnTo>
                  <a:lnTo>
                    <a:pt x="1272" y="414"/>
                  </a:lnTo>
                  <a:lnTo>
                    <a:pt x="1266" y="408"/>
                  </a:lnTo>
                  <a:lnTo>
                    <a:pt x="1260" y="396"/>
                  </a:lnTo>
                  <a:lnTo>
                    <a:pt x="1236" y="384"/>
                  </a:lnTo>
                  <a:lnTo>
                    <a:pt x="1230" y="378"/>
                  </a:lnTo>
                  <a:lnTo>
                    <a:pt x="1224" y="378"/>
                  </a:lnTo>
                  <a:lnTo>
                    <a:pt x="1224" y="336"/>
                  </a:lnTo>
                  <a:lnTo>
                    <a:pt x="1212" y="324"/>
                  </a:lnTo>
                  <a:lnTo>
                    <a:pt x="1194" y="318"/>
                  </a:lnTo>
                  <a:lnTo>
                    <a:pt x="1182" y="318"/>
                  </a:lnTo>
                  <a:lnTo>
                    <a:pt x="1182" y="288"/>
                  </a:lnTo>
                  <a:lnTo>
                    <a:pt x="1170" y="288"/>
                  </a:lnTo>
                  <a:lnTo>
                    <a:pt x="1170" y="246"/>
                  </a:lnTo>
                  <a:lnTo>
                    <a:pt x="1194" y="222"/>
                  </a:lnTo>
                  <a:lnTo>
                    <a:pt x="1218" y="204"/>
                  </a:lnTo>
                  <a:lnTo>
                    <a:pt x="1218" y="198"/>
                  </a:lnTo>
                  <a:lnTo>
                    <a:pt x="1224" y="192"/>
                  </a:lnTo>
                  <a:lnTo>
                    <a:pt x="1224" y="180"/>
                  </a:lnTo>
                  <a:lnTo>
                    <a:pt x="1230" y="168"/>
                  </a:lnTo>
                  <a:lnTo>
                    <a:pt x="1230" y="126"/>
                  </a:lnTo>
                  <a:lnTo>
                    <a:pt x="1224" y="114"/>
                  </a:lnTo>
                  <a:lnTo>
                    <a:pt x="1224" y="78"/>
                  </a:lnTo>
                  <a:lnTo>
                    <a:pt x="1230" y="66"/>
                  </a:lnTo>
                  <a:lnTo>
                    <a:pt x="1230" y="54"/>
                  </a:lnTo>
                  <a:lnTo>
                    <a:pt x="1212" y="48"/>
                  </a:lnTo>
                  <a:lnTo>
                    <a:pt x="1254" y="30"/>
                  </a:lnTo>
                  <a:lnTo>
                    <a:pt x="1254" y="18"/>
                  </a:lnTo>
                  <a:lnTo>
                    <a:pt x="1242" y="18"/>
                  </a:lnTo>
                  <a:lnTo>
                    <a:pt x="1236" y="12"/>
                  </a:lnTo>
                  <a:lnTo>
                    <a:pt x="1224" y="12"/>
                  </a:lnTo>
                  <a:lnTo>
                    <a:pt x="1206" y="24"/>
                  </a:lnTo>
                  <a:lnTo>
                    <a:pt x="1170" y="6"/>
                  </a:lnTo>
                  <a:lnTo>
                    <a:pt x="1152" y="6"/>
                  </a:lnTo>
                  <a:lnTo>
                    <a:pt x="1152" y="18"/>
                  </a:lnTo>
                  <a:lnTo>
                    <a:pt x="1116" y="18"/>
                  </a:lnTo>
                  <a:lnTo>
                    <a:pt x="1092" y="0"/>
                  </a:lnTo>
                  <a:lnTo>
                    <a:pt x="1086" y="30"/>
                  </a:lnTo>
                  <a:lnTo>
                    <a:pt x="1056" y="18"/>
                  </a:lnTo>
                  <a:lnTo>
                    <a:pt x="1026" y="42"/>
                  </a:lnTo>
                  <a:lnTo>
                    <a:pt x="1002" y="30"/>
                  </a:lnTo>
                  <a:lnTo>
                    <a:pt x="984" y="30"/>
                  </a:lnTo>
                  <a:lnTo>
                    <a:pt x="966" y="24"/>
                  </a:lnTo>
                  <a:lnTo>
                    <a:pt x="948" y="24"/>
                  </a:lnTo>
                  <a:lnTo>
                    <a:pt x="924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88" y="36"/>
                  </a:lnTo>
                  <a:lnTo>
                    <a:pt x="876" y="42"/>
                  </a:lnTo>
                  <a:lnTo>
                    <a:pt x="816" y="42"/>
                  </a:lnTo>
                  <a:lnTo>
                    <a:pt x="810" y="48"/>
                  </a:lnTo>
                  <a:lnTo>
                    <a:pt x="750" y="48"/>
                  </a:lnTo>
                  <a:lnTo>
                    <a:pt x="744" y="54"/>
                  </a:lnTo>
                  <a:lnTo>
                    <a:pt x="726" y="54"/>
                  </a:lnTo>
                  <a:lnTo>
                    <a:pt x="714" y="60"/>
                  </a:lnTo>
                  <a:lnTo>
                    <a:pt x="696" y="66"/>
                  </a:lnTo>
                  <a:lnTo>
                    <a:pt x="684" y="78"/>
                  </a:lnTo>
                  <a:lnTo>
                    <a:pt x="678" y="90"/>
                  </a:lnTo>
                  <a:lnTo>
                    <a:pt x="666" y="102"/>
                  </a:lnTo>
                  <a:lnTo>
                    <a:pt x="666" y="108"/>
                  </a:lnTo>
                  <a:lnTo>
                    <a:pt x="636" y="108"/>
                  </a:lnTo>
                  <a:lnTo>
                    <a:pt x="624" y="114"/>
                  </a:lnTo>
                  <a:lnTo>
                    <a:pt x="606" y="114"/>
                  </a:lnTo>
                  <a:lnTo>
                    <a:pt x="594" y="120"/>
                  </a:lnTo>
                  <a:lnTo>
                    <a:pt x="588" y="126"/>
                  </a:lnTo>
                  <a:lnTo>
                    <a:pt x="588" y="132"/>
                  </a:lnTo>
                  <a:lnTo>
                    <a:pt x="558" y="162"/>
                  </a:lnTo>
                  <a:lnTo>
                    <a:pt x="546" y="168"/>
                  </a:lnTo>
                  <a:lnTo>
                    <a:pt x="522" y="168"/>
                  </a:lnTo>
                  <a:lnTo>
                    <a:pt x="528" y="174"/>
                  </a:lnTo>
                  <a:lnTo>
                    <a:pt x="534" y="186"/>
                  </a:lnTo>
                  <a:lnTo>
                    <a:pt x="546" y="192"/>
                  </a:lnTo>
                  <a:lnTo>
                    <a:pt x="540" y="198"/>
                  </a:lnTo>
                  <a:lnTo>
                    <a:pt x="540" y="210"/>
                  </a:lnTo>
                  <a:lnTo>
                    <a:pt x="552" y="210"/>
                  </a:lnTo>
                  <a:lnTo>
                    <a:pt x="546" y="276"/>
                  </a:lnTo>
                  <a:lnTo>
                    <a:pt x="558" y="294"/>
                  </a:lnTo>
                  <a:lnTo>
                    <a:pt x="546" y="324"/>
                  </a:lnTo>
                  <a:lnTo>
                    <a:pt x="564" y="324"/>
                  </a:lnTo>
                  <a:lnTo>
                    <a:pt x="564" y="354"/>
                  </a:lnTo>
                  <a:lnTo>
                    <a:pt x="588" y="372"/>
                  </a:lnTo>
                  <a:lnTo>
                    <a:pt x="570" y="390"/>
                  </a:lnTo>
                  <a:lnTo>
                    <a:pt x="570" y="402"/>
                  </a:lnTo>
                  <a:lnTo>
                    <a:pt x="516" y="408"/>
                  </a:lnTo>
                  <a:lnTo>
                    <a:pt x="504" y="402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80" y="414"/>
                  </a:lnTo>
                  <a:lnTo>
                    <a:pt x="474" y="408"/>
                  </a:lnTo>
                  <a:lnTo>
                    <a:pt x="462" y="408"/>
                  </a:lnTo>
                  <a:lnTo>
                    <a:pt x="462" y="414"/>
                  </a:lnTo>
                  <a:lnTo>
                    <a:pt x="456" y="420"/>
                  </a:lnTo>
                  <a:lnTo>
                    <a:pt x="456" y="432"/>
                  </a:lnTo>
                  <a:lnTo>
                    <a:pt x="432" y="432"/>
                  </a:lnTo>
                  <a:lnTo>
                    <a:pt x="420" y="438"/>
                  </a:lnTo>
                  <a:lnTo>
                    <a:pt x="396" y="438"/>
                  </a:lnTo>
                  <a:lnTo>
                    <a:pt x="390" y="444"/>
                  </a:lnTo>
                  <a:lnTo>
                    <a:pt x="390" y="456"/>
                  </a:lnTo>
                  <a:lnTo>
                    <a:pt x="396" y="462"/>
                  </a:lnTo>
                  <a:lnTo>
                    <a:pt x="402" y="474"/>
                  </a:lnTo>
                  <a:lnTo>
                    <a:pt x="414" y="492"/>
                  </a:lnTo>
                  <a:lnTo>
                    <a:pt x="390" y="504"/>
                  </a:lnTo>
                  <a:lnTo>
                    <a:pt x="390" y="510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00" name="Albania" descr="© INSCALE GmbH, 05.05.2010&#10;http://www.presentationload.com/">
              <a:extLst>
                <a:ext uri="{FF2B5EF4-FFF2-40B4-BE49-F238E27FC236}">
                  <a16:creationId xmlns:a16="http://schemas.microsoft.com/office/drawing/2014/main" id="{44326ABF-30CA-FB45-4A94-C2C0D6BCF79F}"/>
                </a:ext>
              </a:extLst>
            </p:cNvPr>
            <p:cNvSpPr>
              <a:spLocks/>
            </p:cNvSpPr>
            <p:nvPr/>
          </p:nvSpPr>
          <p:spPr bwMode="gray">
            <a:xfrm>
              <a:off x="4724577" y="1916949"/>
              <a:ext cx="54848" cy="93390"/>
            </a:xfrm>
            <a:custGeom>
              <a:avLst/>
              <a:gdLst>
                <a:gd name="T0" fmla="*/ 2147483647 w 144"/>
                <a:gd name="T1" fmla="*/ 2147483647 h 246"/>
                <a:gd name="T2" fmla="*/ 2147483647 w 144"/>
                <a:gd name="T3" fmla="*/ 2147483647 h 246"/>
                <a:gd name="T4" fmla="*/ 2147483647 w 144"/>
                <a:gd name="T5" fmla="*/ 2147483647 h 246"/>
                <a:gd name="T6" fmla="*/ 2147483647 w 144"/>
                <a:gd name="T7" fmla="*/ 2147483647 h 246"/>
                <a:gd name="T8" fmla="*/ 2147483647 w 144"/>
                <a:gd name="T9" fmla="*/ 2147483647 h 246"/>
                <a:gd name="T10" fmla="*/ 2147483647 w 144"/>
                <a:gd name="T11" fmla="*/ 2147483647 h 246"/>
                <a:gd name="T12" fmla="*/ 2147483647 w 144"/>
                <a:gd name="T13" fmla="*/ 2147483647 h 246"/>
                <a:gd name="T14" fmla="*/ 2147483647 w 144"/>
                <a:gd name="T15" fmla="*/ 2147483647 h 246"/>
                <a:gd name="T16" fmla="*/ 2147483647 w 144"/>
                <a:gd name="T17" fmla="*/ 2147483647 h 246"/>
                <a:gd name="T18" fmla="*/ 2147483647 w 144"/>
                <a:gd name="T19" fmla="*/ 2147483647 h 246"/>
                <a:gd name="T20" fmla="*/ 2147483647 w 144"/>
                <a:gd name="T21" fmla="*/ 2147483647 h 246"/>
                <a:gd name="T22" fmla="*/ 2147483647 w 144"/>
                <a:gd name="T23" fmla="*/ 2147483647 h 246"/>
                <a:gd name="T24" fmla="*/ 2147483647 w 144"/>
                <a:gd name="T25" fmla="*/ 2147483647 h 246"/>
                <a:gd name="T26" fmla="*/ 2147483647 w 144"/>
                <a:gd name="T27" fmla="*/ 2147483647 h 246"/>
                <a:gd name="T28" fmla="*/ 2147483647 w 144"/>
                <a:gd name="T29" fmla="*/ 2147483647 h 246"/>
                <a:gd name="T30" fmla="*/ 2147483647 w 144"/>
                <a:gd name="T31" fmla="*/ 2147483647 h 246"/>
                <a:gd name="T32" fmla="*/ 2147483647 w 144"/>
                <a:gd name="T33" fmla="*/ 2147483647 h 246"/>
                <a:gd name="T34" fmla="*/ 2147483647 w 144"/>
                <a:gd name="T35" fmla="*/ 2147483647 h 246"/>
                <a:gd name="T36" fmla="*/ 2147483647 w 144"/>
                <a:gd name="T37" fmla="*/ 2147483647 h 246"/>
                <a:gd name="T38" fmla="*/ 2147483647 w 144"/>
                <a:gd name="T39" fmla="*/ 0 h 246"/>
                <a:gd name="T40" fmla="*/ 2147483647 w 144"/>
                <a:gd name="T41" fmla="*/ 2147483647 h 246"/>
                <a:gd name="T42" fmla="*/ 2147483647 w 144"/>
                <a:gd name="T43" fmla="*/ 2147483647 h 246"/>
                <a:gd name="T44" fmla="*/ 0 w 144"/>
                <a:gd name="T45" fmla="*/ 2147483647 h 246"/>
                <a:gd name="T46" fmla="*/ 2147483647 w 144"/>
                <a:gd name="T47" fmla="*/ 2147483647 h 246"/>
                <a:gd name="T48" fmla="*/ 2147483647 w 144"/>
                <a:gd name="T49" fmla="*/ 2147483647 h 246"/>
                <a:gd name="T50" fmla="*/ 2147483647 w 144"/>
                <a:gd name="T51" fmla="*/ 2147483647 h 246"/>
                <a:gd name="T52" fmla="*/ 2147483647 w 144"/>
                <a:gd name="T53" fmla="*/ 2147483647 h 246"/>
                <a:gd name="T54" fmla="*/ 2147483647 w 144"/>
                <a:gd name="T55" fmla="*/ 2147483647 h 246"/>
                <a:gd name="T56" fmla="*/ 2147483647 w 144"/>
                <a:gd name="T57" fmla="*/ 2147483647 h 246"/>
                <a:gd name="T58" fmla="*/ 2147483647 w 144"/>
                <a:gd name="T59" fmla="*/ 2147483647 h 246"/>
                <a:gd name="T60" fmla="*/ 2147483647 w 144"/>
                <a:gd name="T61" fmla="*/ 2147483647 h 246"/>
                <a:gd name="T62" fmla="*/ 2147483647 w 144"/>
                <a:gd name="T63" fmla="*/ 2147483647 h 246"/>
                <a:gd name="T64" fmla="*/ 2147483647 w 144"/>
                <a:gd name="T65" fmla="*/ 2147483647 h 246"/>
                <a:gd name="T66" fmla="*/ 2147483647 w 144"/>
                <a:gd name="T67" fmla="*/ 2147483647 h 246"/>
                <a:gd name="T68" fmla="*/ 2147483647 w 144"/>
                <a:gd name="T69" fmla="*/ 2147483647 h 246"/>
                <a:gd name="T70" fmla="*/ 2147483647 w 144"/>
                <a:gd name="T71" fmla="*/ 2147483647 h 246"/>
                <a:gd name="T72" fmla="*/ 2147483647 w 144"/>
                <a:gd name="T73" fmla="*/ 2147483647 h 246"/>
                <a:gd name="T74" fmla="*/ 2147483647 w 144"/>
                <a:gd name="T75" fmla="*/ 2147483647 h 246"/>
                <a:gd name="T76" fmla="*/ 2147483647 w 144"/>
                <a:gd name="T77" fmla="*/ 2147483647 h 246"/>
                <a:gd name="T78" fmla="*/ 2147483647 w 144"/>
                <a:gd name="T79" fmla="*/ 2147483647 h 246"/>
                <a:gd name="T80" fmla="*/ 2147483647 w 144"/>
                <a:gd name="T81" fmla="*/ 2147483647 h 246"/>
                <a:gd name="T82" fmla="*/ 2147483647 w 144"/>
                <a:gd name="T83" fmla="*/ 2147483647 h 246"/>
                <a:gd name="T84" fmla="*/ 2147483647 w 144"/>
                <a:gd name="T85" fmla="*/ 2147483647 h 246"/>
                <a:gd name="T86" fmla="*/ 2147483647 w 144"/>
                <a:gd name="T87" fmla="*/ 2147483647 h 246"/>
                <a:gd name="T88" fmla="*/ 2147483647 w 144"/>
                <a:gd name="T89" fmla="*/ 2147483647 h 2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44"/>
                <a:gd name="T136" fmla="*/ 0 h 246"/>
                <a:gd name="T137" fmla="*/ 144 w 144"/>
                <a:gd name="T138" fmla="*/ 246 h 2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44" h="246">
                  <a:moveTo>
                    <a:pt x="96" y="210"/>
                  </a:moveTo>
                  <a:lnTo>
                    <a:pt x="96" y="204"/>
                  </a:lnTo>
                  <a:lnTo>
                    <a:pt x="108" y="204"/>
                  </a:lnTo>
                  <a:lnTo>
                    <a:pt x="120" y="198"/>
                  </a:lnTo>
                  <a:lnTo>
                    <a:pt x="120" y="174"/>
                  </a:lnTo>
                  <a:lnTo>
                    <a:pt x="138" y="174"/>
                  </a:lnTo>
                  <a:lnTo>
                    <a:pt x="144" y="168"/>
                  </a:lnTo>
                  <a:lnTo>
                    <a:pt x="144" y="138"/>
                  </a:lnTo>
                  <a:lnTo>
                    <a:pt x="120" y="144"/>
                  </a:lnTo>
                  <a:lnTo>
                    <a:pt x="120" y="126"/>
                  </a:lnTo>
                  <a:lnTo>
                    <a:pt x="114" y="126"/>
                  </a:lnTo>
                  <a:lnTo>
                    <a:pt x="108" y="120"/>
                  </a:lnTo>
                  <a:lnTo>
                    <a:pt x="108" y="96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96" y="24"/>
                  </a:lnTo>
                  <a:lnTo>
                    <a:pt x="84" y="24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36" y="0"/>
                  </a:lnTo>
                  <a:lnTo>
                    <a:pt x="36" y="18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30" y="48"/>
                  </a:lnTo>
                  <a:lnTo>
                    <a:pt x="18" y="60"/>
                  </a:lnTo>
                  <a:lnTo>
                    <a:pt x="24" y="66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2" y="96"/>
                  </a:lnTo>
                  <a:lnTo>
                    <a:pt x="42" y="114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24" y="180"/>
                  </a:lnTo>
                  <a:lnTo>
                    <a:pt x="24" y="186"/>
                  </a:lnTo>
                  <a:lnTo>
                    <a:pt x="42" y="204"/>
                  </a:lnTo>
                  <a:lnTo>
                    <a:pt x="54" y="210"/>
                  </a:lnTo>
                  <a:lnTo>
                    <a:pt x="60" y="216"/>
                  </a:lnTo>
                  <a:lnTo>
                    <a:pt x="60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90" y="246"/>
                  </a:lnTo>
                  <a:lnTo>
                    <a:pt x="96" y="246"/>
                  </a:lnTo>
                  <a:lnTo>
                    <a:pt x="96" y="21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01" name="Afgha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242FE249-225B-39DA-63FE-97934AFCB7D7}"/>
                </a:ext>
              </a:extLst>
            </p:cNvPr>
            <p:cNvSpPr>
              <a:spLocks/>
            </p:cNvSpPr>
            <p:nvPr/>
          </p:nvSpPr>
          <p:spPr bwMode="gray">
            <a:xfrm>
              <a:off x="5791890" y="2041466"/>
              <a:ext cx="343911" cy="280169"/>
            </a:xfrm>
            <a:custGeom>
              <a:avLst/>
              <a:gdLst>
                <a:gd name="T0" fmla="*/ 2147483647 w 906"/>
                <a:gd name="T1" fmla="*/ 2147483647 h 738"/>
                <a:gd name="T2" fmla="*/ 2147483647 w 906"/>
                <a:gd name="T3" fmla="*/ 2147483647 h 738"/>
                <a:gd name="T4" fmla="*/ 2147483647 w 906"/>
                <a:gd name="T5" fmla="*/ 2147483647 h 738"/>
                <a:gd name="T6" fmla="*/ 2147483647 w 906"/>
                <a:gd name="T7" fmla="*/ 2147483647 h 738"/>
                <a:gd name="T8" fmla="*/ 2147483647 w 906"/>
                <a:gd name="T9" fmla="*/ 2147483647 h 738"/>
                <a:gd name="T10" fmla="*/ 2147483647 w 906"/>
                <a:gd name="T11" fmla="*/ 0 h 738"/>
                <a:gd name="T12" fmla="*/ 2147483647 w 906"/>
                <a:gd name="T13" fmla="*/ 2147483647 h 738"/>
                <a:gd name="T14" fmla="*/ 2147483647 w 906"/>
                <a:gd name="T15" fmla="*/ 2147483647 h 738"/>
                <a:gd name="T16" fmla="*/ 2147483647 w 906"/>
                <a:gd name="T17" fmla="*/ 2147483647 h 738"/>
                <a:gd name="T18" fmla="*/ 2147483647 w 906"/>
                <a:gd name="T19" fmla="*/ 2147483647 h 738"/>
                <a:gd name="T20" fmla="*/ 2147483647 w 906"/>
                <a:gd name="T21" fmla="*/ 2147483647 h 738"/>
                <a:gd name="T22" fmla="*/ 2147483647 w 906"/>
                <a:gd name="T23" fmla="*/ 2147483647 h 738"/>
                <a:gd name="T24" fmla="*/ 2147483647 w 906"/>
                <a:gd name="T25" fmla="*/ 2147483647 h 738"/>
                <a:gd name="T26" fmla="*/ 2147483647 w 906"/>
                <a:gd name="T27" fmla="*/ 2147483647 h 738"/>
                <a:gd name="T28" fmla="*/ 2147483647 w 906"/>
                <a:gd name="T29" fmla="*/ 2147483647 h 738"/>
                <a:gd name="T30" fmla="*/ 2147483647 w 906"/>
                <a:gd name="T31" fmla="*/ 2147483647 h 738"/>
                <a:gd name="T32" fmla="*/ 2147483647 w 906"/>
                <a:gd name="T33" fmla="*/ 2147483647 h 738"/>
                <a:gd name="T34" fmla="*/ 2147483647 w 906"/>
                <a:gd name="T35" fmla="*/ 2147483647 h 738"/>
                <a:gd name="T36" fmla="*/ 2147483647 w 906"/>
                <a:gd name="T37" fmla="*/ 2147483647 h 738"/>
                <a:gd name="T38" fmla="*/ 2147483647 w 906"/>
                <a:gd name="T39" fmla="*/ 2147483647 h 738"/>
                <a:gd name="T40" fmla="*/ 2147483647 w 906"/>
                <a:gd name="T41" fmla="*/ 2147483647 h 738"/>
                <a:gd name="T42" fmla="*/ 2147483647 w 906"/>
                <a:gd name="T43" fmla="*/ 2147483647 h 738"/>
                <a:gd name="T44" fmla="*/ 2147483647 w 906"/>
                <a:gd name="T45" fmla="*/ 2147483647 h 738"/>
                <a:gd name="T46" fmla="*/ 0 w 906"/>
                <a:gd name="T47" fmla="*/ 2147483647 h 738"/>
                <a:gd name="T48" fmla="*/ 2147483647 w 906"/>
                <a:gd name="T49" fmla="*/ 2147483647 h 738"/>
                <a:gd name="T50" fmla="*/ 2147483647 w 906"/>
                <a:gd name="T51" fmla="*/ 2147483647 h 738"/>
                <a:gd name="T52" fmla="*/ 2147483647 w 906"/>
                <a:gd name="T53" fmla="*/ 2147483647 h 738"/>
                <a:gd name="T54" fmla="*/ 2147483647 w 906"/>
                <a:gd name="T55" fmla="*/ 2147483647 h 738"/>
                <a:gd name="T56" fmla="*/ 2147483647 w 906"/>
                <a:gd name="T57" fmla="*/ 2147483647 h 738"/>
                <a:gd name="T58" fmla="*/ 2147483647 w 906"/>
                <a:gd name="T59" fmla="*/ 2147483647 h 738"/>
                <a:gd name="T60" fmla="*/ 2147483647 w 906"/>
                <a:gd name="T61" fmla="*/ 2147483647 h 738"/>
                <a:gd name="T62" fmla="*/ 2147483647 w 906"/>
                <a:gd name="T63" fmla="*/ 2147483647 h 738"/>
                <a:gd name="T64" fmla="*/ 2147483647 w 906"/>
                <a:gd name="T65" fmla="*/ 2147483647 h 738"/>
                <a:gd name="T66" fmla="*/ 2147483647 w 906"/>
                <a:gd name="T67" fmla="*/ 2147483647 h 738"/>
                <a:gd name="T68" fmla="*/ 2147483647 w 906"/>
                <a:gd name="T69" fmla="*/ 2147483647 h 738"/>
                <a:gd name="T70" fmla="*/ 2147483647 w 906"/>
                <a:gd name="T71" fmla="*/ 2147483647 h 738"/>
                <a:gd name="T72" fmla="*/ 2147483647 w 906"/>
                <a:gd name="T73" fmla="*/ 2147483647 h 738"/>
                <a:gd name="T74" fmla="*/ 2147483647 w 906"/>
                <a:gd name="T75" fmla="*/ 2147483647 h 738"/>
                <a:gd name="T76" fmla="*/ 2147483647 w 906"/>
                <a:gd name="T77" fmla="*/ 2147483647 h 738"/>
                <a:gd name="T78" fmla="*/ 2147483647 w 906"/>
                <a:gd name="T79" fmla="*/ 2147483647 h 738"/>
                <a:gd name="T80" fmla="*/ 2147483647 w 906"/>
                <a:gd name="T81" fmla="*/ 2147483647 h 738"/>
                <a:gd name="T82" fmla="*/ 2147483647 w 906"/>
                <a:gd name="T83" fmla="*/ 2147483647 h 738"/>
                <a:gd name="T84" fmla="*/ 2147483647 w 906"/>
                <a:gd name="T85" fmla="*/ 2147483647 h 738"/>
                <a:gd name="T86" fmla="*/ 2147483647 w 906"/>
                <a:gd name="T87" fmla="*/ 2147483647 h 738"/>
                <a:gd name="T88" fmla="*/ 2147483647 w 906"/>
                <a:gd name="T89" fmla="*/ 2147483647 h 738"/>
                <a:gd name="T90" fmla="*/ 2147483647 w 906"/>
                <a:gd name="T91" fmla="*/ 2147483647 h 738"/>
                <a:gd name="T92" fmla="*/ 2147483647 w 906"/>
                <a:gd name="T93" fmla="*/ 2147483647 h 738"/>
                <a:gd name="T94" fmla="*/ 2147483647 w 906"/>
                <a:gd name="T95" fmla="*/ 2147483647 h 738"/>
                <a:gd name="T96" fmla="*/ 2147483647 w 906"/>
                <a:gd name="T97" fmla="*/ 2147483647 h 738"/>
                <a:gd name="T98" fmla="*/ 2147483647 w 906"/>
                <a:gd name="T99" fmla="*/ 2147483647 h 738"/>
                <a:gd name="T100" fmla="*/ 2147483647 w 906"/>
                <a:gd name="T101" fmla="*/ 2147483647 h 738"/>
                <a:gd name="T102" fmla="*/ 2147483647 w 906"/>
                <a:gd name="T103" fmla="*/ 2147483647 h 738"/>
                <a:gd name="T104" fmla="*/ 2147483647 w 906"/>
                <a:gd name="T105" fmla="*/ 2147483647 h 738"/>
                <a:gd name="T106" fmla="*/ 2147483647 w 906"/>
                <a:gd name="T107" fmla="*/ 2147483647 h 738"/>
                <a:gd name="T108" fmla="*/ 2147483647 w 906"/>
                <a:gd name="T109" fmla="*/ 2147483647 h 7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06"/>
                <a:gd name="T166" fmla="*/ 0 h 738"/>
                <a:gd name="T167" fmla="*/ 906 w 906"/>
                <a:gd name="T168" fmla="*/ 738 h 73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06" h="738">
                  <a:moveTo>
                    <a:pt x="894" y="108"/>
                  </a:moveTo>
                  <a:lnTo>
                    <a:pt x="894" y="96"/>
                  </a:lnTo>
                  <a:lnTo>
                    <a:pt x="906" y="96"/>
                  </a:lnTo>
                  <a:lnTo>
                    <a:pt x="900" y="90"/>
                  </a:lnTo>
                  <a:lnTo>
                    <a:pt x="876" y="90"/>
                  </a:lnTo>
                  <a:lnTo>
                    <a:pt x="840" y="102"/>
                  </a:lnTo>
                  <a:lnTo>
                    <a:pt x="840" y="84"/>
                  </a:lnTo>
                  <a:lnTo>
                    <a:pt x="816" y="84"/>
                  </a:lnTo>
                  <a:lnTo>
                    <a:pt x="792" y="96"/>
                  </a:lnTo>
                  <a:lnTo>
                    <a:pt x="786" y="102"/>
                  </a:lnTo>
                  <a:lnTo>
                    <a:pt x="780" y="114"/>
                  </a:lnTo>
                  <a:lnTo>
                    <a:pt x="774" y="120"/>
                  </a:lnTo>
                  <a:lnTo>
                    <a:pt x="756" y="120"/>
                  </a:lnTo>
                  <a:lnTo>
                    <a:pt x="750" y="126"/>
                  </a:lnTo>
                  <a:lnTo>
                    <a:pt x="744" y="138"/>
                  </a:lnTo>
                  <a:lnTo>
                    <a:pt x="732" y="144"/>
                  </a:lnTo>
                  <a:lnTo>
                    <a:pt x="726" y="150"/>
                  </a:lnTo>
                  <a:lnTo>
                    <a:pt x="720" y="150"/>
                  </a:lnTo>
                  <a:lnTo>
                    <a:pt x="690" y="120"/>
                  </a:lnTo>
                  <a:lnTo>
                    <a:pt x="690" y="114"/>
                  </a:lnTo>
                  <a:lnTo>
                    <a:pt x="678" y="48"/>
                  </a:lnTo>
                  <a:lnTo>
                    <a:pt x="660" y="48"/>
                  </a:lnTo>
                  <a:lnTo>
                    <a:pt x="660" y="18"/>
                  </a:lnTo>
                  <a:lnTo>
                    <a:pt x="642" y="0"/>
                  </a:lnTo>
                  <a:lnTo>
                    <a:pt x="624" y="0"/>
                  </a:lnTo>
                  <a:lnTo>
                    <a:pt x="618" y="6"/>
                  </a:lnTo>
                  <a:lnTo>
                    <a:pt x="618" y="30"/>
                  </a:lnTo>
                  <a:lnTo>
                    <a:pt x="612" y="36"/>
                  </a:lnTo>
                  <a:lnTo>
                    <a:pt x="606" y="36"/>
                  </a:lnTo>
                  <a:lnTo>
                    <a:pt x="594" y="48"/>
                  </a:lnTo>
                  <a:lnTo>
                    <a:pt x="594" y="54"/>
                  </a:lnTo>
                  <a:lnTo>
                    <a:pt x="600" y="60"/>
                  </a:lnTo>
                  <a:lnTo>
                    <a:pt x="606" y="60"/>
                  </a:lnTo>
                  <a:lnTo>
                    <a:pt x="600" y="84"/>
                  </a:lnTo>
                  <a:lnTo>
                    <a:pt x="588" y="72"/>
                  </a:lnTo>
                  <a:lnTo>
                    <a:pt x="570" y="72"/>
                  </a:lnTo>
                  <a:lnTo>
                    <a:pt x="558" y="78"/>
                  </a:lnTo>
                  <a:lnTo>
                    <a:pt x="546" y="90"/>
                  </a:lnTo>
                  <a:lnTo>
                    <a:pt x="546" y="120"/>
                  </a:lnTo>
                  <a:lnTo>
                    <a:pt x="540" y="120"/>
                  </a:lnTo>
                  <a:lnTo>
                    <a:pt x="534" y="114"/>
                  </a:lnTo>
                  <a:lnTo>
                    <a:pt x="528" y="102"/>
                  </a:lnTo>
                  <a:lnTo>
                    <a:pt x="522" y="96"/>
                  </a:lnTo>
                  <a:lnTo>
                    <a:pt x="510" y="96"/>
                  </a:lnTo>
                  <a:lnTo>
                    <a:pt x="504" y="102"/>
                  </a:lnTo>
                  <a:lnTo>
                    <a:pt x="492" y="108"/>
                  </a:lnTo>
                  <a:lnTo>
                    <a:pt x="474" y="126"/>
                  </a:lnTo>
                  <a:lnTo>
                    <a:pt x="468" y="126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26" y="102"/>
                  </a:lnTo>
                  <a:lnTo>
                    <a:pt x="414" y="108"/>
                  </a:lnTo>
                  <a:lnTo>
                    <a:pt x="396" y="84"/>
                  </a:lnTo>
                  <a:lnTo>
                    <a:pt x="384" y="96"/>
                  </a:lnTo>
                  <a:lnTo>
                    <a:pt x="342" y="96"/>
                  </a:lnTo>
                  <a:lnTo>
                    <a:pt x="330" y="90"/>
                  </a:lnTo>
                  <a:lnTo>
                    <a:pt x="324" y="84"/>
                  </a:lnTo>
                  <a:lnTo>
                    <a:pt x="312" y="78"/>
                  </a:lnTo>
                  <a:lnTo>
                    <a:pt x="300" y="78"/>
                  </a:lnTo>
                  <a:lnTo>
                    <a:pt x="300" y="102"/>
                  </a:lnTo>
                  <a:lnTo>
                    <a:pt x="264" y="102"/>
                  </a:lnTo>
                  <a:lnTo>
                    <a:pt x="252" y="108"/>
                  </a:lnTo>
                  <a:lnTo>
                    <a:pt x="246" y="120"/>
                  </a:lnTo>
                  <a:lnTo>
                    <a:pt x="246" y="180"/>
                  </a:lnTo>
                  <a:lnTo>
                    <a:pt x="234" y="180"/>
                  </a:lnTo>
                  <a:lnTo>
                    <a:pt x="222" y="186"/>
                  </a:lnTo>
                  <a:lnTo>
                    <a:pt x="216" y="198"/>
                  </a:lnTo>
                  <a:lnTo>
                    <a:pt x="180" y="216"/>
                  </a:lnTo>
                  <a:lnTo>
                    <a:pt x="168" y="216"/>
                  </a:lnTo>
                  <a:lnTo>
                    <a:pt x="168" y="228"/>
                  </a:lnTo>
                  <a:lnTo>
                    <a:pt x="156" y="252"/>
                  </a:lnTo>
                  <a:lnTo>
                    <a:pt x="150" y="258"/>
                  </a:lnTo>
                  <a:lnTo>
                    <a:pt x="138" y="264"/>
                  </a:lnTo>
                  <a:lnTo>
                    <a:pt x="114" y="264"/>
                  </a:lnTo>
                  <a:lnTo>
                    <a:pt x="90" y="240"/>
                  </a:lnTo>
                  <a:lnTo>
                    <a:pt x="84" y="240"/>
                  </a:lnTo>
                  <a:lnTo>
                    <a:pt x="78" y="246"/>
                  </a:lnTo>
                  <a:lnTo>
                    <a:pt x="66" y="246"/>
                  </a:lnTo>
                  <a:lnTo>
                    <a:pt x="60" y="240"/>
                  </a:lnTo>
                  <a:lnTo>
                    <a:pt x="48" y="240"/>
                  </a:lnTo>
                  <a:lnTo>
                    <a:pt x="42" y="234"/>
                  </a:lnTo>
                  <a:lnTo>
                    <a:pt x="36" y="240"/>
                  </a:lnTo>
                  <a:lnTo>
                    <a:pt x="30" y="252"/>
                  </a:lnTo>
                  <a:lnTo>
                    <a:pt x="30" y="258"/>
                  </a:lnTo>
                  <a:lnTo>
                    <a:pt x="36" y="270"/>
                  </a:lnTo>
                  <a:lnTo>
                    <a:pt x="36" y="294"/>
                  </a:lnTo>
                  <a:lnTo>
                    <a:pt x="42" y="300"/>
                  </a:lnTo>
                  <a:lnTo>
                    <a:pt x="42" y="306"/>
                  </a:lnTo>
                  <a:lnTo>
                    <a:pt x="18" y="312"/>
                  </a:lnTo>
                  <a:lnTo>
                    <a:pt x="30" y="330"/>
                  </a:lnTo>
                  <a:lnTo>
                    <a:pt x="24" y="330"/>
                  </a:lnTo>
                  <a:lnTo>
                    <a:pt x="18" y="336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54"/>
                  </a:lnTo>
                  <a:lnTo>
                    <a:pt x="12" y="366"/>
                  </a:lnTo>
                  <a:lnTo>
                    <a:pt x="12" y="396"/>
                  </a:lnTo>
                  <a:lnTo>
                    <a:pt x="36" y="396"/>
                  </a:lnTo>
                  <a:lnTo>
                    <a:pt x="42" y="402"/>
                  </a:lnTo>
                  <a:lnTo>
                    <a:pt x="42" y="408"/>
                  </a:lnTo>
                  <a:lnTo>
                    <a:pt x="24" y="426"/>
                  </a:lnTo>
                  <a:lnTo>
                    <a:pt x="18" y="438"/>
                  </a:lnTo>
                  <a:lnTo>
                    <a:pt x="30" y="462"/>
                  </a:lnTo>
                  <a:lnTo>
                    <a:pt x="42" y="480"/>
                  </a:lnTo>
                  <a:lnTo>
                    <a:pt x="54" y="504"/>
                  </a:lnTo>
                  <a:lnTo>
                    <a:pt x="60" y="510"/>
                  </a:lnTo>
                  <a:lnTo>
                    <a:pt x="60" y="564"/>
                  </a:lnTo>
                  <a:lnTo>
                    <a:pt x="66" y="570"/>
                  </a:lnTo>
                  <a:lnTo>
                    <a:pt x="72" y="570"/>
                  </a:lnTo>
                  <a:lnTo>
                    <a:pt x="84" y="576"/>
                  </a:lnTo>
                  <a:lnTo>
                    <a:pt x="120" y="576"/>
                  </a:lnTo>
                  <a:lnTo>
                    <a:pt x="126" y="582"/>
                  </a:lnTo>
                  <a:lnTo>
                    <a:pt x="138" y="606"/>
                  </a:lnTo>
                  <a:lnTo>
                    <a:pt x="114" y="654"/>
                  </a:lnTo>
                  <a:lnTo>
                    <a:pt x="108" y="660"/>
                  </a:lnTo>
                  <a:lnTo>
                    <a:pt x="102" y="672"/>
                  </a:lnTo>
                  <a:lnTo>
                    <a:pt x="84" y="690"/>
                  </a:lnTo>
                  <a:lnTo>
                    <a:pt x="84" y="702"/>
                  </a:lnTo>
                  <a:lnTo>
                    <a:pt x="120" y="702"/>
                  </a:lnTo>
                  <a:lnTo>
                    <a:pt x="132" y="708"/>
                  </a:lnTo>
                  <a:lnTo>
                    <a:pt x="150" y="720"/>
                  </a:lnTo>
                  <a:lnTo>
                    <a:pt x="168" y="726"/>
                  </a:lnTo>
                  <a:lnTo>
                    <a:pt x="192" y="738"/>
                  </a:lnTo>
                  <a:lnTo>
                    <a:pt x="210" y="738"/>
                  </a:lnTo>
                  <a:lnTo>
                    <a:pt x="228" y="732"/>
                  </a:lnTo>
                  <a:lnTo>
                    <a:pt x="234" y="732"/>
                  </a:lnTo>
                  <a:lnTo>
                    <a:pt x="240" y="726"/>
                  </a:lnTo>
                  <a:lnTo>
                    <a:pt x="294" y="726"/>
                  </a:lnTo>
                  <a:lnTo>
                    <a:pt x="294" y="732"/>
                  </a:lnTo>
                  <a:lnTo>
                    <a:pt x="318" y="732"/>
                  </a:lnTo>
                  <a:lnTo>
                    <a:pt x="324" y="726"/>
                  </a:lnTo>
                  <a:lnTo>
                    <a:pt x="348" y="726"/>
                  </a:lnTo>
                  <a:lnTo>
                    <a:pt x="366" y="720"/>
                  </a:lnTo>
                  <a:lnTo>
                    <a:pt x="396" y="720"/>
                  </a:lnTo>
                  <a:lnTo>
                    <a:pt x="444" y="696"/>
                  </a:lnTo>
                  <a:lnTo>
                    <a:pt x="450" y="696"/>
                  </a:lnTo>
                  <a:lnTo>
                    <a:pt x="456" y="690"/>
                  </a:lnTo>
                  <a:lnTo>
                    <a:pt x="456" y="660"/>
                  </a:lnTo>
                  <a:lnTo>
                    <a:pt x="450" y="654"/>
                  </a:lnTo>
                  <a:lnTo>
                    <a:pt x="450" y="636"/>
                  </a:lnTo>
                  <a:lnTo>
                    <a:pt x="444" y="624"/>
                  </a:lnTo>
                  <a:lnTo>
                    <a:pt x="444" y="606"/>
                  </a:lnTo>
                  <a:lnTo>
                    <a:pt x="450" y="594"/>
                  </a:lnTo>
                  <a:lnTo>
                    <a:pt x="462" y="588"/>
                  </a:lnTo>
                  <a:lnTo>
                    <a:pt x="468" y="576"/>
                  </a:lnTo>
                  <a:lnTo>
                    <a:pt x="486" y="576"/>
                  </a:lnTo>
                  <a:lnTo>
                    <a:pt x="486" y="588"/>
                  </a:lnTo>
                  <a:lnTo>
                    <a:pt x="528" y="588"/>
                  </a:lnTo>
                  <a:lnTo>
                    <a:pt x="534" y="582"/>
                  </a:lnTo>
                  <a:lnTo>
                    <a:pt x="534" y="576"/>
                  </a:lnTo>
                  <a:lnTo>
                    <a:pt x="528" y="570"/>
                  </a:lnTo>
                  <a:lnTo>
                    <a:pt x="522" y="570"/>
                  </a:lnTo>
                  <a:lnTo>
                    <a:pt x="522" y="564"/>
                  </a:lnTo>
                  <a:lnTo>
                    <a:pt x="528" y="558"/>
                  </a:lnTo>
                  <a:lnTo>
                    <a:pt x="534" y="558"/>
                  </a:lnTo>
                  <a:lnTo>
                    <a:pt x="546" y="552"/>
                  </a:lnTo>
                  <a:lnTo>
                    <a:pt x="552" y="546"/>
                  </a:lnTo>
                  <a:lnTo>
                    <a:pt x="564" y="540"/>
                  </a:lnTo>
                  <a:lnTo>
                    <a:pt x="594" y="540"/>
                  </a:lnTo>
                  <a:lnTo>
                    <a:pt x="594" y="552"/>
                  </a:lnTo>
                  <a:lnTo>
                    <a:pt x="600" y="558"/>
                  </a:lnTo>
                  <a:lnTo>
                    <a:pt x="612" y="558"/>
                  </a:lnTo>
                  <a:lnTo>
                    <a:pt x="624" y="552"/>
                  </a:lnTo>
                  <a:lnTo>
                    <a:pt x="630" y="540"/>
                  </a:lnTo>
                  <a:lnTo>
                    <a:pt x="636" y="534"/>
                  </a:lnTo>
                  <a:lnTo>
                    <a:pt x="636" y="528"/>
                  </a:lnTo>
                  <a:lnTo>
                    <a:pt x="630" y="522"/>
                  </a:lnTo>
                  <a:lnTo>
                    <a:pt x="630" y="510"/>
                  </a:lnTo>
                  <a:lnTo>
                    <a:pt x="624" y="498"/>
                  </a:lnTo>
                  <a:lnTo>
                    <a:pt x="624" y="480"/>
                  </a:lnTo>
                  <a:lnTo>
                    <a:pt x="630" y="474"/>
                  </a:lnTo>
                  <a:lnTo>
                    <a:pt x="636" y="474"/>
                  </a:lnTo>
                  <a:lnTo>
                    <a:pt x="636" y="438"/>
                  </a:lnTo>
                  <a:lnTo>
                    <a:pt x="642" y="432"/>
                  </a:lnTo>
                  <a:lnTo>
                    <a:pt x="660" y="432"/>
                  </a:lnTo>
                  <a:lnTo>
                    <a:pt x="690" y="414"/>
                  </a:lnTo>
                  <a:lnTo>
                    <a:pt x="684" y="414"/>
                  </a:lnTo>
                  <a:lnTo>
                    <a:pt x="672" y="408"/>
                  </a:lnTo>
                  <a:lnTo>
                    <a:pt x="672" y="402"/>
                  </a:lnTo>
                  <a:lnTo>
                    <a:pt x="666" y="396"/>
                  </a:lnTo>
                  <a:lnTo>
                    <a:pt x="666" y="390"/>
                  </a:lnTo>
                  <a:lnTo>
                    <a:pt x="654" y="384"/>
                  </a:lnTo>
                  <a:lnTo>
                    <a:pt x="642" y="372"/>
                  </a:lnTo>
                  <a:lnTo>
                    <a:pt x="642" y="360"/>
                  </a:lnTo>
                  <a:lnTo>
                    <a:pt x="660" y="360"/>
                  </a:lnTo>
                  <a:lnTo>
                    <a:pt x="666" y="366"/>
                  </a:lnTo>
                  <a:lnTo>
                    <a:pt x="684" y="372"/>
                  </a:lnTo>
                  <a:lnTo>
                    <a:pt x="690" y="372"/>
                  </a:lnTo>
                  <a:lnTo>
                    <a:pt x="696" y="366"/>
                  </a:lnTo>
                  <a:lnTo>
                    <a:pt x="714" y="366"/>
                  </a:lnTo>
                  <a:lnTo>
                    <a:pt x="714" y="336"/>
                  </a:lnTo>
                  <a:lnTo>
                    <a:pt x="708" y="330"/>
                  </a:lnTo>
                  <a:lnTo>
                    <a:pt x="708" y="318"/>
                  </a:lnTo>
                  <a:lnTo>
                    <a:pt x="714" y="306"/>
                  </a:lnTo>
                  <a:lnTo>
                    <a:pt x="738" y="282"/>
                  </a:lnTo>
                  <a:lnTo>
                    <a:pt x="738" y="276"/>
                  </a:lnTo>
                  <a:lnTo>
                    <a:pt x="732" y="264"/>
                  </a:lnTo>
                  <a:lnTo>
                    <a:pt x="726" y="258"/>
                  </a:lnTo>
                  <a:lnTo>
                    <a:pt x="726" y="228"/>
                  </a:lnTo>
                  <a:lnTo>
                    <a:pt x="696" y="198"/>
                  </a:lnTo>
                  <a:lnTo>
                    <a:pt x="696" y="192"/>
                  </a:lnTo>
                  <a:lnTo>
                    <a:pt x="702" y="186"/>
                  </a:lnTo>
                  <a:lnTo>
                    <a:pt x="708" y="174"/>
                  </a:lnTo>
                  <a:lnTo>
                    <a:pt x="714" y="168"/>
                  </a:lnTo>
                  <a:lnTo>
                    <a:pt x="738" y="156"/>
                  </a:lnTo>
                  <a:lnTo>
                    <a:pt x="744" y="150"/>
                  </a:lnTo>
                  <a:lnTo>
                    <a:pt x="768" y="138"/>
                  </a:lnTo>
                  <a:lnTo>
                    <a:pt x="774" y="138"/>
                  </a:lnTo>
                  <a:lnTo>
                    <a:pt x="780" y="132"/>
                  </a:lnTo>
                  <a:lnTo>
                    <a:pt x="822" y="132"/>
                  </a:lnTo>
                  <a:lnTo>
                    <a:pt x="828" y="126"/>
                  </a:lnTo>
                  <a:lnTo>
                    <a:pt x="852" y="126"/>
                  </a:lnTo>
                  <a:lnTo>
                    <a:pt x="864" y="132"/>
                  </a:lnTo>
                  <a:lnTo>
                    <a:pt x="876" y="132"/>
                  </a:lnTo>
                  <a:lnTo>
                    <a:pt x="882" y="126"/>
                  </a:lnTo>
                  <a:lnTo>
                    <a:pt x="894" y="126"/>
                  </a:lnTo>
                  <a:lnTo>
                    <a:pt x="900" y="120"/>
                  </a:lnTo>
                  <a:lnTo>
                    <a:pt x="894" y="114"/>
                  </a:lnTo>
                  <a:lnTo>
                    <a:pt x="894" y="1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02" name="Kyrgyzstan" descr="© INSCALE GmbH, 05.05.2010&#10;http://www.presentationload.com/">
              <a:extLst>
                <a:ext uri="{FF2B5EF4-FFF2-40B4-BE49-F238E27FC236}">
                  <a16:creationId xmlns:a16="http://schemas.microsoft.com/office/drawing/2014/main" id="{0CA3E92B-703E-CD46-BD35-FD317FC719CB}"/>
                </a:ext>
              </a:extLst>
            </p:cNvPr>
            <p:cNvSpPr>
              <a:spLocks/>
            </p:cNvSpPr>
            <p:nvPr/>
          </p:nvSpPr>
          <p:spPr bwMode="gray">
            <a:xfrm>
              <a:off x="5980144" y="1900644"/>
              <a:ext cx="254967" cy="118590"/>
            </a:xfrm>
            <a:custGeom>
              <a:avLst/>
              <a:gdLst>
                <a:gd name="T0" fmla="*/ 2147483647 w 672"/>
                <a:gd name="T1" fmla="*/ 2147483647 h 312"/>
                <a:gd name="T2" fmla="*/ 2147483647 w 672"/>
                <a:gd name="T3" fmla="*/ 2147483647 h 312"/>
                <a:gd name="T4" fmla="*/ 2147483647 w 672"/>
                <a:gd name="T5" fmla="*/ 2147483647 h 312"/>
                <a:gd name="T6" fmla="*/ 2147483647 w 672"/>
                <a:gd name="T7" fmla="*/ 2147483647 h 312"/>
                <a:gd name="T8" fmla="*/ 2147483647 w 672"/>
                <a:gd name="T9" fmla="*/ 2147483647 h 312"/>
                <a:gd name="T10" fmla="*/ 2147483647 w 672"/>
                <a:gd name="T11" fmla="*/ 2147483647 h 312"/>
                <a:gd name="T12" fmla="*/ 2147483647 w 672"/>
                <a:gd name="T13" fmla="*/ 2147483647 h 312"/>
                <a:gd name="T14" fmla="*/ 2147483647 w 672"/>
                <a:gd name="T15" fmla="*/ 2147483647 h 312"/>
                <a:gd name="T16" fmla="*/ 2147483647 w 672"/>
                <a:gd name="T17" fmla="*/ 2147483647 h 312"/>
                <a:gd name="T18" fmla="*/ 2147483647 w 672"/>
                <a:gd name="T19" fmla="*/ 2147483647 h 312"/>
                <a:gd name="T20" fmla="*/ 2147483647 w 672"/>
                <a:gd name="T21" fmla="*/ 2147483647 h 312"/>
                <a:gd name="T22" fmla="*/ 2147483647 w 672"/>
                <a:gd name="T23" fmla="*/ 2147483647 h 312"/>
                <a:gd name="T24" fmla="*/ 0 w 672"/>
                <a:gd name="T25" fmla="*/ 2147483647 h 312"/>
                <a:gd name="T26" fmla="*/ 2147483647 w 672"/>
                <a:gd name="T27" fmla="*/ 2147483647 h 312"/>
                <a:gd name="T28" fmla="*/ 2147483647 w 672"/>
                <a:gd name="T29" fmla="*/ 2147483647 h 312"/>
                <a:gd name="T30" fmla="*/ 2147483647 w 672"/>
                <a:gd name="T31" fmla="*/ 2147483647 h 312"/>
                <a:gd name="T32" fmla="*/ 2147483647 w 672"/>
                <a:gd name="T33" fmla="*/ 2147483647 h 312"/>
                <a:gd name="T34" fmla="*/ 2147483647 w 672"/>
                <a:gd name="T35" fmla="*/ 2147483647 h 312"/>
                <a:gd name="T36" fmla="*/ 2147483647 w 672"/>
                <a:gd name="T37" fmla="*/ 2147483647 h 312"/>
                <a:gd name="T38" fmla="*/ 2147483647 w 672"/>
                <a:gd name="T39" fmla="*/ 2147483647 h 312"/>
                <a:gd name="T40" fmla="*/ 2147483647 w 672"/>
                <a:gd name="T41" fmla="*/ 2147483647 h 312"/>
                <a:gd name="T42" fmla="*/ 2147483647 w 672"/>
                <a:gd name="T43" fmla="*/ 2147483647 h 312"/>
                <a:gd name="T44" fmla="*/ 2147483647 w 672"/>
                <a:gd name="T45" fmla="*/ 2147483647 h 312"/>
                <a:gd name="T46" fmla="*/ 2147483647 w 672"/>
                <a:gd name="T47" fmla="*/ 2147483647 h 312"/>
                <a:gd name="T48" fmla="*/ 2147483647 w 672"/>
                <a:gd name="T49" fmla="*/ 2147483647 h 312"/>
                <a:gd name="T50" fmla="*/ 2147483647 w 672"/>
                <a:gd name="T51" fmla="*/ 2147483647 h 312"/>
                <a:gd name="T52" fmla="*/ 2147483647 w 672"/>
                <a:gd name="T53" fmla="*/ 2147483647 h 312"/>
                <a:gd name="T54" fmla="*/ 2147483647 w 672"/>
                <a:gd name="T55" fmla="*/ 2147483647 h 312"/>
                <a:gd name="T56" fmla="*/ 2147483647 w 672"/>
                <a:gd name="T57" fmla="*/ 2147483647 h 312"/>
                <a:gd name="T58" fmla="*/ 2147483647 w 672"/>
                <a:gd name="T59" fmla="*/ 2147483647 h 312"/>
                <a:gd name="T60" fmla="*/ 2147483647 w 672"/>
                <a:gd name="T61" fmla="*/ 2147483647 h 312"/>
                <a:gd name="T62" fmla="*/ 2147483647 w 672"/>
                <a:gd name="T63" fmla="*/ 2147483647 h 312"/>
                <a:gd name="T64" fmla="*/ 2147483647 w 672"/>
                <a:gd name="T65" fmla="*/ 2147483647 h 312"/>
                <a:gd name="T66" fmla="*/ 2147483647 w 672"/>
                <a:gd name="T67" fmla="*/ 2147483647 h 312"/>
                <a:gd name="T68" fmla="*/ 2147483647 w 672"/>
                <a:gd name="T69" fmla="*/ 2147483647 h 312"/>
                <a:gd name="T70" fmla="*/ 2147483647 w 672"/>
                <a:gd name="T71" fmla="*/ 2147483647 h 312"/>
                <a:gd name="T72" fmla="*/ 2147483647 w 672"/>
                <a:gd name="T73" fmla="*/ 2147483647 h 312"/>
                <a:gd name="T74" fmla="*/ 2147483647 w 672"/>
                <a:gd name="T75" fmla="*/ 2147483647 h 312"/>
                <a:gd name="T76" fmla="*/ 2147483647 w 672"/>
                <a:gd name="T77" fmla="*/ 0 h 312"/>
                <a:gd name="T78" fmla="*/ 2147483647 w 672"/>
                <a:gd name="T79" fmla="*/ 2147483647 h 312"/>
                <a:gd name="T80" fmla="*/ 2147483647 w 672"/>
                <a:gd name="T81" fmla="*/ 2147483647 h 312"/>
                <a:gd name="T82" fmla="*/ 2147483647 w 672"/>
                <a:gd name="T83" fmla="*/ 2147483647 h 312"/>
                <a:gd name="T84" fmla="*/ 2147483647 w 672"/>
                <a:gd name="T85" fmla="*/ 2147483647 h 312"/>
                <a:gd name="T86" fmla="*/ 2147483647 w 672"/>
                <a:gd name="T87" fmla="*/ 2147483647 h 312"/>
                <a:gd name="T88" fmla="*/ 2147483647 w 672"/>
                <a:gd name="T89" fmla="*/ 2147483647 h 31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2"/>
                <a:gd name="T136" fmla="*/ 0 h 312"/>
                <a:gd name="T137" fmla="*/ 672 w 672"/>
                <a:gd name="T138" fmla="*/ 312 h 31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2" h="312">
                  <a:moveTo>
                    <a:pt x="36" y="132"/>
                  </a:moveTo>
                  <a:lnTo>
                    <a:pt x="66" y="144"/>
                  </a:lnTo>
                  <a:lnTo>
                    <a:pt x="78" y="156"/>
                  </a:lnTo>
                  <a:lnTo>
                    <a:pt x="114" y="156"/>
                  </a:lnTo>
                  <a:lnTo>
                    <a:pt x="114" y="144"/>
                  </a:lnTo>
                  <a:lnTo>
                    <a:pt x="126" y="144"/>
                  </a:lnTo>
                  <a:lnTo>
                    <a:pt x="126" y="132"/>
                  </a:lnTo>
                  <a:lnTo>
                    <a:pt x="144" y="156"/>
                  </a:lnTo>
                  <a:lnTo>
                    <a:pt x="162" y="156"/>
                  </a:lnTo>
                  <a:lnTo>
                    <a:pt x="168" y="174"/>
                  </a:lnTo>
                  <a:lnTo>
                    <a:pt x="192" y="174"/>
                  </a:lnTo>
                  <a:lnTo>
                    <a:pt x="198" y="186"/>
                  </a:lnTo>
                  <a:lnTo>
                    <a:pt x="204" y="186"/>
                  </a:lnTo>
                  <a:lnTo>
                    <a:pt x="216" y="180"/>
                  </a:lnTo>
                  <a:lnTo>
                    <a:pt x="228" y="180"/>
                  </a:lnTo>
                  <a:lnTo>
                    <a:pt x="228" y="192"/>
                  </a:lnTo>
                  <a:lnTo>
                    <a:pt x="216" y="204"/>
                  </a:lnTo>
                  <a:lnTo>
                    <a:pt x="204" y="210"/>
                  </a:lnTo>
                  <a:lnTo>
                    <a:pt x="192" y="210"/>
                  </a:lnTo>
                  <a:lnTo>
                    <a:pt x="192" y="216"/>
                  </a:lnTo>
                  <a:lnTo>
                    <a:pt x="174" y="222"/>
                  </a:lnTo>
                  <a:lnTo>
                    <a:pt x="156" y="240"/>
                  </a:lnTo>
                  <a:lnTo>
                    <a:pt x="150" y="240"/>
                  </a:lnTo>
                  <a:lnTo>
                    <a:pt x="144" y="234"/>
                  </a:lnTo>
                  <a:lnTo>
                    <a:pt x="138" y="234"/>
                  </a:lnTo>
                  <a:lnTo>
                    <a:pt x="132" y="228"/>
                  </a:lnTo>
                  <a:lnTo>
                    <a:pt x="114" y="228"/>
                  </a:lnTo>
                  <a:lnTo>
                    <a:pt x="102" y="234"/>
                  </a:lnTo>
                  <a:lnTo>
                    <a:pt x="96" y="234"/>
                  </a:lnTo>
                  <a:lnTo>
                    <a:pt x="96" y="246"/>
                  </a:lnTo>
                  <a:lnTo>
                    <a:pt x="90" y="252"/>
                  </a:lnTo>
                  <a:lnTo>
                    <a:pt x="84" y="252"/>
                  </a:lnTo>
                  <a:lnTo>
                    <a:pt x="72" y="246"/>
                  </a:lnTo>
                  <a:lnTo>
                    <a:pt x="36" y="234"/>
                  </a:lnTo>
                  <a:lnTo>
                    <a:pt x="24" y="234"/>
                  </a:lnTo>
                  <a:lnTo>
                    <a:pt x="18" y="240"/>
                  </a:lnTo>
                  <a:lnTo>
                    <a:pt x="18" y="252"/>
                  </a:lnTo>
                  <a:lnTo>
                    <a:pt x="12" y="258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6" y="282"/>
                  </a:lnTo>
                  <a:lnTo>
                    <a:pt x="6" y="288"/>
                  </a:lnTo>
                  <a:lnTo>
                    <a:pt x="12" y="294"/>
                  </a:lnTo>
                  <a:lnTo>
                    <a:pt x="24" y="288"/>
                  </a:lnTo>
                  <a:lnTo>
                    <a:pt x="36" y="288"/>
                  </a:lnTo>
                  <a:lnTo>
                    <a:pt x="42" y="282"/>
                  </a:lnTo>
                  <a:lnTo>
                    <a:pt x="60" y="282"/>
                  </a:lnTo>
                  <a:lnTo>
                    <a:pt x="72" y="288"/>
                  </a:lnTo>
                  <a:lnTo>
                    <a:pt x="96" y="288"/>
                  </a:lnTo>
                  <a:lnTo>
                    <a:pt x="108" y="300"/>
                  </a:lnTo>
                  <a:lnTo>
                    <a:pt x="126" y="300"/>
                  </a:lnTo>
                  <a:lnTo>
                    <a:pt x="132" y="294"/>
                  </a:lnTo>
                  <a:lnTo>
                    <a:pt x="144" y="288"/>
                  </a:lnTo>
                  <a:lnTo>
                    <a:pt x="150" y="282"/>
                  </a:lnTo>
                  <a:lnTo>
                    <a:pt x="180" y="312"/>
                  </a:lnTo>
                  <a:lnTo>
                    <a:pt x="192" y="306"/>
                  </a:lnTo>
                  <a:lnTo>
                    <a:pt x="198" y="306"/>
                  </a:lnTo>
                  <a:lnTo>
                    <a:pt x="198" y="312"/>
                  </a:lnTo>
                  <a:lnTo>
                    <a:pt x="210" y="312"/>
                  </a:lnTo>
                  <a:lnTo>
                    <a:pt x="222" y="306"/>
                  </a:lnTo>
                  <a:lnTo>
                    <a:pt x="228" y="300"/>
                  </a:lnTo>
                  <a:lnTo>
                    <a:pt x="270" y="300"/>
                  </a:lnTo>
                  <a:lnTo>
                    <a:pt x="282" y="288"/>
                  </a:lnTo>
                  <a:lnTo>
                    <a:pt x="300" y="294"/>
                  </a:lnTo>
                  <a:lnTo>
                    <a:pt x="318" y="294"/>
                  </a:lnTo>
                  <a:lnTo>
                    <a:pt x="318" y="282"/>
                  </a:lnTo>
                  <a:lnTo>
                    <a:pt x="312" y="270"/>
                  </a:lnTo>
                  <a:lnTo>
                    <a:pt x="300" y="264"/>
                  </a:lnTo>
                  <a:lnTo>
                    <a:pt x="300" y="258"/>
                  </a:lnTo>
                  <a:lnTo>
                    <a:pt x="306" y="252"/>
                  </a:lnTo>
                  <a:lnTo>
                    <a:pt x="318" y="246"/>
                  </a:lnTo>
                  <a:lnTo>
                    <a:pt x="330" y="246"/>
                  </a:lnTo>
                  <a:lnTo>
                    <a:pt x="336" y="240"/>
                  </a:lnTo>
                  <a:lnTo>
                    <a:pt x="348" y="234"/>
                  </a:lnTo>
                  <a:lnTo>
                    <a:pt x="348" y="216"/>
                  </a:lnTo>
                  <a:lnTo>
                    <a:pt x="372" y="216"/>
                  </a:lnTo>
                  <a:lnTo>
                    <a:pt x="384" y="204"/>
                  </a:lnTo>
                  <a:lnTo>
                    <a:pt x="396" y="204"/>
                  </a:lnTo>
                  <a:lnTo>
                    <a:pt x="402" y="210"/>
                  </a:lnTo>
                  <a:lnTo>
                    <a:pt x="408" y="222"/>
                  </a:lnTo>
                  <a:lnTo>
                    <a:pt x="414" y="228"/>
                  </a:lnTo>
                  <a:lnTo>
                    <a:pt x="426" y="222"/>
                  </a:lnTo>
                  <a:lnTo>
                    <a:pt x="456" y="228"/>
                  </a:lnTo>
                  <a:lnTo>
                    <a:pt x="462" y="222"/>
                  </a:lnTo>
                  <a:lnTo>
                    <a:pt x="462" y="198"/>
                  </a:lnTo>
                  <a:lnTo>
                    <a:pt x="468" y="186"/>
                  </a:lnTo>
                  <a:lnTo>
                    <a:pt x="486" y="168"/>
                  </a:lnTo>
                  <a:lnTo>
                    <a:pt x="516" y="168"/>
                  </a:lnTo>
                  <a:lnTo>
                    <a:pt x="534" y="174"/>
                  </a:lnTo>
                  <a:lnTo>
                    <a:pt x="552" y="174"/>
                  </a:lnTo>
                  <a:lnTo>
                    <a:pt x="558" y="168"/>
                  </a:lnTo>
                  <a:lnTo>
                    <a:pt x="564" y="156"/>
                  </a:lnTo>
                  <a:lnTo>
                    <a:pt x="564" y="138"/>
                  </a:lnTo>
                  <a:lnTo>
                    <a:pt x="570" y="132"/>
                  </a:lnTo>
                  <a:lnTo>
                    <a:pt x="582" y="126"/>
                  </a:lnTo>
                  <a:lnTo>
                    <a:pt x="594" y="114"/>
                  </a:lnTo>
                  <a:lnTo>
                    <a:pt x="642" y="96"/>
                  </a:lnTo>
                  <a:lnTo>
                    <a:pt x="666" y="96"/>
                  </a:lnTo>
                  <a:lnTo>
                    <a:pt x="672" y="90"/>
                  </a:lnTo>
                  <a:lnTo>
                    <a:pt x="672" y="78"/>
                  </a:lnTo>
                  <a:lnTo>
                    <a:pt x="660" y="66"/>
                  </a:lnTo>
                  <a:lnTo>
                    <a:pt x="642" y="60"/>
                  </a:lnTo>
                  <a:lnTo>
                    <a:pt x="600" y="60"/>
                  </a:lnTo>
                  <a:lnTo>
                    <a:pt x="576" y="30"/>
                  </a:lnTo>
                  <a:lnTo>
                    <a:pt x="558" y="30"/>
                  </a:lnTo>
                  <a:lnTo>
                    <a:pt x="546" y="18"/>
                  </a:lnTo>
                  <a:lnTo>
                    <a:pt x="498" y="24"/>
                  </a:lnTo>
                  <a:lnTo>
                    <a:pt x="486" y="24"/>
                  </a:lnTo>
                  <a:lnTo>
                    <a:pt x="474" y="18"/>
                  </a:lnTo>
                  <a:lnTo>
                    <a:pt x="354" y="18"/>
                  </a:lnTo>
                  <a:lnTo>
                    <a:pt x="336" y="24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282" y="18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22" y="0"/>
                  </a:lnTo>
                  <a:lnTo>
                    <a:pt x="216" y="6"/>
                  </a:lnTo>
                  <a:lnTo>
                    <a:pt x="216" y="36"/>
                  </a:lnTo>
                  <a:lnTo>
                    <a:pt x="222" y="48"/>
                  </a:lnTo>
                  <a:lnTo>
                    <a:pt x="222" y="60"/>
                  </a:lnTo>
                  <a:lnTo>
                    <a:pt x="204" y="54"/>
                  </a:lnTo>
                  <a:lnTo>
                    <a:pt x="174" y="54"/>
                  </a:lnTo>
                  <a:lnTo>
                    <a:pt x="138" y="36"/>
                  </a:lnTo>
                  <a:lnTo>
                    <a:pt x="120" y="30"/>
                  </a:lnTo>
                  <a:lnTo>
                    <a:pt x="108" y="24"/>
                  </a:lnTo>
                  <a:lnTo>
                    <a:pt x="78" y="24"/>
                  </a:lnTo>
                  <a:lnTo>
                    <a:pt x="60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72" y="72"/>
                  </a:lnTo>
                  <a:lnTo>
                    <a:pt x="78" y="78"/>
                  </a:lnTo>
                  <a:lnTo>
                    <a:pt x="84" y="78"/>
                  </a:lnTo>
                  <a:lnTo>
                    <a:pt x="84" y="84"/>
                  </a:lnTo>
                  <a:lnTo>
                    <a:pt x="36" y="13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</p:grpSp>
      <p:pic>
        <p:nvPicPr>
          <p:cNvPr id="503" name="Picture 2" descr="Icon&#10;&#10;Description automatically generated">
            <a:extLst>
              <a:ext uri="{FF2B5EF4-FFF2-40B4-BE49-F238E27FC236}">
                <a16:creationId xmlns:a16="http://schemas.microsoft.com/office/drawing/2014/main" id="{482F9211-89F1-251F-3B79-C7803D38F4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1162" y="1928846"/>
            <a:ext cx="227542" cy="296334"/>
          </a:xfrm>
          <a:prstGeom prst="rect">
            <a:avLst/>
          </a:prstGeom>
        </p:spPr>
      </p:pic>
      <p:pic>
        <p:nvPicPr>
          <p:cNvPr id="504" name="Picture 5">
            <a:extLst>
              <a:ext uri="{FF2B5EF4-FFF2-40B4-BE49-F238E27FC236}">
                <a16:creationId xmlns:a16="http://schemas.microsoft.com/office/drawing/2014/main" id="{49CF87B6-0CC7-B89C-D23B-AB2B47AE88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57192" y="3977302"/>
            <a:ext cx="1504950" cy="609600"/>
          </a:xfrm>
          <a:prstGeom prst="rect">
            <a:avLst/>
          </a:prstGeom>
        </p:spPr>
      </p:pic>
      <p:grpSp>
        <p:nvGrpSpPr>
          <p:cNvPr id="505" name="Group 504">
            <a:extLst>
              <a:ext uri="{FF2B5EF4-FFF2-40B4-BE49-F238E27FC236}">
                <a16:creationId xmlns:a16="http://schemas.microsoft.com/office/drawing/2014/main" id="{5C21C854-B566-B631-1748-CDC181B0C0B7}"/>
              </a:ext>
            </a:extLst>
          </p:cNvPr>
          <p:cNvGrpSpPr/>
          <p:nvPr userDrawn="1"/>
        </p:nvGrpSpPr>
        <p:grpSpPr>
          <a:xfrm>
            <a:off x="9567333" y="921313"/>
            <a:ext cx="2040467" cy="970353"/>
            <a:chOff x="9567333" y="753533"/>
            <a:chExt cx="2040467" cy="970353"/>
          </a:xfrm>
        </p:grpSpPr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E128ED25-E0D1-815D-1C7A-54E90353B541}"/>
                </a:ext>
              </a:extLst>
            </p:cNvPr>
            <p:cNvSpPr txBox="1"/>
            <p:nvPr/>
          </p:nvSpPr>
          <p:spPr>
            <a:xfrm>
              <a:off x="9567333" y="753533"/>
              <a:ext cx="2040467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100" b="1">
                  <a:solidFill>
                    <a:srgbClr val="C00000"/>
                  </a:solidFill>
                </a:rPr>
                <a:t>Nordics, Europe and Baltics</a:t>
              </a:r>
              <a:endParaRPr lang="en-US" sz="1100" b="1">
                <a:solidFill>
                  <a:srgbClr val="C00000"/>
                </a:solidFill>
              </a:endParaRPr>
            </a:p>
          </p:txBody>
        </p:sp>
        <p:sp>
          <p:nvSpPr>
            <p:cNvPr id="507" name="TextBox 506">
              <a:extLst>
                <a:ext uri="{FF2B5EF4-FFF2-40B4-BE49-F238E27FC236}">
                  <a16:creationId xmlns:a16="http://schemas.microsoft.com/office/drawing/2014/main" id="{B35E0BAC-83C8-7CAB-A8C7-C53B03E07F92}"/>
                </a:ext>
              </a:extLst>
            </p:cNvPr>
            <p:cNvSpPr txBox="1"/>
            <p:nvPr/>
          </p:nvSpPr>
          <p:spPr>
            <a:xfrm>
              <a:off x="9567333" y="1016000"/>
              <a:ext cx="1134534" cy="70788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Estonia</a:t>
              </a:r>
              <a:endParaRPr lang="en-US" b="1"/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Iceland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Latvia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Lithuania</a:t>
              </a:r>
            </a:p>
          </p:txBody>
        </p:sp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CD8F3DBA-6C27-D7D3-6E03-2705FD2480CE}"/>
                </a:ext>
              </a:extLst>
            </p:cNvPr>
            <p:cNvSpPr txBox="1"/>
            <p:nvPr/>
          </p:nvSpPr>
          <p:spPr>
            <a:xfrm>
              <a:off x="10346266" y="1016000"/>
              <a:ext cx="1134534" cy="55399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Malta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CEE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Ukraine</a:t>
              </a:r>
            </a:p>
          </p:txBody>
        </p:sp>
      </p:grpSp>
      <p:grpSp>
        <p:nvGrpSpPr>
          <p:cNvPr id="509" name="Group 508">
            <a:extLst>
              <a:ext uri="{FF2B5EF4-FFF2-40B4-BE49-F238E27FC236}">
                <a16:creationId xmlns:a16="http://schemas.microsoft.com/office/drawing/2014/main" id="{55ECA856-98C1-00EA-936A-9262CBDEEE82}"/>
              </a:ext>
            </a:extLst>
          </p:cNvPr>
          <p:cNvGrpSpPr/>
          <p:nvPr userDrawn="1"/>
        </p:nvGrpSpPr>
        <p:grpSpPr>
          <a:xfrm>
            <a:off x="5249333" y="5273179"/>
            <a:ext cx="6443133" cy="1278131"/>
            <a:chOff x="5249333" y="5105399"/>
            <a:chExt cx="6443133" cy="1278131"/>
          </a:xfrm>
        </p:grpSpPr>
        <p:sp>
          <p:nvSpPr>
            <p:cNvPr id="510" name="TextBox 509">
              <a:extLst>
                <a:ext uri="{FF2B5EF4-FFF2-40B4-BE49-F238E27FC236}">
                  <a16:creationId xmlns:a16="http://schemas.microsoft.com/office/drawing/2014/main" id="{99B39D19-650B-D231-2AAC-67A21B22DB6D}"/>
                </a:ext>
              </a:extLst>
            </p:cNvPr>
            <p:cNvSpPr txBox="1"/>
            <p:nvPr/>
          </p:nvSpPr>
          <p:spPr>
            <a:xfrm>
              <a:off x="5249333" y="5105400"/>
              <a:ext cx="880534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100" b="1">
                  <a:solidFill>
                    <a:srgbClr val="C00000"/>
                  </a:solidFill>
                </a:rPr>
                <a:t>Africa</a:t>
              </a:r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11" name="TextBox 510">
              <a:extLst>
                <a:ext uri="{FF2B5EF4-FFF2-40B4-BE49-F238E27FC236}">
                  <a16:creationId xmlns:a16="http://schemas.microsoft.com/office/drawing/2014/main" id="{513389DF-B1F4-E0CE-292E-392533E88E17}"/>
                </a:ext>
              </a:extLst>
            </p:cNvPr>
            <p:cNvSpPr txBox="1"/>
            <p:nvPr/>
          </p:nvSpPr>
          <p:spPr>
            <a:xfrm>
              <a:off x="5249333" y="5367867"/>
              <a:ext cx="1219201" cy="101566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Benin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Guinea Bissau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Burkina Faso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Ivory Coast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Mali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Morocco</a:t>
              </a:r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B47E00D7-E3A9-3773-0F67-6872AC38C20C}"/>
                </a:ext>
              </a:extLst>
            </p:cNvPr>
            <p:cNvSpPr txBox="1"/>
            <p:nvPr/>
          </p:nvSpPr>
          <p:spPr>
            <a:xfrm>
              <a:off x="6417733" y="5367867"/>
              <a:ext cx="1219201" cy="101566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Benin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Guinea Bissau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Burkina Faso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Ivory Coast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Mali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Morocco</a:t>
              </a:r>
            </a:p>
          </p:txBody>
        </p:sp>
        <p:sp>
          <p:nvSpPr>
            <p:cNvPr id="513" name="TextBox 512">
              <a:extLst>
                <a:ext uri="{FF2B5EF4-FFF2-40B4-BE49-F238E27FC236}">
                  <a16:creationId xmlns:a16="http://schemas.microsoft.com/office/drawing/2014/main" id="{F53B487C-FF01-F3C8-08B9-66DE5C73F102}"/>
                </a:ext>
              </a:extLst>
            </p:cNvPr>
            <p:cNvSpPr txBox="1"/>
            <p:nvPr/>
          </p:nvSpPr>
          <p:spPr>
            <a:xfrm>
              <a:off x="7992533" y="5105399"/>
              <a:ext cx="1397001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100" b="1">
                  <a:solidFill>
                    <a:srgbClr val="C00000"/>
                  </a:solidFill>
                </a:rPr>
                <a:t>Minority Interest</a:t>
              </a:r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14" name="TextBox 513">
              <a:extLst>
                <a:ext uri="{FF2B5EF4-FFF2-40B4-BE49-F238E27FC236}">
                  <a16:creationId xmlns:a16="http://schemas.microsoft.com/office/drawing/2014/main" id="{0B18DE32-9DC1-F694-2FC4-D1371D356FFB}"/>
                </a:ext>
              </a:extLst>
            </p:cNvPr>
            <p:cNvSpPr txBox="1"/>
            <p:nvPr/>
          </p:nvSpPr>
          <p:spPr>
            <a:xfrm>
              <a:off x="7992533" y="5367866"/>
              <a:ext cx="1219201" cy="55399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buFont typeface="Arial"/>
                <a:buChar char="•"/>
              </a:pPr>
              <a:r>
                <a:rPr lang="en-GB" sz="1000" b="1" err="1">
                  <a:solidFill>
                    <a:srgbClr val="646464"/>
                  </a:solidFill>
                </a:rPr>
                <a:t>Kazahstan</a:t>
              </a:r>
              <a:endParaRPr lang="en-GB" sz="1000" b="1">
                <a:solidFill>
                  <a:srgbClr val="646464"/>
                </a:solidFill>
              </a:endParaRP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Kyrgyzstan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Georgia</a:t>
              </a:r>
            </a:p>
          </p:txBody>
        </p: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C199EFCF-CAE4-AE01-BF46-2D6CF847E3F5}"/>
                </a:ext>
              </a:extLst>
            </p:cNvPr>
            <p:cNvSpPr txBox="1"/>
            <p:nvPr/>
          </p:nvSpPr>
          <p:spPr>
            <a:xfrm>
              <a:off x="9584266" y="5105399"/>
              <a:ext cx="1397001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100" b="1">
                  <a:solidFill>
                    <a:srgbClr val="C00000"/>
                  </a:solidFill>
                </a:rPr>
                <a:t>Key Partnerships</a:t>
              </a:r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16" name="TextBox 515">
              <a:extLst>
                <a:ext uri="{FF2B5EF4-FFF2-40B4-BE49-F238E27FC236}">
                  <a16:creationId xmlns:a16="http://schemas.microsoft.com/office/drawing/2014/main" id="{28A2FD32-ED4C-9CF5-1E75-74F4D8BD5C2B}"/>
                </a:ext>
              </a:extLst>
            </p:cNvPr>
            <p:cNvSpPr txBox="1"/>
            <p:nvPr/>
          </p:nvSpPr>
          <p:spPr>
            <a:xfrm>
              <a:off x="9567333" y="5367866"/>
              <a:ext cx="2125133" cy="98488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Oman</a:t>
              </a:r>
              <a:endParaRPr lang="en-GB" b="1"/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Sri Lanka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Iraq</a:t>
              </a:r>
            </a:p>
            <a:p>
              <a:pPr marL="171450" indent="-171450">
                <a:buFont typeface="Arial"/>
                <a:buChar char="•"/>
              </a:pPr>
              <a:r>
                <a:rPr lang="en-GB" sz="1000" b="1">
                  <a:solidFill>
                    <a:srgbClr val="646464"/>
                  </a:solidFill>
                </a:rPr>
                <a:t>Indonesia</a:t>
              </a:r>
            </a:p>
            <a:p>
              <a:pPr marL="171450" indent="-171450">
                <a:buFont typeface="Arial"/>
                <a:buChar char="•"/>
              </a:pPr>
              <a:endParaRPr lang="en-GB" sz="1000" b="1">
                <a:solidFill>
                  <a:srgbClr val="646464"/>
                </a:solidFill>
              </a:endParaRPr>
            </a:p>
            <a:p>
              <a:r>
                <a:rPr lang="en-GB" sz="800" i="1">
                  <a:solidFill>
                    <a:srgbClr val="646464"/>
                  </a:solidFill>
                </a:rPr>
                <a:t>      (9 Other Credit Bureaus supported)</a:t>
              </a:r>
            </a:p>
          </p:txBody>
        </p:sp>
      </p:grpSp>
      <p:sp>
        <p:nvSpPr>
          <p:cNvPr id="517" name="Rectangle: Rounded Corners 516">
            <a:extLst>
              <a:ext uri="{FF2B5EF4-FFF2-40B4-BE49-F238E27FC236}">
                <a16:creationId xmlns:a16="http://schemas.microsoft.com/office/drawing/2014/main" id="{36938137-04D7-BA8B-7D56-34DDB7927D3B}"/>
              </a:ext>
            </a:extLst>
          </p:cNvPr>
          <p:cNvSpPr/>
          <p:nvPr userDrawn="1"/>
        </p:nvSpPr>
        <p:spPr>
          <a:xfrm>
            <a:off x="742831" y="3980063"/>
            <a:ext cx="3428999" cy="2463801"/>
          </a:xfrm>
          <a:prstGeom prst="roundRect">
            <a:avLst/>
          </a:prstGeom>
          <a:solidFill>
            <a:srgbClr val="FFFFFF">
              <a:alpha val="50000"/>
            </a:srgbClr>
          </a:solidFill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/>
              <a:buChar char="•"/>
            </a:pPr>
            <a:r>
              <a:rPr lang="en-GB" sz="1000">
                <a:solidFill>
                  <a:schemeClr val="tx1"/>
                </a:solidFill>
              </a:rPr>
              <a:t>The Business has 20+years of experience and has established more than 30 credit bureaus in mature and emerging markets.</a:t>
            </a:r>
            <a:endParaRPr lang="en-US" sz="1000">
              <a:solidFill>
                <a:schemeClr val="tx1"/>
              </a:solidFill>
            </a:endParaRPr>
          </a:p>
          <a:p>
            <a:pPr marL="171450" indent="-171450">
              <a:buFont typeface="Arial"/>
              <a:buChar char="•"/>
            </a:pPr>
            <a:endParaRPr lang="en-GB" sz="1000">
              <a:solidFill>
                <a:schemeClr val="tx1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en-GB" sz="1000">
                <a:solidFill>
                  <a:schemeClr val="tx1"/>
                </a:solidFill>
              </a:rPr>
              <a:t>The group operates predominantly in Europe (60% of revenues) with a growing presence in Africa and Asia.</a:t>
            </a:r>
          </a:p>
          <a:p>
            <a:pPr marL="171450" indent="-171450">
              <a:buFont typeface="Arial"/>
              <a:buChar char="•"/>
            </a:pPr>
            <a:endParaRPr lang="en-GB" sz="1000">
              <a:solidFill>
                <a:schemeClr val="tx1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en-GB" sz="1000" err="1">
                <a:solidFill>
                  <a:schemeClr val="tx1"/>
                </a:solidFill>
              </a:rPr>
              <a:t>Creditinfo</a:t>
            </a:r>
            <a:r>
              <a:rPr lang="en-GB" sz="1000">
                <a:solidFill>
                  <a:schemeClr val="tx1"/>
                </a:solidFill>
              </a:rPr>
              <a:t> works </a:t>
            </a:r>
            <a:r>
              <a:rPr lang="en-GB" sz="1000" err="1">
                <a:solidFill>
                  <a:schemeClr val="tx1"/>
                </a:solidFill>
              </a:rPr>
              <a:t>collaborately</a:t>
            </a:r>
            <a:r>
              <a:rPr lang="en-GB" sz="1000">
                <a:solidFill>
                  <a:schemeClr val="tx1"/>
                </a:solidFill>
              </a:rPr>
              <a:t> with the World Bank, the International Finance Corporation (IFC) and the Financial Sector Deepening Trust (FSDT).</a:t>
            </a:r>
          </a:p>
        </p:txBody>
      </p:sp>
      <p:sp>
        <p:nvSpPr>
          <p:cNvPr id="518" name="Rectangle: Rounded Corners 517">
            <a:extLst>
              <a:ext uri="{FF2B5EF4-FFF2-40B4-BE49-F238E27FC236}">
                <a16:creationId xmlns:a16="http://schemas.microsoft.com/office/drawing/2014/main" id="{D406B0AD-8DFE-C4B8-578D-391BA4EA415A}"/>
              </a:ext>
            </a:extLst>
          </p:cNvPr>
          <p:cNvSpPr/>
          <p:nvPr userDrawn="1"/>
        </p:nvSpPr>
        <p:spPr>
          <a:xfrm>
            <a:off x="3186576" y="1693971"/>
            <a:ext cx="1608667" cy="778934"/>
          </a:xfrm>
          <a:prstGeom prst="roundRect">
            <a:avLst/>
          </a:prstGeom>
          <a:solidFill>
            <a:srgbClr val="FFFFFF">
              <a:alpha val="50000"/>
            </a:srgb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</a:rPr>
              <a:t>Founded in Iceland in 1997 with a registered HQ in the UK</a:t>
            </a:r>
            <a:endParaRPr lang="en-US" sz="10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3133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92B1305-D5C1-BAD6-0902-C421811E14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03" y="4321"/>
            <a:ext cx="12221736" cy="68570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17E726-639C-27E3-3822-37971D531BB0}"/>
              </a:ext>
            </a:extLst>
          </p:cNvPr>
          <p:cNvSpPr txBox="1"/>
          <p:nvPr userDrawn="1"/>
        </p:nvSpPr>
        <p:spPr>
          <a:xfrm>
            <a:off x="4724400" y="3005254"/>
            <a:ext cx="27432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>
                <a:solidFill>
                  <a:schemeClr val="bg1"/>
                </a:solidFill>
                <a:latin typeface="Century Gothic"/>
              </a:rPr>
              <a:t>Thank you!</a:t>
            </a:r>
            <a:endParaRPr lang="en-US" sz="3000">
              <a:solidFill>
                <a:schemeClr val="bg1"/>
              </a:solidFill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215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0333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32" r:id="rId2"/>
    <p:sldLayoutId id="2147483762" r:id="rId3"/>
    <p:sldLayoutId id="2147483760" r:id="rId4"/>
    <p:sldLayoutId id="2147483713" r:id="rId5"/>
    <p:sldLayoutId id="2147483788" r:id="rId6"/>
    <p:sldLayoutId id="2147483776" r:id="rId7"/>
    <p:sldLayoutId id="2147483724" r:id="rId8"/>
    <p:sldLayoutId id="2147483770" r:id="rId9"/>
    <p:sldLayoutId id="2147483700" r:id="rId10"/>
    <p:sldLayoutId id="2147483780" r:id="rId11"/>
    <p:sldLayoutId id="2147483779" r:id="rId12"/>
    <p:sldLayoutId id="2147483740" r:id="rId13"/>
    <p:sldLayoutId id="2147483785" r:id="rId14"/>
    <p:sldLayoutId id="2147483719" r:id="rId15"/>
    <p:sldLayoutId id="2147483699" r:id="rId16"/>
    <p:sldLayoutId id="2147483774" r:id="rId17"/>
    <p:sldLayoutId id="2147483714" r:id="rId18"/>
    <p:sldLayoutId id="2147483775" r:id="rId19"/>
    <p:sldLayoutId id="2147483718" r:id="rId20"/>
    <p:sldLayoutId id="2147483720" r:id="rId21"/>
    <p:sldLayoutId id="2147483783" r:id="rId22"/>
    <p:sldLayoutId id="2147483727" r:id="rId23"/>
    <p:sldLayoutId id="2147483730" r:id="rId24"/>
    <p:sldLayoutId id="2147483733" r:id="rId25"/>
    <p:sldLayoutId id="2147483734" r:id="rId26"/>
    <p:sldLayoutId id="2147483728" r:id="rId27"/>
    <p:sldLayoutId id="2147483786" r:id="rId28"/>
    <p:sldLayoutId id="2147483787" r:id="rId29"/>
    <p:sldLayoutId id="2147483795" r:id="rId30"/>
    <p:sldLayoutId id="2147483767" r:id="rId31"/>
    <p:sldLayoutId id="2147483768" r:id="rId32"/>
    <p:sldLayoutId id="2147483769" r:id="rId33"/>
    <p:sldLayoutId id="2147483789" r:id="rId34"/>
    <p:sldLayoutId id="2147483777" r:id="rId35"/>
    <p:sldLayoutId id="2147483763" r:id="rId36"/>
    <p:sldLayoutId id="2147483784" r:id="rId37"/>
    <p:sldLayoutId id="2147483737" r:id="rId38"/>
    <p:sldLayoutId id="2147483790" r:id="rId39"/>
    <p:sldLayoutId id="2147483791" r:id="rId40"/>
    <p:sldLayoutId id="2147483794" r:id="rId41"/>
    <p:sldLayoutId id="2147483792" r:id="rId42"/>
    <p:sldLayoutId id="2147483797" r:id="rId43"/>
    <p:sldLayoutId id="2147483793" r:id="rId44"/>
    <p:sldLayoutId id="2147483796" r:id="rId45"/>
    <p:sldLayoutId id="2147483761" r:id="rId46"/>
  </p:sldLayoutIdLst>
  <p:txStyles>
    <p:titleStyle>
      <a:lvl1pPr algn="l" defTabSz="456971" rtl="0" eaLnBrk="1" latinLnBrk="0" hangingPunct="1">
        <a:lnSpc>
          <a:spcPct val="90000"/>
        </a:lnSpc>
        <a:spcBef>
          <a:spcPct val="0"/>
        </a:spcBef>
        <a:buNone/>
        <a:defRPr sz="2999" b="0" i="0" kern="1200" spc="0">
          <a:solidFill>
            <a:srgbClr val="C40F13"/>
          </a:solidFill>
          <a:latin typeface="Century Gothic"/>
          <a:ea typeface="+mj-ea"/>
          <a:cs typeface="Century Gothic"/>
        </a:defRPr>
      </a:lvl1pPr>
    </p:titleStyle>
    <p:bodyStyle>
      <a:lvl1pPr marL="0" indent="0" algn="l" defTabSz="456971" rtl="0" eaLnBrk="1" latinLnBrk="0" hangingPunct="1">
        <a:lnSpc>
          <a:spcPct val="100000"/>
        </a:lnSpc>
        <a:spcBef>
          <a:spcPts val="999"/>
        </a:spcBef>
        <a:spcAft>
          <a:spcPts val="800"/>
        </a:spcAft>
        <a:buFontTx/>
        <a:buNone/>
        <a:defRPr sz="1999" b="0" i="0" kern="1200" spc="0">
          <a:solidFill>
            <a:schemeClr val="tx2"/>
          </a:solidFill>
          <a:latin typeface="Century Gothic"/>
          <a:ea typeface="+mn-ea"/>
          <a:cs typeface="Century Gothic"/>
        </a:defRPr>
      </a:lvl1pPr>
      <a:lvl2pPr marL="361769" indent="-185645" algn="l" defTabSz="456971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accent1"/>
        </a:buClr>
        <a:buSzPct val="90000"/>
        <a:buFont typeface="Arial"/>
        <a:buChar char="•"/>
        <a:defRPr sz="1599" b="0" i="0" kern="1200" spc="0">
          <a:solidFill>
            <a:schemeClr val="tx2"/>
          </a:solidFill>
          <a:latin typeface="Century Gothic"/>
          <a:ea typeface="+mn-ea"/>
          <a:cs typeface="Century Gothic"/>
        </a:defRPr>
      </a:lvl2pPr>
      <a:lvl3pPr marL="536307" indent="-174538" algn="l" defTabSz="456971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Font typeface="Lucida Grande"/>
        <a:buChar char="-"/>
        <a:defRPr sz="1599" b="0" i="0" kern="1200" spc="0">
          <a:solidFill>
            <a:schemeClr val="tx2"/>
          </a:solidFill>
          <a:latin typeface="Century Gothic"/>
          <a:ea typeface="+mn-ea"/>
          <a:cs typeface="Century Gothic"/>
        </a:defRPr>
      </a:lvl3pPr>
      <a:lvl4pPr marL="712432" indent="-176125" algn="l" defTabSz="456971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SzPct val="80000"/>
        <a:buFont typeface="Arial"/>
        <a:buChar char="•"/>
        <a:defRPr sz="1399" b="0" i="0" kern="1200" spc="0">
          <a:solidFill>
            <a:schemeClr val="tx2"/>
          </a:solidFill>
          <a:latin typeface="Century Gothic"/>
          <a:ea typeface="+mn-ea"/>
          <a:cs typeface="Century Gothic"/>
        </a:defRPr>
      </a:lvl4pPr>
      <a:lvl5pPr marL="0" indent="0" algn="l" defTabSz="456971" rtl="0" eaLnBrk="1" latinLnBrk="0" hangingPunct="1">
        <a:lnSpc>
          <a:spcPct val="100000"/>
        </a:lnSpc>
        <a:spcBef>
          <a:spcPts val="1499"/>
        </a:spcBef>
        <a:spcAft>
          <a:spcPts val="300"/>
        </a:spcAft>
        <a:buFontTx/>
        <a:buNone/>
        <a:defRPr sz="1999" b="1" i="0" kern="1200" spc="0">
          <a:solidFill>
            <a:schemeClr val="tx2"/>
          </a:solidFill>
          <a:latin typeface="Century Gothic"/>
          <a:ea typeface="+mn-ea"/>
          <a:cs typeface="Century Gothic"/>
        </a:defRPr>
      </a:lvl5pPr>
      <a:lvl6pPr marL="233883" indent="-233883" algn="l" defTabSz="456971" rtl="0" eaLnBrk="1" latinLnBrk="0" hangingPunct="1">
        <a:lnSpc>
          <a:spcPct val="100000"/>
        </a:lnSpc>
        <a:spcBef>
          <a:spcPts val="800"/>
        </a:spcBef>
        <a:spcAft>
          <a:spcPts val="500"/>
        </a:spcAft>
        <a:buClr>
          <a:schemeClr val="tx2"/>
        </a:buClr>
        <a:buSzPct val="90000"/>
        <a:buFont typeface="Arial"/>
        <a:buChar char="•"/>
        <a:defRPr sz="1999" b="0" i="0" kern="1200" spc="0">
          <a:solidFill>
            <a:schemeClr val="tx2"/>
          </a:solidFill>
          <a:latin typeface="Century Gothic"/>
          <a:ea typeface="+mn-ea"/>
          <a:cs typeface="Century Gothic"/>
        </a:defRPr>
      </a:lvl6pPr>
      <a:lvl7pPr marL="0" indent="0" algn="l" defTabSz="456971" rtl="0" eaLnBrk="1" latinLnBrk="0" hangingPunct="1">
        <a:lnSpc>
          <a:spcPct val="100000"/>
        </a:lnSpc>
        <a:spcBef>
          <a:spcPts val="800"/>
        </a:spcBef>
        <a:spcAft>
          <a:spcPts val="500"/>
        </a:spcAft>
        <a:buFont typeface="Arial"/>
        <a:buNone/>
        <a:defRPr sz="1799" b="0" i="0" kern="1200" spc="0" baseline="0">
          <a:solidFill>
            <a:schemeClr val="tx2"/>
          </a:solidFill>
          <a:latin typeface="Century Gothic"/>
          <a:ea typeface="+mn-ea"/>
          <a:cs typeface="Century Gothic"/>
        </a:defRPr>
      </a:lvl7pPr>
      <a:lvl8pPr marL="0" indent="0" algn="l" defTabSz="456971" rtl="0" eaLnBrk="1" latinLnBrk="0" hangingPunct="1">
        <a:lnSpc>
          <a:spcPct val="100000"/>
        </a:lnSpc>
        <a:spcBef>
          <a:spcPts val="800"/>
        </a:spcBef>
        <a:spcAft>
          <a:spcPts val="500"/>
        </a:spcAft>
        <a:buFont typeface="Arial"/>
        <a:buNone/>
        <a:defRPr sz="1599" b="0" i="0" kern="1200" spc="0" baseline="0">
          <a:solidFill>
            <a:schemeClr val="tx2"/>
          </a:solidFill>
          <a:latin typeface="Century Gothic"/>
          <a:ea typeface="+mn-ea"/>
          <a:cs typeface="Century Gothic"/>
        </a:defRPr>
      </a:lvl8pPr>
      <a:lvl9pPr marL="0" indent="0" algn="l" defTabSz="456971" rtl="0" eaLnBrk="1" latinLnBrk="0" hangingPunct="1">
        <a:lnSpc>
          <a:spcPct val="100000"/>
        </a:lnSpc>
        <a:spcBef>
          <a:spcPts val="800"/>
        </a:spcBef>
        <a:spcAft>
          <a:spcPts val="500"/>
        </a:spcAft>
        <a:buFont typeface="Arial"/>
        <a:buNone/>
        <a:defRPr sz="1399" b="0" i="0" kern="1200" spc="0" baseline="0">
          <a:solidFill>
            <a:schemeClr val="tx2"/>
          </a:solidFill>
          <a:latin typeface="Century Gothic"/>
          <a:ea typeface="+mn-ea"/>
          <a:cs typeface="Century Gothic"/>
        </a:defRPr>
      </a:lvl9pPr>
    </p:bodyStyle>
    <p:otherStyle>
      <a:defPPr>
        <a:defRPr lang="en-US"/>
      </a:defPPr>
      <a:lvl1pPr marL="0" algn="l" defTabSz="45697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45697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45697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45697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45697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45697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45697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45697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45697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AA5780-8A68-C6C0-018C-4F769B227A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3798" y="644432"/>
            <a:ext cx="8318761" cy="4724401"/>
          </a:xfrm>
        </p:spPr>
        <p:txBody>
          <a:bodyPr/>
          <a:lstStyle/>
          <a:p>
            <a:r>
              <a:rPr lang="lt-LT" dirty="0"/>
              <a:t>Krovinini</a:t>
            </a:r>
            <a:r>
              <a:rPr lang="en-US" dirty="0"/>
              <a:t>o</a:t>
            </a:r>
            <a:r>
              <a:rPr lang="lt-LT" dirty="0"/>
              <a:t> kelių transport</a:t>
            </a:r>
            <a:r>
              <a:rPr lang="en-US" dirty="0"/>
              <a:t>o</a:t>
            </a:r>
            <a:r>
              <a:rPr lang="lt-LT" dirty="0"/>
              <a:t> sektoriaus lyginamoji analizė su visa Lietuva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B6C5D-5254-E681-48B1-A51A130B1F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5989" y="6213568"/>
            <a:ext cx="7396206" cy="377405"/>
          </a:xfrm>
        </p:spPr>
        <p:txBody>
          <a:bodyPr/>
          <a:lstStyle/>
          <a:p>
            <a:r>
              <a:rPr lang="en-US" dirty="0"/>
              <a:t>2024-12-19</a:t>
            </a:r>
          </a:p>
        </p:txBody>
      </p:sp>
    </p:spTree>
    <p:extLst>
      <p:ext uri="{BB962C8B-B14F-4D97-AF65-F5344CB8AC3E}">
        <p14:creationId xmlns:p14="http://schemas.microsoft.com/office/powerpoint/2010/main" val="3621502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0EE6D-9E44-E4FA-5E45-2E8DF652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9D80C-89B8-68D5-D55B-D6F60CCDB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/>
              <a:t>Turinys</a:t>
            </a:r>
            <a:endParaRPr lang="en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E90F5-9760-7498-48F0-A1DA19DF3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5" y="1630392"/>
            <a:ext cx="10623201" cy="4639779"/>
          </a:xfrm>
        </p:spPr>
        <p:txBody>
          <a:bodyPr lIns="91440" tIns="45720" rIns="91440" bIns="45720" anchor="t"/>
          <a:lstStyle/>
          <a:p>
            <a:pPr lvl="0"/>
            <a:r>
              <a:rPr lang="et-EE" dirty="0">
                <a:solidFill>
                  <a:srgbClr val="FF0000"/>
                </a:solidFill>
              </a:rPr>
              <a:t>Finansai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t-EE" dirty="0"/>
              <a:t>Pajamos</a:t>
            </a:r>
            <a:endParaRPr lang="en-US" dirty="0"/>
          </a:p>
          <a:p>
            <a:pPr lvl="1"/>
            <a:r>
              <a:rPr lang="et-EE" dirty="0"/>
              <a:t>Pelingumas</a:t>
            </a:r>
            <a:endParaRPr lang="lt-LT" dirty="0"/>
          </a:p>
          <a:p>
            <a:pPr lvl="0"/>
            <a:r>
              <a:rPr lang="et-EE" dirty="0">
                <a:solidFill>
                  <a:srgbClr val="FF0000"/>
                </a:solidFill>
              </a:rPr>
              <a:t>Sodros Informacija</a:t>
            </a:r>
          </a:p>
          <a:p>
            <a:pPr lvl="1"/>
            <a:r>
              <a:rPr lang="et-EE" dirty="0">
                <a:solidFill>
                  <a:schemeClr val="tx1"/>
                </a:solidFill>
              </a:rPr>
              <a:t>Atlyginima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endParaRPr lang="et-EE" dirty="0">
              <a:solidFill>
                <a:schemeClr val="tx1"/>
              </a:solidFill>
            </a:endParaRPr>
          </a:p>
          <a:p>
            <a:pPr lvl="1"/>
            <a:r>
              <a:rPr lang="lt-LT" dirty="0">
                <a:solidFill>
                  <a:schemeClr val="tx1"/>
                </a:solidFill>
              </a:rPr>
              <a:t>Darbuotojų skaičius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lt-LT" dirty="0">
                <a:solidFill>
                  <a:schemeClr val="tx1"/>
                </a:solidFill>
              </a:rPr>
              <a:t>Sodros skolos</a:t>
            </a:r>
          </a:p>
          <a:p>
            <a:pPr lvl="0"/>
            <a:r>
              <a:rPr lang="et-EE" dirty="0">
                <a:solidFill>
                  <a:srgbClr val="FF0000"/>
                </a:solidFill>
              </a:rPr>
              <a:t>Kreditingumas</a:t>
            </a:r>
          </a:p>
          <a:p>
            <a:pPr lvl="1"/>
            <a:r>
              <a:rPr lang="et-EE" dirty="0">
                <a:solidFill>
                  <a:schemeClr val="tx1"/>
                </a:solidFill>
              </a:rPr>
              <a:t>Bankrota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endParaRPr lang="et-EE" dirty="0">
              <a:solidFill>
                <a:schemeClr val="tx1"/>
              </a:solidFill>
            </a:endParaRPr>
          </a:p>
          <a:p>
            <a:pPr lvl="1"/>
            <a:r>
              <a:rPr lang="et-EE" dirty="0">
                <a:solidFill>
                  <a:schemeClr val="tx1"/>
                </a:solidFill>
              </a:rPr>
              <a:t>Are</a:t>
            </a:r>
            <a:r>
              <a:rPr lang="lt-LT" dirty="0">
                <a:solidFill>
                  <a:schemeClr val="tx1"/>
                </a:solidFill>
              </a:rPr>
              <a:t>štai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V</a:t>
            </a:r>
            <a:r>
              <a:rPr lang="lt-LT" dirty="0">
                <a:solidFill>
                  <a:schemeClr val="tx1"/>
                </a:solidFill>
              </a:rPr>
              <a:t>ėlavimo ir Bankroto reitingo klasės, lyginant su Lietuva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22080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1B6B1-477F-04BA-B94A-0DDFC9399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19FB9-13BF-A801-0E5E-8373A5EFAC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65288" y="2617898"/>
            <a:ext cx="8434504" cy="903517"/>
          </a:xfrm>
        </p:spPr>
        <p:txBody>
          <a:bodyPr lIns="91440" tIns="45720" rIns="91440" bIns="45720" anchor="t"/>
          <a:lstStyle/>
          <a:p>
            <a:r>
              <a:rPr lang="lt-LT" dirty="0"/>
              <a:t>Finans</a:t>
            </a:r>
            <a:r>
              <a:rPr lang="en-US" dirty="0"/>
              <a:t>ai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3303293-A610-BC18-AF00-3E8A747635CB}"/>
              </a:ext>
            </a:extLst>
          </p:cNvPr>
          <p:cNvSpPr/>
          <p:nvPr/>
        </p:nvSpPr>
        <p:spPr>
          <a:xfrm>
            <a:off x="692208" y="2617898"/>
            <a:ext cx="1538243" cy="1538243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chemeClr val="accent1">
                    <a:lumMod val="75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42607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88B13-1FDB-B6C0-51E5-E9A84806C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70FEE-CF84-AAAD-265B-2F7A8D52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lt-LT" sz="2800" b="1" kern="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Pajamos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AE8F3-8E1A-545B-F703-59D667547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5" y="2024734"/>
            <a:ext cx="2916116" cy="3959208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Pastarieji dveji metai rodo paaugusias vidutines vežėjų pajamas.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14A33D-9D79-B959-CDA4-06C780067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504" y="1532757"/>
            <a:ext cx="7528041" cy="445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8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590E9-CB00-E8D4-3B76-2001DE40C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8ADA5-EC29-4E34-04A9-396933936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et-EE" sz="2800" b="1" kern="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Pelningumas</a:t>
            </a:r>
            <a:endParaRPr lang="lt-LT" sz="2800" b="1" kern="0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BE3DB-F91C-8FDB-E7FA-F83D27BE5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5" y="1801883"/>
            <a:ext cx="3383170" cy="4182059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Bendros tendencijos nesimato, tačiau 2023 skiriasi nuo 2022 labiau išreikštu negatyviu pelningum</a:t>
            </a:r>
            <a:r>
              <a:rPr lang="en-US" sz="2000" dirty="0"/>
              <a:t>u</a:t>
            </a:r>
            <a:r>
              <a:rPr lang="lt-LT" sz="2000" dirty="0"/>
              <a:t>, kitaip tariant, atsirado didesnė dalis vežėjų, turinčių negatyvų pelningumą, nors vidurkis ir ne itin pasikeitė.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CF795F-27B2-137F-1873-F3115F320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655" y="1580440"/>
            <a:ext cx="6973273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8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E33C2-DDD4-FF6F-2DD6-AFBAD58DE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CEC0F-38AB-7E7D-E2AB-A76E2F7F0E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65288" y="2617898"/>
            <a:ext cx="8434504" cy="903517"/>
          </a:xfrm>
        </p:spPr>
        <p:txBody>
          <a:bodyPr lIns="91440" tIns="45720" rIns="91440" bIns="45720" anchor="t"/>
          <a:lstStyle/>
          <a:p>
            <a:r>
              <a:rPr lang="lt-LT" dirty="0"/>
              <a:t>Sodros Informacija</a:t>
            </a: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EE7772F-CCFE-695D-8D11-7F79C04EC47C}"/>
              </a:ext>
            </a:extLst>
          </p:cNvPr>
          <p:cNvSpPr/>
          <p:nvPr/>
        </p:nvSpPr>
        <p:spPr>
          <a:xfrm>
            <a:off x="692208" y="2617898"/>
            <a:ext cx="1538243" cy="1538243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0</a:t>
            </a:r>
            <a:r>
              <a:rPr lang="lt-LT" sz="54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en-US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00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5834F-086F-B4A5-8EE8-262DB28D1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6C31C-61AB-0318-F253-0EF7A19E2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lt-LT" sz="2800" b="1" kern="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Atlyginimai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6C93A-69C6-8D0D-3B3A-01416B697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5" y="2024734"/>
            <a:ext cx="3020890" cy="3959208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Atlyginim</a:t>
            </a:r>
            <a:r>
              <a:rPr lang="lt-LT" sz="2000" dirty="0"/>
              <a:t>ų vidurkis atsilieka nuo šalies vidurkio tarp 25-35</a:t>
            </a:r>
            <a:r>
              <a:rPr lang="et-EE" sz="2000" dirty="0"/>
              <a:t> % priklausomai nuo metų.</a:t>
            </a:r>
            <a:endParaRPr lang="lt-LT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Augimo tendencijos ganėtinai identiškos. Vežėjų atlyginimo augimas ne itin atsilieka nuo šalies lygio.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3DD48D6-84D7-7F4C-949B-ED620407A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209" y="1322126"/>
            <a:ext cx="8055945" cy="466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120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8C4E2-845F-23E6-8FD7-B0880AABE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CDE0D-B64F-9125-24A3-03A6747B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lt-LT" sz="2800" b="1" kern="0" dirty="0">
                <a:solidFill>
                  <a:srgbClr val="C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Darbuotojų Skaičius</a:t>
            </a:r>
            <a:endParaRPr lang="lt-LT" sz="2800" b="1" kern="0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BB83A-3B61-3E5C-9382-1C3A657D4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5" y="2024734"/>
            <a:ext cx="2916116" cy="3959208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Nuo pat 2018 metų vykęs darbuotojų augimas vežėjų sektoriuje pradėjo leistis 2023 viduryje.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2024 metų gale šis skaičius nukrito iki pat 2022-08-01 lygio.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711821F8-6EDA-BBBB-44B5-7895209B8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435" y="2024734"/>
            <a:ext cx="7600839" cy="439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304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E0696-B4F5-AB09-5F06-667EC9C14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AC01-1E5B-FE8F-5C9C-8BB04AF12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lt-LT" sz="2800" b="1" kern="0" dirty="0">
                <a:solidFill>
                  <a:srgbClr val="C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Sodros Skolos visa Lietuva</a:t>
            </a:r>
            <a:endParaRPr lang="lt-LT" sz="2800" b="1" kern="0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5978B-C935-9B23-7FCE-DBCEA543C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5" y="2024733"/>
            <a:ext cx="3306640" cy="4461791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Sodros skolų suma stipriai smuko iki covid pandemijos pradžios.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Nuo 2021 metų pradžios Sodros skolų suma lieka stabili.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Galima pastebėti, 2024 metais Sodros skolos po truputį didėja momentiškai. Tikėtinas lėtesnis skolų dengimas.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905717B-B63A-F190-8096-FC9F3ECA9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391" y="1824709"/>
            <a:ext cx="7723334" cy="446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383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0CC5E-FFBC-E2C1-8B0A-631CE5431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3E755-CC39-DDE2-4300-1F34FEFB8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lt-LT" sz="2800" b="1" kern="0" dirty="0">
                <a:solidFill>
                  <a:srgbClr val="C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Vežėjų Skolos Sodrai</a:t>
            </a:r>
            <a:endParaRPr lang="lt-LT" sz="2800" b="1" kern="0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300F8-A3B0-E1FB-B923-71A383757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5" y="2024733"/>
            <a:ext cx="3143322" cy="4257853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Lyginant su šalies rodmenimis, vežėjų skolų Sodrai elgsena išsiskiria 2021-2024 laikotarpyje.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2021-2023 turėjo didesnę variaciją, 2023-2024 jau rodo ir stiprų bendrą skolos padidėjimą sektoriuje.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4F928451-1CE3-0277-593E-EF7739DC8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807" y="1720112"/>
            <a:ext cx="7897618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711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6B17F-6AB2-2982-62C9-497ACF070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19CE5-2392-AEE0-22F8-ADD65FB4A5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65288" y="2617898"/>
            <a:ext cx="8434504" cy="903517"/>
          </a:xfrm>
        </p:spPr>
        <p:txBody>
          <a:bodyPr lIns="91440" tIns="45720" rIns="91440" bIns="45720" anchor="t"/>
          <a:lstStyle/>
          <a:p>
            <a:r>
              <a:rPr lang="lt-LT" dirty="0"/>
              <a:t>Kreditingumas</a:t>
            </a: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ECB90F6-B6AB-F6CA-3E96-B18964A7CF39}"/>
              </a:ext>
            </a:extLst>
          </p:cNvPr>
          <p:cNvSpPr/>
          <p:nvPr/>
        </p:nvSpPr>
        <p:spPr>
          <a:xfrm>
            <a:off x="692208" y="2617898"/>
            <a:ext cx="1538243" cy="1538243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0</a:t>
            </a:r>
            <a:r>
              <a:rPr lang="lt-LT" sz="5400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endParaRPr lang="en-US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897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31124-C715-1D99-880C-7FA6B008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78776-5C79-1130-6A0C-C7DC7CCEE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lt-LT" sz="2800" b="1" kern="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Bankrotai. Bendra Lietuvos Tendencija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A055E-9D82-FE30-6714-1F3C222A9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4" y="2024733"/>
            <a:ext cx="3004605" cy="4118891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Bankrotų skaičius šalies mastu stipriai mažėjo iki pat covid pandemijos.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2022-2024 metai rodo jau stabilizavusį bankrotų skaičių ~80-90 kompanijų per mėnesį.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44869586-98A8-3049-E5D5-F592F2F3A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090" y="1977943"/>
            <a:ext cx="8121752" cy="400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322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BDD62-9626-1140-9BC7-544C39A1E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lt-LT" sz="2800" b="1" kern="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Bankrotai. Vežėjai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DD19B-9FB3-DF4F-BC08-D94DAACBA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4" y="2024733"/>
            <a:ext cx="3220915" cy="4061741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Vežėjų sektorius neturi aiškios tendencijos.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Vienintelis pastebėjimas, 2023-2024 metai turi daugiau variacijos, t.y. vieną mėnesį bankrutuoja gerokai mažiau, kitą-daugiau, nei praėjusiais metais.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02EA4F93-0E64-8E61-4855-34BB3FEFF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123" y="1767559"/>
            <a:ext cx="7992501" cy="443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583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81A2C-1F90-7BD7-67E0-4DAF1B09C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CCDAC-C1DD-DAF6-9C65-7CA0F5061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lt-LT" sz="2800" b="1" kern="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Bankrotai. Vežėjai (per ketvirtį)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3BFBB-D087-E60C-6079-8D4085F12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4" y="2024733"/>
            <a:ext cx="3220915" cy="4442741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Vežėjų sektorius tendencingai turėdavo apie 10-20 kompanijų, bankrotuojančių per ketvirtį.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Nuo 2023-03 iki pat dabar, galime pastebėti chaotišką skaičiaus elgseną, kuri identifikuoja besikeičiančią elgseną sektoriuje.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7374F93-7675-45E2-E108-1877AECF4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962" y="1781174"/>
            <a:ext cx="7785588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282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0BC71-6363-6CA5-B8AD-85A58B91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6FA24-4A24-ED0E-7A1E-C14B58849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lt-LT" sz="2800" b="1" kern="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Areštai. Bendra Lietuvos Tendencija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2118C-3BC7-42EB-2D31-28E2FD324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4" y="2024734"/>
            <a:ext cx="3030415" cy="4071266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Areštų skaičius tolygiai krenta nuo pat 2018 metų.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Nuo 2021 areštų mažėjimo pagreitis dar ryškesnis.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Statistiškai, kiekvienai areštą turinčiai kompanijai tenka apie 2 areštai.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91D0C724-91C2-DB66-9C57-A8E5BFF7B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1750414"/>
            <a:ext cx="8069576" cy="466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667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E2F3F-CFD1-A598-E8D4-31EBB9DC6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1D2CA-067B-4741-9499-990A455BD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lt-LT" sz="2800" b="1" kern="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Areštai. Bendra Vežėjų Tendencija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6E727-377E-0BFC-5CF8-906606FB6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5" y="2024734"/>
            <a:ext cx="2916116" cy="3959208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Vežėjų sektoriuje tendencijos identiškos.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80A329B2-1EB6-4107-C674-DFB02BE14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129" y="1782527"/>
            <a:ext cx="8069576" cy="466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2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E886B-A9D4-72BC-1F66-16FBF4E74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9B09E-5375-DA4F-7CC6-DF6326AAF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en-US" sz="2800" b="1" kern="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V</a:t>
            </a:r>
            <a:r>
              <a:rPr lang="lt-LT" sz="2800" b="1" kern="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ėlavimo Reitingo Palyginimas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246AE-B63A-9539-31B1-48022EBC7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5" y="2024733"/>
            <a:ext cx="4011490" cy="4080791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Pateiktoje lentelėje matosi, vežėjų sektoriaus ir šalies lygiu vėlavimo reitingo pasiskirstymas.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Pasiskirstymas kone identiškas, galima išskirti tik vežėjų nebuvimo 1 bei 2 reitingo klasėj, žemesnį esamo vėlavimo procentą.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E775D57-DEB8-53C4-85AB-B68EF8B5E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443659"/>
              </p:ext>
            </p:extLst>
          </p:nvPr>
        </p:nvGraphicFramePr>
        <p:xfrm>
          <a:off x="5422719" y="2024734"/>
          <a:ext cx="5798276" cy="368154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76552">
                  <a:extLst>
                    <a:ext uri="{9D8B030D-6E8A-4147-A177-3AD203B41FA5}">
                      <a16:colId xmlns:a16="http://schemas.microsoft.com/office/drawing/2014/main" val="3516307895"/>
                    </a:ext>
                  </a:extLst>
                </a:gridCol>
                <a:gridCol w="1566552">
                  <a:extLst>
                    <a:ext uri="{9D8B030D-6E8A-4147-A177-3AD203B41FA5}">
                      <a16:colId xmlns:a16="http://schemas.microsoft.com/office/drawing/2014/main" val="2347300967"/>
                    </a:ext>
                  </a:extLst>
                </a:gridCol>
                <a:gridCol w="1607241">
                  <a:extLst>
                    <a:ext uri="{9D8B030D-6E8A-4147-A177-3AD203B41FA5}">
                      <a16:colId xmlns:a16="http://schemas.microsoft.com/office/drawing/2014/main" val="4103133796"/>
                    </a:ext>
                  </a:extLst>
                </a:gridCol>
                <a:gridCol w="1647931">
                  <a:extLst>
                    <a:ext uri="{9D8B030D-6E8A-4147-A177-3AD203B41FA5}">
                      <a16:colId xmlns:a16="http://schemas.microsoft.com/office/drawing/2014/main" val="3680064464"/>
                    </a:ext>
                  </a:extLst>
                </a:gridCol>
              </a:tblGrid>
              <a:tr h="517718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Reitingas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Vežėjų Skaičius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Vežėjų Dalis (%)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 dirty="0">
                          <a:effectLst/>
                        </a:rPr>
                        <a:t>Lietuvos Dalis (%)</a:t>
                      </a:r>
                      <a:endParaRPr lang="lt-LT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82947835"/>
                  </a:ext>
                </a:extLst>
              </a:tr>
              <a:tr h="287621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0,6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3698320"/>
                  </a:ext>
                </a:extLst>
              </a:tr>
              <a:tr h="287621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3,5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68993334"/>
                  </a:ext>
                </a:extLst>
              </a:tr>
              <a:tr h="287621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3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633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7,2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11,1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5519122"/>
                  </a:ext>
                </a:extLst>
              </a:tr>
              <a:tr h="287621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4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1691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19,4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14,3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0906844"/>
                  </a:ext>
                </a:extLst>
              </a:tr>
              <a:tr h="287621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5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1672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19,1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21,1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98085838"/>
                  </a:ext>
                </a:extLst>
              </a:tr>
              <a:tr h="287621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6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1548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17,7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11,9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53527096"/>
                  </a:ext>
                </a:extLst>
              </a:tr>
              <a:tr h="287621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7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629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7,2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5,2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18048302"/>
                  </a:ext>
                </a:extLst>
              </a:tr>
              <a:tr h="287621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8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102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1,2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0,6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83175790"/>
                  </a:ext>
                </a:extLst>
              </a:tr>
              <a:tr h="287621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9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24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0,3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31417"/>
                  </a:ext>
                </a:extLst>
              </a:tr>
              <a:tr h="287621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80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0,9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0,6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60151454"/>
                  </a:ext>
                </a:extLst>
              </a:tr>
              <a:tr h="287621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99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2360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27,0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 dirty="0">
                          <a:effectLst/>
                        </a:rPr>
                        <a:t>30,9</a:t>
                      </a:r>
                      <a:endParaRPr lang="lt-LT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13500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670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6C53A-1347-284E-358D-1457887ED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9BE13-8B23-77C2-3A13-250159FF9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84" y="1095501"/>
            <a:ext cx="10722884" cy="403962"/>
          </a:xfrm>
        </p:spPr>
        <p:txBody>
          <a:bodyPr lIns="91440" tIns="45720" rIns="91440" bIns="45720" anchor="t"/>
          <a:lstStyle/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lt-LT" sz="2800" b="1" kern="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Bankroto Reitingo Palyginimas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96DFD-3F63-39D8-6F60-032217B44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5" y="2024733"/>
            <a:ext cx="4240090" cy="4252241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Labai panaši elgsena kaip ir vėlavimo reitingo klasių pasiskirstyme.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Vežėjų bankrotų skaičius šiam momentui, 2024-12-01, yra žemesnis už šalies atitikmenį.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/>
              <a:t>Bendrai, vežėjų bankroto reitingas kiek geresnis.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193DA8E-74AA-45EE-3021-9368B6A0A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465761"/>
              </p:ext>
            </p:extLst>
          </p:nvPr>
        </p:nvGraphicFramePr>
        <p:xfrm>
          <a:off x="5666092" y="1906542"/>
          <a:ext cx="5798276" cy="373776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49888">
                  <a:extLst>
                    <a:ext uri="{9D8B030D-6E8A-4147-A177-3AD203B41FA5}">
                      <a16:colId xmlns:a16="http://schemas.microsoft.com/office/drawing/2014/main" val="2739868830"/>
                    </a:ext>
                  </a:extLst>
                </a:gridCol>
                <a:gridCol w="1523779">
                  <a:extLst>
                    <a:ext uri="{9D8B030D-6E8A-4147-A177-3AD203B41FA5}">
                      <a16:colId xmlns:a16="http://schemas.microsoft.com/office/drawing/2014/main" val="2846868908"/>
                    </a:ext>
                  </a:extLst>
                </a:gridCol>
                <a:gridCol w="1583147">
                  <a:extLst>
                    <a:ext uri="{9D8B030D-6E8A-4147-A177-3AD203B41FA5}">
                      <a16:colId xmlns:a16="http://schemas.microsoft.com/office/drawing/2014/main" val="3290725692"/>
                    </a:ext>
                  </a:extLst>
                </a:gridCol>
                <a:gridCol w="1741462">
                  <a:extLst>
                    <a:ext uri="{9D8B030D-6E8A-4147-A177-3AD203B41FA5}">
                      <a16:colId xmlns:a16="http://schemas.microsoft.com/office/drawing/2014/main" val="717554764"/>
                    </a:ext>
                  </a:extLst>
                </a:gridCol>
              </a:tblGrid>
              <a:tr h="52562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Reitingas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Vežėjų Skaičius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Vežėjų Dalis (%)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Lietuvos Dalis (%)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02523325"/>
                  </a:ext>
                </a:extLst>
              </a:tr>
              <a:tr h="29201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100" u="none" strike="noStrike">
                          <a:effectLst/>
                        </a:rPr>
                        <a:t>2257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25,8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20,5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28756305"/>
                  </a:ext>
                </a:extLst>
              </a:tr>
              <a:tr h="29201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100" u="none" strike="noStrike">
                          <a:effectLst/>
                        </a:rPr>
                        <a:t>1187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13,6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12,8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56385251"/>
                  </a:ext>
                </a:extLst>
              </a:tr>
              <a:tr h="29201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3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100" u="none" strike="noStrike">
                          <a:effectLst/>
                        </a:rPr>
                        <a:t>1146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13,1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10,0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66599397"/>
                  </a:ext>
                </a:extLst>
              </a:tr>
              <a:tr h="29201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4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100" u="none" strike="noStrike">
                          <a:effectLst/>
                        </a:rPr>
                        <a:t>136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1,6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2,7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24216564"/>
                  </a:ext>
                </a:extLst>
              </a:tr>
              <a:tr h="29201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5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100" u="none" strike="noStrike">
                          <a:effectLst/>
                        </a:rPr>
                        <a:t>609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7,0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9,3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09751378"/>
                  </a:ext>
                </a:extLst>
              </a:tr>
              <a:tr h="29201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6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100" u="none" strike="noStrike">
                          <a:effectLst/>
                        </a:rPr>
                        <a:t>846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9,7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10,9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21381424"/>
                  </a:ext>
                </a:extLst>
              </a:tr>
              <a:tr h="29201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7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100" u="none" strike="noStrike">
                          <a:effectLst/>
                        </a:rPr>
                        <a:t>189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2,2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2,4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63330676"/>
                  </a:ext>
                </a:extLst>
              </a:tr>
              <a:tr h="29201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8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100" u="none" strike="noStrike">
                          <a:effectLst/>
                        </a:rPr>
                        <a:t>98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1,1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1,0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79148989"/>
                  </a:ext>
                </a:extLst>
              </a:tr>
              <a:tr h="29201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9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100" u="none" strike="noStrike">
                          <a:effectLst/>
                        </a:rPr>
                        <a:t>26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0,3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6543923"/>
                  </a:ext>
                </a:extLst>
              </a:tr>
              <a:tr h="29201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10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100" u="none" strike="noStrike">
                          <a:effectLst/>
                        </a:rPr>
                        <a:t>24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0,3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0,2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32459812"/>
                  </a:ext>
                </a:extLst>
              </a:tr>
              <a:tr h="292013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99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100" u="none" strike="noStrike">
                          <a:effectLst/>
                        </a:rPr>
                        <a:t>2221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>
                          <a:effectLst/>
                        </a:rPr>
                        <a:t>25,4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100" u="none" strike="noStrike" dirty="0">
                          <a:effectLst/>
                        </a:rPr>
                        <a:t>29,9</a:t>
                      </a:r>
                      <a:endParaRPr lang="lt-LT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39554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054354"/>
      </p:ext>
    </p:extLst>
  </p:cSld>
  <p:clrMapOvr>
    <a:masterClrMapping/>
  </p:clrMapOvr>
</p:sld>
</file>

<file path=ppt/theme/theme1.xml><?xml version="1.0" encoding="utf-8"?>
<a:theme xmlns:a="http://schemas.openxmlformats.org/drawingml/2006/main" name="Creditinfo Template 2024">
  <a:themeElements>
    <a:clrScheme name="Custom 1">
      <a:dk1>
        <a:srgbClr val="333333"/>
      </a:dk1>
      <a:lt1>
        <a:srgbClr val="FFFFFF"/>
      </a:lt1>
      <a:dk2>
        <a:srgbClr val="414141"/>
      </a:dk2>
      <a:lt2>
        <a:srgbClr val="ADAEAE"/>
      </a:lt2>
      <a:accent1>
        <a:srgbClr val="C40F13"/>
      </a:accent1>
      <a:accent2>
        <a:srgbClr val="389CAF"/>
      </a:accent2>
      <a:accent3>
        <a:srgbClr val="92D06A"/>
      </a:accent3>
      <a:accent4>
        <a:srgbClr val="EFC439"/>
      </a:accent4>
      <a:accent5>
        <a:srgbClr val="FF7900"/>
      </a:accent5>
      <a:accent6>
        <a:srgbClr val="25707E"/>
      </a:accent6>
      <a:hlink>
        <a:srgbClr val="A9D5DF"/>
      </a:hlink>
      <a:folHlink>
        <a:srgbClr val="F7D878"/>
      </a:folHlink>
    </a:clrScheme>
    <a:fontScheme name="CI letur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accent1"/>
          </a:solidFill>
          <a:prstDash val="soli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1600">
            <a:solidFill>
              <a:srgbClr val="646464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editinfo-presentation-2021" id="{E10CF4DA-1F44-604C-AE69-76A54913BF15}" vid="{0E443E14-9A5E-FC4B-8019-2148B01170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6332</TotalTime>
  <Words>545</Words>
  <Application>Microsoft Office PowerPoint</Application>
  <PresentationFormat>Plačiaekranė</PresentationFormat>
  <Paragraphs>156</Paragraphs>
  <Slides>18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26" baseType="lpstr">
      <vt:lpstr>Aptos Narrow</vt:lpstr>
      <vt:lpstr>Arial</vt:lpstr>
      <vt:lpstr>Avenir Next Regular</vt:lpstr>
      <vt:lpstr>Calibri</vt:lpstr>
      <vt:lpstr>Century Gothic</vt:lpstr>
      <vt:lpstr>Lucida Grande</vt:lpstr>
      <vt:lpstr>Montserrat SemiBold</vt:lpstr>
      <vt:lpstr>Creditinfo Template 2024</vt:lpstr>
      <vt:lpstr>„PowerPoint“ pateiktis</vt:lpstr>
      <vt:lpstr>Turinys</vt:lpstr>
      <vt:lpstr>„PowerPoint“ pateiktis</vt:lpstr>
      <vt:lpstr>Pajamos</vt:lpstr>
      <vt:lpstr>Pelningumas</vt:lpstr>
      <vt:lpstr>„PowerPoint“ pateiktis</vt:lpstr>
      <vt:lpstr>Atlyginimai</vt:lpstr>
      <vt:lpstr>Darbuotojų Skaičius</vt:lpstr>
      <vt:lpstr>Sodros Skolos visa Lietuva</vt:lpstr>
      <vt:lpstr>Vežėjų Skolos Sodrai</vt:lpstr>
      <vt:lpstr>„PowerPoint“ pateiktis</vt:lpstr>
      <vt:lpstr>Bankrotai. Bendra Lietuvos Tendencija</vt:lpstr>
      <vt:lpstr>Bankrotai. Vežėjai</vt:lpstr>
      <vt:lpstr>Bankrotai. Vežėjai (per ketvirtį)</vt:lpstr>
      <vt:lpstr>Areštai. Bendra Lietuvos Tendencija</vt:lpstr>
      <vt:lpstr>Areštai. Bendra Vežėjų Tendencija</vt:lpstr>
      <vt:lpstr>Vėlavimo Reitingo Palyginimas</vt:lpstr>
      <vt:lpstr>Bankroto Reitingo Palyginimas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Harpa R. Jónsdóttir</dc:creator>
  <cp:lastModifiedBy>Vidmantas Adomaitis</cp:lastModifiedBy>
  <cp:revision>15</cp:revision>
  <dcterms:created xsi:type="dcterms:W3CDTF">2021-10-27T08:54:55Z</dcterms:created>
  <dcterms:modified xsi:type="dcterms:W3CDTF">2024-12-13T10:28:00Z</dcterms:modified>
</cp:coreProperties>
</file>