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6" r:id="rId1"/>
  </p:sldMasterIdLst>
  <p:sldIdLst>
    <p:sldId id="256" r:id="rId2"/>
    <p:sldId id="257" r:id="rId3"/>
    <p:sldId id="258" r:id="rId4"/>
    <p:sldId id="272" r:id="rId5"/>
    <p:sldId id="271" r:id="rId6"/>
    <p:sldId id="259" r:id="rId7"/>
    <p:sldId id="260" r:id="rId8"/>
    <p:sldId id="261" r:id="rId9"/>
    <p:sldId id="262" r:id="rId10"/>
    <p:sldId id="263" r:id="rId11"/>
    <p:sldId id="264" r:id="rId12"/>
    <p:sldId id="265" r:id="rId13"/>
    <p:sldId id="266" r:id="rId14"/>
    <p:sldId id="267" r:id="rId15"/>
    <p:sldId id="268" r:id="rId16"/>
    <p:sldId id="269" r:id="rId17"/>
    <p:sldId id="270" r:id="rId18"/>
  </p:sldIdLst>
  <p:sldSz cx="12192000" cy="6858000"/>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4" d="100"/>
          <a:sy n="114" d="100"/>
        </p:scale>
        <p:origin x="414"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velina Polujanskaitė" userId="7bd6a84f-fe68-44e8-8934-057d9cc4be29" providerId="ADAL" clId="{FB73BE16-A1EA-48A7-982B-BA74AA4B558E}"/>
    <pc:docChg chg="custSel addSld modSld">
      <pc:chgData name="Evelina Polujanskaitė" userId="7bd6a84f-fe68-44e8-8934-057d9cc4be29" providerId="ADAL" clId="{FB73BE16-A1EA-48A7-982B-BA74AA4B558E}" dt="2023-04-27T06:40:24.140" v="37" actId="207"/>
      <pc:docMkLst>
        <pc:docMk/>
      </pc:docMkLst>
      <pc:sldChg chg="modSp mod">
        <pc:chgData name="Evelina Polujanskaitė" userId="7bd6a84f-fe68-44e8-8934-057d9cc4be29" providerId="ADAL" clId="{FB73BE16-A1EA-48A7-982B-BA74AA4B558E}" dt="2023-04-27T05:23:01.906" v="11" actId="207"/>
        <pc:sldMkLst>
          <pc:docMk/>
          <pc:sldMk cId="235982013" sldId="260"/>
        </pc:sldMkLst>
        <pc:spChg chg="mod">
          <ac:chgData name="Evelina Polujanskaitė" userId="7bd6a84f-fe68-44e8-8934-057d9cc4be29" providerId="ADAL" clId="{FB73BE16-A1EA-48A7-982B-BA74AA4B558E}" dt="2023-04-27T05:23:01.906" v="11" actId="207"/>
          <ac:spMkLst>
            <pc:docMk/>
            <pc:sldMk cId="235982013" sldId="260"/>
            <ac:spMk id="3" creationId="{AF04480A-7B37-1D5F-3746-813D5C4554A5}"/>
          </ac:spMkLst>
        </pc:spChg>
      </pc:sldChg>
      <pc:sldChg chg="modSp mod">
        <pc:chgData name="Evelina Polujanskaitė" userId="7bd6a84f-fe68-44e8-8934-057d9cc4be29" providerId="ADAL" clId="{FB73BE16-A1EA-48A7-982B-BA74AA4B558E}" dt="2023-04-27T06:40:24.140" v="37" actId="207"/>
        <pc:sldMkLst>
          <pc:docMk/>
          <pc:sldMk cId="135639924" sldId="271"/>
        </pc:sldMkLst>
        <pc:spChg chg="mod">
          <ac:chgData name="Evelina Polujanskaitė" userId="7bd6a84f-fe68-44e8-8934-057d9cc4be29" providerId="ADAL" clId="{FB73BE16-A1EA-48A7-982B-BA74AA4B558E}" dt="2023-04-27T06:40:24.140" v="37" actId="207"/>
          <ac:spMkLst>
            <pc:docMk/>
            <pc:sldMk cId="135639924" sldId="271"/>
            <ac:spMk id="3" creationId="{732D4025-FE23-9D00-6B20-23DB4F2DE48A}"/>
          </ac:spMkLst>
        </pc:spChg>
      </pc:sldChg>
      <pc:sldChg chg="modSp new mod">
        <pc:chgData name="Evelina Polujanskaitė" userId="7bd6a84f-fe68-44e8-8934-057d9cc4be29" providerId="ADAL" clId="{FB73BE16-A1EA-48A7-982B-BA74AA4B558E}" dt="2023-04-27T06:40:16.405" v="36" actId="207"/>
        <pc:sldMkLst>
          <pc:docMk/>
          <pc:sldMk cId="1186765337" sldId="272"/>
        </pc:sldMkLst>
        <pc:spChg chg="mod">
          <ac:chgData name="Evelina Polujanskaitė" userId="7bd6a84f-fe68-44e8-8934-057d9cc4be29" providerId="ADAL" clId="{FB73BE16-A1EA-48A7-982B-BA74AA4B558E}" dt="2023-04-27T06:40:05.978" v="35" actId="20577"/>
          <ac:spMkLst>
            <pc:docMk/>
            <pc:sldMk cId="1186765337" sldId="272"/>
            <ac:spMk id="2" creationId="{7C0A21DC-8AE8-38D3-1F14-B95AE2A4015C}"/>
          </ac:spMkLst>
        </pc:spChg>
        <pc:spChg chg="mod">
          <ac:chgData name="Evelina Polujanskaitė" userId="7bd6a84f-fe68-44e8-8934-057d9cc4be29" providerId="ADAL" clId="{FB73BE16-A1EA-48A7-982B-BA74AA4B558E}" dt="2023-04-27T06:40:16.405" v="36" actId="207"/>
          <ac:spMkLst>
            <pc:docMk/>
            <pc:sldMk cId="1186765337" sldId="272"/>
            <ac:spMk id="3" creationId="{491F6ECB-5F9E-58B1-4BA8-AE81AD231D14}"/>
          </ac:spMkLst>
        </pc:spChg>
      </pc:sldChg>
    </pc:docChg>
  </pc:docChgLst>
  <pc:docChgLst>
    <pc:chgData name="Evelina Polujanskaitė" userId="7bd6a84f-fe68-44e8-8934-057d9cc4be29" providerId="ADAL" clId="{F9518B1D-030B-465B-BD33-699698A8F198}"/>
    <pc:docChg chg="custSel addSld modSld">
      <pc:chgData name="Evelina Polujanskaitė" userId="7bd6a84f-fe68-44e8-8934-057d9cc4be29" providerId="ADAL" clId="{F9518B1D-030B-465B-BD33-699698A8F198}" dt="2022-09-13T06:45:29.856" v="51" actId="5793"/>
      <pc:docMkLst>
        <pc:docMk/>
      </pc:docMkLst>
      <pc:sldChg chg="modSp mod">
        <pc:chgData name="Evelina Polujanskaitė" userId="7bd6a84f-fe68-44e8-8934-057d9cc4be29" providerId="ADAL" clId="{F9518B1D-030B-465B-BD33-699698A8F198}" dt="2022-08-16T10:47:36.491" v="11" actId="207"/>
        <pc:sldMkLst>
          <pc:docMk/>
          <pc:sldMk cId="3424195823" sldId="267"/>
        </pc:sldMkLst>
        <pc:spChg chg="mod">
          <ac:chgData name="Evelina Polujanskaitė" userId="7bd6a84f-fe68-44e8-8934-057d9cc4be29" providerId="ADAL" clId="{F9518B1D-030B-465B-BD33-699698A8F198}" dt="2022-08-16T10:47:36.491" v="11" actId="207"/>
          <ac:spMkLst>
            <pc:docMk/>
            <pc:sldMk cId="3424195823" sldId="267"/>
            <ac:spMk id="3" creationId="{FE958366-CE87-68B7-7B86-401442F9DACC}"/>
          </ac:spMkLst>
        </pc:spChg>
      </pc:sldChg>
      <pc:sldChg chg="modSp new mod">
        <pc:chgData name="Evelina Polujanskaitė" userId="7bd6a84f-fe68-44e8-8934-057d9cc4be29" providerId="ADAL" clId="{F9518B1D-030B-465B-BD33-699698A8F198}" dt="2022-09-13T06:45:29.856" v="51" actId="5793"/>
        <pc:sldMkLst>
          <pc:docMk/>
          <pc:sldMk cId="135639924" sldId="271"/>
        </pc:sldMkLst>
        <pc:spChg chg="mod">
          <ac:chgData name="Evelina Polujanskaitė" userId="7bd6a84f-fe68-44e8-8934-057d9cc4be29" providerId="ADAL" clId="{F9518B1D-030B-465B-BD33-699698A8F198}" dt="2022-09-13T06:43:59.089" v="34" actId="20577"/>
          <ac:spMkLst>
            <pc:docMk/>
            <pc:sldMk cId="135639924" sldId="271"/>
            <ac:spMk id="2" creationId="{F586738A-6F6D-A0EF-6117-C1D25D07B707}"/>
          </ac:spMkLst>
        </pc:spChg>
        <pc:spChg chg="mod">
          <ac:chgData name="Evelina Polujanskaitė" userId="7bd6a84f-fe68-44e8-8934-057d9cc4be29" providerId="ADAL" clId="{F9518B1D-030B-465B-BD33-699698A8F198}" dt="2022-09-13T06:45:29.856" v="51" actId="5793"/>
          <ac:spMkLst>
            <pc:docMk/>
            <pc:sldMk cId="135639924" sldId="271"/>
            <ac:spMk id="3" creationId="{732D4025-FE23-9D00-6B20-23DB4F2DE48A}"/>
          </ac:spMkLst>
        </pc:spChg>
      </pc:sldChg>
    </pc:docChg>
  </pc:docChgLst>
  <pc:docChgLst>
    <pc:chgData name="Evelina Polujanskaitė" userId="7bd6a84f-fe68-44e8-8934-057d9cc4be29" providerId="ADAL" clId="{6B3AD097-9999-4256-BB0E-4EA04B99C339}"/>
    <pc:docChg chg="modSld">
      <pc:chgData name="Evelina Polujanskaitė" userId="7bd6a84f-fe68-44e8-8934-057d9cc4be29" providerId="ADAL" clId="{6B3AD097-9999-4256-BB0E-4EA04B99C339}" dt="2022-12-08T06:47:00.886" v="4" actId="20577"/>
      <pc:docMkLst>
        <pc:docMk/>
      </pc:docMkLst>
      <pc:sldChg chg="modSp mod">
        <pc:chgData name="Evelina Polujanskaitė" userId="7bd6a84f-fe68-44e8-8934-057d9cc4be29" providerId="ADAL" clId="{6B3AD097-9999-4256-BB0E-4EA04B99C339}" dt="2022-12-08T06:47:00.886" v="4" actId="20577"/>
        <pc:sldMkLst>
          <pc:docMk/>
          <pc:sldMk cId="825429599" sldId="265"/>
        </pc:sldMkLst>
        <pc:spChg chg="mod">
          <ac:chgData name="Evelina Polujanskaitė" userId="7bd6a84f-fe68-44e8-8934-057d9cc4be29" providerId="ADAL" clId="{6B3AD097-9999-4256-BB0E-4EA04B99C339}" dt="2022-12-08T06:47:00.886" v="4" actId="20577"/>
          <ac:spMkLst>
            <pc:docMk/>
            <pc:sldMk cId="825429599" sldId="265"/>
            <ac:spMk id="3" creationId="{296A058E-5920-B737-2AE9-98AB138EFCF0}"/>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739C454-7BBB-4E3B-A0D9-FEEFF36AEC60}"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73BFD475-9674-470B-B192-34EC731167F5}">
      <dgm:prSet/>
      <dgm:spPr/>
      <dgm:t>
        <a:bodyPr/>
        <a:lstStyle/>
        <a:p>
          <a:r>
            <a:rPr lang="lt-LT"/>
            <a:t>4.6. Asociacijos nariai privalo:</a:t>
          </a:r>
          <a:endParaRPr lang="en-US"/>
        </a:p>
      </dgm:t>
    </dgm:pt>
    <dgm:pt modelId="{DA952244-3517-4C86-9ED6-AD4739309379}" type="parTrans" cxnId="{1AF6F626-A8A1-42D9-B6DD-08A5C72A3F9E}">
      <dgm:prSet/>
      <dgm:spPr/>
      <dgm:t>
        <a:bodyPr/>
        <a:lstStyle/>
        <a:p>
          <a:endParaRPr lang="en-US"/>
        </a:p>
      </dgm:t>
    </dgm:pt>
    <dgm:pt modelId="{4702A7D3-0FA2-4688-A690-D3639B9C69A9}" type="sibTrans" cxnId="{1AF6F626-A8A1-42D9-B6DD-08A5C72A3F9E}">
      <dgm:prSet/>
      <dgm:spPr/>
      <dgm:t>
        <a:bodyPr/>
        <a:lstStyle/>
        <a:p>
          <a:endParaRPr lang="en-US"/>
        </a:p>
      </dgm:t>
    </dgm:pt>
    <dgm:pt modelId="{9597AF02-21D3-4DFF-8624-731FFCAF534F}">
      <dgm:prSet/>
      <dgm:spPr/>
      <dgm:t>
        <a:bodyPr/>
        <a:lstStyle/>
        <a:p>
          <a:r>
            <a:rPr lang="lt-LT" dirty="0"/>
            <a:t>&lt;....&gt; </a:t>
          </a:r>
          <a:r>
            <a:rPr lang="lt-LT" strike="sngStrike" dirty="0"/>
            <a:t>4.6.5. būti nepriekaištingos reputacijos;</a:t>
          </a:r>
          <a:endParaRPr lang="en-US" strike="sngStrike" dirty="0"/>
        </a:p>
      </dgm:t>
    </dgm:pt>
    <dgm:pt modelId="{D09E6DDB-0DE8-4066-B862-EF7E9940E502}" type="parTrans" cxnId="{DD01EB31-D1C4-40C1-BA97-A0B387AADED3}">
      <dgm:prSet/>
      <dgm:spPr/>
      <dgm:t>
        <a:bodyPr/>
        <a:lstStyle/>
        <a:p>
          <a:endParaRPr lang="en-US"/>
        </a:p>
      </dgm:t>
    </dgm:pt>
    <dgm:pt modelId="{8308332C-0F60-4827-8A9E-C4471D23B5E7}" type="sibTrans" cxnId="{DD01EB31-D1C4-40C1-BA97-A0B387AADED3}">
      <dgm:prSet/>
      <dgm:spPr/>
      <dgm:t>
        <a:bodyPr/>
        <a:lstStyle/>
        <a:p>
          <a:endParaRPr lang="en-US"/>
        </a:p>
      </dgm:t>
    </dgm:pt>
    <dgm:pt modelId="{A44D5598-687B-4194-BF06-B1907E937DCE}">
      <dgm:prSet/>
      <dgm:spPr/>
      <dgm:t>
        <a:bodyPr/>
        <a:lstStyle/>
        <a:p>
          <a:r>
            <a:rPr lang="lt-LT" dirty="0"/>
            <a:t>4.6.5. būti nepriekaištingos reputacijos bei užtikrinti, jog jų, kandidatuojantys į valdymo ir kontrolės organus atstovai, taip pat būtų nepriekaištingos reputacijos;</a:t>
          </a:r>
          <a:endParaRPr lang="en-US" dirty="0"/>
        </a:p>
      </dgm:t>
    </dgm:pt>
    <dgm:pt modelId="{A989BE98-148A-4A56-BDAF-5D7537FE04E7}" type="parTrans" cxnId="{8A8136EA-7A57-4E03-85FC-A4F6B9C8A518}">
      <dgm:prSet/>
      <dgm:spPr/>
      <dgm:t>
        <a:bodyPr/>
        <a:lstStyle/>
        <a:p>
          <a:endParaRPr lang="en-US"/>
        </a:p>
      </dgm:t>
    </dgm:pt>
    <dgm:pt modelId="{F7407033-73BA-4BB3-AD61-8C5C426AE897}" type="sibTrans" cxnId="{8A8136EA-7A57-4E03-85FC-A4F6B9C8A518}">
      <dgm:prSet/>
      <dgm:spPr/>
      <dgm:t>
        <a:bodyPr/>
        <a:lstStyle/>
        <a:p>
          <a:endParaRPr lang="en-US"/>
        </a:p>
      </dgm:t>
    </dgm:pt>
    <dgm:pt modelId="{915E916E-CDEE-46F3-9944-078EEA932923}" type="pres">
      <dgm:prSet presAssocID="{A739C454-7BBB-4E3B-A0D9-FEEFF36AEC60}" presName="linear" presStyleCnt="0">
        <dgm:presLayoutVars>
          <dgm:animLvl val="lvl"/>
          <dgm:resizeHandles val="exact"/>
        </dgm:presLayoutVars>
      </dgm:prSet>
      <dgm:spPr/>
    </dgm:pt>
    <dgm:pt modelId="{EA04453F-25BF-43B9-A5FD-53EFD1BBCA53}" type="pres">
      <dgm:prSet presAssocID="{73BFD475-9674-470B-B192-34EC731167F5}" presName="parentText" presStyleLbl="node1" presStyleIdx="0" presStyleCnt="3">
        <dgm:presLayoutVars>
          <dgm:chMax val="0"/>
          <dgm:bulletEnabled val="1"/>
        </dgm:presLayoutVars>
      </dgm:prSet>
      <dgm:spPr/>
    </dgm:pt>
    <dgm:pt modelId="{1F5A9A76-8506-4AC3-B0E3-92A7C5D5A0BB}" type="pres">
      <dgm:prSet presAssocID="{4702A7D3-0FA2-4688-A690-D3639B9C69A9}" presName="spacer" presStyleCnt="0"/>
      <dgm:spPr/>
    </dgm:pt>
    <dgm:pt modelId="{14C3E977-9B39-4610-9BDE-CC5CE898540A}" type="pres">
      <dgm:prSet presAssocID="{9597AF02-21D3-4DFF-8624-731FFCAF534F}" presName="parentText" presStyleLbl="node1" presStyleIdx="1" presStyleCnt="3">
        <dgm:presLayoutVars>
          <dgm:chMax val="0"/>
          <dgm:bulletEnabled val="1"/>
        </dgm:presLayoutVars>
      </dgm:prSet>
      <dgm:spPr/>
    </dgm:pt>
    <dgm:pt modelId="{BBF831B5-737F-44F2-9F20-A7B1A526D802}" type="pres">
      <dgm:prSet presAssocID="{8308332C-0F60-4827-8A9E-C4471D23B5E7}" presName="spacer" presStyleCnt="0"/>
      <dgm:spPr/>
    </dgm:pt>
    <dgm:pt modelId="{816AEFB2-70AD-4DB1-A4EC-E75329A2C64B}" type="pres">
      <dgm:prSet presAssocID="{A44D5598-687B-4194-BF06-B1907E937DCE}" presName="parentText" presStyleLbl="node1" presStyleIdx="2" presStyleCnt="3">
        <dgm:presLayoutVars>
          <dgm:chMax val="0"/>
          <dgm:bulletEnabled val="1"/>
        </dgm:presLayoutVars>
      </dgm:prSet>
      <dgm:spPr/>
    </dgm:pt>
  </dgm:ptLst>
  <dgm:cxnLst>
    <dgm:cxn modelId="{1AF6F626-A8A1-42D9-B6DD-08A5C72A3F9E}" srcId="{A739C454-7BBB-4E3B-A0D9-FEEFF36AEC60}" destId="{73BFD475-9674-470B-B192-34EC731167F5}" srcOrd="0" destOrd="0" parTransId="{DA952244-3517-4C86-9ED6-AD4739309379}" sibTransId="{4702A7D3-0FA2-4688-A690-D3639B9C69A9}"/>
    <dgm:cxn modelId="{DD01EB31-D1C4-40C1-BA97-A0B387AADED3}" srcId="{A739C454-7BBB-4E3B-A0D9-FEEFF36AEC60}" destId="{9597AF02-21D3-4DFF-8624-731FFCAF534F}" srcOrd="1" destOrd="0" parTransId="{D09E6DDB-0DE8-4066-B862-EF7E9940E502}" sibTransId="{8308332C-0F60-4827-8A9E-C4471D23B5E7}"/>
    <dgm:cxn modelId="{6E6E149A-F79D-4795-8BAE-90AF50610633}" type="presOf" srcId="{73BFD475-9674-470B-B192-34EC731167F5}" destId="{EA04453F-25BF-43B9-A5FD-53EFD1BBCA53}" srcOrd="0" destOrd="0" presId="urn:microsoft.com/office/officeart/2005/8/layout/vList2"/>
    <dgm:cxn modelId="{B307B6C2-A78F-4639-A66F-278EAD7B7E2D}" type="presOf" srcId="{9597AF02-21D3-4DFF-8624-731FFCAF534F}" destId="{14C3E977-9B39-4610-9BDE-CC5CE898540A}" srcOrd="0" destOrd="0" presId="urn:microsoft.com/office/officeart/2005/8/layout/vList2"/>
    <dgm:cxn modelId="{CC2EC4D9-AA8F-42EA-9377-8713E18522C0}" type="presOf" srcId="{A44D5598-687B-4194-BF06-B1907E937DCE}" destId="{816AEFB2-70AD-4DB1-A4EC-E75329A2C64B}" srcOrd="0" destOrd="0" presId="urn:microsoft.com/office/officeart/2005/8/layout/vList2"/>
    <dgm:cxn modelId="{F24C8CE5-E90D-4961-8F78-F13C085DE850}" type="presOf" srcId="{A739C454-7BBB-4E3B-A0D9-FEEFF36AEC60}" destId="{915E916E-CDEE-46F3-9944-078EEA932923}" srcOrd="0" destOrd="0" presId="urn:microsoft.com/office/officeart/2005/8/layout/vList2"/>
    <dgm:cxn modelId="{8A8136EA-7A57-4E03-85FC-A4F6B9C8A518}" srcId="{A739C454-7BBB-4E3B-A0D9-FEEFF36AEC60}" destId="{A44D5598-687B-4194-BF06-B1907E937DCE}" srcOrd="2" destOrd="0" parTransId="{A989BE98-148A-4A56-BDAF-5D7537FE04E7}" sibTransId="{F7407033-73BA-4BB3-AD61-8C5C426AE897}"/>
    <dgm:cxn modelId="{92A201F7-AF27-4C31-9267-5DC780440B6C}" type="presParOf" srcId="{915E916E-CDEE-46F3-9944-078EEA932923}" destId="{EA04453F-25BF-43B9-A5FD-53EFD1BBCA53}" srcOrd="0" destOrd="0" presId="urn:microsoft.com/office/officeart/2005/8/layout/vList2"/>
    <dgm:cxn modelId="{6184201D-AD93-4DCF-81E3-126F14395AE9}" type="presParOf" srcId="{915E916E-CDEE-46F3-9944-078EEA932923}" destId="{1F5A9A76-8506-4AC3-B0E3-92A7C5D5A0BB}" srcOrd="1" destOrd="0" presId="urn:microsoft.com/office/officeart/2005/8/layout/vList2"/>
    <dgm:cxn modelId="{508548D9-87AA-41CF-8E7E-8B8210EAC706}" type="presParOf" srcId="{915E916E-CDEE-46F3-9944-078EEA932923}" destId="{14C3E977-9B39-4610-9BDE-CC5CE898540A}" srcOrd="2" destOrd="0" presId="urn:microsoft.com/office/officeart/2005/8/layout/vList2"/>
    <dgm:cxn modelId="{50A00B75-5963-4031-9D33-6FBECBD58278}" type="presParOf" srcId="{915E916E-CDEE-46F3-9944-078EEA932923}" destId="{BBF831B5-737F-44F2-9F20-A7B1A526D802}" srcOrd="3" destOrd="0" presId="urn:microsoft.com/office/officeart/2005/8/layout/vList2"/>
    <dgm:cxn modelId="{14DC40E1-7B04-475C-B1DD-D0BA222F6C30}" type="presParOf" srcId="{915E916E-CDEE-46F3-9944-078EEA932923}" destId="{816AEFB2-70AD-4DB1-A4EC-E75329A2C64B}"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C9018E1-9716-4AA7-8E1A-0EBE8E49316A}"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9CEE465D-1BAA-4D26-9F4C-5DFC85EE2008}">
      <dgm:prSet/>
      <dgm:spPr/>
      <dgm:t>
        <a:bodyPr/>
        <a:lstStyle/>
        <a:p>
          <a:pPr algn="just"/>
          <a:r>
            <a:rPr lang="lt-LT" strike="sngStrike" dirty="0"/>
            <a:t>9.2. Prezidiumą sudaro 11 narių: prezidentas ir dešimt prezidiumo narių, iš jų devyni atstovauja krovininiam transportui, vienas – keleiviniam transportui. Iš prezidiumo narių prezidento teikimu renkami du viceprezidentai. Prezidiumo narys, išskyrus prezidentą, renkamas dviejų metų kadencijai, bet ne ilgiau kaip iki kadencijos pabaigos metais vyksiančio to regioninio rinkiminio susirinkimo, kuriame jis išrinktas. Tas pats asmuo gali būti išrinktas prezidiumo nariu ne daugiau kaip dvi kadencijas iš eilės. Prezidento kadencijos pradžia ir pabaiga gali nesutapti su kitų prezidiumo narių kadencijos pradžia ir pabaiga.</a:t>
          </a:r>
          <a:endParaRPr lang="en-US" strike="sngStrike" dirty="0"/>
        </a:p>
      </dgm:t>
    </dgm:pt>
    <dgm:pt modelId="{79EAF613-AD41-4773-9E4F-8ADDEAC22C05}" type="parTrans" cxnId="{1234A46D-FAB4-4B1F-8894-1F2BF2BF36B3}">
      <dgm:prSet/>
      <dgm:spPr/>
      <dgm:t>
        <a:bodyPr/>
        <a:lstStyle/>
        <a:p>
          <a:endParaRPr lang="en-US"/>
        </a:p>
      </dgm:t>
    </dgm:pt>
    <dgm:pt modelId="{BD88A158-5DD9-490A-B239-11FED1671DA0}" type="sibTrans" cxnId="{1234A46D-FAB4-4B1F-8894-1F2BF2BF36B3}">
      <dgm:prSet/>
      <dgm:spPr/>
      <dgm:t>
        <a:bodyPr/>
        <a:lstStyle/>
        <a:p>
          <a:endParaRPr lang="en-US"/>
        </a:p>
      </dgm:t>
    </dgm:pt>
    <dgm:pt modelId="{B71ECA13-F38C-44AC-B559-DFE7B535B59F}">
      <dgm:prSet/>
      <dgm:spPr/>
      <dgm:t>
        <a:bodyPr/>
        <a:lstStyle/>
        <a:p>
          <a:pPr algn="just"/>
          <a:r>
            <a:rPr lang="lt-LT" dirty="0"/>
            <a:t>9.2. </a:t>
          </a:r>
          <a:r>
            <a:rPr lang="lt-LT" dirty="0">
              <a:solidFill>
                <a:schemeClr val="accent6">
                  <a:lumMod val="60000"/>
                  <a:lumOff val="40000"/>
                </a:schemeClr>
              </a:solidFill>
            </a:rPr>
            <a:t>Prezidiumą sudaro prezidentas ir prezidiumo nariai, renkami po vieną iš kiekvieno regiono</a:t>
          </a:r>
          <a:r>
            <a:rPr lang="lt-LT" dirty="0"/>
            <a:t>. Iš prezidiumo narių prezidento teikimu renkami du viceprezidentai. Prezidiumo narys, išskyrus prezidentą, renkamas dviejų metų kadencijai, bet ne ilgiau kaip iki kadencijos pabaigos metais vyksiančio to regioninio rinkiminio susirinkimo, kuriame jis išrinktas. Tas pats asmuo gali būti išrinktas prezidiumo nariu ne daugiau kaip dvi kadencijas iš eilės. Prezidento kadencijos pradžia ir pabaiga gali nesutapti su kitų prezidiumo narių kadencijos pradžia ir pabaiga.</a:t>
          </a:r>
          <a:endParaRPr lang="en-US" dirty="0"/>
        </a:p>
      </dgm:t>
    </dgm:pt>
    <dgm:pt modelId="{225F1F3C-4736-4AE7-B619-1CF490D525DA}" type="parTrans" cxnId="{AAA65E03-7A04-46E3-84CE-AD1367F36DD1}">
      <dgm:prSet/>
      <dgm:spPr/>
      <dgm:t>
        <a:bodyPr/>
        <a:lstStyle/>
        <a:p>
          <a:endParaRPr lang="en-US"/>
        </a:p>
      </dgm:t>
    </dgm:pt>
    <dgm:pt modelId="{1D880AE8-3FC8-4820-98A1-78B08D5499CA}" type="sibTrans" cxnId="{AAA65E03-7A04-46E3-84CE-AD1367F36DD1}">
      <dgm:prSet/>
      <dgm:spPr/>
      <dgm:t>
        <a:bodyPr/>
        <a:lstStyle/>
        <a:p>
          <a:endParaRPr lang="en-US"/>
        </a:p>
      </dgm:t>
    </dgm:pt>
    <dgm:pt modelId="{49BEC09F-103E-4949-85F4-8FF5AAA32D16}" type="pres">
      <dgm:prSet presAssocID="{9C9018E1-9716-4AA7-8E1A-0EBE8E49316A}" presName="linear" presStyleCnt="0">
        <dgm:presLayoutVars>
          <dgm:animLvl val="lvl"/>
          <dgm:resizeHandles val="exact"/>
        </dgm:presLayoutVars>
      </dgm:prSet>
      <dgm:spPr/>
    </dgm:pt>
    <dgm:pt modelId="{9B95F357-F5F9-4BF6-9B96-5FA417E7D455}" type="pres">
      <dgm:prSet presAssocID="{9CEE465D-1BAA-4D26-9F4C-5DFC85EE2008}" presName="parentText" presStyleLbl="node1" presStyleIdx="0" presStyleCnt="2">
        <dgm:presLayoutVars>
          <dgm:chMax val="0"/>
          <dgm:bulletEnabled val="1"/>
        </dgm:presLayoutVars>
      </dgm:prSet>
      <dgm:spPr/>
    </dgm:pt>
    <dgm:pt modelId="{5384B4FD-2D35-4F2C-95A6-014A5FFDBD86}" type="pres">
      <dgm:prSet presAssocID="{BD88A158-5DD9-490A-B239-11FED1671DA0}" presName="spacer" presStyleCnt="0"/>
      <dgm:spPr/>
    </dgm:pt>
    <dgm:pt modelId="{EC04E7CF-82C6-4314-9530-4691EC339F00}" type="pres">
      <dgm:prSet presAssocID="{B71ECA13-F38C-44AC-B559-DFE7B535B59F}" presName="parentText" presStyleLbl="node1" presStyleIdx="1" presStyleCnt="2">
        <dgm:presLayoutVars>
          <dgm:chMax val="0"/>
          <dgm:bulletEnabled val="1"/>
        </dgm:presLayoutVars>
      </dgm:prSet>
      <dgm:spPr/>
    </dgm:pt>
  </dgm:ptLst>
  <dgm:cxnLst>
    <dgm:cxn modelId="{AAA65E03-7A04-46E3-84CE-AD1367F36DD1}" srcId="{9C9018E1-9716-4AA7-8E1A-0EBE8E49316A}" destId="{B71ECA13-F38C-44AC-B559-DFE7B535B59F}" srcOrd="1" destOrd="0" parTransId="{225F1F3C-4736-4AE7-B619-1CF490D525DA}" sibTransId="{1D880AE8-3FC8-4820-98A1-78B08D5499CA}"/>
    <dgm:cxn modelId="{C1DCCF1D-6A42-47E1-A15C-6DA3B0A454FB}" type="presOf" srcId="{B71ECA13-F38C-44AC-B559-DFE7B535B59F}" destId="{EC04E7CF-82C6-4314-9530-4691EC339F00}" srcOrd="0" destOrd="0" presId="urn:microsoft.com/office/officeart/2005/8/layout/vList2"/>
    <dgm:cxn modelId="{D0C8835E-AE84-4828-83EA-22E2D8D36A65}" type="presOf" srcId="{9CEE465D-1BAA-4D26-9F4C-5DFC85EE2008}" destId="{9B95F357-F5F9-4BF6-9B96-5FA417E7D455}" srcOrd="0" destOrd="0" presId="urn:microsoft.com/office/officeart/2005/8/layout/vList2"/>
    <dgm:cxn modelId="{1234A46D-FAB4-4B1F-8894-1F2BF2BF36B3}" srcId="{9C9018E1-9716-4AA7-8E1A-0EBE8E49316A}" destId="{9CEE465D-1BAA-4D26-9F4C-5DFC85EE2008}" srcOrd="0" destOrd="0" parTransId="{79EAF613-AD41-4773-9E4F-8ADDEAC22C05}" sibTransId="{BD88A158-5DD9-490A-B239-11FED1671DA0}"/>
    <dgm:cxn modelId="{D2876DCC-C557-4BEC-9787-5219A5444937}" type="presOf" srcId="{9C9018E1-9716-4AA7-8E1A-0EBE8E49316A}" destId="{49BEC09F-103E-4949-85F4-8FF5AAA32D16}" srcOrd="0" destOrd="0" presId="urn:microsoft.com/office/officeart/2005/8/layout/vList2"/>
    <dgm:cxn modelId="{F2BF2600-58F6-4996-B8A5-5033B7B1FE7A}" type="presParOf" srcId="{49BEC09F-103E-4949-85F4-8FF5AAA32D16}" destId="{9B95F357-F5F9-4BF6-9B96-5FA417E7D455}" srcOrd="0" destOrd="0" presId="urn:microsoft.com/office/officeart/2005/8/layout/vList2"/>
    <dgm:cxn modelId="{EFC919D7-C200-45E0-8B83-0BFF86E57E4E}" type="presParOf" srcId="{49BEC09F-103E-4949-85F4-8FF5AAA32D16}" destId="{5384B4FD-2D35-4F2C-95A6-014A5FFDBD86}" srcOrd="1" destOrd="0" presId="urn:microsoft.com/office/officeart/2005/8/layout/vList2"/>
    <dgm:cxn modelId="{EDCDFDAC-8A16-47E8-B587-0F11914155D8}" type="presParOf" srcId="{49BEC09F-103E-4949-85F4-8FF5AAA32D16}" destId="{EC04E7CF-82C6-4314-9530-4691EC339F00}"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A04453F-25BF-43B9-A5FD-53EFD1BBCA53}">
      <dsp:nvSpPr>
        <dsp:cNvPr id="0" name=""/>
        <dsp:cNvSpPr/>
      </dsp:nvSpPr>
      <dsp:spPr>
        <a:xfrm>
          <a:off x="0" y="534751"/>
          <a:ext cx="10668000" cy="87395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lt-LT" sz="2200" kern="1200"/>
            <a:t>4.6. Asociacijos nariai privalo:</a:t>
          </a:r>
          <a:endParaRPr lang="en-US" sz="2200" kern="1200"/>
        </a:p>
      </dsp:txBody>
      <dsp:txXfrm>
        <a:off x="42663" y="577414"/>
        <a:ext cx="10582674" cy="788627"/>
      </dsp:txXfrm>
    </dsp:sp>
    <dsp:sp modelId="{14C3E977-9B39-4610-9BDE-CC5CE898540A}">
      <dsp:nvSpPr>
        <dsp:cNvPr id="0" name=""/>
        <dsp:cNvSpPr/>
      </dsp:nvSpPr>
      <dsp:spPr>
        <a:xfrm>
          <a:off x="0" y="1472064"/>
          <a:ext cx="10668000" cy="87395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lt-LT" sz="2200" kern="1200" dirty="0"/>
            <a:t>&lt;....&gt; </a:t>
          </a:r>
          <a:r>
            <a:rPr lang="lt-LT" sz="2200" strike="sngStrike" kern="1200" dirty="0"/>
            <a:t>4.6.5. būti nepriekaištingos reputacijos;</a:t>
          </a:r>
          <a:endParaRPr lang="en-US" sz="2200" strike="sngStrike" kern="1200" dirty="0"/>
        </a:p>
      </dsp:txBody>
      <dsp:txXfrm>
        <a:off x="42663" y="1514727"/>
        <a:ext cx="10582674" cy="788627"/>
      </dsp:txXfrm>
    </dsp:sp>
    <dsp:sp modelId="{816AEFB2-70AD-4DB1-A4EC-E75329A2C64B}">
      <dsp:nvSpPr>
        <dsp:cNvPr id="0" name=""/>
        <dsp:cNvSpPr/>
      </dsp:nvSpPr>
      <dsp:spPr>
        <a:xfrm>
          <a:off x="0" y="2409378"/>
          <a:ext cx="10668000" cy="87395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lt-LT" sz="2200" kern="1200" dirty="0"/>
            <a:t>4.6.5. būti nepriekaištingos reputacijos bei užtikrinti, jog jų, kandidatuojantys į valdymo ir kontrolės organus atstovai, taip pat būtų nepriekaištingos reputacijos;</a:t>
          </a:r>
          <a:endParaRPr lang="en-US" sz="2200" kern="1200" dirty="0"/>
        </a:p>
      </dsp:txBody>
      <dsp:txXfrm>
        <a:off x="42663" y="2452041"/>
        <a:ext cx="10582674" cy="78862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B95F357-F5F9-4BF6-9B96-5FA417E7D455}">
      <dsp:nvSpPr>
        <dsp:cNvPr id="0" name=""/>
        <dsp:cNvSpPr/>
      </dsp:nvSpPr>
      <dsp:spPr>
        <a:xfrm>
          <a:off x="0" y="134241"/>
          <a:ext cx="10668000" cy="17503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just" defTabSz="755650">
            <a:lnSpc>
              <a:spcPct val="90000"/>
            </a:lnSpc>
            <a:spcBef>
              <a:spcPct val="0"/>
            </a:spcBef>
            <a:spcAft>
              <a:spcPct val="35000"/>
            </a:spcAft>
            <a:buNone/>
          </a:pPr>
          <a:r>
            <a:rPr lang="lt-LT" sz="1700" strike="sngStrike" kern="1200" dirty="0"/>
            <a:t>9.2. Prezidiumą sudaro 11 narių: prezidentas ir dešimt prezidiumo narių, iš jų devyni atstovauja krovininiam transportui, vienas – keleiviniam transportui. Iš prezidiumo narių prezidento teikimu renkami du viceprezidentai. Prezidiumo narys, išskyrus prezidentą, renkamas dviejų metų kadencijai, bet ne ilgiau kaip iki kadencijos pabaigos metais vyksiančio to regioninio rinkiminio susirinkimo, kuriame jis išrinktas. Tas pats asmuo gali būti išrinktas prezidiumo nariu ne daugiau kaip dvi kadencijas iš eilės. Prezidento kadencijos pradžia ir pabaiga gali nesutapti su kitų prezidiumo narių kadencijos pradžia ir pabaiga.</a:t>
          </a:r>
          <a:endParaRPr lang="en-US" sz="1700" strike="sngStrike" kern="1200" dirty="0"/>
        </a:p>
      </dsp:txBody>
      <dsp:txXfrm>
        <a:off x="85444" y="219685"/>
        <a:ext cx="10497112" cy="1579432"/>
      </dsp:txXfrm>
    </dsp:sp>
    <dsp:sp modelId="{EC04E7CF-82C6-4314-9530-4691EC339F00}">
      <dsp:nvSpPr>
        <dsp:cNvPr id="0" name=""/>
        <dsp:cNvSpPr/>
      </dsp:nvSpPr>
      <dsp:spPr>
        <a:xfrm>
          <a:off x="0" y="1933521"/>
          <a:ext cx="10668000" cy="17503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just" defTabSz="755650">
            <a:lnSpc>
              <a:spcPct val="90000"/>
            </a:lnSpc>
            <a:spcBef>
              <a:spcPct val="0"/>
            </a:spcBef>
            <a:spcAft>
              <a:spcPct val="35000"/>
            </a:spcAft>
            <a:buNone/>
          </a:pPr>
          <a:r>
            <a:rPr lang="lt-LT" sz="1700" kern="1200" dirty="0"/>
            <a:t>9.2. </a:t>
          </a:r>
          <a:r>
            <a:rPr lang="lt-LT" sz="1700" kern="1200" dirty="0">
              <a:solidFill>
                <a:schemeClr val="accent6">
                  <a:lumMod val="60000"/>
                  <a:lumOff val="40000"/>
                </a:schemeClr>
              </a:solidFill>
            </a:rPr>
            <a:t>Prezidiumą sudaro prezidentas ir prezidiumo nariai, renkami po vieną iš kiekvieno regiono</a:t>
          </a:r>
          <a:r>
            <a:rPr lang="lt-LT" sz="1700" kern="1200" dirty="0"/>
            <a:t>. Iš prezidiumo narių prezidento teikimu renkami du viceprezidentai. Prezidiumo narys, išskyrus prezidentą, renkamas dviejų metų kadencijai, bet ne ilgiau kaip iki kadencijos pabaigos metais vyksiančio to regioninio rinkiminio susirinkimo, kuriame jis išrinktas. Tas pats asmuo gali būti išrinktas prezidiumo nariu ne daugiau kaip dvi kadencijas iš eilės. Prezidento kadencijos pradžia ir pabaiga gali nesutapti su kitų prezidiumo narių kadencijos pradžia ir pabaiga.</a:t>
          </a:r>
          <a:endParaRPr lang="en-US" sz="1700" kern="1200" dirty="0"/>
        </a:p>
      </dsp:txBody>
      <dsp:txXfrm>
        <a:off x="85444" y="2018965"/>
        <a:ext cx="10497112" cy="157943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8DD129-A8C2-419E-B641-6CC90F50732D}"/>
              </a:ext>
            </a:extLst>
          </p:cNvPr>
          <p:cNvSpPr>
            <a:spLocks noGrp="1"/>
          </p:cNvSpPr>
          <p:nvPr>
            <p:ph type="ctrTitle"/>
          </p:nvPr>
        </p:nvSpPr>
        <p:spPr>
          <a:xfrm>
            <a:off x="762000" y="1524000"/>
            <a:ext cx="10668000" cy="22860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1B33C04-8A23-4499-A6EF-1D190F0FB38E}"/>
              </a:ext>
            </a:extLst>
          </p:cNvPr>
          <p:cNvSpPr>
            <a:spLocks noGrp="1"/>
          </p:cNvSpPr>
          <p:nvPr>
            <p:ph type="subTitle" idx="1"/>
          </p:nvPr>
        </p:nvSpPr>
        <p:spPr>
          <a:xfrm>
            <a:off x="762000" y="4571999"/>
            <a:ext cx="10668000" cy="1524000"/>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EFA99FB-5674-4BC5-949F-8D45EC167511}"/>
              </a:ext>
            </a:extLst>
          </p:cNvPr>
          <p:cNvSpPr>
            <a:spLocks noGrp="1"/>
          </p:cNvSpPr>
          <p:nvPr>
            <p:ph type="dt" sz="half" idx="10"/>
          </p:nvPr>
        </p:nvSpPr>
        <p:spPr/>
        <p:txBody>
          <a:bodyPr/>
          <a:lstStyle/>
          <a:p>
            <a:fld id="{76969C88-B244-455D-A017-012B25B1ACDD}" type="datetimeFigureOut">
              <a:rPr lang="en-US" smtClean="0"/>
              <a:t>4/27/2023</a:t>
            </a:fld>
            <a:endParaRPr lang="en-US"/>
          </a:p>
        </p:txBody>
      </p:sp>
      <p:sp>
        <p:nvSpPr>
          <p:cNvPr id="5" name="Footer Placeholder 4">
            <a:extLst>
              <a:ext uri="{FF2B5EF4-FFF2-40B4-BE49-F238E27FC236}">
                <a16:creationId xmlns:a16="http://schemas.microsoft.com/office/drawing/2014/main" id="{0763CF93-DD67-4FE2-8083-864693FE8E7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F05E934-32B6-44B1-9622-67F30BDA3F3A}"/>
              </a:ext>
            </a:extLst>
          </p:cNvPr>
          <p:cNvSpPr>
            <a:spLocks noGrp="1"/>
          </p:cNvSpPr>
          <p:nvPr>
            <p:ph type="sldNum" sz="quarter" idx="12"/>
          </p:nvPr>
        </p:nvSpPr>
        <p:spPr/>
        <p:txBody>
          <a:bodyPr/>
          <a:lstStyle/>
          <a:p>
            <a:fld id="{07CE569E-9B7C-4CB9-AB80-C0841F922CFF}" type="slidenum">
              <a:rPr lang="en-US" smtClean="0"/>
              <a:t>‹#›</a:t>
            </a:fld>
            <a:endParaRPr lang="en-US"/>
          </a:p>
        </p:txBody>
      </p:sp>
    </p:spTree>
    <p:extLst>
      <p:ext uri="{BB962C8B-B14F-4D97-AF65-F5344CB8AC3E}">
        <p14:creationId xmlns:p14="http://schemas.microsoft.com/office/powerpoint/2010/main" val="32749631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6AF011-A499-4054-89BF-A4800A68F60B}"/>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66FB6E8-D956-45B5-9B4A-9D31DF466BE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ECDB9DB-9E62-4292-915C-1DD4134740DB}"/>
              </a:ext>
            </a:extLst>
          </p:cNvPr>
          <p:cNvSpPr>
            <a:spLocks noGrp="1"/>
          </p:cNvSpPr>
          <p:nvPr>
            <p:ph type="dt" sz="half" idx="10"/>
          </p:nvPr>
        </p:nvSpPr>
        <p:spPr/>
        <p:txBody>
          <a:bodyPr/>
          <a:lstStyle/>
          <a:p>
            <a:fld id="{76969C88-B244-455D-A017-012B25B1ACDD}" type="datetimeFigureOut">
              <a:rPr lang="en-US" smtClean="0"/>
              <a:t>4/27/2023</a:t>
            </a:fld>
            <a:endParaRPr lang="en-US"/>
          </a:p>
        </p:txBody>
      </p:sp>
      <p:sp>
        <p:nvSpPr>
          <p:cNvPr id="5" name="Footer Placeholder 4">
            <a:extLst>
              <a:ext uri="{FF2B5EF4-FFF2-40B4-BE49-F238E27FC236}">
                <a16:creationId xmlns:a16="http://schemas.microsoft.com/office/drawing/2014/main" id="{2BD462F1-BC30-4172-8353-363123A1DB4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C92EE8A-96DF-4D7D-B434-778324756D04}"/>
              </a:ext>
            </a:extLst>
          </p:cNvPr>
          <p:cNvSpPr>
            <a:spLocks noGrp="1"/>
          </p:cNvSpPr>
          <p:nvPr>
            <p:ph type="sldNum" sz="quarter" idx="12"/>
          </p:nvPr>
        </p:nvSpPr>
        <p:spPr/>
        <p:txBody>
          <a:bodyPr/>
          <a:lstStyle/>
          <a:p>
            <a:fld id="{07CE569E-9B7C-4CB9-AB80-C0841F922CFF}" type="slidenum">
              <a:rPr lang="en-US" smtClean="0"/>
              <a:t>‹#›</a:t>
            </a:fld>
            <a:endParaRPr lang="en-US"/>
          </a:p>
        </p:txBody>
      </p:sp>
    </p:spTree>
    <p:extLst>
      <p:ext uri="{BB962C8B-B14F-4D97-AF65-F5344CB8AC3E}">
        <p14:creationId xmlns:p14="http://schemas.microsoft.com/office/powerpoint/2010/main" val="3121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28453A-F2B4-4EDB-B8FA-150267BC1A9A}"/>
              </a:ext>
            </a:extLst>
          </p:cNvPr>
          <p:cNvSpPr>
            <a:spLocks noGrp="1"/>
          </p:cNvSpPr>
          <p:nvPr>
            <p:ph type="title"/>
          </p:nvPr>
        </p:nvSpPr>
        <p:spPr>
          <a:xfrm>
            <a:off x="762000" y="1524000"/>
            <a:ext cx="10668000" cy="3038475"/>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4C46C51-ADF1-48FC-A4D9-38C369E78304}"/>
              </a:ext>
            </a:extLst>
          </p:cNvPr>
          <p:cNvSpPr>
            <a:spLocks noGrp="1"/>
          </p:cNvSpPr>
          <p:nvPr>
            <p:ph type="body" idx="1"/>
          </p:nvPr>
        </p:nvSpPr>
        <p:spPr>
          <a:xfrm>
            <a:off x="762000" y="4589463"/>
            <a:ext cx="10668000" cy="150653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EC43B56-4DC7-490B-AEFD-55ED1ECFF82E}"/>
              </a:ext>
            </a:extLst>
          </p:cNvPr>
          <p:cNvSpPr>
            <a:spLocks noGrp="1"/>
          </p:cNvSpPr>
          <p:nvPr>
            <p:ph type="dt" sz="half" idx="10"/>
          </p:nvPr>
        </p:nvSpPr>
        <p:spPr/>
        <p:txBody>
          <a:bodyPr/>
          <a:lstStyle/>
          <a:p>
            <a:fld id="{76969C88-B244-455D-A017-012B25B1ACDD}" type="datetimeFigureOut">
              <a:rPr lang="en-US" smtClean="0"/>
              <a:t>4/27/2023</a:t>
            </a:fld>
            <a:endParaRPr lang="en-US"/>
          </a:p>
        </p:txBody>
      </p:sp>
      <p:sp>
        <p:nvSpPr>
          <p:cNvPr id="5" name="Footer Placeholder 4">
            <a:extLst>
              <a:ext uri="{FF2B5EF4-FFF2-40B4-BE49-F238E27FC236}">
                <a16:creationId xmlns:a16="http://schemas.microsoft.com/office/drawing/2014/main" id="{454738F8-C4B2-41D8-B627-A6DDB24B2D5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F43D49-23F8-4C4B-9C30-EDC030EE6F7E}"/>
              </a:ext>
            </a:extLst>
          </p:cNvPr>
          <p:cNvSpPr>
            <a:spLocks noGrp="1"/>
          </p:cNvSpPr>
          <p:nvPr>
            <p:ph type="sldNum" sz="quarter" idx="12"/>
          </p:nvPr>
        </p:nvSpPr>
        <p:spPr/>
        <p:txBody>
          <a:bodyPr/>
          <a:lstStyle/>
          <a:p>
            <a:fld id="{07CE569E-9B7C-4CB9-AB80-C0841F922CFF}" type="slidenum">
              <a:rPr lang="en-US" smtClean="0"/>
              <a:t>‹#›</a:t>
            </a:fld>
            <a:endParaRPr lang="en-US"/>
          </a:p>
        </p:txBody>
      </p:sp>
    </p:spTree>
    <p:extLst>
      <p:ext uri="{BB962C8B-B14F-4D97-AF65-F5344CB8AC3E}">
        <p14:creationId xmlns:p14="http://schemas.microsoft.com/office/powerpoint/2010/main" val="11300066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E5556D-6916-42E6-8820-8A0D328A502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62747A5-C962-477F-89AA-A32385D57996}"/>
              </a:ext>
            </a:extLst>
          </p:cNvPr>
          <p:cNvSpPr>
            <a:spLocks noGrp="1"/>
          </p:cNvSpPr>
          <p:nvPr>
            <p:ph sz="half" idx="1"/>
          </p:nvPr>
        </p:nvSpPr>
        <p:spPr>
          <a:xfrm>
            <a:off x="762000" y="2285999"/>
            <a:ext cx="5151119" cy="38100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CD08312-30FC-44D8-B2A9-B5CAAD9F066F}"/>
              </a:ext>
            </a:extLst>
          </p:cNvPr>
          <p:cNvSpPr>
            <a:spLocks noGrp="1"/>
          </p:cNvSpPr>
          <p:nvPr>
            <p:ph sz="half" idx="2"/>
          </p:nvPr>
        </p:nvSpPr>
        <p:spPr>
          <a:xfrm>
            <a:off x="6278879" y="2285999"/>
            <a:ext cx="5151121" cy="38100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BED84EB-AF90-4F19-A376-0FE5E50F9EA5}"/>
              </a:ext>
            </a:extLst>
          </p:cNvPr>
          <p:cNvSpPr>
            <a:spLocks noGrp="1"/>
          </p:cNvSpPr>
          <p:nvPr>
            <p:ph type="dt" sz="half" idx="10"/>
          </p:nvPr>
        </p:nvSpPr>
        <p:spPr/>
        <p:txBody>
          <a:bodyPr/>
          <a:lstStyle/>
          <a:p>
            <a:fld id="{76969C88-B244-455D-A017-012B25B1ACDD}" type="datetimeFigureOut">
              <a:rPr lang="en-US" smtClean="0"/>
              <a:t>4/27/2023</a:t>
            </a:fld>
            <a:endParaRPr lang="en-US"/>
          </a:p>
        </p:txBody>
      </p:sp>
      <p:sp>
        <p:nvSpPr>
          <p:cNvPr id="6" name="Footer Placeholder 5">
            <a:extLst>
              <a:ext uri="{FF2B5EF4-FFF2-40B4-BE49-F238E27FC236}">
                <a16:creationId xmlns:a16="http://schemas.microsoft.com/office/drawing/2014/main" id="{7B838ED0-2789-41E4-A36E-83F92CA2E84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7221A83-6D60-45F0-9173-5F6D2438BC36}"/>
              </a:ext>
            </a:extLst>
          </p:cNvPr>
          <p:cNvSpPr>
            <a:spLocks noGrp="1"/>
          </p:cNvSpPr>
          <p:nvPr>
            <p:ph type="sldNum" sz="quarter" idx="12"/>
          </p:nvPr>
        </p:nvSpPr>
        <p:spPr/>
        <p:txBody>
          <a:bodyPr/>
          <a:lstStyle/>
          <a:p>
            <a:fld id="{07CE569E-9B7C-4CB9-AB80-C0841F922CFF}" type="slidenum">
              <a:rPr lang="en-US" smtClean="0"/>
              <a:t>‹#›</a:t>
            </a:fld>
            <a:endParaRPr lang="en-US"/>
          </a:p>
        </p:txBody>
      </p:sp>
    </p:spTree>
    <p:extLst>
      <p:ext uri="{BB962C8B-B14F-4D97-AF65-F5344CB8AC3E}">
        <p14:creationId xmlns:p14="http://schemas.microsoft.com/office/powerpoint/2010/main" val="30122029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4FFAE2-03F4-4A94-86C4-9305B237CA89}"/>
              </a:ext>
            </a:extLst>
          </p:cNvPr>
          <p:cNvSpPr>
            <a:spLocks noGrp="1"/>
          </p:cNvSpPr>
          <p:nvPr>
            <p:ph type="title"/>
          </p:nvPr>
        </p:nvSpPr>
        <p:spPr>
          <a:xfrm>
            <a:off x="762000" y="762000"/>
            <a:ext cx="10668000" cy="1524000"/>
          </a:xfrm>
        </p:spPr>
        <p:txBody>
          <a:bodyPr/>
          <a:lstStyle/>
          <a:p>
            <a:r>
              <a:rPr lang="en-US"/>
              <a:t>Click to edit Master title style</a:t>
            </a:r>
          </a:p>
        </p:txBody>
      </p:sp>
      <p:sp>
        <p:nvSpPr>
          <p:cNvPr id="3" name="Text Placeholder 2">
            <a:extLst>
              <a:ext uri="{FF2B5EF4-FFF2-40B4-BE49-F238E27FC236}">
                <a16:creationId xmlns:a16="http://schemas.microsoft.com/office/drawing/2014/main" id="{75BAC5A5-E184-46B6-8AB5-C8E132D3624B}"/>
              </a:ext>
            </a:extLst>
          </p:cNvPr>
          <p:cNvSpPr>
            <a:spLocks noGrp="1"/>
          </p:cNvSpPr>
          <p:nvPr>
            <p:ph type="body" idx="1"/>
          </p:nvPr>
        </p:nvSpPr>
        <p:spPr>
          <a:xfrm>
            <a:off x="762000" y="2285999"/>
            <a:ext cx="5151119" cy="761999"/>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FDCFE87-5D80-45CB-9D13-DFC9AFCEC7F9}"/>
              </a:ext>
            </a:extLst>
          </p:cNvPr>
          <p:cNvSpPr>
            <a:spLocks noGrp="1"/>
          </p:cNvSpPr>
          <p:nvPr>
            <p:ph sz="half" idx="2"/>
          </p:nvPr>
        </p:nvSpPr>
        <p:spPr>
          <a:xfrm>
            <a:off x="762000" y="3048000"/>
            <a:ext cx="5151119" cy="30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AAC1E5A-8423-4749-8EDA-E13425F69658}"/>
              </a:ext>
            </a:extLst>
          </p:cNvPr>
          <p:cNvSpPr>
            <a:spLocks noGrp="1"/>
          </p:cNvSpPr>
          <p:nvPr>
            <p:ph type="body" sz="quarter" idx="3"/>
          </p:nvPr>
        </p:nvSpPr>
        <p:spPr>
          <a:xfrm>
            <a:off x="6278878" y="2286000"/>
            <a:ext cx="5151122" cy="761999"/>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A832AAA-4BB8-4A3D-9C79-516F82F8001D}"/>
              </a:ext>
            </a:extLst>
          </p:cNvPr>
          <p:cNvSpPr>
            <a:spLocks noGrp="1"/>
          </p:cNvSpPr>
          <p:nvPr>
            <p:ph sz="quarter" idx="4"/>
          </p:nvPr>
        </p:nvSpPr>
        <p:spPr>
          <a:xfrm>
            <a:off x="6278878" y="3048000"/>
            <a:ext cx="5151122" cy="30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80BEC63-51D3-4C70-B804-BE9EF765AD21}"/>
              </a:ext>
            </a:extLst>
          </p:cNvPr>
          <p:cNvSpPr>
            <a:spLocks noGrp="1"/>
          </p:cNvSpPr>
          <p:nvPr>
            <p:ph type="dt" sz="half" idx="10"/>
          </p:nvPr>
        </p:nvSpPr>
        <p:spPr/>
        <p:txBody>
          <a:bodyPr/>
          <a:lstStyle/>
          <a:p>
            <a:fld id="{76969C88-B244-455D-A017-012B25B1ACDD}" type="datetimeFigureOut">
              <a:rPr lang="en-US" smtClean="0"/>
              <a:t>4/27/2023</a:t>
            </a:fld>
            <a:endParaRPr lang="en-US"/>
          </a:p>
        </p:txBody>
      </p:sp>
      <p:sp>
        <p:nvSpPr>
          <p:cNvPr id="8" name="Footer Placeholder 7">
            <a:extLst>
              <a:ext uri="{FF2B5EF4-FFF2-40B4-BE49-F238E27FC236}">
                <a16:creationId xmlns:a16="http://schemas.microsoft.com/office/drawing/2014/main" id="{735CA295-8563-402F-92C3-1F20C977C17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EFA5918-109D-4342-84C0-9774A52C9E78}"/>
              </a:ext>
            </a:extLst>
          </p:cNvPr>
          <p:cNvSpPr>
            <a:spLocks noGrp="1"/>
          </p:cNvSpPr>
          <p:nvPr>
            <p:ph type="sldNum" sz="quarter" idx="12"/>
          </p:nvPr>
        </p:nvSpPr>
        <p:spPr/>
        <p:txBody>
          <a:bodyPr/>
          <a:lstStyle/>
          <a:p>
            <a:fld id="{07CE569E-9B7C-4CB9-AB80-C0841F922CFF}" type="slidenum">
              <a:rPr lang="en-US" smtClean="0"/>
              <a:t>‹#›</a:t>
            </a:fld>
            <a:endParaRPr lang="en-US"/>
          </a:p>
        </p:txBody>
      </p:sp>
    </p:spTree>
    <p:extLst>
      <p:ext uri="{BB962C8B-B14F-4D97-AF65-F5344CB8AC3E}">
        <p14:creationId xmlns:p14="http://schemas.microsoft.com/office/powerpoint/2010/main" val="39187190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EF2662-CBD1-4498-9B6E-2961F5EF1BF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FF739AE-8101-4C18-8CF3-911BDF3978A8}"/>
              </a:ext>
            </a:extLst>
          </p:cNvPr>
          <p:cNvSpPr>
            <a:spLocks noGrp="1"/>
          </p:cNvSpPr>
          <p:nvPr>
            <p:ph type="dt" sz="half" idx="10"/>
          </p:nvPr>
        </p:nvSpPr>
        <p:spPr/>
        <p:txBody>
          <a:bodyPr/>
          <a:lstStyle/>
          <a:p>
            <a:fld id="{76969C88-B244-455D-A017-012B25B1ACDD}" type="datetimeFigureOut">
              <a:rPr lang="en-US" smtClean="0"/>
              <a:t>4/27/2023</a:t>
            </a:fld>
            <a:endParaRPr lang="en-US"/>
          </a:p>
        </p:txBody>
      </p:sp>
      <p:sp>
        <p:nvSpPr>
          <p:cNvPr id="4" name="Footer Placeholder 3">
            <a:extLst>
              <a:ext uri="{FF2B5EF4-FFF2-40B4-BE49-F238E27FC236}">
                <a16:creationId xmlns:a16="http://schemas.microsoft.com/office/drawing/2014/main" id="{66EB1C88-D181-449C-9BE1-E85068C1883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B38A2C9-E93B-4F0A-A021-9E3AEBC3FA88}"/>
              </a:ext>
            </a:extLst>
          </p:cNvPr>
          <p:cNvSpPr>
            <a:spLocks noGrp="1"/>
          </p:cNvSpPr>
          <p:nvPr>
            <p:ph type="sldNum" sz="quarter" idx="12"/>
          </p:nvPr>
        </p:nvSpPr>
        <p:spPr/>
        <p:txBody>
          <a:bodyPr/>
          <a:lstStyle/>
          <a:p>
            <a:fld id="{07CE569E-9B7C-4CB9-AB80-C0841F922CFF}" type="slidenum">
              <a:rPr lang="en-US" smtClean="0"/>
              <a:t>‹#›</a:t>
            </a:fld>
            <a:endParaRPr lang="en-US"/>
          </a:p>
        </p:txBody>
      </p:sp>
    </p:spTree>
    <p:extLst>
      <p:ext uri="{BB962C8B-B14F-4D97-AF65-F5344CB8AC3E}">
        <p14:creationId xmlns:p14="http://schemas.microsoft.com/office/powerpoint/2010/main" val="18332399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00AE8D9-9B42-438E-ADA6-CCFE45788460}"/>
              </a:ext>
            </a:extLst>
          </p:cNvPr>
          <p:cNvSpPr>
            <a:spLocks noGrp="1"/>
          </p:cNvSpPr>
          <p:nvPr>
            <p:ph type="dt" sz="half" idx="10"/>
          </p:nvPr>
        </p:nvSpPr>
        <p:spPr/>
        <p:txBody>
          <a:bodyPr/>
          <a:lstStyle/>
          <a:p>
            <a:fld id="{76969C88-B244-455D-A017-012B25B1ACDD}" type="datetimeFigureOut">
              <a:rPr lang="en-US" smtClean="0"/>
              <a:t>4/27/2023</a:t>
            </a:fld>
            <a:endParaRPr lang="en-US"/>
          </a:p>
        </p:txBody>
      </p:sp>
      <p:sp>
        <p:nvSpPr>
          <p:cNvPr id="3" name="Footer Placeholder 2">
            <a:extLst>
              <a:ext uri="{FF2B5EF4-FFF2-40B4-BE49-F238E27FC236}">
                <a16:creationId xmlns:a16="http://schemas.microsoft.com/office/drawing/2014/main" id="{C4F792B9-A8AF-4E13-8A25-741E89691EF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33A2CF6-DBC5-4491-B213-B3CD09D3130C}"/>
              </a:ext>
            </a:extLst>
          </p:cNvPr>
          <p:cNvSpPr>
            <a:spLocks noGrp="1"/>
          </p:cNvSpPr>
          <p:nvPr>
            <p:ph type="sldNum" sz="quarter" idx="12"/>
          </p:nvPr>
        </p:nvSpPr>
        <p:spPr/>
        <p:txBody>
          <a:bodyPr/>
          <a:lstStyle/>
          <a:p>
            <a:fld id="{07CE569E-9B7C-4CB9-AB80-C0841F922CFF}" type="slidenum">
              <a:rPr lang="en-US" smtClean="0"/>
              <a:t>‹#›</a:t>
            </a:fld>
            <a:endParaRPr lang="en-US"/>
          </a:p>
        </p:txBody>
      </p:sp>
    </p:spTree>
    <p:extLst>
      <p:ext uri="{BB962C8B-B14F-4D97-AF65-F5344CB8AC3E}">
        <p14:creationId xmlns:p14="http://schemas.microsoft.com/office/powerpoint/2010/main" val="14377082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727076-58C8-494C-B6B1-DC86F62DDC24}"/>
              </a:ext>
            </a:extLst>
          </p:cNvPr>
          <p:cNvSpPr>
            <a:spLocks noGrp="1"/>
          </p:cNvSpPr>
          <p:nvPr>
            <p:ph type="title"/>
          </p:nvPr>
        </p:nvSpPr>
        <p:spPr>
          <a:xfrm>
            <a:off x="762000" y="761998"/>
            <a:ext cx="3810000" cy="1524002"/>
          </a:xfrm>
        </p:spPr>
        <p:txBody>
          <a:bodyPr anchor="t" anchorCtr="0"/>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49F29E36-0340-452F-8D0A-1BC3F3A388CF}"/>
              </a:ext>
            </a:extLst>
          </p:cNvPr>
          <p:cNvSpPr>
            <a:spLocks noGrp="1"/>
          </p:cNvSpPr>
          <p:nvPr>
            <p:ph idx="1"/>
          </p:nvPr>
        </p:nvSpPr>
        <p:spPr>
          <a:xfrm>
            <a:off x="5334000" y="762001"/>
            <a:ext cx="6096000" cy="53340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A051C2E-E587-45E8-BDB1-DFF2F2791BF6}"/>
              </a:ext>
            </a:extLst>
          </p:cNvPr>
          <p:cNvSpPr>
            <a:spLocks noGrp="1"/>
          </p:cNvSpPr>
          <p:nvPr>
            <p:ph type="body" sz="half" idx="2"/>
          </p:nvPr>
        </p:nvSpPr>
        <p:spPr>
          <a:xfrm>
            <a:off x="762000" y="2286000"/>
            <a:ext cx="3810000" cy="381000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821D993-DEDD-470E-B48B-CB053A55A119}"/>
              </a:ext>
            </a:extLst>
          </p:cNvPr>
          <p:cNvSpPr>
            <a:spLocks noGrp="1"/>
          </p:cNvSpPr>
          <p:nvPr>
            <p:ph type="dt" sz="half" idx="10"/>
          </p:nvPr>
        </p:nvSpPr>
        <p:spPr/>
        <p:txBody>
          <a:bodyPr/>
          <a:lstStyle/>
          <a:p>
            <a:fld id="{76969C88-B244-455D-A017-012B25B1ACDD}" type="datetimeFigureOut">
              <a:rPr lang="en-US" smtClean="0"/>
              <a:t>4/27/2023</a:t>
            </a:fld>
            <a:endParaRPr lang="en-US"/>
          </a:p>
        </p:txBody>
      </p:sp>
      <p:sp>
        <p:nvSpPr>
          <p:cNvPr id="6" name="Footer Placeholder 5">
            <a:extLst>
              <a:ext uri="{FF2B5EF4-FFF2-40B4-BE49-F238E27FC236}">
                <a16:creationId xmlns:a16="http://schemas.microsoft.com/office/drawing/2014/main" id="{67926C64-7401-4CA4-859F-74472AF869C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0108F41-F1F6-431C-9B45-8A447F188CB8}"/>
              </a:ext>
            </a:extLst>
          </p:cNvPr>
          <p:cNvSpPr>
            <a:spLocks noGrp="1"/>
          </p:cNvSpPr>
          <p:nvPr>
            <p:ph type="sldNum" sz="quarter" idx="12"/>
          </p:nvPr>
        </p:nvSpPr>
        <p:spPr/>
        <p:txBody>
          <a:bodyPr/>
          <a:lstStyle/>
          <a:p>
            <a:fld id="{07CE569E-9B7C-4CB9-AB80-C0841F922CFF}" type="slidenum">
              <a:rPr lang="en-US" smtClean="0"/>
              <a:t>‹#›</a:t>
            </a:fld>
            <a:endParaRPr lang="en-US"/>
          </a:p>
        </p:txBody>
      </p:sp>
    </p:spTree>
    <p:extLst>
      <p:ext uri="{BB962C8B-B14F-4D97-AF65-F5344CB8AC3E}">
        <p14:creationId xmlns:p14="http://schemas.microsoft.com/office/powerpoint/2010/main" val="7137217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E104FB-422C-4023-9381-EB12F1582D44}"/>
              </a:ext>
            </a:extLst>
          </p:cNvPr>
          <p:cNvSpPr>
            <a:spLocks noGrp="1"/>
          </p:cNvSpPr>
          <p:nvPr>
            <p:ph type="title"/>
          </p:nvPr>
        </p:nvSpPr>
        <p:spPr>
          <a:xfrm>
            <a:off x="762001" y="762000"/>
            <a:ext cx="3809999" cy="1524000"/>
          </a:xfrm>
        </p:spPr>
        <p:txBody>
          <a:bodyPr anchor="t" anchorCtr="0"/>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4DBA3AA-DE44-4B1F-91D1-09F67B89B941}"/>
              </a:ext>
            </a:extLst>
          </p:cNvPr>
          <p:cNvSpPr>
            <a:spLocks noGrp="1"/>
          </p:cNvSpPr>
          <p:nvPr>
            <p:ph type="pic" idx="1"/>
          </p:nvPr>
        </p:nvSpPr>
        <p:spPr>
          <a:xfrm>
            <a:off x="5334000" y="762001"/>
            <a:ext cx="6021388" cy="5334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4A27B131-5117-4106-80DB-2AB208C4C953}"/>
              </a:ext>
            </a:extLst>
          </p:cNvPr>
          <p:cNvSpPr>
            <a:spLocks noGrp="1"/>
          </p:cNvSpPr>
          <p:nvPr>
            <p:ph type="body" sz="half" idx="2"/>
          </p:nvPr>
        </p:nvSpPr>
        <p:spPr>
          <a:xfrm>
            <a:off x="762001" y="2286000"/>
            <a:ext cx="3809999" cy="38100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C13918A-7F23-4C72-8E80-591324A3046C}"/>
              </a:ext>
            </a:extLst>
          </p:cNvPr>
          <p:cNvSpPr>
            <a:spLocks noGrp="1"/>
          </p:cNvSpPr>
          <p:nvPr>
            <p:ph type="dt" sz="half" idx="10"/>
          </p:nvPr>
        </p:nvSpPr>
        <p:spPr/>
        <p:txBody>
          <a:bodyPr/>
          <a:lstStyle/>
          <a:p>
            <a:fld id="{76969C88-B244-455D-A017-012B25B1ACDD}" type="datetimeFigureOut">
              <a:rPr lang="en-US" smtClean="0"/>
              <a:t>4/27/2023</a:t>
            </a:fld>
            <a:endParaRPr lang="en-US"/>
          </a:p>
        </p:txBody>
      </p:sp>
      <p:sp>
        <p:nvSpPr>
          <p:cNvPr id="6" name="Footer Placeholder 5">
            <a:extLst>
              <a:ext uri="{FF2B5EF4-FFF2-40B4-BE49-F238E27FC236}">
                <a16:creationId xmlns:a16="http://schemas.microsoft.com/office/drawing/2014/main" id="{181071C8-76FE-4B83-8317-BD53C7C844C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23681A-6F29-48FC-9409-319ED3E96635}"/>
              </a:ext>
            </a:extLst>
          </p:cNvPr>
          <p:cNvSpPr>
            <a:spLocks noGrp="1"/>
          </p:cNvSpPr>
          <p:nvPr>
            <p:ph type="sldNum" sz="quarter" idx="12"/>
          </p:nvPr>
        </p:nvSpPr>
        <p:spPr/>
        <p:txBody>
          <a:bodyPr/>
          <a:lstStyle/>
          <a:p>
            <a:fld id="{07CE569E-9B7C-4CB9-AB80-C0841F922CFF}" type="slidenum">
              <a:rPr lang="en-US" smtClean="0"/>
              <a:t>‹#›</a:t>
            </a:fld>
            <a:endParaRPr lang="en-US"/>
          </a:p>
        </p:txBody>
      </p:sp>
    </p:spTree>
    <p:extLst>
      <p:ext uri="{BB962C8B-B14F-4D97-AF65-F5344CB8AC3E}">
        <p14:creationId xmlns:p14="http://schemas.microsoft.com/office/powerpoint/2010/main" val="34795236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BA5B09-FC60-445F-8A12-79869BEC60B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0A219F7-87F2-409F-BB0B-8FE9270C982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CAC2BB8-59E0-4EB2-B3BE-59D8641EE133}"/>
              </a:ext>
            </a:extLst>
          </p:cNvPr>
          <p:cNvSpPr>
            <a:spLocks noGrp="1"/>
          </p:cNvSpPr>
          <p:nvPr>
            <p:ph type="dt" sz="half" idx="10"/>
          </p:nvPr>
        </p:nvSpPr>
        <p:spPr/>
        <p:txBody>
          <a:bodyPr/>
          <a:lstStyle/>
          <a:p>
            <a:fld id="{76969C88-B244-455D-A017-012B25B1ACDD}" type="datetimeFigureOut">
              <a:rPr lang="en-US" smtClean="0"/>
              <a:t>4/27/2023</a:t>
            </a:fld>
            <a:endParaRPr lang="en-US"/>
          </a:p>
        </p:txBody>
      </p:sp>
      <p:sp>
        <p:nvSpPr>
          <p:cNvPr id="5" name="Footer Placeholder 4">
            <a:extLst>
              <a:ext uri="{FF2B5EF4-FFF2-40B4-BE49-F238E27FC236}">
                <a16:creationId xmlns:a16="http://schemas.microsoft.com/office/drawing/2014/main" id="{2D56984E-C0DE-461B-8011-8FC31B0EE9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7FE7C03-68D3-445E-A5A2-8A935CFC977E}"/>
              </a:ext>
            </a:extLst>
          </p:cNvPr>
          <p:cNvSpPr>
            <a:spLocks noGrp="1"/>
          </p:cNvSpPr>
          <p:nvPr>
            <p:ph type="sldNum" sz="quarter" idx="12"/>
          </p:nvPr>
        </p:nvSpPr>
        <p:spPr/>
        <p:txBody>
          <a:bodyPr/>
          <a:lstStyle/>
          <a:p>
            <a:fld id="{07CE569E-9B7C-4CB9-AB80-C0841F922CFF}" type="slidenum">
              <a:rPr lang="en-US" smtClean="0"/>
              <a:t>‹#›</a:t>
            </a:fld>
            <a:endParaRPr lang="en-US"/>
          </a:p>
        </p:txBody>
      </p:sp>
    </p:spTree>
    <p:extLst>
      <p:ext uri="{BB962C8B-B14F-4D97-AF65-F5344CB8AC3E}">
        <p14:creationId xmlns:p14="http://schemas.microsoft.com/office/powerpoint/2010/main" val="29169154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B21F0D7-112D-48B1-B32B-170B1AA2B51E}"/>
              </a:ext>
            </a:extLst>
          </p:cNvPr>
          <p:cNvSpPr>
            <a:spLocks noGrp="1"/>
          </p:cNvSpPr>
          <p:nvPr>
            <p:ph type="title" orient="vert"/>
          </p:nvPr>
        </p:nvSpPr>
        <p:spPr>
          <a:xfrm>
            <a:off x="9143998" y="761999"/>
            <a:ext cx="2286000" cy="5334001"/>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B27A7C1-8E5B-41DA-9802-F242D382B66B}"/>
              </a:ext>
            </a:extLst>
          </p:cNvPr>
          <p:cNvSpPr>
            <a:spLocks noGrp="1"/>
          </p:cNvSpPr>
          <p:nvPr>
            <p:ph type="body" orient="vert" idx="1"/>
          </p:nvPr>
        </p:nvSpPr>
        <p:spPr>
          <a:xfrm>
            <a:off x="762001" y="761999"/>
            <a:ext cx="7619999" cy="53340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A961CC7-F5B1-464A-8127-60645FB21081}"/>
              </a:ext>
            </a:extLst>
          </p:cNvPr>
          <p:cNvSpPr>
            <a:spLocks noGrp="1"/>
          </p:cNvSpPr>
          <p:nvPr>
            <p:ph type="dt" sz="half" idx="10"/>
          </p:nvPr>
        </p:nvSpPr>
        <p:spPr/>
        <p:txBody>
          <a:bodyPr/>
          <a:lstStyle/>
          <a:p>
            <a:fld id="{76969C88-B244-455D-A017-012B25B1ACDD}" type="datetimeFigureOut">
              <a:rPr lang="en-US" smtClean="0"/>
              <a:t>4/27/2023</a:t>
            </a:fld>
            <a:endParaRPr lang="en-US"/>
          </a:p>
        </p:txBody>
      </p:sp>
      <p:sp>
        <p:nvSpPr>
          <p:cNvPr id="5" name="Footer Placeholder 4">
            <a:extLst>
              <a:ext uri="{FF2B5EF4-FFF2-40B4-BE49-F238E27FC236}">
                <a16:creationId xmlns:a16="http://schemas.microsoft.com/office/drawing/2014/main" id="{53B94302-B381-4F37-A9FF-5CC5519175A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707151-541F-4104-B989-83A9DCA6E616}"/>
              </a:ext>
            </a:extLst>
          </p:cNvPr>
          <p:cNvSpPr>
            <a:spLocks noGrp="1"/>
          </p:cNvSpPr>
          <p:nvPr>
            <p:ph type="sldNum" sz="quarter" idx="12"/>
          </p:nvPr>
        </p:nvSpPr>
        <p:spPr/>
        <p:txBody>
          <a:bodyPr/>
          <a:lstStyle/>
          <a:p>
            <a:fld id="{07CE569E-9B7C-4CB9-AB80-C0841F922CFF}" type="slidenum">
              <a:rPr lang="en-US" smtClean="0"/>
              <a:t>‹#›</a:t>
            </a:fld>
            <a:endParaRPr lang="en-US"/>
          </a:p>
        </p:txBody>
      </p:sp>
    </p:spTree>
    <p:extLst>
      <p:ext uri="{BB962C8B-B14F-4D97-AF65-F5344CB8AC3E}">
        <p14:creationId xmlns:p14="http://schemas.microsoft.com/office/powerpoint/2010/main" val="11854804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A6EF5A53-0A64-4CA5-B9C7-1CB97CB5CF1C}"/>
              </a:ext>
            </a:extLst>
          </p:cNvPr>
          <p:cNvSpPr/>
          <p:nvPr/>
        </p:nvSpPr>
        <p:spPr>
          <a:xfrm>
            <a:off x="8157843" y="6244836"/>
            <a:ext cx="4034156" cy="613164"/>
          </a:xfrm>
          <a:custGeom>
            <a:avLst/>
            <a:gdLst>
              <a:gd name="connsiteX0" fmla="*/ 1479137 w 4034156"/>
              <a:gd name="connsiteY0" fmla="*/ 230 h 613164"/>
              <a:gd name="connsiteX1" fmla="*/ 3482844 w 4034156"/>
              <a:gd name="connsiteY1" fmla="*/ 298555 h 613164"/>
              <a:gd name="connsiteX2" fmla="*/ 3831590 w 4034156"/>
              <a:gd name="connsiteY2" fmla="*/ 425010 h 613164"/>
              <a:gd name="connsiteX3" fmla="*/ 4034156 w 4034156"/>
              <a:gd name="connsiteY3" fmla="*/ 494088 h 613164"/>
              <a:gd name="connsiteX4" fmla="*/ 4034156 w 4034156"/>
              <a:gd name="connsiteY4" fmla="*/ 613164 h 613164"/>
              <a:gd name="connsiteX5" fmla="*/ 0 w 4034156"/>
              <a:gd name="connsiteY5" fmla="*/ 613164 h 613164"/>
              <a:gd name="connsiteX6" fmla="*/ 54792 w 4034156"/>
              <a:gd name="connsiteY6" fmla="*/ 512415 h 613164"/>
              <a:gd name="connsiteX7" fmla="*/ 168327 w 4034156"/>
              <a:gd name="connsiteY7" fmla="*/ 366637 h 613164"/>
              <a:gd name="connsiteX8" fmla="*/ 1192562 w 4034156"/>
              <a:gd name="connsiteY8" fmla="*/ 1522 h 613164"/>
              <a:gd name="connsiteX9" fmla="*/ 1479137 w 4034156"/>
              <a:gd name="connsiteY9" fmla="*/ 230 h 613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34156" h="613164">
                <a:moveTo>
                  <a:pt x="1479137" y="230"/>
                </a:moveTo>
                <a:cubicBezTo>
                  <a:pt x="2152575" y="4287"/>
                  <a:pt x="2854487" y="63583"/>
                  <a:pt x="3482844" y="298555"/>
                </a:cubicBezTo>
                <a:cubicBezTo>
                  <a:pt x="3599338" y="342114"/>
                  <a:pt x="3715540" y="384216"/>
                  <a:pt x="3831590" y="425010"/>
                </a:cubicBezTo>
                <a:lnTo>
                  <a:pt x="4034156" y="494088"/>
                </a:lnTo>
                <a:lnTo>
                  <a:pt x="4034156" y="613164"/>
                </a:lnTo>
                <a:lnTo>
                  <a:pt x="0" y="613164"/>
                </a:lnTo>
                <a:lnTo>
                  <a:pt x="54792" y="512415"/>
                </a:lnTo>
                <a:cubicBezTo>
                  <a:pt x="88888" y="459433"/>
                  <a:pt x="126502" y="410480"/>
                  <a:pt x="168327" y="366637"/>
                </a:cubicBezTo>
                <a:cubicBezTo>
                  <a:pt x="428292" y="94062"/>
                  <a:pt x="821899" y="6565"/>
                  <a:pt x="1192562" y="1522"/>
                </a:cubicBezTo>
                <a:cubicBezTo>
                  <a:pt x="1287308" y="198"/>
                  <a:pt x="1382932" y="-349"/>
                  <a:pt x="1479137" y="230"/>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a:ln>
                <a:noFill/>
              </a:ln>
              <a:solidFill>
                <a:prstClr val="white"/>
              </a:solidFill>
              <a:effectLst/>
              <a:uLnTx/>
              <a:uFillTx/>
              <a:latin typeface="Avenir Next LT Pro" panose="020B0504020202020204" pitchFamily="34" charset="0"/>
              <a:ea typeface="+mn-ea"/>
              <a:cs typeface="+mn-cs"/>
            </a:endParaRPr>
          </a:p>
        </p:txBody>
      </p:sp>
      <p:sp>
        <p:nvSpPr>
          <p:cNvPr id="11" name="Freeform: Shape 10">
            <a:extLst>
              <a:ext uri="{FF2B5EF4-FFF2-40B4-BE49-F238E27FC236}">
                <a16:creationId xmlns:a16="http://schemas.microsoft.com/office/drawing/2014/main" id="{34ABFBEA-4EB0-4D02-A2C0-1733CD3D6F12}"/>
              </a:ext>
            </a:extLst>
          </p:cNvPr>
          <p:cNvSpPr/>
          <p:nvPr/>
        </p:nvSpPr>
        <p:spPr>
          <a:xfrm>
            <a:off x="1" y="688126"/>
            <a:ext cx="448491" cy="1634252"/>
          </a:xfrm>
          <a:custGeom>
            <a:avLst/>
            <a:gdLst>
              <a:gd name="connsiteX0" fmla="*/ 0 w 448491"/>
              <a:gd name="connsiteY0" fmla="*/ 0 h 1634252"/>
              <a:gd name="connsiteX1" fmla="*/ 12983 w 448491"/>
              <a:gd name="connsiteY1" fmla="*/ 10508 h 1634252"/>
              <a:gd name="connsiteX2" fmla="*/ 441611 w 448491"/>
              <a:gd name="connsiteY2" fmla="*/ 863751 h 1634252"/>
              <a:gd name="connsiteX3" fmla="*/ 251011 w 448491"/>
              <a:gd name="connsiteY3" fmla="*/ 1302895 h 1634252"/>
              <a:gd name="connsiteX4" fmla="*/ 74605 w 448491"/>
              <a:gd name="connsiteY4" fmla="*/ 1543249 h 1634252"/>
              <a:gd name="connsiteX5" fmla="*/ 0 w 448491"/>
              <a:gd name="connsiteY5" fmla="*/ 1634252 h 1634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8491" h="1634252">
                <a:moveTo>
                  <a:pt x="0" y="0"/>
                </a:moveTo>
                <a:lnTo>
                  <a:pt x="12983" y="10508"/>
                </a:lnTo>
                <a:cubicBezTo>
                  <a:pt x="278410" y="241022"/>
                  <a:pt x="489787" y="530267"/>
                  <a:pt x="441611" y="863751"/>
                </a:cubicBezTo>
                <a:cubicBezTo>
                  <a:pt x="418542" y="1022632"/>
                  <a:pt x="337007" y="1166302"/>
                  <a:pt x="251011" y="1302895"/>
                </a:cubicBezTo>
                <a:cubicBezTo>
                  <a:pt x="215138" y="1359902"/>
                  <a:pt x="154723" y="1442480"/>
                  <a:pt x="74605" y="1543249"/>
                </a:cubicBezTo>
                <a:lnTo>
                  <a:pt x="0" y="163425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900">
              <a:solidFill>
                <a:prstClr val="white"/>
              </a:solidFill>
              <a:latin typeface="Avenir Next LT Pro" panose="020B0504020202020204" pitchFamily="34" charset="0"/>
            </a:endParaRPr>
          </a:p>
        </p:txBody>
      </p:sp>
      <p:sp>
        <p:nvSpPr>
          <p:cNvPr id="12" name="Freeform: Shape 11">
            <a:extLst>
              <a:ext uri="{FF2B5EF4-FFF2-40B4-BE49-F238E27FC236}">
                <a16:creationId xmlns:a16="http://schemas.microsoft.com/office/drawing/2014/main" id="{19E083F6-57F4-487B-A766-EA0462B1EED8}"/>
              </a:ext>
            </a:extLst>
          </p:cNvPr>
          <p:cNvSpPr/>
          <p:nvPr/>
        </p:nvSpPr>
        <p:spPr>
          <a:xfrm>
            <a:off x="7309459" y="6144069"/>
            <a:ext cx="4418271" cy="718159"/>
          </a:xfrm>
          <a:custGeom>
            <a:avLst/>
            <a:gdLst>
              <a:gd name="connsiteX0" fmla="*/ 1421452 w 4590626"/>
              <a:gd name="connsiteY0" fmla="*/ 0 h 713930"/>
              <a:gd name="connsiteX1" fmla="*/ 3247781 w 4590626"/>
              <a:gd name="connsiteY1" fmla="*/ 271915 h 713930"/>
              <a:gd name="connsiteX2" fmla="*/ 4517331 w 4590626"/>
              <a:gd name="connsiteY2" fmla="*/ 693394 h 713930"/>
              <a:gd name="connsiteX3" fmla="*/ 4590626 w 4590626"/>
              <a:gd name="connsiteY3" fmla="*/ 713930 h 713930"/>
              <a:gd name="connsiteX4" fmla="*/ 0 w 4590626"/>
              <a:gd name="connsiteY4" fmla="*/ 713930 h 713930"/>
              <a:gd name="connsiteX5" fmla="*/ 2854 w 4590626"/>
              <a:gd name="connsiteY5" fmla="*/ 705624 h 713930"/>
              <a:gd name="connsiteX6" fmla="*/ 226680 w 4590626"/>
              <a:gd name="connsiteY6" fmla="*/ 333970 h 713930"/>
              <a:gd name="connsiteX7" fmla="*/ 1160245 w 4590626"/>
              <a:gd name="connsiteY7" fmla="*/ 1178 h 713930"/>
              <a:gd name="connsiteX8" fmla="*/ 1421452 w 4590626"/>
              <a:gd name="connsiteY8" fmla="*/ 0 h 713930"/>
              <a:gd name="connsiteX0" fmla="*/ 1421452 w 4517331"/>
              <a:gd name="connsiteY0" fmla="*/ 0 h 713930"/>
              <a:gd name="connsiteX1" fmla="*/ 3247781 w 4517331"/>
              <a:gd name="connsiteY1" fmla="*/ 271915 h 713930"/>
              <a:gd name="connsiteX2" fmla="*/ 4517331 w 4517331"/>
              <a:gd name="connsiteY2" fmla="*/ 693394 h 713930"/>
              <a:gd name="connsiteX3" fmla="*/ 0 w 4517331"/>
              <a:gd name="connsiteY3" fmla="*/ 713930 h 713930"/>
              <a:gd name="connsiteX4" fmla="*/ 2854 w 4517331"/>
              <a:gd name="connsiteY4" fmla="*/ 705624 h 713930"/>
              <a:gd name="connsiteX5" fmla="*/ 226680 w 4517331"/>
              <a:gd name="connsiteY5" fmla="*/ 333970 h 713930"/>
              <a:gd name="connsiteX6" fmla="*/ 1160245 w 4517331"/>
              <a:gd name="connsiteY6" fmla="*/ 1178 h 713930"/>
              <a:gd name="connsiteX7" fmla="*/ 1421452 w 4517331"/>
              <a:gd name="connsiteY7" fmla="*/ 0 h 713930"/>
              <a:gd name="connsiteX0" fmla="*/ 0 w 4608771"/>
              <a:gd name="connsiteY0" fmla="*/ 713930 h 784834"/>
              <a:gd name="connsiteX1" fmla="*/ 2854 w 4608771"/>
              <a:gd name="connsiteY1" fmla="*/ 705624 h 784834"/>
              <a:gd name="connsiteX2" fmla="*/ 226680 w 4608771"/>
              <a:gd name="connsiteY2" fmla="*/ 333970 h 784834"/>
              <a:gd name="connsiteX3" fmla="*/ 1160245 w 4608771"/>
              <a:gd name="connsiteY3" fmla="*/ 1178 h 784834"/>
              <a:gd name="connsiteX4" fmla="*/ 1421452 w 4608771"/>
              <a:gd name="connsiteY4" fmla="*/ 0 h 784834"/>
              <a:gd name="connsiteX5" fmla="*/ 3247781 w 4608771"/>
              <a:gd name="connsiteY5" fmla="*/ 271915 h 784834"/>
              <a:gd name="connsiteX6" fmla="*/ 4608771 w 4608771"/>
              <a:gd name="connsiteY6" fmla="*/ 784834 h 784834"/>
              <a:gd name="connsiteX0" fmla="*/ 0 w 4418271"/>
              <a:gd name="connsiteY0" fmla="*/ 713930 h 718159"/>
              <a:gd name="connsiteX1" fmla="*/ 2854 w 4418271"/>
              <a:gd name="connsiteY1" fmla="*/ 705624 h 718159"/>
              <a:gd name="connsiteX2" fmla="*/ 226680 w 4418271"/>
              <a:gd name="connsiteY2" fmla="*/ 333970 h 718159"/>
              <a:gd name="connsiteX3" fmla="*/ 1160245 w 4418271"/>
              <a:gd name="connsiteY3" fmla="*/ 1178 h 718159"/>
              <a:gd name="connsiteX4" fmla="*/ 1421452 w 4418271"/>
              <a:gd name="connsiteY4" fmla="*/ 0 h 718159"/>
              <a:gd name="connsiteX5" fmla="*/ 3247781 w 4418271"/>
              <a:gd name="connsiteY5" fmla="*/ 271915 h 718159"/>
              <a:gd name="connsiteX6" fmla="*/ 4418271 w 4418271"/>
              <a:gd name="connsiteY6" fmla="*/ 718159 h 718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18271" h="718159">
                <a:moveTo>
                  <a:pt x="0" y="713930"/>
                </a:moveTo>
                <a:lnTo>
                  <a:pt x="2854" y="705624"/>
                </a:lnTo>
                <a:cubicBezTo>
                  <a:pt x="60059" y="562888"/>
                  <a:pt x="131373" y="433874"/>
                  <a:pt x="226680" y="333970"/>
                </a:cubicBezTo>
                <a:cubicBezTo>
                  <a:pt x="463632" y="85526"/>
                  <a:pt x="822395" y="5774"/>
                  <a:pt x="1160245" y="1178"/>
                </a:cubicBezTo>
                <a:lnTo>
                  <a:pt x="1421452" y="0"/>
                </a:lnTo>
                <a:cubicBezTo>
                  <a:pt x="2035274" y="3698"/>
                  <a:pt x="2748311" y="152222"/>
                  <a:pt x="3247781" y="271915"/>
                </a:cubicBezTo>
                <a:cubicBezTo>
                  <a:pt x="3747251" y="391608"/>
                  <a:pt x="3902480" y="501606"/>
                  <a:pt x="4418271" y="718159"/>
                </a:cubicBezTo>
              </a:path>
            </a:pathLst>
          </a:cu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2" name="Title Placeholder 1">
            <a:extLst>
              <a:ext uri="{FF2B5EF4-FFF2-40B4-BE49-F238E27FC236}">
                <a16:creationId xmlns:a16="http://schemas.microsoft.com/office/drawing/2014/main" id="{A3A2F988-7148-4375-83D8-12EE5EBC7BE0}"/>
              </a:ext>
            </a:extLst>
          </p:cNvPr>
          <p:cNvSpPr>
            <a:spLocks noGrp="1"/>
          </p:cNvSpPr>
          <p:nvPr>
            <p:ph type="title"/>
          </p:nvPr>
        </p:nvSpPr>
        <p:spPr>
          <a:xfrm>
            <a:off x="762000" y="762000"/>
            <a:ext cx="10668000" cy="15240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F6896238-C5B3-4F3C-97FA-890E1A51A203}"/>
              </a:ext>
            </a:extLst>
          </p:cNvPr>
          <p:cNvSpPr>
            <a:spLocks noGrp="1"/>
          </p:cNvSpPr>
          <p:nvPr>
            <p:ph type="body" idx="1"/>
          </p:nvPr>
        </p:nvSpPr>
        <p:spPr>
          <a:xfrm>
            <a:off x="762000" y="2286000"/>
            <a:ext cx="10668000" cy="381808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1D6E4474-0442-4E4B-9E5B-CA7B3951C1DA}"/>
              </a:ext>
            </a:extLst>
          </p:cNvPr>
          <p:cNvSpPr>
            <a:spLocks noGrp="1"/>
          </p:cNvSpPr>
          <p:nvPr>
            <p:ph type="dt" sz="half" idx="2"/>
          </p:nvPr>
        </p:nvSpPr>
        <p:spPr>
          <a:xfrm>
            <a:off x="9389165" y="194320"/>
            <a:ext cx="2040835" cy="365125"/>
          </a:xfrm>
          <a:prstGeom prst="rect">
            <a:avLst/>
          </a:prstGeom>
        </p:spPr>
        <p:txBody>
          <a:bodyPr vert="horz" lIns="91440" tIns="45720" rIns="91440" bIns="45720" rtlCol="0" anchor="ctr"/>
          <a:lstStyle>
            <a:lvl1pPr algn="r">
              <a:defRPr sz="1200">
                <a:solidFill>
                  <a:schemeClr val="tx1">
                    <a:tint val="75000"/>
                    <a:alpha val="70000"/>
                  </a:schemeClr>
                </a:solidFill>
              </a:defRPr>
            </a:lvl1pPr>
          </a:lstStyle>
          <a:p>
            <a:fld id="{76969C88-B244-455D-A017-012B25B1ACDD}" type="datetimeFigureOut">
              <a:rPr lang="en-US" smtClean="0"/>
              <a:pPr/>
              <a:t>4/27/2023</a:t>
            </a:fld>
            <a:endParaRPr lang="en-US"/>
          </a:p>
        </p:txBody>
      </p:sp>
      <p:sp>
        <p:nvSpPr>
          <p:cNvPr id="5" name="Footer Placeholder 4">
            <a:extLst>
              <a:ext uri="{FF2B5EF4-FFF2-40B4-BE49-F238E27FC236}">
                <a16:creationId xmlns:a16="http://schemas.microsoft.com/office/drawing/2014/main" id="{E0626A98-F887-40E1-B9BA-9D93DE90E022}"/>
              </a:ext>
            </a:extLst>
          </p:cNvPr>
          <p:cNvSpPr>
            <a:spLocks noGrp="1"/>
          </p:cNvSpPr>
          <p:nvPr>
            <p:ph type="ftr" sz="quarter" idx="3"/>
          </p:nvPr>
        </p:nvSpPr>
        <p:spPr>
          <a:xfrm>
            <a:off x="761999" y="6356350"/>
            <a:ext cx="6612835" cy="365125"/>
          </a:xfrm>
          <a:prstGeom prst="rect">
            <a:avLst/>
          </a:prstGeom>
        </p:spPr>
        <p:txBody>
          <a:bodyPr vert="horz" lIns="91440" tIns="45720" rIns="91440" bIns="45720" rtlCol="0" anchor="ctr"/>
          <a:lstStyle>
            <a:lvl1pPr algn="l">
              <a:defRPr sz="1200">
                <a:solidFill>
                  <a:schemeClr val="tx1">
                    <a:tint val="75000"/>
                    <a:alpha val="70000"/>
                  </a:schemeClr>
                </a:solidFill>
              </a:defRPr>
            </a:lvl1pPr>
          </a:lstStyle>
          <a:p>
            <a:endParaRPr lang="en-US" dirty="0"/>
          </a:p>
        </p:txBody>
      </p:sp>
      <p:sp>
        <p:nvSpPr>
          <p:cNvPr id="6" name="Slide Number Placeholder 5">
            <a:extLst>
              <a:ext uri="{FF2B5EF4-FFF2-40B4-BE49-F238E27FC236}">
                <a16:creationId xmlns:a16="http://schemas.microsoft.com/office/drawing/2014/main" id="{482C8119-73F6-4713-9AD3-3628DCDFB8F2}"/>
              </a:ext>
            </a:extLst>
          </p:cNvPr>
          <p:cNvSpPr>
            <a:spLocks noGrp="1"/>
          </p:cNvSpPr>
          <p:nvPr>
            <p:ph type="sldNum" sz="quarter" idx="4"/>
          </p:nvPr>
        </p:nvSpPr>
        <p:spPr>
          <a:xfrm>
            <a:off x="9906000" y="6356350"/>
            <a:ext cx="1524000" cy="365125"/>
          </a:xfrm>
          <a:prstGeom prst="rect">
            <a:avLst/>
          </a:prstGeom>
        </p:spPr>
        <p:txBody>
          <a:bodyPr vert="horz" lIns="91440" tIns="45720" rIns="91440" bIns="45720" rtlCol="0" anchor="ctr"/>
          <a:lstStyle>
            <a:lvl1pPr algn="r">
              <a:defRPr sz="1200">
                <a:solidFill>
                  <a:schemeClr val="tx1">
                    <a:tint val="75000"/>
                    <a:alpha val="70000"/>
                  </a:schemeClr>
                </a:solidFill>
              </a:defRPr>
            </a:lvl1pPr>
          </a:lstStyle>
          <a:p>
            <a:fld id="{07CE569E-9B7C-4CB9-AB80-C0841F922CFF}" type="slidenum">
              <a:rPr lang="en-US" smtClean="0"/>
              <a:pPr/>
              <a:t>‹#›</a:t>
            </a:fld>
            <a:endParaRPr lang="en-US"/>
          </a:p>
        </p:txBody>
      </p:sp>
    </p:spTree>
    <p:extLst>
      <p:ext uri="{BB962C8B-B14F-4D97-AF65-F5344CB8AC3E}">
        <p14:creationId xmlns:p14="http://schemas.microsoft.com/office/powerpoint/2010/main" val="597632759"/>
      </p:ext>
    </p:extLst>
  </p:cSld>
  <p:clrMap bg1="dk1" tx1="lt1" bg2="dk2" tx2="lt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75" r:id="rId5"/>
    <p:sldLayoutId id="2147483680" r:id="rId6"/>
    <p:sldLayoutId id="2147483676" r:id="rId7"/>
    <p:sldLayoutId id="2147483677" r:id="rId8"/>
    <p:sldLayoutId id="2147483678" r:id="rId9"/>
    <p:sldLayoutId id="2147483679" r:id="rId10"/>
    <p:sldLayoutId id="214748368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125000"/>
        </a:lnSpc>
        <a:spcBef>
          <a:spcPts val="1000"/>
        </a:spcBef>
        <a:buFont typeface="Arial" panose="020B0604020202020204" pitchFamily="34" charset="0"/>
        <a:buChar char="•"/>
        <a:defRPr sz="2800" kern="1200">
          <a:solidFill>
            <a:schemeClr val="tx1">
              <a:alpha val="70000"/>
            </a:schemeClr>
          </a:solidFill>
          <a:latin typeface="+mn-lt"/>
          <a:ea typeface="+mn-ea"/>
          <a:cs typeface="+mn-cs"/>
        </a:defRPr>
      </a:lvl1pPr>
      <a:lvl2pPr marL="685800" indent="-228600" algn="l" defTabSz="914400" rtl="0" eaLnBrk="1" latinLnBrk="0" hangingPunct="1">
        <a:lnSpc>
          <a:spcPct val="125000"/>
        </a:lnSpc>
        <a:spcBef>
          <a:spcPts val="500"/>
        </a:spcBef>
        <a:buFont typeface="Arial" panose="020B0604020202020204" pitchFamily="34" charset="0"/>
        <a:buChar char="•"/>
        <a:defRPr sz="2400" kern="1200">
          <a:solidFill>
            <a:schemeClr val="tx1">
              <a:alpha val="70000"/>
            </a:schemeClr>
          </a:solidFill>
          <a:latin typeface="+mn-lt"/>
          <a:ea typeface="+mn-ea"/>
          <a:cs typeface="+mn-cs"/>
        </a:defRPr>
      </a:lvl2pPr>
      <a:lvl3pPr marL="1143000" indent="-228600" algn="l" defTabSz="914400" rtl="0" eaLnBrk="1" latinLnBrk="0" hangingPunct="1">
        <a:lnSpc>
          <a:spcPct val="125000"/>
        </a:lnSpc>
        <a:spcBef>
          <a:spcPts val="500"/>
        </a:spcBef>
        <a:buFont typeface="Arial" panose="020B0604020202020204" pitchFamily="34" charset="0"/>
        <a:buChar char="•"/>
        <a:defRPr sz="2000" kern="1200">
          <a:solidFill>
            <a:schemeClr val="tx1">
              <a:alpha val="70000"/>
            </a:schemeClr>
          </a:solidFill>
          <a:latin typeface="+mn-lt"/>
          <a:ea typeface="+mn-ea"/>
          <a:cs typeface="+mn-cs"/>
        </a:defRPr>
      </a:lvl3pPr>
      <a:lvl4pPr marL="1600200" indent="-228600" algn="l" defTabSz="914400" rtl="0" eaLnBrk="1" latinLnBrk="0" hangingPunct="1">
        <a:lnSpc>
          <a:spcPct val="125000"/>
        </a:lnSpc>
        <a:spcBef>
          <a:spcPts val="500"/>
        </a:spcBef>
        <a:buFont typeface="Arial" panose="020B0604020202020204" pitchFamily="34" charset="0"/>
        <a:buChar char="•"/>
        <a:defRPr sz="1800" kern="1200">
          <a:solidFill>
            <a:schemeClr val="tx1">
              <a:alpha val="70000"/>
            </a:schemeClr>
          </a:solidFill>
          <a:latin typeface="+mn-lt"/>
          <a:ea typeface="+mn-ea"/>
          <a:cs typeface="+mn-cs"/>
        </a:defRPr>
      </a:lvl4pPr>
      <a:lvl5pPr marL="2057400" indent="-228600" algn="l" defTabSz="914400" rtl="0" eaLnBrk="1" latinLnBrk="0" hangingPunct="1">
        <a:lnSpc>
          <a:spcPct val="125000"/>
        </a:lnSpc>
        <a:spcBef>
          <a:spcPts val="500"/>
        </a:spcBef>
        <a:buFont typeface="Arial" panose="020B0604020202020204" pitchFamily="34" charset="0"/>
        <a:buChar char="•"/>
        <a:defRPr sz="1800" kern="1200">
          <a:solidFill>
            <a:schemeClr val="tx1">
              <a:alpha val="7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45" name="Rectangle 8">
            <a:extLst>
              <a:ext uri="{FF2B5EF4-FFF2-40B4-BE49-F238E27FC236}">
                <a16:creationId xmlns:a16="http://schemas.microsoft.com/office/drawing/2014/main" id="{7A18C9FB-EC4C-4DAE-8F7D-C6E5AF6079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pic>
        <p:nvPicPr>
          <p:cNvPr id="46" name="Picture 3" descr="Aerial photo of the river flowing through the forest">
            <a:extLst>
              <a:ext uri="{FF2B5EF4-FFF2-40B4-BE49-F238E27FC236}">
                <a16:creationId xmlns:a16="http://schemas.microsoft.com/office/drawing/2014/main" id="{876E6BDA-8679-FB79-2F0F-A178B8F60444}"/>
              </a:ext>
            </a:extLst>
          </p:cNvPr>
          <p:cNvPicPr>
            <a:picLocks noChangeAspect="1"/>
          </p:cNvPicPr>
          <p:nvPr/>
        </p:nvPicPr>
        <p:blipFill rotWithShape="1">
          <a:blip r:embed="rId2"/>
          <a:srcRect t="15858" b="9142"/>
          <a:stretch/>
        </p:blipFill>
        <p:spPr>
          <a:xfrm>
            <a:off x="20" y="-1"/>
            <a:ext cx="12191980" cy="6858001"/>
          </a:xfrm>
          <a:custGeom>
            <a:avLst/>
            <a:gdLst/>
            <a:ahLst/>
            <a:cxnLst/>
            <a:rect l="l" t="t" r="r" b="b"/>
            <a:pathLst>
              <a:path w="12191999" h="6857999">
                <a:moveTo>
                  <a:pt x="0" y="0"/>
                </a:moveTo>
                <a:lnTo>
                  <a:pt x="12191999" y="0"/>
                </a:lnTo>
                <a:lnTo>
                  <a:pt x="12191999" y="6857999"/>
                </a:lnTo>
                <a:lnTo>
                  <a:pt x="4628129" y="6857999"/>
                </a:lnTo>
                <a:lnTo>
                  <a:pt x="4734519" y="6819371"/>
                </a:lnTo>
                <a:cubicBezTo>
                  <a:pt x="4938119" y="6741181"/>
                  <a:pt x="5132935" y="6652933"/>
                  <a:pt x="5315781" y="6551721"/>
                </a:cubicBezTo>
                <a:cubicBezTo>
                  <a:pt x="6619811" y="5830059"/>
                  <a:pt x="6364610" y="4934281"/>
                  <a:pt x="6058656" y="3948664"/>
                </a:cubicBezTo>
                <a:cubicBezTo>
                  <a:pt x="5601502" y="2476708"/>
                  <a:pt x="4958009" y="1222984"/>
                  <a:pt x="2540911" y="827627"/>
                </a:cubicBezTo>
                <a:cubicBezTo>
                  <a:pt x="1760946" y="699982"/>
                  <a:pt x="986522" y="591203"/>
                  <a:pt x="238021" y="541759"/>
                </a:cubicBezTo>
                <a:lnTo>
                  <a:pt x="0" y="529223"/>
                </a:lnTo>
                <a:close/>
              </a:path>
            </a:pathLst>
          </a:custGeom>
        </p:spPr>
      </p:pic>
      <p:sp>
        <p:nvSpPr>
          <p:cNvPr id="11" name="Freeform: Shape 10">
            <a:extLst>
              <a:ext uri="{FF2B5EF4-FFF2-40B4-BE49-F238E27FC236}">
                <a16:creationId xmlns:a16="http://schemas.microsoft.com/office/drawing/2014/main" id="{3B2B1500-BB55-471C-8A9E-67288297EC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29224"/>
            <a:ext cx="6305549" cy="6328777"/>
          </a:xfrm>
          <a:custGeom>
            <a:avLst/>
            <a:gdLst>
              <a:gd name="connsiteX0" fmla="*/ 0 w 4212773"/>
              <a:gd name="connsiteY0" fmla="*/ 0 h 6498740"/>
              <a:gd name="connsiteX1" fmla="*/ 159023 w 4212773"/>
              <a:gd name="connsiteY1" fmla="*/ 12872 h 6498740"/>
              <a:gd name="connsiteX2" fmla="*/ 1697597 w 4212773"/>
              <a:gd name="connsiteY2" fmla="*/ 306418 h 6498740"/>
              <a:gd name="connsiteX3" fmla="*/ 4047822 w 4212773"/>
              <a:gd name="connsiteY3" fmla="*/ 3511272 h 6498740"/>
              <a:gd name="connsiteX4" fmla="*/ 3551503 w 4212773"/>
              <a:gd name="connsiteY4" fmla="*/ 6184235 h 6498740"/>
              <a:gd name="connsiteX5" fmla="*/ 3163159 w 4212773"/>
              <a:gd name="connsiteY5" fmla="*/ 6459073 h 6498740"/>
              <a:gd name="connsiteX6" fmla="*/ 3092077 w 4212773"/>
              <a:gd name="connsiteY6" fmla="*/ 6498740 h 6498740"/>
              <a:gd name="connsiteX7" fmla="*/ 0 w 4212773"/>
              <a:gd name="connsiteY7" fmla="*/ 6498740 h 6498740"/>
              <a:gd name="connsiteX8" fmla="*/ 0 w 4212773"/>
              <a:gd name="connsiteY8" fmla="*/ 0 h 6498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12773" h="6498740">
                <a:moveTo>
                  <a:pt x="0" y="0"/>
                </a:moveTo>
                <a:lnTo>
                  <a:pt x="159023" y="12872"/>
                </a:lnTo>
                <a:cubicBezTo>
                  <a:pt x="659101" y="63644"/>
                  <a:pt x="1176498" y="175345"/>
                  <a:pt x="1697597" y="306418"/>
                </a:cubicBezTo>
                <a:cubicBezTo>
                  <a:pt x="3312474" y="712392"/>
                  <a:pt x="3742395" y="1999786"/>
                  <a:pt x="4047822" y="3511272"/>
                </a:cubicBezTo>
                <a:cubicBezTo>
                  <a:pt x="4252232" y="4523358"/>
                  <a:pt x="4422733" y="5443193"/>
                  <a:pt x="3551503" y="6184235"/>
                </a:cubicBezTo>
                <a:cubicBezTo>
                  <a:pt x="3429343" y="6288166"/>
                  <a:pt x="3299185" y="6378784"/>
                  <a:pt x="3163159" y="6459073"/>
                </a:cubicBezTo>
                <a:lnTo>
                  <a:pt x="3092077" y="6498740"/>
                </a:lnTo>
                <a:lnTo>
                  <a:pt x="0" y="6498740"/>
                </a:ln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Shape 12">
            <a:extLst>
              <a:ext uri="{FF2B5EF4-FFF2-40B4-BE49-F238E27FC236}">
                <a16:creationId xmlns:a16="http://schemas.microsoft.com/office/drawing/2014/main" id="{3045E22C-A99D-41BB-AF14-EF1B1E745A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36525"/>
            <a:ext cx="6130391" cy="6721476"/>
          </a:xfrm>
          <a:custGeom>
            <a:avLst/>
            <a:gdLst>
              <a:gd name="connsiteX0" fmla="*/ 0 w 4033589"/>
              <a:gd name="connsiteY0" fmla="*/ 0 h 6858000"/>
              <a:gd name="connsiteX1" fmla="*/ 1878934 w 4033589"/>
              <a:gd name="connsiteY1" fmla="*/ 0 h 6858000"/>
              <a:gd name="connsiteX2" fmla="*/ 1882313 w 4033589"/>
              <a:gd name="connsiteY2" fmla="*/ 2021 h 6858000"/>
              <a:gd name="connsiteX3" fmla="*/ 3475371 w 4033589"/>
              <a:gd name="connsiteY3" fmla="*/ 1517967 h 6858000"/>
              <a:gd name="connsiteX4" fmla="*/ 3975977 w 4033589"/>
              <a:gd name="connsiteY4" fmla="*/ 4379386 h 6858000"/>
              <a:gd name="connsiteX5" fmla="*/ 3312864 w 4033589"/>
              <a:gd name="connsiteY5" fmla="*/ 6852362 h 6858000"/>
              <a:gd name="connsiteX6" fmla="*/ 3310593 w 4033589"/>
              <a:gd name="connsiteY6" fmla="*/ 6858000 h 6858000"/>
              <a:gd name="connsiteX7" fmla="*/ 0 w 4033589"/>
              <a:gd name="connsiteY7" fmla="*/ 6858000 h 6858000"/>
              <a:gd name="connsiteX8" fmla="*/ 0 w 4033589"/>
              <a:gd name="connsiteY8" fmla="*/ 0 h 6858000"/>
              <a:gd name="connsiteX0" fmla="*/ 0 w 4033589"/>
              <a:gd name="connsiteY0" fmla="*/ 6858000 h 6858000"/>
              <a:gd name="connsiteX1" fmla="*/ 1878934 w 4033589"/>
              <a:gd name="connsiteY1" fmla="*/ 0 h 6858000"/>
              <a:gd name="connsiteX2" fmla="*/ 1882313 w 4033589"/>
              <a:gd name="connsiteY2" fmla="*/ 2021 h 6858000"/>
              <a:gd name="connsiteX3" fmla="*/ 3475371 w 4033589"/>
              <a:gd name="connsiteY3" fmla="*/ 1517967 h 6858000"/>
              <a:gd name="connsiteX4" fmla="*/ 3975977 w 4033589"/>
              <a:gd name="connsiteY4" fmla="*/ 4379386 h 6858000"/>
              <a:gd name="connsiteX5" fmla="*/ 3312864 w 4033589"/>
              <a:gd name="connsiteY5" fmla="*/ 6852362 h 6858000"/>
              <a:gd name="connsiteX6" fmla="*/ 3310593 w 4033589"/>
              <a:gd name="connsiteY6" fmla="*/ 6858000 h 6858000"/>
              <a:gd name="connsiteX7" fmla="*/ 0 w 4033589"/>
              <a:gd name="connsiteY7" fmla="*/ 6858000 h 6858000"/>
              <a:gd name="connsiteX0" fmla="*/ 1787494 w 3942149"/>
              <a:gd name="connsiteY0" fmla="*/ 0 h 6949440"/>
              <a:gd name="connsiteX1" fmla="*/ 1790873 w 3942149"/>
              <a:gd name="connsiteY1" fmla="*/ 2021 h 6949440"/>
              <a:gd name="connsiteX2" fmla="*/ 3383931 w 3942149"/>
              <a:gd name="connsiteY2" fmla="*/ 1517967 h 6949440"/>
              <a:gd name="connsiteX3" fmla="*/ 3884537 w 3942149"/>
              <a:gd name="connsiteY3" fmla="*/ 4379386 h 6949440"/>
              <a:gd name="connsiteX4" fmla="*/ 3221424 w 3942149"/>
              <a:gd name="connsiteY4" fmla="*/ 6852362 h 6949440"/>
              <a:gd name="connsiteX5" fmla="*/ 3219153 w 3942149"/>
              <a:gd name="connsiteY5" fmla="*/ 6858000 h 6949440"/>
              <a:gd name="connsiteX6" fmla="*/ 0 w 3942149"/>
              <a:gd name="connsiteY6" fmla="*/ 6949440 h 6949440"/>
              <a:gd name="connsiteX0" fmla="*/ 1787494 w 3942149"/>
              <a:gd name="connsiteY0" fmla="*/ 0 h 6949440"/>
              <a:gd name="connsiteX1" fmla="*/ 1790873 w 3942149"/>
              <a:gd name="connsiteY1" fmla="*/ 2021 h 6949440"/>
              <a:gd name="connsiteX2" fmla="*/ 3383931 w 3942149"/>
              <a:gd name="connsiteY2" fmla="*/ 1517967 h 6949440"/>
              <a:gd name="connsiteX3" fmla="*/ 3884537 w 3942149"/>
              <a:gd name="connsiteY3" fmla="*/ 4379386 h 6949440"/>
              <a:gd name="connsiteX4" fmla="*/ 3221424 w 3942149"/>
              <a:gd name="connsiteY4" fmla="*/ 6852362 h 6949440"/>
              <a:gd name="connsiteX5" fmla="*/ 3219153 w 3942149"/>
              <a:gd name="connsiteY5" fmla="*/ 6858000 h 6949440"/>
              <a:gd name="connsiteX6" fmla="*/ 0 w 3942149"/>
              <a:gd name="connsiteY6" fmla="*/ 6949440 h 6949440"/>
              <a:gd name="connsiteX0" fmla="*/ 0 w 2154655"/>
              <a:gd name="connsiteY0" fmla="*/ 0 h 6858000"/>
              <a:gd name="connsiteX1" fmla="*/ 3379 w 2154655"/>
              <a:gd name="connsiteY1" fmla="*/ 2021 h 6858000"/>
              <a:gd name="connsiteX2" fmla="*/ 1596437 w 2154655"/>
              <a:gd name="connsiteY2" fmla="*/ 1517967 h 6858000"/>
              <a:gd name="connsiteX3" fmla="*/ 2097043 w 2154655"/>
              <a:gd name="connsiteY3" fmla="*/ 4379386 h 6858000"/>
              <a:gd name="connsiteX4" fmla="*/ 1433930 w 2154655"/>
              <a:gd name="connsiteY4" fmla="*/ 6852362 h 6858000"/>
              <a:gd name="connsiteX5" fmla="*/ 1431659 w 2154655"/>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54655" h="6858000">
                <a:moveTo>
                  <a:pt x="0" y="0"/>
                </a:moveTo>
                <a:lnTo>
                  <a:pt x="3379" y="2021"/>
                </a:lnTo>
                <a:cubicBezTo>
                  <a:pt x="667061" y="423753"/>
                  <a:pt x="1239365" y="963389"/>
                  <a:pt x="1596437" y="1517967"/>
                </a:cubicBezTo>
                <a:cubicBezTo>
                  <a:pt x="2133142" y="2350886"/>
                  <a:pt x="2239839" y="3395752"/>
                  <a:pt x="2097043" y="4379386"/>
                </a:cubicBezTo>
                <a:cubicBezTo>
                  <a:pt x="2032295" y="4824358"/>
                  <a:pt x="1812506" y="5869368"/>
                  <a:pt x="1433930" y="6852362"/>
                </a:cubicBezTo>
                <a:lnTo>
                  <a:pt x="1431659" y="6858000"/>
                </a:lnTo>
              </a:path>
            </a:pathLst>
          </a:custGeom>
          <a:noFill/>
          <a:ln w="190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venir Next LT Pro Light"/>
            </a:endParaRPr>
          </a:p>
        </p:txBody>
      </p:sp>
      <p:sp>
        <p:nvSpPr>
          <p:cNvPr id="2" name="Pavadinimas 1">
            <a:extLst>
              <a:ext uri="{FF2B5EF4-FFF2-40B4-BE49-F238E27FC236}">
                <a16:creationId xmlns:a16="http://schemas.microsoft.com/office/drawing/2014/main" id="{7AD14BAE-1043-D9E3-2949-FCCA22072E08}"/>
              </a:ext>
            </a:extLst>
          </p:cNvPr>
          <p:cNvSpPr>
            <a:spLocks noGrp="1"/>
          </p:cNvSpPr>
          <p:nvPr>
            <p:ph type="ctrTitle"/>
          </p:nvPr>
        </p:nvSpPr>
        <p:spPr>
          <a:xfrm>
            <a:off x="762000" y="2550253"/>
            <a:ext cx="4572000" cy="2035534"/>
          </a:xfrm>
        </p:spPr>
        <p:txBody>
          <a:bodyPr>
            <a:normAutofit fontScale="90000"/>
          </a:bodyPr>
          <a:lstStyle/>
          <a:p>
            <a:pPr algn="l"/>
            <a:br>
              <a:rPr lang="lt-LT" sz="4400" dirty="0"/>
            </a:br>
            <a:br>
              <a:rPr lang="lt-LT" sz="4400" dirty="0"/>
            </a:br>
            <a:r>
              <a:rPr lang="lt-LT" sz="4400" dirty="0"/>
              <a:t>Įstatų pakeitimai</a:t>
            </a:r>
            <a:br>
              <a:rPr lang="lt-LT" sz="4400" dirty="0"/>
            </a:br>
            <a:br>
              <a:rPr lang="lt-LT" sz="4400" dirty="0"/>
            </a:br>
            <a:endParaRPr lang="lt-LT" sz="2200" dirty="0"/>
          </a:p>
        </p:txBody>
      </p:sp>
    </p:spTree>
    <p:extLst>
      <p:ext uri="{BB962C8B-B14F-4D97-AF65-F5344CB8AC3E}">
        <p14:creationId xmlns:p14="http://schemas.microsoft.com/office/powerpoint/2010/main" val="18056118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1A4BD555-6DB2-73F4-C31B-172ABFFC6EF7}"/>
              </a:ext>
            </a:extLst>
          </p:cNvPr>
          <p:cNvSpPr>
            <a:spLocks noGrp="1"/>
          </p:cNvSpPr>
          <p:nvPr>
            <p:ph type="title"/>
          </p:nvPr>
        </p:nvSpPr>
        <p:spPr/>
        <p:txBody>
          <a:bodyPr/>
          <a:lstStyle/>
          <a:p>
            <a:r>
              <a:rPr lang="lt-LT" dirty="0"/>
              <a:t>SIŪLOMI 4.6.5. punkto pakeitimas</a:t>
            </a:r>
          </a:p>
        </p:txBody>
      </p:sp>
      <p:graphicFrame>
        <p:nvGraphicFramePr>
          <p:cNvPr id="5" name="Turinio vietos rezervavimo ženklas 2">
            <a:extLst>
              <a:ext uri="{FF2B5EF4-FFF2-40B4-BE49-F238E27FC236}">
                <a16:creationId xmlns:a16="http://schemas.microsoft.com/office/drawing/2014/main" id="{08E47FB2-6D18-CBB3-9865-047A1AD927A6}"/>
              </a:ext>
            </a:extLst>
          </p:cNvPr>
          <p:cNvGraphicFramePr>
            <a:graphicFrameLocks noGrp="1"/>
          </p:cNvGraphicFramePr>
          <p:nvPr>
            <p:ph idx="1"/>
            <p:extLst>
              <p:ext uri="{D42A27DB-BD31-4B8C-83A1-F6EECF244321}">
                <p14:modId xmlns:p14="http://schemas.microsoft.com/office/powerpoint/2010/main" val="1705695058"/>
              </p:ext>
            </p:extLst>
          </p:nvPr>
        </p:nvGraphicFramePr>
        <p:xfrm>
          <a:off x="762000" y="2286000"/>
          <a:ext cx="10668000" cy="381808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786573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3818E5CE-1062-31CA-E671-CDA0DDF78F74}"/>
              </a:ext>
            </a:extLst>
          </p:cNvPr>
          <p:cNvSpPr>
            <a:spLocks noGrp="1"/>
          </p:cNvSpPr>
          <p:nvPr>
            <p:ph type="title"/>
          </p:nvPr>
        </p:nvSpPr>
        <p:spPr/>
        <p:txBody>
          <a:bodyPr/>
          <a:lstStyle/>
          <a:p>
            <a:r>
              <a:rPr lang="lt-LT" dirty="0"/>
              <a:t>6.1. punkto pakeitimas</a:t>
            </a:r>
          </a:p>
        </p:txBody>
      </p:sp>
      <p:sp>
        <p:nvSpPr>
          <p:cNvPr id="3" name="Turinio vietos rezervavimo ženklas 2">
            <a:extLst>
              <a:ext uri="{FF2B5EF4-FFF2-40B4-BE49-F238E27FC236}">
                <a16:creationId xmlns:a16="http://schemas.microsoft.com/office/drawing/2014/main" id="{EE572710-BD0E-74EE-FFE3-7291B6AB4B6B}"/>
              </a:ext>
            </a:extLst>
          </p:cNvPr>
          <p:cNvSpPr>
            <a:spLocks noGrp="1"/>
          </p:cNvSpPr>
          <p:nvPr>
            <p:ph idx="1"/>
          </p:nvPr>
        </p:nvSpPr>
        <p:spPr/>
        <p:txBody>
          <a:bodyPr>
            <a:normAutofit/>
          </a:bodyPr>
          <a:lstStyle/>
          <a:p>
            <a:pPr algn="just"/>
            <a:r>
              <a:rPr lang="lt-LT" dirty="0"/>
              <a:t>6.1. </a:t>
            </a:r>
            <a:r>
              <a:rPr lang="lt-LT" sz="1500" strike="sngStrike"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Asociacijos veiklos teritorija yra skirstoma į Vilniaus, Kauno, Klaipėdos, Šiaulių, Panevėžio, Alytaus regionus. Asociacijos nariai ir kandidatai į narius, atitinkamam regionui priskiriami pagal jų buveinės registravimo vietą. </a:t>
            </a:r>
            <a:endParaRPr lang="lt-LT" sz="1500" strike="sngStrike"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p>
            <a:pPr algn="just"/>
            <a:endParaRPr lang="lt-LT" sz="1500" dirty="0"/>
          </a:p>
          <a:p>
            <a:pPr algn="just"/>
            <a:r>
              <a:rPr lang="lt-LT" sz="1500" dirty="0"/>
              <a:t>6.1. </a:t>
            </a:r>
            <a:r>
              <a:rPr lang="lt-LT" sz="15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Asociacijos veiklos teritorija yra skirstoma į Vilniaus, Kauno, Klaipėdos, Šiaulių, Panevėžio, Alytaus </a:t>
            </a:r>
            <a:r>
              <a:rPr lang="lt-LT" sz="1500" dirty="0">
                <a:solidFill>
                  <a:srgbClr val="00B0F0"/>
                </a:solidFill>
                <a:effectLst/>
                <a:latin typeface="Times New Roman" panose="02020603050405020304" pitchFamily="18" charset="0"/>
                <a:ea typeface="Times New Roman" panose="02020603050405020304" pitchFamily="18" charset="0"/>
                <a:cs typeface="Times New Roman" panose="02020603050405020304" pitchFamily="18" charset="0"/>
              </a:rPr>
              <a:t>ir keleivinio transporto įmonių regionus</a:t>
            </a:r>
            <a:r>
              <a:rPr lang="lt-LT" sz="15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Asociacijos nariai ir kandidatai į narius</a:t>
            </a:r>
            <a:r>
              <a:rPr lang="lt-LT" sz="1500" dirty="0">
                <a:solidFill>
                  <a:srgbClr val="00B0F0"/>
                </a:solidFill>
                <a:effectLst/>
                <a:latin typeface="Times New Roman" panose="02020603050405020304" pitchFamily="18" charset="0"/>
                <a:ea typeface="Times New Roman" panose="02020603050405020304" pitchFamily="18" charset="0"/>
                <a:cs typeface="Times New Roman" panose="02020603050405020304" pitchFamily="18" charset="0"/>
              </a:rPr>
              <a:t>, išskyrus keleivinio transporto įmones, </a:t>
            </a:r>
            <a:r>
              <a:rPr lang="lt-LT" sz="15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atitinkamam regionui priskiriami pagal jų buveinės registravimo vietą. </a:t>
            </a:r>
            <a:endParaRPr lang="lt-LT" sz="15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p>
            <a:endParaRPr lang="lt-LT" dirty="0"/>
          </a:p>
        </p:txBody>
      </p:sp>
    </p:spTree>
    <p:extLst>
      <p:ext uri="{BB962C8B-B14F-4D97-AF65-F5344CB8AC3E}">
        <p14:creationId xmlns:p14="http://schemas.microsoft.com/office/powerpoint/2010/main" val="15537797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7C0A21DC-8AE8-38D3-1F14-B95AE2A4015C}"/>
              </a:ext>
            </a:extLst>
          </p:cNvPr>
          <p:cNvSpPr>
            <a:spLocks noGrp="1"/>
          </p:cNvSpPr>
          <p:nvPr>
            <p:ph type="title"/>
          </p:nvPr>
        </p:nvSpPr>
        <p:spPr/>
        <p:txBody>
          <a:bodyPr/>
          <a:lstStyle/>
          <a:p>
            <a:r>
              <a:rPr lang="lt-LT" dirty="0"/>
              <a:t>6.2. punkto pakeitimas</a:t>
            </a:r>
          </a:p>
        </p:txBody>
      </p:sp>
      <p:sp>
        <p:nvSpPr>
          <p:cNvPr id="3" name="Turinio vietos rezervavimo ženklas 2">
            <a:extLst>
              <a:ext uri="{FF2B5EF4-FFF2-40B4-BE49-F238E27FC236}">
                <a16:creationId xmlns:a16="http://schemas.microsoft.com/office/drawing/2014/main" id="{491F6ECB-5F9E-58B1-4BA8-AE81AD231D14}"/>
              </a:ext>
            </a:extLst>
          </p:cNvPr>
          <p:cNvSpPr>
            <a:spLocks noGrp="1"/>
          </p:cNvSpPr>
          <p:nvPr>
            <p:ph idx="1"/>
          </p:nvPr>
        </p:nvSpPr>
        <p:spPr/>
        <p:txBody>
          <a:bodyPr/>
          <a:lstStyle/>
          <a:p>
            <a:r>
              <a:rPr lang="lt-LT" sz="1800" u="none" strike="noStrike"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Regioninis susirinkimas yra tam tikro Lietuvos regiono vežėjų susirinkimas, kuriame už savo darbą atsiskaito prezidentas, to regiono prezidiumo nariai, generalinis sekretorius, aptariami asociacijos nariams ir kandidatams į narius aktualūs klausimai, renkami prezidiumo nariai, keliami kandidatai į prezidentus, revizijos komisijos narius, teikiami siūlymai dėl kongreso darbotvarkės. Regioniniai susirinkimai yra eiliniai, neeiliniai ir rinkiminiai. Eiliniai susirinkimai šaukiami prieš pavasario kongresus. Neeiliniai susirinkimai šaukiami prireikus. Rinkiminiai susirinkimai šaukiami prieš rinkiminius kongresus, juose renkami prezidiumo nariai, keliami kandidatai į prezidentus, revizijos komisijos narius. </a:t>
            </a:r>
            <a:r>
              <a:rPr lang="lt-LT" sz="1800" u="none" strike="noStrike"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Regioniniai susirinkimai gali būti organizuojami ir nuotoliniu ar mišriu (dalyvaujant ir dalyviams vietoje ir per nuotolį) būdu.</a:t>
            </a:r>
            <a:endParaRPr lang="lt-LT" sz="1800" u="none" strike="noStrike" dirty="0">
              <a:effectLst/>
              <a:latin typeface="Calibri" panose="020F0502020204030204" pitchFamily="34" charset="0"/>
              <a:ea typeface="Calibri" panose="020F0502020204030204" pitchFamily="34" charset="0"/>
              <a:cs typeface="Times New Roman" panose="02020603050405020304" pitchFamily="18" charset="0"/>
            </a:endParaRPr>
          </a:p>
          <a:p>
            <a:endParaRPr lang="lt-LT" dirty="0"/>
          </a:p>
        </p:txBody>
      </p:sp>
    </p:spTree>
    <p:extLst>
      <p:ext uri="{BB962C8B-B14F-4D97-AF65-F5344CB8AC3E}">
        <p14:creationId xmlns:p14="http://schemas.microsoft.com/office/powerpoint/2010/main" val="11867653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F586738A-6F6D-A0EF-6117-C1D25D07B707}"/>
              </a:ext>
            </a:extLst>
          </p:cNvPr>
          <p:cNvSpPr>
            <a:spLocks noGrp="1"/>
          </p:cNvSpPr>
          <p:nvPr>
            <p:ph type="title"/>
          </p:nvPr>
        </p:nvSpPr>
        <p:spPr/>
        <p:txBody>
          <a:bodyPr/>
          <a:lstStyle/>
          <a:p>
            <a:r>
              <a:rPr lang="lt-LT" dirty="0"/>
              <a:t>6.11 punkto pakeitimas</a:t>
            </a:r>
          </a:p>
        </p:txBody>
      </p:sp>
      <p:sp>
        <p:nvSpPr>
          <p:cNvPr id="3" name="Turinio vietos rezervavimo ženklas 2">
            <a:extLst>
              <a:ext uri="{FF2B5EF4-FFF2-40B4-BE49-F238E27FC236}">
                <a16:creationId xmlns:a16="http://schemas.microsoft.com/office/drawing/2014/main" id="{732D4025-FE23-9D00-6B20-23DB4F2DE48A}"/>
              </a:ext>
            </a:extLst>
          </p:cNvPr>
          <p:cNvSpPr>
            <a:spLocks noGrp="1"/>
          </p:cNvSpPr>
          <p:nvPr>
            <p:ph idx="1"/>
          </p:nvPr>
        </p:nvSpPr>
        <p:spPr/>
        <p:txBody>
          <a:bodyPr>
            <a:normAutofit lnSpcReduction="10000"/>
          </a:bodyPr>
          <a:lstStyle/>
          <a:p>
            <a:r>
              <a:rPr lang="lt-LT" sz="1800" u="none" strike="sngStrike"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Regioninis susirinkimas gali priimti nutarimus, kai jame dalyvauja daugiau kaip 1/2 visų to regiono asociacijos narių. Nustačius esant kvorumą pripažįstama, kad jis yra viso susirinkimo metu. Regioninio susirinkimo nutarimas laikomas priimtu, kai už jį gauta daugiau balsavimo metu dalyvaujančių to regiono narių balsų „už“ negu „prieš“ (asmenys, balsuodami susilaikę, neskaičiuojami, tai yra jie laikomi balsavimo metu nedalyvavusiais asmenimis). </a:t>
            </a:r>
          </a:p>
          <a:p>
            <a:pPr marL="0" indent="0">
              <a:buNone/>
            </a:pPr>
            <a:endParaRPr lang="lt-LT" sz="18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endParaRPr>
          </a:p>
          <a:p>
            <a:r>
              <a:rPr lang="lt-LT" sz="1800" u="none" strike="noStrike"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Regioninis susirinkimas gali priimti nutarimus, kai jame dalyvauja daugiau kaip 1/4 visų to regiono asociacijos narių. Nustačius esant kvorumą pripažįstama, kad jis yra viso susirinkimo metu. Regioninio susirinkimo nutarimas laikomas priimtu, kai už jį gauta daugiau balsavimo metu dalyvaujančių to regiono narių balsų „už“ negu „prieš“ (asmenys, balsuodami susilaikę, neskaičiuojami, tai yra jie laikomi balsavimo metu nedalyvavusiais asmenimis). </a:t>
            </a:r>
            <a:endParaRPr lang="lt-LT" sz="1800" u="none" strike="noStrike"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endParaRPr lang="lt-LT" dirty="0"/>
          </a:p>
        </p:txBody>
      </p:sp>
    </p:spTree>
    <p:extLst>
      <p:ext uri="{BB962C8B-B14F-4D97-AF65-F5344CB8AC3E}">
        <p14:creationId xmlns:p14="http://schemas.microsoft.com/office/powerpoint/2010/main" val="1356399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505AE8A7-9CD1-F8DE-44C9-EAA679AB125B}"/>
              </a:ext>
            </a:extLst>
          </p:cNvPr>
          <p:cNvSpPr>
            <a:spLocks noGrp="1"/>
          </p:cNvSpPr>
          <p:nvPr>
            <p:ph type="title"/>
          </p:nvPr>
        </p:nvSpPr>
        <p:spPr/>
        <p:txBody>
          <a:bodyPr/>
          <a:lstStyle/>
          <a:p>
            <a:r>
              <a:rPr lang="lt-LT" dirty="0"/>
              <a:t>7.2.3. punkto pakeitimas</a:t>
            </a:r>
          </a:p>
        </p:txBody>
      </p:sp>
      <p:sp>
        <p:nvSpPr>
          <p:cNvPr id="3" name="Turinio vietos rezervavimo ženklas 2">
            <a:extLst>
              <a:ext uri="{FF2B5EF4-FFF2-40B4-BE49-F238E27FC236}">
                <a16:creationId xmlns:a16="http://schemas.microsoft.com/office/drawing/2014/main" id="{EA9BB552-162C-0A19-79EE-35B51BA02266}"/>
              </a:ext>
            </a:extLst>
          </p:cNvPr>
          <p:cNvSpPr>
            <a:spLocks noGrp="1"/>
          </p:cNvSpPr>
          <p:nvPr>
            <p:ph idx="1"/>
          </p:nvPr>
        </p:nvSpPr>
        <p:spPr/>
        <p:txBody>
          <a:bodyPr/>
          <a:lstStyle/>
          <a:p>
            <a:endParaRPr lang="lt-LT" sz="18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r>
              <a:rPr lang="lt-LT" sz="1800" dirty="0">
                <a:solidFill>
                  <a:schemeClr val="tx2"/>
                </a:solidFill>
                <a:latin typeface="Times New Roman" panose="02020603050405020304" pitchFamily="18" charset="0"/>
                <a:ea typeface="Times New Roman" panose="02020603050405020304" pitchFamily="18" charset="0"/>
                <a:cs typeface="Times New Roman" panose="02020603050405020304" pitchFamily="18" charset="0"/>
              </a:rPr>
              <a:t>7.2. Kongreso kompetencijai priklauso:</a:t>
            </a:r>
          </a:p>
          <a:p>
            <a:r>
              <a:rPr lang="lt-LT" sz="1800" dirty="0">
                <a:solidFill>
                  <a:schemeClr val="tx2"/>
                </a:solidFill>
                <a:latin typeface="Times New Roman" panose="02020603050405020304" pitchFamily="18" charset="0"/>
                <a:ea typeface="Times New Roman" panose="02020603050405020304" pitchFamily="18" charset="0"/>
                <a:cs typeface="Times New Roman" panose="02020603050405020304" pitchFamily="18" charset="0"/>
              </a:rPr>
              <a:t>&lt;...&gt;</a:t>
            </a:r>
          </a:p>
          <a:p>
            <a:r>
              <a:rPr lang="lt-LT" sz="1800" dirty="0">
                <a:solidFill>
                  <a:srgbClr val="00B0F0"/>
                </a:solidFill>
                <a:effectLst/>
                <a:latin typeface="Times New Roman" panose="02020603050405020304" pitchFamily="18" charset="0"/>
                <a:ea typeface="Times New Roman" panose="02020603050405020304" pitchFamily="18" charset="0"/>
                <a:cs typeface="Times New Roman" panose="02020603050405020304" pitchFamily="18" charset="0"/>
              </a:rPr>
              <a:t>7.2.3. nustatyti reikalavimus kandidatams į prezidentus, prezidiumo narius, revizijos komisijos narius</a:t>
            </a:r>
            <a:r>
              <a:rPr lang="lt-LT" sz="1800" dirty="0">
                <a:solidFill>
                  <a:schemeClr val="accent6">
                    <a:lumMod val="60000"/>
                    <a:lumOff val="4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lt-LT" sz="1800" dirty="0">
              <a:solidFill>
                <a:schemeClr val="accent6">
                  <a:lumMod val="60000"/>
                  <a:lumOff val="40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p>
            <a:endParaRPr lang="lt-LT" dirty="0"/>
          </a:p>
        </p:txBody>
      </p:sp>
    </p:spTree>
    <p:extLst>
      <p:ext uri="{BB962C8B-B14F-4D97-AF65-F5344CB8AC3E}">
        <p14:creationId xmlns:p14="http://schemas.microsoft.com/office/powerpoint/2010/main" val="21701527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E2E16350-A008-8C98-4322-B2C0605DF2FA}"/>
              </a:ext>
            </a:extLst>
          </p:cNvPr>
          <p:cNvSpPr>
            <a:spLocks noGrp="1"/>
          </p:cNvSpPr>
          <p:nvPr>
            <p:ph type="title"/>
          </p:nvPr>
        </p:nvSpPr>
        <p:spPr/>
        <p:txBody>
          <a:bodyPr/>
          <a:lstStyle/>
          <a:p>
            <a:r>
              <a:rPr lang="lt-LT" dirty="0"/>
              <a:t>7.3. punkto pakeitimas</a:t>
            </a:r>
          </a:p>
        </p:txBody>
      </p:sp>
      <p:sp>
        <p:nvSpPr>
          <p:cNvPr id="3" name="Turinio vietos rezervavimo ženklas 2">
            <a:extLst>
              <a:ext uri="{FF2B5EF4-FFF2-40B4-BE49-F238E27FC236}">
                <a16:creationId xmlns:a16="http://schemas.microsoft.com/office/drawing/2014/main" id="{AF04480A-7B37-1D5F-3746-813D5C4554A5}"/>
              </a:ext>
            </a:extLst>
          </p:cNvPr>
          <p:cNvSpPr>
            <a:spLocks noGrp="1"/>
          </p:cNvSpPr>
          <p:nvPr>
            <p:ph idx="1"/>
          </p:nvPr>
        </p:nvSpPr>
        <p:spPr/>
        <p:txBody>
          <a:bodyPr>
            <a:normAutofit fontScale="92500" lnSpcReduction="20000"/>
          </a:bodyPr>
          <a:lstStyle/>
          <a:p>
            <a:pPr algn="just"/>
            <a:r>
              <a:rPr lang="lt-LT" sz="1800" u="none" strike="noStrike"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7.3. </a:t>
            </a:r>
            <a:r>
              <a:rPr lang="lt-LT" sz="1800" u="none" strike="sngStrike"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Kongresas šaukiamas ne rečiau kaip du kartus per metus: pirmas privalo būti sušauktas iki kiekvienų kalendorinių metų gegužės 1 d. (pavasario kongresas) ir antras – ketvirtą kalendorinių metų ketvirtį (rudens kongresas). Kongresus šaukia prezidiumas. Jeigu prezidiumas iki kalendorinių metų gegužės 1 d. nesušaukia kongreso, jį iki tų pačių metų liepos 30 d. privalo sušaukti generalinis sekretorius. Jeigu prezidiumas antrojo kongreso nesušaukia per ketvirtą kalendorinių metų ketvirtį, jį ne vėliau kaip sekančių kalendorinių metų pirmą ketvirtį privalo sušaukti generalinis sekretorius.</a:t>
            </a:r>
            <a:endParaRPr lang="lt-LT" sz="1800" u="none" strike="sngStrike"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p>
            <a:pPr algn="just"/>
            <a:r>
              <a:rPr lang="lt-LT" sz="1800" u="none" strike="noStrike"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Kongresas šaukiamas ne rečiau kaip du kartus per metus: pirmas privalo būti sušauktas iki kiekvienų kalendorinių metų gegužės 1 d. (pavasario kongresas) ir antras – ketvirtą kalendorinių metų ketvirtį (rudens kongresas). </a:t>
            </a:r>
            <a:r>
              <a:rPr lang="lt-LT" sz="1800" u="none" strike="noStrike" dirty="0">
                <a:solidFill>
                  <a:srgbClr val="00B0F0"/>
                </a:solidFill>
                <a:effectLst/>
                <a:latin typeface="Times New Roman" panose="02020603050405020304" pitchFamily="18" charset="0"/>
                <a:ea typeface="Times New Roman" panose="02020603050405020304" pitchFamily="18" charset="0"/>
                <a:cs typeface="Times New Roman" panose="02020603050405020304" pitchFamily="18" charset="0"/>
              </a:rPr>
              <a:t>Kongresas gali būti organizuojamas ir nuotoliniu </a:t>
            </a:r>
            <a:r>
              <a:rPr lang="lt-LT" sz="1800" u="none" strike="noStrike" dirty="0">
                <a:solidFill>
                  <a:srgbClr val="00B0F0"/>
                </a:solidFill>
                <a:effectLst/>
                <a:latin typeface="Times New Roman" panose="02020603050405020304" pitchFamily="18" charset="0"/>
                <a:ea typeface="Times New Roman" panose="02020603050405020304" pitchFamily="18" charset="0"/>
              </a:rPr>
              <a:t>ar mišriu (dalyvaujant ir dalyviams vietoje ir per nuotolį) būdu.</a:t>
            </a:r>
            <a:r>
              <a:rPr lang="lt-LT" sz="1800" u="none" strike="noStrike" dirty="0">
                <a:solidFill>
                  <a:srgbClr val="00B0F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lt-LT" sz="1800" u="none" strike="noStrike"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Kongresus šaukia prezidiumas. Jeigu prezidiumas iki kalendorinių metų gegužės 1 d. nesušaukia kongreso, jį iki tų pačių metų liepos 30 d. privalo sušaukti generalinis sekretorius. Jeigu prezidiumas antrojo kongreso nesušaukia per ketvirtą kalendorinių metų ketvirtį, jį ne vėliau kaip sekančių kalendorinių metų pirmą ketvirtį privalo sušaukti generalinis sekretorius.</a:t>
            </a:r>
            <a:endParaRPr lang="lt-LT" sz="1800" u="none" strike="noStrike"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p>
            <a:endParaRPr lang="lt-LT" dirty="0"/>
          </a:p>
        </p:txBody>
      </p:sp>
    </p:spTree>
    <p:extLst>
      <p:ext uri="{BB962C8B-B14F-4D97-AF65-F5344CB8AC3E}">
        <p14:creationId xmlns:p14="http://schemas.microsoft.com/office/powerpoint/2010/main" val="2359820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DE63293F-B46D-CCB4-3144-DCF5454610A8}"/>
              </a:ext>
            </a:extLst>
          </p:cNvPr>
          <p:cNvSpPr>
            <a:spLocks noGrp="1"/>
          </p:cNvSpPr>
          <p:nvPr>
            <p:ph type="title"/>
          </p:nvPr>
        </p:nvSpPr>
        <p:spPr/>
        <p:txBody>
          <a:bodyPr/>
          <a:lstStyle/>
          <a:p>
            <a:r>
              <a:rPr lang="lt-LT" dirty="0"/>
              <a:t>7.13. punkto pakeitimas</a:t>
            </a:r>
          </a:p>
        </p:txBody>
      </p:sp>
      <p:sp>
        <p:nvSpPr>
          <p:cNvPr id="3" name="Turinio vietos rezervavimo ženklas 2">
            <a:extLst>
              <a:ext uri="{FF2B5EF4-FFF2-40B4-BE49-F238E27FC236}">
                <a16:creationId xmlns:a16="http://schemas.microsoft.com/office/drawing/2014/main" id="{16224F4A-E8A4-D058-887C-FCC4F80B9129}"/>
              </a:ext>
            </a:extLst>
          </p:cNvPr>
          <p:cNvSpPr>
            <a:spLocks noGrp="1"/>
          </p:cNvSpPr>
          <p:nvPr>
            <p:ph idx="1"/>
          </p:nvPr>
        </p:nvSpPr>
        <p:spPr/>
        <p:txBody>
          <a:bodyPr>
            <a:normAutofit fontScale="85000" lnSpcReduction="10000"/>
          </a:bodyPr>
          <a:lstStyle/>
          <a:p>
            <a:endParaRPr lang="lt-LT" sz="1800" u="none" strike="noStrike"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r>
              <a:rPr lang="lt-LT" sz="1800" u="none" strike="sngStrike"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Kongresas gali priimti nutarimus, kai jame dalyvauja daugiau kaip 1/2 asociacijos narių. Nustačius esant kvorumą, pripažįstama, kad jis yra viso kongreso metu. Kongreso nutarimas, (išskyrus šių įstatų 7.2.1., 7.2.3. ir 7.2.7. punktuose nurodytus klausimus) laikomas priimtu, kai už jį gauta daugiau balsavimo metu dalyvaujančių narių balsų „už“ negu „prieš“ (asmenys, balsuodami susilaikę, neskaičiuojami, tai yra jie laikomi balsavimo metu nedalyvavusiais asmenimis). Šių įstatų 7.2.1. ir 7.2.7. punktuose nurodytiems kongreso nutarimams priimti reikia ne mažiau kaip 2/3 kongrese dalyvaujančių narių balsų.</a:t>
            </a:r>
          </a:p>
          <a:p>
            <a:pPr marL="0" indent="0" algn="just">
              <a:buNone/>
            </a:pPr>
            <a:endParaRPr lang="lt-LT" sz="1800"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endParaRPr>
          </a:p>
          <a:p>
            <a:pPr algn="just"/>
            <a:r>
              <a:rPr lang="lt-LT" sz="1800" u="none" strike="noStrike"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Kongresas gali priimti nutarimus, kai jame dalyvauja daugiau kaip </a:t>
            </a:r>
            <a:r>
              <a:rPr lang="lt-LT" sz="1800" u="none" strike="noStrike" dirty="0">
                <a:solidFill>
                  <a:srgbClr val="00B0F0"/>
                </a:solidFill>
                <a:effectLst/>
                <a:latin typeface="Times New Roman" panose="02020603050405020304" pitchFamily="18" charset="0"/>
                <a:ea typeface="Times New Roman" panose="02020603050405020304" pitchFamily="18" charset="0"/>
                <a:cs typeface="Times New Roman" panose="02020603050405020304" pitchFamily="18" charset="0"/>
              </a:rPr>
              <a:t>1/4</a:t>
            </a:r>
            <a:r>
              <a:rPr lang="lt-LT" sz="1800" u="none" strike="noStrike"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asociacijos narių. Nustačius esant kvorumą, pripažįstama, kad jis yra viso kongreso metu. Kongreso nutarimas, (išskyrus šių įstatų 7.2.1., 7.2.3. ir 7.2.7. punktuose nurodytus klausimus) laikomas priimtu, kai už jį gauta daugiau balsavimo metu dalyvaujančių narių balsų „už“ negu „prieš“ (asmenys, balsuodami susilaikę, neskaičiuojami, tai yra jie laikomi balsavimo metu nedalyvavusiais asmenimis). Šių įstatų 7.2.1. ir 7.2.7. punktuose nurodytiems kongreso nutarimams priimti reikia ne mažiau kaip 2/3 kongrese dalyvaujančių narių balsų.</a:t>
            </a:r>
            <a:endParaRPr lang="lt-LT" sz="1800" u="none" strike="noStrike"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p>
            <a:endParaRPr lang="lt-LT" dirty="0"/>
          </a:p>
        </p:txBody>
      </p:sp>
    </p:spTree>
    <p:extLst>
      <p:ext uri="{BB962C8B-B14F-4D97-AF65-F5344CB8AC3E}">
        <p14:creationId xmlns:p14="http://schemas.microsoft.com/office/powerpoint/2010/main" val="6676403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DE571D95-AF7E-55FE-B1C0-B84C0174593A}"/>
              </a:ext>
            </a:extLst>
          </p:cNvPr>
          <p:cNvSpPr>
            <a:spLocks noGrp="1"/>
          </p:cNvSpPr>
          <p:nvPr>
            <p:ph type="title"/>
          </p:nvPr>
        </p:nvSpPr>
        <p:spPr/>
        <p:txBody>
          <a:bodyPr/>
          <a:lstStyle/>
          <a:p>
            <a:r>
              <a:rPr lang="lt-LT" dirty="0"/>
              <a:t>8.2. punkto įtvirtinimas</a:t>
            </a:r>
          </a:p>
        </p:txBody>
      </p:sp>
      <p:sp>
        <p:nvSpPr>
          <p:cNvPr id="3" name="Turinio vietos rezervavimo ženklas 2">
            <a:extLst>
              <a:ext uri="{FF2B5EF4-FFF2-40B4-BE49-F238E27FC236}">
                <a16:creationId xmlns:a16="http://schemas.microsoft.com/office/drawing/2014/main" id="{96831DE0-8C33-762C-5801-C241B99360DC}"/>
              </a:ext>
            </a:extLst>
          </p:cNvPr>
          <p:cNvSpPr>
            <a:spLocks noGrp="1"/>
          </p:cNvSpPr>
          <p:nvPr>
            <p:ph idx="1"/>
          </p:nvPr>
        </p:nvSpPr>
        <p:spPr/>
        <p:txBody>
          <a:bodyPr/>
          <a:lstStyle/>
          <a:p>
            <a:pPr algn="just"/>
            <a:r>
              <a:rPr lang="lt-LT" sz="1800" u="none" strike="noStrike"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Prezidentu, prezidiumo nariu, generaliniu sekretoriumi ar revizijos komisijos nariu gali būti asmenys, esantys nepriekaištingos reputacijos. Prezidiumo narys, prezidentas, generalinis sekretorius, revizijos komisijos narys ar asmuo, siekiantis juo tapti, negali būti laikomas nepriekaištingos reputacijos ir eiti atitinkamų pareigų, jeigu jis yra nuteistas ir turi galiojantį teistumą už bet kokias tyčines nusikalstamas veikas, jam yra pareikšti įtarimai dėl nusikalstamos veikos padarymo, jei įsiteisėjusiu teismo sprendimu yra pripažinta, kad jis yra kaltas dėl juridinio asmens tyčinio bankroto, jei jis piktnaudžiauja narkotinėmis, toksinėmis, psichotropinėmis medžiagomis, alkoholiu arba yra priklausomas nuo lošimų. Papildomus reikalavimus valdymo organams turi teisę nustatyti kongresas. </a:t>
            </a:r>
            <a:endParaRPr lang="lt-LT" sz="1800" u="none" strike="noStrike"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p>
            <a:pPr marL="0" indent="0">
              <a:buNone/>
            </a:pPr>
            <a:endParaRPr lang="lt-LT" dirty="0"/>
          </a:p>
        </p:txBody>
      </p:sp>
    </p:spTree>
    <p:extLst>
      <p:ext uri="{BB962C8B-B14F-4D97-AF65-F5344CB8AC3E}">
        <p14:creationId xmlns:p14="http://schemas.microsoft.com/office/powerpoint/2010/main" val="10924335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BF622F2F-5195-B967-8B19-1B0D8181E1FE}"/>
              </a:ext>
            </a:extLst>
          </p:cNvPr>
          <p:cNvSpPr>
            <a:spLocks noGrp="1"/>
          </p:cNvSpPr>
          <p:nvPr>
            <p:ph type="title"/>
          </p:nvPr>
        </p:nvSpPr>
        <p:spPr/>
        <p:txBody>
          <a:bodyPr/>
          <a:lstStyle/>
          <a:p>
            <a:r>
              <a:rPr lang="lt-LT"/>
              <a:t>9.2. punkto pakeitimas</a:t>
            </a:r>
            <a:endParaRPr lang="lt-LT" dirty="0"/>
          </a:p>
        </p:txBody>
      </p:sp>
      <p:graphicFrame>
        <p:nvGraphicFramePr>
          <p:cNvPr id="5" name="Turinio vietos rezervavimo ženklas 2">
            <a:extLst>
              <a:ext uri="{FF2B5EF4-FFF2-40B4-BE49-F238E27FC236}">
                <a16:creationId xmlns:a16="http://schemas.microsoft.com/office/drawing/2014/main" id="{A7254001-BD19-41BA-77EE-20E7986F1362}"/>
              </a:ext>
            </a:extLst>
          </p:cNvPr>
          <p:cNvGraphicFramePr>
            <a:graphicFrameLocks noGrp="1"/>
          </p:cNvGraphicFramePr>
          <p:nvPr>
            <p:ph idx="1"/>
            <p:extLst>
              <p:ext uri="{D42A27DB-BD31-4B8C-83A1-F6EECF244321}">
                <p14:modId xmlns:p14="http://schemas.microsoft.com/office/powerpoint/2010/main" val="3569648227"/>
              </p:ext>
            </p:extLst>
          </p:nvPr>
        </p:nvGraphicFramePr>
        <p:xfrm>
          <a:off x="762000" y="2286000"/>
          <a:ext cx="10668000" cy="381808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109903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97948635-A921-C2CB-52E7-7C270FA0F21C}"/>
              </a:ext>
            </a:extLst>
          </p:cNvPr>
          <p:cNvSpPr>
            <a:spLocks noGrp="1"/>
          </p:cNvSpPr>
          <p:nvPr>
            <p:ph type="title"/>
          </p:nvPr>
        </p:nvSpPr>
        <p:spPr/>
        <p:txBody>
          <a:bodyPr/>
          <a:lstStyle/>
          <a:p>
            <a:r>
              <a:rPr lang="lt-LT" dirty="0"/>
              <a:t>9.3. punkto pakeitimas</a:t>
            </a:r>
          </a:p>
        </p:txBody>
      </p:sp>
      <p:sp>
        <p:nvSpPr>
          <p:cNvPr id="3" name="Turinio vietos rezervavimo ženklas 2">
            <a:extLst>
              <a:ext uri="{FF2B5EF4-FFF2-40B4-BE49-F238E27FC236}">
                <a16:creationId xmlns:a16="http://schemas.microsoft.com/office/drawing/2014/main" id="{DCCD7ABB-E64A-A737-8CF5-8B81820B66CD}"/>
              </a:ext>
            </a:extLst>
          </p:cNvPr>
          <p:cNvSpPr>
            <a:spLocks noGrp="1"/>
          </p:cNvSpPr>
          <p:nvPr>
            <p:ph idx="1"/>
          </p:nvPr>
        </p:nvSpPr>
        <p:spPr/>
        <p:txBody>
          <a:bodyPr>
            <a:normAutofit fontScale="85000" lnSpcReduction="20000"/>
          </a:bodyPr>
          <a:lstStyle/>
          <a:p>
            <a:pPr algn="just"/>
            <a:r>
              <a:rPr lang="lt-LT" sz="2000" dirty="0">
                <a:latin typeface="Times New Roman" panose="02020603050405020304" pitchFamily="18" charset="0"/>
                <a:cs typeface="Times New Roman" panose="02020603050405020304" pitchFamily="18" charset="0"/>
              </a:rPr>
              <a:t>9.3. </a:t>
            </a:r>
            <a:r>
              <a:rPr lang="lt-LT" sz="1800" u="none" strike="sngStrike"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Prezidiumo narius renka regioniniai susirinkimai. Prezidiumo nariais gali būti tik juridinių asmenų – asociacijos narių atstovai, turintys ne mažiau kaip dviejų metų veiklos patirtį transporto versle juridinio asmens savininkai ir/ar dalyviai ar vadovai. Juridinio asmens savininkai ir/ar dalyviai privalo turėti ne mažiau kaip 1/10 atstovaujamos įmonės akcijų arba pajų. Prezidiumo nariais negali būti revizijos komisijos nariai bei sekretoriato darbuotojai. Asmuo, buvęs prezidiumo nariu dvi kadencijas iš eilės, gali būti išrinktas prezidentu šiuose įstatuose nustatyta tvarka. Prezidiumo nariai pradeda eiti pareigas iš karto po to, kai baigiasi paskutinis iš rinkiminių regioninių susirinkimų, kuriuose buvo renkami prezidiumo nariai.</a:t>
            </a:r>
          </a:p>
          <a:p>
            <a:pPr marL="0" indent="0" algn="just">
              <a:buNone/>
            </a:pPr>
            <a:endParaRPr lang="lt-LT" sz="1800" u="none" strike="noStrike"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r>
              <a:rPr lang="lt-LT" sz="1800"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9.3. </a:t>
            </a:r>
            <a:r>
              <a:rPr lang="lt-LT" sz="1800" u="none" strike="noStrike"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Prezidiumo narius renka regioniniai susirinkimai. Prezidiumo nariais gali būti tik juridinių asmenų – asociacijos narių atstovai, turintys ne mažiau kaip dviejų metų veiklos patirtį transporto versle juridinio asmens savininkai ir/ar dalyviai ar vadovai. Juridinio asmens savininkai ir/ar dalyviai privalo turėti ne mažiau kaip 1/10 </a:t>
            </a:r>
            <a:r>
              <a:rPr lang="lt-LT" sz="1800" u="none" strike="noStrike" dirty="0">
                <a:solidFill>
                  <a:srgbClr val="00B0F0"/>
                </a:solidFill>
                <a:effectLst/>
                <a:latin typeface="Times New Roman" panose="02020603050405020304" pitchFamily="18" charset="0"/>
                <a:ea typeface="Times New Roman" panose="02020603050405020304" pitchFamily="18" charset="0"/>
                <a:cs typeface="Times New Roman" panose="02020603050405020304" pitchFamily="18" charset="0"/>
              </a:rPr>
              <a:t>veiklą krovinių ar keleivių vežimo srityje vykdančios bei licenciją turinčios </a:t>
            </a:r>
            <a:r>
              <a:rPr lang="lt-LT" sz="1800" u="none" strike="noStrike"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atstovaujamos įmonės akcijų arba pajų. Prezidiumo nariais negali būti revizijos komisijos nariai bei sekretoriato darbuotojai. Asmuo, buvęs prezidiumo nariu dvi kadencijas iš eilės, gali būti išrinktas prezidentu šiuose įstatuose nustatyta tvarka. Prezidiumo nariai pradeda eiti pareigas iš karto po to, kai baigiasi paskutinis iš rinkiminių regioninių susirinkimų, kuriuose buvo renkami prezidiumo nariai.</a:t>
            </a:r>
            <a:endParaRPr lang="lt-LT" sz="1800" u="none" strike="noStrike"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p>
            <a:endParaRPr lang="lt-LT" dirty="0"/>
          </a:p>
        </p:txBody>
      </p:sp>
    </p:spTree>
    <p:extLst>
      <p:ext uri="{BB962C8B-B14F-4D97-AF65-F5344CB8AC3E}">
        <p14:creationId xmlns:p14="http://schemas.microsoft.com/office/powerpoint/2010/main" val="26914270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BF998E75-C6B3-AB2C-248B-355CDC6BA258}"/>
              </a:ext>
            </a:extLst>
          </p:cNvPr>
          <p:cNvSpPr>
            <a:spLocks noGrp="1"/>
          </p:cNvSpPr>
          <p:nvPr>
            <p:ph type="title"/>
          </p:nvPr>
        </p:nvSpPr>
        <p:spPr/>
        <p:txBody>
          <a:bodyPr/>
          <a:lstStyle/>
          <a:p>
            <a:r>
              <a:rPr lang="lt-LT" dirty="0"/>
              <a:t>9.4. punkto pakeitimas</a:t>
            </a:r>
          </a:p>
        </p:txBody>
      </p:sp>
      <p:sp>
        <p:nvSpPr>
          <p:cNvPr id="3" name="Turinio vietos rezervavimo ženklas 2">
            <a:extLst>
              <a:ext uri="{FF2B5EF4-FFF2-40B4-BE49-F238E27FC236}">
                <a16:creationId xmlns:a16="http://schemas.microsoft.com/office/drawing/2014/main" id="{296A058E-5920-B737-2AE9-98AB138EFCF0}"/>
              </a:ext>
            </a:extLst>
          </p:cNvPr>
          <p:cNvSpPr>
            <a:spLocks noGrp="1"/>
          </p:cNvSpPr>
          <p:nvPr>
            <p:ph idx="1"/>
          </p:nvPr>
        </p:nvSpPr>
        <p:spPr/>
        <p:txBody>
          <a:bodyPr>
            <a:normAutofit/>
          </a:bodyPr>
          <a:lstStyle/>
          <a:p>
            <a:pPr algn="just"/>
            <a:r>
              <a:rPr lang="lt-LT" sz="1400" dirty="0">
                <a:latin typeface="Times New Roman" panose="02020603050405020304" pitchFamily="18" charset="0"/>
                <a:cs typeface="Times New Roman" panose="02020603050405020304" pitchFamily="18" charset="0"/>
              </a:rPr>
              <a:t>9.4. </a:t>
            </a:r>
            <a:r>
              <a:rPr lang="lt-LT" sz="1400" u="none" strike="sngStrike"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Prezidiumo nariai, atstovaujantys krovininiam transportui, renkami regioniniuose susirinkimuose, tam regionui numatytos kvotos ribose. Kvotas regionams nustato prezidiumas proporcingai regionuose esančių narių skaičiui. Prezidiumo narys, atstovaujantis keleiviniam transportui, renkamas keleivinio transporto įmonių regioniniame susirinkime. Su prezidiumo nariais gali būti sudaromos darbo sutartys, kurias sudarant ir nutraukiant asociacijos vardu pasirašo prezidentas, o jo nesant –prezidiumo įgaliotas prezidiumo narys (-</a:t>
            </a:r>
            <a:r>
              <a:rPr lang="lt-LT" sz="1400" u="none" strike="sngStrike" dirty="0" err="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iai</a:t>
            </a:r>
            <a:r>
              <a:rPr lang="lt-LT" sz="1400" u="none" strike="sngStrike"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lt-LT" sz="1400" strike="sngStrike" dirty="0">
              <a:latin typeface="Times New Roman" panose="02020603050405020304" pitchFamily="18" charset="0"/>
              <a:cs typeface="Times New Roman" panose="02020603050405020304" pitchFamily="18" charset="0"/>
            </a:endParaRPr>
          </a:p>
          <a:p>
            <a:endParaRPr lang="lt-LT" sz="1400" u="none" strike="noStrike"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r>
              <a:rPr lang="lt-LT" sz="1400"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9.4. </a:t>
            </a:r>
            <a:r>
              <a:rPr lang="lt-LT" sz="1400" dirty="0">
                <a:effectLst/>
                <a:latin typeface="Times New Roman" panose="02020603050405020304" pitchFamily="18" charset="0"/>
                <a:ea typeface="Times New Roman" panose="02020603050405020304" pitchFamily="18" charset="0"/>
                <a:cs typeface="Times New Roman" panose="02020603050405020304" pitchFamily="18" charset="0"/>
              </a:rPr>
              <a:t>Prezidiumo nariai, atstovaujantys krovininiam transportui, renkami regioniniuose susirinkimuose</a:t>
            </a:r>
            <a:r>
              <a:rPr lang="en-US" sz="1400">
                <a:latin typeface="Times New Roman" panose="02020603050405020304" pitchFamily="18" charset="0"/>
                <a:ea typeface="Times New Roman" panose="02020603050405020304" pitchFamily="18" charset="0"/>
                <a:cs typeface="Times New Roman" panose="02020603050405020304" pitchFamily="18" charset="0"/>
              </a:rPr>
              <a:t>. </a:t>
            </a:r>
            <a:r>
              <a:rPr lang="lt-LT" sz="1400">
                <a:effectLst/>
                <a:latin typeface="Times New Roman" panose="02020603050405020304" pitchFamily="18" charset="0"/>
                <a:ea typeface="Times New Roman" panose="02020603050405020304" pitchFamily="18" charset="0"/>
                <a:cs typeface="Times New Roman" panose="02020603050405020304" pitchFamily="18" charset="0"/>
              </a:rPr>
              <a:t>Prezidiumo </a:t>
            </a:r>
            <a:r>
              <a:rPr lang="lt-LT" sz="1400" dirty="0">
                <a:effectLst/>
                <a:latin typeface="Times New Roman" panose="02020603050405020304" pitchFamily="18" charset="0"/>
                <a:ea typeface="Times New Roman" panose="02020603050405020304" pitchFamily="18" charset="0"/>
                <a:cs typeface="Times New Roman" panose="02020603050405020304" pitchFamily="18" charset="0"/>
              </a:rPr>
              <a:t>narys, atstovaujantis keleiviniam transportui, renkamas keleivinio transporto įmonių regioniniame susirinkime. Su prezidiumo nariais gali būti sudaromos </a:t>
            </a:r>
            <a:r>
              <a:rPr lang="lt-LT" sz="1400" dirty="0">
                <a:solidFill>
                  <a:srgbClr val="00B0F0"/>
                </a:solidFill>
                <a:effectLst/>
                <a:latin typeface="Times New Roman" panose="02020603050405020304" pitchFamily="18" charset="0"/>
                <a:ea typeface="Times New Roman" panose="02020603050405020304" pitchFamily="18" charset="0"/>
                <a:cs typeface="Times New Roman" panose="02020603050405020304" pitchFamily="18" charset="0"/>
              </a:rPr>
              <a:t>paslaugų</a:t>
            </a:r>
            <a:r>
              <a:rPr lang="lt-LT" sz="14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lt-LT" sz="1400" dirty="0">
                <a:effectLst/>
                <a:latin typeface="Times New Roman" panose="02020603050405020304" pitchFamily="18" charset="0"/>
                <a:ea typeface="Times New Roman" panose="02020603050405020304" pitchFamily="18" charset="0"/>
                <a:cs typeface="Times New Roman" panose="02020603050405020304" pitchFamily="18" charset="0"/>
              </a:rPr>
              <a:t>sutartys, kurias sudarant ir nutraukiant asociacijos vardu pasirašo prezidentas, o jo nesant – prezidiumo įgaliotas prezidiumo narys (-</a:t>
            </a:r>
            <a:r>
              <a:rPr lang="lt-LT" sz="1400" dirty="0" err="1">
                <a:effectLst/>
                <a:latin typeface="Times New Roman" panose="02020603050405020304" pitchFamily="18" charset="0"/>
                <a:ea typeface="Times New Roman" panose="02020603050405020304" pitchFamily="18" charset="0"/>
                <a:cs typeface="Times New Roman" panose="02020603050405020304" pitchFamily="18" charset="0"/>
              </a:rPr>
              <a:t>iai</a:t>
            </a:r>
            <a:r>
              <a:rPr lang="lt-LT" sz="140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lt-LT"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254295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DFF4DC22-6489-643C-FBCD-FF43EBFF009B}"/>
              </a:ext>
            </a:extLst>
          </p:cNvPr>
          <p:cNvSpPr>
            <a:spLocks noGrp="1"/>
          </p:cNvSpPr>
          <p:nvPr>
            <p:ph type="title"/>
          </p:nvPr>
        </p:nvSpPr>
        <p:spPr/>
        <p:txBody>
          <a:bodyPr/>
          <a:lstStyle/>
          <a:p>
            <a:r>
              <a:rPr lang="lt-LT" dirty="0"/>
              <a:t>9.5. punkto pakeitimas	</a:t>
            </a:r>
          </a:p>
        </p:txBody>
      </p:sp>
      <p:sp>
        <p:nvSpPr>
          <p:cNvPr id="3" name="Turinio vietos rezervavimo ženklas 2">
            <a:extLst>
              <a:ext uri="{FF2B5EF4-FFF2-40B4-BE49-F238E27FC236}">
                <a16:creationId xmlns:a16="http://schemas.microsoft.com/office/drawing/2014/main" id="{65DC67B4-FECF-5D6E-E198-76A01AB3BE46}"/>
              </a:ext>
            </a:extLst>
          </p:cNvPr>
          <p:cNvSpPr>
            <a:spLocks noGrp="1"/>
          </p:cNvSpPr>
          <p:nvPr>
            <p:ph idx="1"/>
          </p:nvPr>
        </p:nvSpPr>
        <p:spPr/>
        <p:txBody>
          <a:bodyPr>
            <a:normAutofit fontScale="70000" lnSpcReduction="20000"/>
          </a:bodyPr>
          <a:lstStyle/>
          <a:p>
            <a:pPr algn="just"/>
            <a:r>
              <a:rPr lang="lt-LT" sz="2000" dirty="0">
                <a:latin typeface="Times New Roman" panose="02020603050405020304" pitchFamily="18" charset="0"/>
                <a:cs typeface="Times New Roman" panose="02020603050405020304" pitchFamily="18" charset="0"/>
              </a:rPr>
              <a:t>9.5. </a:t>
            </a:r>
            <a:r>
              <a:rPr lang="lt-LT" sz="2000" u="none" strike="sngStrike"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Prezidiumo narys gali atsistatydinti kadencijai nesibaigus, apie tai raštu prieš keturiolika dienų įspėjęs prezidiumą. Prezidiumo narys netenka savo įgaliojimų, jei jis nutraukia darbo ar turtinius santykius su juridiniu asmeniu–asociacijos nariu, esančiu tame regione, nuo kurio prezidiumo narys buvo išrinktas, arba juridinis asmuo, kurį atstovavo išrinktasis į prezidiumą, praranda narystę asociacijoje, jeigu per tris mėnesius netampa kito asociacijos nario vadovu, savininku ar dalyviu atitinkamame regione. Prezidiumo narys privalo nedelsiant informuoti prezidiumą apie bet kokias pasikeitusias aplinkybes, nurodytas šiame įstatų punkte. Prezidiumo nariui atsistatydinus arba netekus įgaliojimų, darbo sutarties (jeigu ji sudaryta) nutraukimo klausimus sprendžia prezidiumas. </a:t>
            </a:r>
          </a:p>
          <a:p>
            <a:pPr marL="0" indent="0" algn="just">
              <a:buNone/>
            </a:pPr>
            <a:endParaRPr lang="lt-LT" sz="2000" u="none" strike="sngStrike"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r>
              <a:rPr lang="lt-LT" sz="1800" u="none" strike="noStrike"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9.5. Prezidiumo narys gali atsistatydinti kadencijai nesibaigus, apie tai raštu prieš keturiolika dienų įspėjęs prezidiumą. Prezidiumo narys netenka savo įgaliojimų, </a:t>
            </a:r>
            <a:r>
              <a:rPr lang="lt-LT" sz="1800" strike="noStrike"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jei </a:t>
            </a:r>
            <a:r>
              <a:rPr lang="lt-LT" sz="1800" strike="noStrike" dirty="0">
                <a:solidFill>
                  <a:srgbClr val="00B0F0"/>
                </a:solidFill>
                <a:effectLst/>
                <a:latin typeface="Times New Roman" panose="02020603050405020304" pitchFamily="18" charset="0"/>
                <a:ea typeface="Times New Roman" panose="02020603050405020304" pitchFamily="18" charset="0"/>
                <a:cs typeface="Times New Roman" panose="02020603050405020304" pitchFamily="18" charset="0"/>
              </a:rPr>
              <a:t>jis neatitinka nepriekaištingos reputacijos reikalavimų pagal šiuose įstatuose 8.2 punkte įtvirtintus reikalavimus. Prezidiumo narys taip pat netenka savo įgaliojimų, jei jis </a:t>
            </a:r>
            <a:r>
              <a:rPr lang="lt-LT" sz="1800" u="none" strike="noStrike"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nutraukia darbo ar turtinius santykius su juridiniu asmeniu–asociacijos nariu, esančiu tame regione, nuo kurio prezidiumo narys buvo išrinktas, arba juridinis asmuo, kurį atstovavo išrinktasis į prezidiumą, praranda narystę asociacijoje arba </a:t>
            </a:r>
            <a:r>
              <a:rPr lang="lt-LT" sz="1800" u="none" strike="noStrike" dirty="0">
                <a:solidFill>
                  <a:srgbClr val="00B0F0"/>
                </a:solidFill>
                <a:effectLst/>
                <a:latin typeface="Times New Roman" panose="02020603050405020304" pitchFamily="18" charset="0"/>
                <a:ea typeface="Times New Roman" panose="02020603050405020304" pitchFamily="18" charset="0"/>
                <a:cs typeface="Times New Roman" panose="02020603050405020304" pitchFamily="18" charset="0"/>
              </a:rPr>
              <a:t>krovinių ar keleivių vežimo licenciją, arba nevykdo veiklos</a:t>
            </a:r>
            <a:r>
              <a:rPr lang="lt-LT" sz="1800" u="none" strike="noStrike"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lt-LT" sz="1800" u="none" strike="noStrike"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jeigu per tris mėnesius netampa kito asociacijos nario vadovu, savininku ar dalyviu atitinkamame regione</a:t>
            </a:r>
            <a:r>
              <a:rPr lang="lt-LT" sz="1800" u="none" strike="noStrike" dirty="0">
                <a:solidFill>
                  <a:srgbClr val="00B0F0"/>
                </a:solidFill>
                <a:effectLst/>
                <a:latin typeface="Times New Roman" panose="02020603050405020304" pitchFamily="18" charset="0"/>
                <a:ea typeface="Times New Roman" panose="02020603050405020304" pitchFamily="18" charset="0"/>
                <a:cs typeface="Times New Roman" panose="02020603050405020304" pitchFamily="18" charset="0"/>
              </a:rPr>
              <a:t>. Prezidiumo narys privalo nedelsiant informuoti prezidiumą apie bet kokias pasikeitusias aplinkybes, nurodytas šiame įstatų punkte. </a:t>
            </a:r>
            <a:r>
              <a:rPr lang="lt-LT" sz="1800" u="none" strike="noStrike"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Prezidiumo nariui atsistatydinus arba netekus įgaliojimų, </a:t>
            </a:r>
            <a:r>
              <a:rPr lang="lt-LT" sz="1800" u="none" strike="noStrike" dirty="0">
                <a:solidFill>
                  <a:srgbClr val="00B0F0"/>
                </a:solidFill>
                <a:effectLst/>
                <a:latin typeface="Times New Roman" panose="02020603050405020304" pitchFamily="18" charset="0"/>
                <a:ea typeface="Times New Roman" panose="02020603050405020304" pitchFamily="18" charset="0"/>
                <a:cs typeface="Times New Roman" panose="02020603050405020304" pitchFamily="18" charset="0"/>
              </a:rPr>
              <a:t>paslaugų</a:t>
            </a:r>
            <a:r>
              <a:rPr lang="lt-LT" sz="1800" u="none" strike="noStrike" dirty="0">
                <a:solidFill>
                  <a:schemeClr val="accent6">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lt-LT" sz="1800" u="none" strike="noStrike"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sutarties (jeigu ji sudaryta) nutraukimo klausimus sprendžia prezidiumas. </a:t>
            </a:r>
            <a:r>
              <a:rPr lang="lt-LT" sz="1800" u="none" strike="noStrike" dirty="0">
                <a:solidFill>
                  <a:srgbClr val="00B0F0"/>
                </a:solidFill>
                <a:effectLst/>
                <a:latin typeface="Times New Roman" panose="02020603050405020304" pitchFamily="18" charset="0"/>
                <a:ea typeface="Times New Roman" panose="02020603050405020304" pitchFamily="18" charset="0"/>
                <a:cs typeface="Times New Roman" panose="02020603050405020304" pitchFamily="18" charset="0"/>
              </a:rPr>
              <a:t>Prezidiumo nario įgaliojimų netekimo faktą konstatuoja prezidiumas artimiausiame prezidiumo posėdyje. Jei prezidiumas atitinkamame prezidiumo posėdyje šio klausimo neišsprendžia, prezidiumo nario įgaliojimų netekimo faktą per dvi savaites nuo prezidiumo posėdžio, kuriame šis klausimas neišsprendžiamas, dienos konstatuoja generalinis sekretorius</a:t>
            </a:r>
            <a:r>
              <a:rPr lang="lt-LT" sz="1800" u="none" strike="noStrike" dirty="0">
                <a:solidFill>
                  <a:schemeClr val="accent6">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lt-LT" sz="1800" u="none" strike="noStrike" dirty="0">
              <a:solidFill>
                <a:schemeClr val="accent6">
                  <a:lumMod val="75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p>
            <a:endParaRPr lang="lt-LT" dirty="0"/>
          </a:p>
        </p:txBody>
      </p:sp>
    </p:spTree>
    <p:extLst>
      <p:ext uri="{BB962C8B-B14F-4D97-AF65-F5344CB8AC3E}">
        <p14:creationId xmlns:p14="http://schemas.microsoft.com/office/powerpoint/2010/main" val="39050967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A7485078-8C2C-FB22-2C70-204FC348F2B6}"/>
              </a:ext>
            </a:extLst>
          </p:cNvPr>
          <p:cNvSpPr>
            <a:spLocks noGrp="1"/>
          </p:cNvSpPr>
          <p:nvPr>
            <p:ph type="title"/>
          </p:nvPr>
        </p:nvSpPr>
        <p:spPr/>
        <p:txBody>
          <a:bodyPr>
            <a:normAutofit/>
          </a:bodyPr>
          <a:lstStyle/>
          <a:p>
            <a:r>
              <a:rPr lang="lt-LT" dirty="0"/>
              <a:t>9.6. punkto pakeitimas	</a:t>
            </a:r>
          </a:p>
        </p:txBody>
      </p:sp>
      <p:sp>
        <p:nvSpPr>
          <p:cNvPr id="3" name="Turinio vietos rezervavimo ženklas 2">
            <a:extLst>
              <a:ext uri="{FF2B5EF4-FFF2-40B4-BE49-F238E27FC236}">
                <a16:creationId xmlns:a16="http://schemas.microsoft.com/office/drawing/2014/main" id="{FE958366-CE87-68B7-7B86-401442F9DACC}"/>
              </a:ext>
            </a:extLst>
          </p:cNvPr>
          <p:cNvSpPr>
            <a:spLocks noGrp="1"/>
          </p:cNvSpPr>
          <p:nvPr>
            <p:ph idx="1"/>
          </p:nvPr>
        </p:nvSpPr>
        <p:spPr/>
        <p:txBody>
          <a:bodyPr>
            <a:normAutofit fontScale="92500" lnSpcReduction="10000"/>
          </a:bodyPr>
          <a:lstStyle/>
          <a:p>
            <a:pPr algn="just"/>
            <a:endParaRPr lang="lt-LT" sz="1400" u="none" strike="noStrike"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r>
              <a:rPr lang="lt-LT" sz="1400" strike="sngStrike"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9.6. </a:t>
            </a:r>
            <a:r>
              <a:rPr lang="lt-LT" sz="1400" u="none" strike="sngStrike"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Prezidiumo narys nesibaigus jo kadencijai gali būti atšauktas regioniniame susirinkime. Prezidiumo nario atšaukimą gali inicijuoti ne mažiau kaip 1/5 to regiono, kuriame prezidiumo narys yra išrinktas, narių, pateikdami prašymą prezidiumui įtraukti šį klausimą į artimiausio regioninio susirinkimo darbotvarkę. Toks prašymas prezidiumui yra privalomas ir prezidiumo nario atšaukimo klausimas privalomai įtraukiamas į artimiausio regioninio susirinkimo darbotvarkę, jeigu jis yra pateiktas laikantis regioninio susirinkimo darbotvarkės sudarymo tvarkos ir terminų, išskyrus atvejus, kai artimiausiame regioniniame susirinkime baigiantis prezidiumo kadencijai yra renkami nauji prezidiumo nariai. Prezidiumo narys laikomas atšauktu, jeigu tam pritarė ne mažiau kaip pusė regioniniame susirinkime dalyvavusių to regiono narių.</a:t>
            </a:r>
          </a:p>
          <a:p>
            <a:pPr marL="0" indent="0" algn="just">
              <a:buNone/>
            </a:pPr>
            <a:endParaRPr lang="lt-LT" sz="1400"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endParaRPr>
          </a:p>
          <a:p>
            <a:pPr algn="just"/>
            <a:r>
              <a:rPr lang="lt-LT" sz="1400" u="none" strike="noStrike"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9.6. Prezidiumo narys nesibaigus jo kadencijai gali būti atšauktas regioniniame susirinkime. Prezidiumo nario atšaukimą gali inicijuoti ne mažiau kaip 1/5 to regiono, kuriame prezidiumo narys yra išrinktas, narių, pateikdami </a:t>
            </a:r>
            <a:r>
              <a:rPr lang="lt-LT" sz="1400" u="none" strike="noStrike" dirty="0">
                <a:solidFill>
                  <a:srgbClr val="00B0F0"/>
                </a:solidFill>
                <a:effectLst/>
                <a:latin typeface="Times New Roman" panose="02020603050405020304" pitchFamily="18" charset="0"/>
                <a:ea typeface="Times New Roman" panose="02020603050405020304" pitchFamily="18" charset="0"/>
                <a:cs typeface="Times New Roman" panose="02020603050405020304" pitchFamily="18" charset="0"/>
              </a:rPr>
              <a:t>motyvuotą</a:t>
            </a:r>
            <a:r>
              <a:rPr lang="lt-LT" sz="1400" u="none" strike="noStrike"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prašymą prezidiumui įtraukti šį klausimą į artimiausio regioninio susirinkimo darbotvarkę. Toks prašymas prezidiumui yra privalomas ir prezidiumo nario atšaukimo klausimas privalomai įtraukiamas į artimiausio regioninio susirinkimo darbotvarkę, jeigu jis yra pateiktas laikantis regioninio susirinkimo darbotvarkės sudarymo tvarkos ir terminų, išskyrus atvejus, kai artimiausiame regioniniame susirinkime baigiantis prezidiumo kadencijai yra renkami nauji prezidiumo nariai. Prezidiumo narys laikomas atšauktu, jeigu tam pritarė </a:t>
            </a:r>
            <a:r>
              <a:rPr lang="lt-LT" sz="1400" u="none" strike="noStrike" dirty="0">
                <a:solidFill>
                  <a:srgbClr val="00B0F0"/>
                </a:solidFill>
                <a:effectLst/>
                <a:latin typeface="Times New Roman" panose="02020603050405020304" pitchFamily="18" charset="0"/>
                <a:ea typeface="Times New Roman" panose="02020603050405020304" pitchFamily="18" charset="0"/>
                <a:cs typeface="Times New Roman" panose="02020603050405020304" pitchFamily="18" charset="0"/>
              </a:rPr>
              <a:t>daugiau</a:t>
            </a:r>
            <a:r>
              <a:rPr lang="lt-LT" sz="1400" u="none" strike="noStrike"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lt-LT" sz="1400" u="none" strike="noStrike"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kaip pusė </a:t>
            </a:r>
            <a:r>
              <a:rPr lang="lt-LT" sz="1400" u="none" strike="noStrike" dirty="0">
                <a:solidFill>
                  <a:srgbClr val="00B0F0"/>
                </a:solidFill>
                <a:effectLst/>
                <a:latin typeface="Times New Roman" panose="02020603050405020304" pitchFamily="18" charset="0"/>
                <a:ea typeface="Times New Roman" panose="02020603050405020304" pitchFamily="18" charset="0"/>
                <a:cs typeface="Times New Roman" panose="02020603050405020304" pitchFamily="18" charset="0"/>
              </a:rPr>
              <a:t>visų to regiono, kuriame prezidiumo narys yra išrinktas, narių.</a:t>
            </a:r>
          </a:p>
          <a:p>
            <a:endParaRPr lang="lt-LT" dirty="0"/>
          </a:p>
        </p:txBody>
      </p:sp>
    </p:spTree>
    <p:extLst>
      <p:ext uri="{BB962C8B-B14F-4D97-AF65-F5344CB8AC3E}">
        <p14:creationId xmlns:p14="http://schemas.microsoft.com/office/powerpoint/2010/main" val="34241958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21193693-2831-6820-3D04-0738E056A05B}"/>
              </a:ext>
            </a:extLst>
          </p:cNvPr>
          <p:cNvSpPr>
            <a:spLocks noGrp="1"/>
          </p:cNvSpPr>
          <p:nvPr>
            <p:ph type="title"/>
          </p:nvPr>
        </p:nvSpPr>
        <p:spPr/>
        <p:txBody>
          <a:bodyPr/>
          <a:lstStyle/>
          <a:p>
            <a:r>
              <a:rPr lang="lt-LT" dirty="0"/>
              <a:t>10.1. punkto pakeitimas</a:t>
            </a:r>
          </a:p>
        </p:txBody>
      </p:sp>
      <p:sp>
        <p:nvSpPr>
          <p:cNvPr id="3" name="Turinio vietos rezervavimo ženklas 2">
            <a:extLst>
              <a:ext uri="{FF2B5EF4-FFF2-40B4-BE49-F238E27FC236}">
                <a16:creationId xmlns:a16="http://schemas.microsoft.com/office/drawing/2014/main" id="{596A9CA2-C96C-E294-CDBA-38F363A50BB1}"/>
              </a:ext>
            </a:extLst>
          </p:cNvPr>
          <p:cNvSpPr>
            <a:spLocks noGrp="1"/>
          </p:cNvSpPr>
          <p:nvPr>
            <p:ph idx="1"/>
          </p:nvPr>
        </p:nvSpPr>
        <p:spPr>
          <a:xfrm>
            <a:off x="762000" y="1778466"/>
            <a:ext cx="10668000" cy="4395831"/>
          </a:xfrm>
        </p:spPr>
        <p:txBody>
          <a:bodyPr>
            <a:normAutofit fontScale="40000" lnSpcReduction="20000"/>
          </a:bodyPr>
          <a:lstStyle/>
          <a:p>
            <a:pPr algn="just"/>
            <a:endParaRPr lang="lt-LT"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r>
              <a:rPr lang="lt-LT" sz="29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10.1. </a:t>
            </a:r>
            <a:r>
              <a:rPr lang="lt-LT" sz="2900" strike="sngStrike"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Prezidentu gali būti tik juridinio asmens – asociacijos nario atstovas, ne mažiau kaip dviejų metų darbo patirtį transporto versle turintis juridinio asmens savininkas ir/ar dalyvis ar vadovas. Juridinio asmens savininkas ir/ar dalyvis privalo turėti ne mažiau kaip 1/10 atstovaujamos įmonės akcijų arba pajų. Asmuo, buvęs prezidentu dvi kadencijas iš eilės, gali būti išrinktas prezidiumo nariu šiuose įstatuose nustatyta tvarka. </a:t>
            </a:r>
            <a:r>
              <a:rPr lang="lt-LT" sz="2900" u="none" strike="sngStrike"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Prezidentas pareigas pradeda eiti iš karto po to, kai kongreso, kuriame renkamas prezidentas, balsų skaičiavimo komisija paskelbia asociacijos prezidento rinkimų rezultatus – jie privalo būti paskelbti iš karto, kai tik suskaičiuojami balsai. Prezidentą renka kongresas iš regioniniuose susirinkimuose iškeltų kandidatų, kurių skaičius neribojamas. Jei alternatyvių kandidatų yra daugiau kaip du, ir pirmame balsavimo ture nei vienas iš jų nesurenka daugiau kaip pusės dalyvaujančių kongrese narių balsų, tada skelbiamas antrasis balsavimo turas, kuriame prezidentas renkamas iš dviejų kandidatų, pirmajame balsavimo ture surinkusių daugiausiai balsų. Antrajame ture išrinktu laikomas kandidatas, surinkęs daugiausiai kongrese dalyvaujančių narių balsų.</a:t>
            </a:r>
          </a:p>
          <a:p>
            <a:pPr marL="0" indent="0" algn="just">
              <a:buNone/>
            </a:pPr>
            <a:endParaRPr lang="lt-LT" sz="2900"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endParaRPr>
          </a:p>
          <a:p>
            <a:pPr algn="just"/>
            <a:r>
              <a:rPr lang="lt-LT" sz="29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10.1. Prezidentu gali būti tik juridinio asmens – asociacijos nario atstovas, ne mažiau kaip dviejų metų darbo patirtį transporto versle turintis juridinio asmens savininkas ir/ar dalyvis ar vadovas. Juridinio asmens savininkas ir/ar dalyvis </a:t>
            </a:r>
            <a:r>
              <a:rPr lang="lt-LT" sz="2900" dirty="0">
                <a:solidFill>
                  <a:srgbClr val="00B0F0"/>
                </a:solidFill>
                <a:effectLst/>
                <a:latin typeface="Times New Roman" panose="02020603050405020304" pitchFamily="18" charset="0"/>
                <a:ea typeface="Times New Roman" panose="02020603050405020304" pitchFamily="18" charset="0"/>
                <a:cs typeface="Times New Roman" panose="02020603050405020304" pitchFamily="18" charset="0"/>
              </a:rPr>
              <a:t>privalo turėti ne mažiau kaip 1/10 veiklą krovinių ar keleivių vežimo srityje vykdančios bei licenciją turinčios atstovaujamos įmonės akcijų arba pajų. </a:t>
            </a:r>
            <a:r>
              <a:rPr lang="lt-LT" sz="29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Asmuo, buvęs prezidentu dvi kadencijas iš eilės, gali būti išrinktas prezidiumo nariu šiuose įstatuose nustatyta tvarka. </a:t>
            </a:r>
            <a:r>
              <a:rPr lang="lt-LT" sz="2900" u="none" strike="noStrike"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Prezidentas pareigas pradeda eiti iš karto po to, kai kongreso, kuriame renkamas prezidentas, balsų skaičiavimo komisija paskelbia asociacijos prezidento rinkimų rezultatus – jie privalo būti paskelbti iš karto, kai tik suskaičiuojami balsai. Prezidentą renka kongresas iš regioniniuose susirinkimuose iškeltų kandidatų, kurių skaičius neribojamas. Jei alternatyvių kandidatų yra daugiau kaip du, ir pirmame balsavimo ture nei vienas iš jų nesurenka daugiau kaip pusės dalyvaujančių kongrese narių balsų, tada skelbiamas antrasis balsavimo turas, kuriame prezidentas renkamas iš dviejų kandidatų, pirmajame balsavimo ture surinkusių daugiausiai balsų. Antrajame ture išrinktu laikomas kandidatas, surinkęs daugiausiai kongrese dalyvaujančių narių balsų.</a:t>
            </a:r>
          </a:p>
          <a:p>
            <a:endParaRPr lang="lt-LT" dirty="0"/>
          </a:p>
        </p:txBody>
      </p:sp>
    </p:spTree>
    <p:extLst>
      <p:ext uri="{BB962C8B-B14F-4D97-AF65-F5344CB8AC3E}">
        <p14:creationId xmlns:p14="http://schemas.microsoft.com/office/powerpoint/2010/main" val="3530408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E544F57D-8058-A430-C147-DDA0B24548AA}"/>
              </a:ext>
            </a:extLst>
          </p:cNvPr>
          <p:cNvSpPr>
            <a:spLocks noGrp="1"/>
          </p:cNvSpPr>
          <p:nvPr>
            <p:ph type="title"/>
          </p:nvPr>
        </p:nvSpPr>
        <p:spPr/>
        <p:txBody>
          <a:bodyPr/>
          <a:lstStyle/>
          <a:p>
            <a:r>
              <a:rPr lang="lt-LT" dirty="0"/>
              <a:t>10.2. punkto pakeitimas</a:t>
            </a:r>
          </a:p>
        </p:txBody>
      </p:sp>
      <p:sp>
        <p:nvSpPr>
          <p:cNvPr id="3" name="Turinio vietos rezervavimo ženklas 2">
            <a:extLst>
              <a:ext uri="{FF2B5EF4-FFF2-40B4-BE49-F238E27FC236}">
                <a16:creationId xmlns:a16="http://schemas.microsoft.com/office/drawing/2014/main" id="{F3052F24-CD5D-C03B-D750-29F07DA264C6}"/>
              </a:ext>
            </a:extLst>
          </p:cNvPr>
          <p:cNvSpPr>
            <a:spLocks noGrp="1"/>
          </p:cNvSpPr>
          <p:nvPr>
            <p:ph idx="1"/>
          </p:nvPr>
        </p:nvSpPr>
        <p:spPr/>
        <p:txBody>
          <a:bodyPr>
            <a:normAutofit/>
          </a:bodyPr>
          <a:lstStyle/>
          <a:p>
            <a:pPr algn="just"/>
            <a:r>
              <a:rPr lang="lt-LT" sz="1500" strike="sngStrike" dirty="0">
                <a:latin typeface="Times New Roman" panose="02020603050405020304" pitchFamily="18" charset="0"/>
                <a:cs typeface="Times New Roman" panose="02020603050405020304" pitchFamily="18" charset="0"/>
              </a:rPr>
              <a:t>10.2. </a:t>
            </a:r>
            <a:r>
              <a:rPr lang="lt-LT" sz="1500" u="none" strike="sngStrike"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Prezidentas renkamas dvejų metų kadencijai, bet ne ilgiau kaip iki kadencijos pabaigos metais vyksiančio rinkiminio kongreso. Tas pats asmuo prezidentu gali būti renkamas ne daugiau kaip dvi kadencijas iš eilės. Darbo sutartį, jeigu ji sudaroma, su prezidentu pasirašo kongreso, kuriame išrinktas prezidentas, įgaliotas asmuo. Prezidentui atsistatydinus arba netekus įgaliojimų, darbo sutarties (jeigu ji sudaryta) nutraukimo klausimus sprendžia prezidiumas. Nutraukiamą darbo sutartį su prezidentu pasirašo prezidiumo įgaliotas prezidiumo narys (-</a:t>
            </a:r>
            <a:r>
              <a:rPr lang="lt-LT" sz="1500" u="none" strike="sngStrike" dirty="0" err="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iai</a:t>
            </a:r>
            <a:r>
              <a:rPr lang="lt-LT" sz="1500" u="none" strike="sngStrike"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a:t>
            </a:r>
          </a:p>
          <a:p>
            <a:pPr algn="just"/>
            <a:r>
              <a:rPr lang="lt-LT" sz="1500" u="none" strike="noStrike"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10.2. Prezidentas renkamas dvejų metų kadencijai, bet ne ilgiau kaip iki kadencijos pabaigos metais vyksiančio rinkiminio kongreso. Tas pats asmuo prezidentu gali būti renkamas ne daugiau kaip dvi kadencijas iš eilės. </a:t>
            </a:r>
            <a:r>
              <a:rPr lang="lt-LT" sz="1500" u="none" strike="noStrike" dirty="0">
                <a:solidFill>
                  <a:srgbClr val="00B0F0"/>
                </a:solidFill>
                <a:effectLst/>
                <a:latin typeface="Times New Roman" panose="02020603050405020304" pitchFamily="18" charset="0"/>
                <a:ea typeface="Times New Roman" panose="02020603050405020304" pitchFamily="18" charset="0"/>
                <a:cs typeface="Times New Roman" panose="02020603050405020304" pitchFamily="18" charset="0"/>
              </a:rPr>
              <a:t>Paslaugų</a:t>
            </a:r>
            <a:r>
              <a:rPr lang="lt-LT" sz="1500" u="none" strike="noStrike"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sutartį, jeigu ji sudaroma, su prezidentu pasirašo kongreso, kuriame išrinktas prezidentas, įgaliotas asmuo. Prezidentui atsistatydinus arba netekus įgaliojimų, </a:t>
            </a:r>
            <a:r>
              <a:rPr lang="lt-LT" sz="1500" u="none" strike="noStrike" dirty="0">
                <a:solidFill>
                  <a:srgbClr val="00B0F0"/>
                </a:solidFill>
                <a:effectLst/>
                <a:latin typeface="Times New Roman" panose="02020603050405020304" pitchFamily="18" charset="0"/>
                <a:ea typeface="Times New Roman" panose="02020603050405020304" pitchFamily="18" charset="0"/>
                <a:cs typeface="Times New Roman" panose="02020603050405020304" pitchFamily="18" charset="0"/>
              </a:rPr>
              <a:t>paslaugų</a:t>
            </a:r>
            <a:r>
              <a:rPr lang="lt-LT" sz="1500" u="none" strike="noStrike"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sutarties (jeigu ji sudaryta) nutraukimo klausimus sprendžia prezidiumas. Nutraukiamą </a:t>
            </a:r>
            <a:r>
              <a:rPr lang="lt-LT" sz="1500" u="none" strike="noStrike" dirty="0">
                <a:solidFill>
                  <a:srgbClr val="00B0F0"/>
                </a:solidFill>
                <a:effectLst/>
                <a:latin typeface="Times New Roman" panose="02020603050405020304" pitchFamily="18" charset="0"/>
                <a:ea typeface="Times New Roman" panose="02020603050405020304" pitchFamily="18" charset="0"/>
                <a:cs typeface="Times New Roman" panose="02020603050405020304" pitchFamily="18" charset="0"/>
              </a:rPr>
              <a:t>paslaugų</a:t>
            </a:r>
            <a:r>
              <a:rPr lang="lt-LT" sz="1500" u="none" strike="noStrike"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sutartį su prezidentu pasirašo prezidiumo įgaliotas prezidiumo narys (-</a:t>
            </a:r>
            <a:r>
              <a:rPr lang="lt-LT" sz="1500" u="none" strike="noStrike" dirty="0" err="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iai</a:t>
            </a:r>
            <a:r>
              <a:rPr lang="lt-LT" sz="1500" u="none" strike="noStrike"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a:t>
            </a:r>
          </a:p>
          <a:p>
            <a:endParaRPr lang="lt-LT" sz="1800" u="none" strike="noStrike"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p>
            <a:endParaRPr lang="lt-LT" dirty="0"/>
          </a:p>
        </p:txBody>
      </p:sp>
    </p:spTree>
    <p:extLst>
      <p:ext uri="{BB962C8B-B14F-4D97-AF65-F5344CB8AC3E}">
        <p14:creationId xmlns:p14="http://schemas.microsoft.com/office/powerpoint/2010/main" val="34283077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E8FCFCFD-0A94-D56B-CB21-B3BB9D0067FD}"/>
              </a:ext>
            </a:extLst>
          </p:cNvPr>
          <p:cNvSpPr>
            <a:spLocks noGrp="1"/>
          </p:cNvSpPr>
          <p:nvPr>
            <p:ph type="title"/>
          </p:nvPr>
        </p:nvSpPr>
        <p:spPr/>
        <p:txBody>
          <a:bodyPr/>
          <a:lstStyle/>
          <a:p>
            <a:r>
              <a:rPr lang="lt-LT" dirty="0"/>
              <a:t>10.6. punkto pakeitimas</a:t>
            </a:r>
          </a:p>
        </p:txBody>
      </p:sp>
      <p:sp>
        <p:nvSpPr>
          <p:cNvPr id="3" name="Turinio vietos rezervavimo ženklas 2">
            <a:extLst>
              <a:ext uri="{FF2B5EF4-FFF2-40B4-BE49-F238E27FC236}">
                <a16:creationId xmlns:a16="http://schemas.microsoft.com/office/drawing/2014/main" id="{5287C9D3-AE96-48AD-0739-E0F2827DC0A4}"/>
              </a:ext>
            </a:extLst>
          </p:cNvPr>
          <p:cNvSpPr>
            <a:spLocks noGrp="1"/>
          </p:cNvSpPr>
          <p:nvPr>
            <p:ph idx="1"/>
          </p:nvPr>
        </p:nvSpPr>
        <p:spPr/>
        <p:txBody>
          <a:bodyPr>
            <a:normAutofit/>
          </a:bodyPr>
          <a:lstStyle/>
          <a:p>
            <a:pPr algn="just"/>
            <a:endParaRPr lang="lt-LT" sz="1800" u="none" strike="noStrike"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r>
              <a:rPr lang="lt-LT" sz="1500"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10.6. Prezidentas netenka savo įgaliojimų, </a:t>
            </a:r>
            <a:r>
              <a:rPr lang="lt-LT" sz="1500" u="none" strike="noStrike"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jei jis nutraukia darbo ar turtinius santykius su juridiniu asmeniu-asociacijos nariu, arba juridinis asmuo, kurį atstovavo išrinktas prezidentas, praranda narystę asociacijoje, jeigu per tris mėnesius netampa kito asociacijos nario vadovu, savininku ar dalyviu. </a:t>
            </a:r>
            <a:endParaRPr lang="lt-LT" sz="1500"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endParaRPr>
          </a:p>
          <a:p>
            <a:pPr algn="just"/>
            <a:r>
              <a:rPr lang="lt-LT" sz="1500" u="none" strike="noStrike"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10.6. Prezidentas netenka savo įgaliojimų</a:t>
            </a:r>
            <a:r>
              <a:rPr lang="lt-LT" sz="1500" u="none" strike="noStrike" dirty="0">
                <a:solidFill>
                  <a:srgbClr val="00B0F0"/>
                </a:solidFill>
                <a:effectLst/>
                <a:latin typeface="Times New Roman" panose="02020603050405020304" pitchFamily="18" charset="0"/>
                <a:ea typeface="Times New Roman" panose="02020603050405020304" pitchFamily="18" charset="0"/>
                <a:cs typeface="Times New Roman" panose="02020603050405020304" pitchFamily="18" charset="0"/>
              </a:rPr>
              <a:t>, jei jis neatitinka nepriekaištingos reputacijos reikalavimų pagal šių įstatų 8.2 punkto nuostatas.</a:t>
            </a:r>
            <a:r>
              <a:rPr lang="lt-LT" sz="1500" u="none" strike="noStrike"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lt-LT" sz="1500" u="none" strike="noStrike" dirty="0">
                <a:solidFill>
                  <a:srgbClr val="00B0F0"/>
                </a:solidFill>
                <a:effectLst/>
                <a:latin typeface="Times New Roman" panose="02020603050405020304" pitchFamily="18" charset="0"/>
                <a:ea typeface="Times New Roman" panose="02020603050405020304" pitchFamily="18" charset="0"/>
                <a:cs typeface="Times New Roman" panose="02020603050405020304" pitchFamily="18" charset="0"/>
              </a:rPr>
              <a:t>Prezidentas taip pat netenka savo įgaliojimų, </a:t>
            </a:r>
            <a:r>
              <a:rPr lang="lt-LT" sz="1500" u="none" strike="noStrike"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jei jis nutraukia darbo ar turtinius santykius su juridiniu asmeniu-asociacijos nariu, arba juridinis asmuo, kurį atstovavo išrinktas prezidentas, praranda narystę asociacijoje </a:t>
            </a:r>
            <a:r>
              <a:rPr lang="lt-LT" sz="1500" u="none" strike="noStrike" dirty="0">
                <a:solidFill>
                  <a:srgbClr val="00B0F0"/>
                </a:solidFill>
                <a:effectLst/>
                <a:latin typeface="Times New Roman" panose="02020603050405020304" pitchFamily="18" charset="0"/>
                <a:ea typeface="Times New Roman" panose="02020603050405020304" pitchFamily="18" charset="0"/>
                <a:cs typeface="Times New Roman" panose="02020603050405020304" pitchFamily="18" charset="0"/>
              </a:rPr>
              <a:t>arba krovinių ar keleivių vežimo licenciją, arba nevykdo veiklos, </a:t>
            </a:r>
            <a:r>
              <a:rPr lang="lt-LT" sz="1500" u="none" strike="noStrike"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jeigu jis per tris mėnesius netampa kito asociacijos nario vadovu, savininku ar dalyviu. </a:t>
            </a:r>
            <a:r>
              <a:rPr lang="lt-LT" sz="1500" u="none" strike="noStrike" dirty="0">
                <a:solidFill>
                  <a:srgbClr val="00B0F0"/>
                </a:solidFill>
                <a:effectLst/>
                <a:latin typeface="Times New Roman" panose="02020603050405020304" pitchFamily="18" charset="0"/>
                <a:ea typeface="Times New Roman" panose="02020603050405020304" pitchFamily="18" charset="0"/>
                <a:cs typeface="Times New Roman" panose="02020603050405020304" pitchFamily="18" charset="0"/>
              </a:rPr>
              <a:t>Prezidento įgaliojimų netekimo faktą konstatuoja prezidiumas artimiausiame prezidiumo posėdyje. Jei prezidiumas atitinkamame prezidiumo posėdyje šio klausimo neišsprendžia, prezidento įgaliojimų netekimo faktą per dvi savaites nuo prezidiumo posėdžio, kuriame šis klausimas neišsprendžiamas, dienos konstatuoja generalinis sekretorius</a:t>
            </a:r>
            <a:r>
              <a:rPr lang="lt-LT" sz="1500" dirty="0">
                <a:solidFill>
                  <a:srgbClr val="00B0F0"/>
                </a:solidFill>
                <a:latin typeface="Times New Roman" panose="02020603050405020304" pitchFamily="18" charset="0"/>
                <a:ea typeface="Times New Roman" panose="02020603050405020304" pitchFamily="18" charset="0"/>
                <a:cs typeface="Times New Roman" panose="02020603050405020304" pitchFamily="18" charset="0"/>
              </a:rPr>
              <a:t>.</a:t>
            </a:r>
            <a:endParaRPr lang="lt-LT" sz="1500" u="none" strike="noStrike" dirty="0">
              <a:solidFill>
                <a:srgbClr val="00B0F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endParaRPr lang="lt-LT" dirty="0"/>
          </a:p>
        </p:txBody>
      </p:sp>
    </p:spTree>
    <p:extLst>
      <p:ext uri="{BB962C8B-B14F-4D97-AF65-F5344CB8AC3E}">
        <p14:creationId xmlns:p14="http://schemas.microsoft.com/office/powerpoint/2010/main" val="1762460968"/>
      </p:ext>
    </p:extLst>
  </p:cSld>
  <p:clrMapOvr>
    <a:masterClrMapping/>
  </p:clrMapOvr>
</p:sld>
</file>

<file path=ppt/theme/theme1.xml><?xml version="1.0" encoding="utf-8"?>
<a:theme xmlns:a="http://schemas.openxmlformats.org/drawingml/2006/main" name="PebbleVTI">
  <a:themeElements>
    <a:clrScheme name="AnalogousFromDarkSeedLeftStep">
      <a:dk1>
        <a:srgbClr val="000000"/>
      </a:dk1>
      <a:lt1>
        <a:srgbClr val="FFFFFF"/>
      </a:lt1>
      <a:dk2>
        <a:srgbClr val="223C29"/>
      </a:dk2>
      <a:lt2>
        <a:srgbClr val="E8E3E2"/>
      </a:lt2>
      <a:accent1>
        <a:srgbClr val="4AB0BC"/>
      </a:accent1>
      <a:accent2>
        <a:srgbClr val="3BB18D"/>
      </a:accent2>
      <a:accent3>
        <a:srgbClr val="47B666"/>
      </a:accent3>
      <a:accent4>
        <a:srgbClr val="4CB13B"/>
      </a:accent4>
      <a:accent5>
        <a:srgbClr val="80AF45"/>
      </a:accent5>
      <a:accent6>
        <a:srgbClr val="A4A637"/>
      </a:accent6>
      <a:hlink>
        <a:srgbClr val="559030"/>
      </a:hlink>
      <a:folHlink>
        <a:srgbClr val="7F7F7F"/>
      </a:folHlink>
    </a:clrScheme>
    <a:fontScheme name="Custom 4">
      <a:majorFont>
        <a:latin typeface="Sitka Subheading"/>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ebbleVTI" id="{8B4DB91D-6BB4-4BA3-973A-733D3AF2680E}" vid="{9A19CF0D-2077-4BF4-BAA5-86934C336D59}"/>
    </a:ext>
  </a:extLst>
</a:theme>
</file>

<file path=docProps/app.xml><?xml version="1.0" encoding="utf-8"?>
<Properties xmlns="http://schemas.openxmlformats.org/officeDocument/2006/extended-properties" xmlns:vt="http://schemas.openxmlformats.org/officeDocument/2006/docPropsVTypes">
  <TotalTime>97</TotalTime>
  <Words>2779</Words>
  <Application>Microsoft Office PowerPoint</Application>
  <PresentationFormat>Plačiaekranė</PresentationFormat>
  <Paragraphs>62</Paragraphs>
  <Slides>17</Slides>
  <Notes>0</Notes>
  <HiddenSlides>0</HiddenSlides>
  <MMClips>0</MMClips>
  <ScaleCrop>false</ScaleCrop>
  <HeadingPairs>
    <vt:vector size="6" baseType="variant">
      <vt:variant>
        <vt:lpstr>Naudojami šriftai</vt:lpstr>
      </vt:variant>
      <vt:variant>
        <vt:i4>6</vt:i4>
      </vt:variant>
      <vt:variant>
        <vt:lpstr>Tema</vt:lpstr>
      </vt:variant>
      <vt:variant>
        <vt:i4>1</vt:i4>
      </vt:variant>
      <vt:variant>
        <vt:lpstr>Skaidrių pavadinimai</vt:lpstr>
      </vt:variant>
      <vt:variant>
        <vt:i4>17</vt:i4>
      </vt:variant>
    </vt:vector>
  </HeadingPairs>
  <TitlesOfParts>
    <vt:vector size="24" baseType="lpstr">
      <vt:lpstr>Arial</vt:lpstr>
      <vt:lpstr>Avenir Next LT Pro</vt:lpstr>
      <vt:lpstr>Avenir Next LT Pro Light</vt:lpstr>
      <vt:lpstr>Calibri</vt:lpstr>
      <vt:lpstr>Sitka Subheading</vt:lpstr>
      <vt:lpstr>Times New Roman</vt:lpstr>
      <vt:lpstr>PebbleVTI</vt:lpstr>
      <vt:lpstr>  Įstatų pakeitimai  </vt:lpstr>
      <vt:lpstr>SIŪLOMI 4.6.5. punkto pakeitimas</vt:lpstr>
      <vt:lpstr>6.1. punkto pakeitimas</vt:lpstr>
      <vt:lpstr>6.2. punkto pakeitimas</vt:lpstr>
      <vt:lpstr>6.11 punkto pakeitimas</vt:lpstr>
      <vt:lpstr>7.2.3. punkto pakeitimas</vt:lpstr>
      <vt:lpstr>7.3. punkto pakeitimas</vt:lpstr>
      <vt:lpstr>7.13. punkto pakeitimas</vt:lpstr>
      <vt:lpstr>8.2. punkto įtvirtinimas</vt:lpstr>
      <vt:lpstr>9.2. punkto pakeitimas</vt:lpstr>
      <vt:lpstr>9.3. punkto pakeitimas</vt:lpstr>
      <vt:lpstr>9.4. punkto pakeitimas</vt:lpstr>
      <vt:lpstr>9.5. punkto pakeitimas </vt:lpstr>
      <vt:lpstr>9.6. punkto pakeitimas </vt:lpstr>
      <vt:lpstr>10.1. punkto pakeitimas</vt:lpstr>
      <vt:lpstr>10.2. punkto pakeitimas</vt:lpstr>
      <vt:lpstr>10.6. punkto pakeitimas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Įstatų pakeitimai  </dc:title>
  <dc:creator>Evelina Polujanskaitė</dc:creator>
  <cp:lastModifiedBy>Evelina Polujanskaitė</cp:lastModifiedBy>
  <cp:revision>1</cp:revision>
  <dcterms:created xsi:type="dcterms:W3CDTF">2022-08-04T06:14:33Z</dcterms:created>
  <dcterms:modified xsi:type="dcterms:W3CDTF">2023-04-27T06:40:26Z</dcterms:modified>
</cp:coreProperties>
</file>