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8" r:id="rId3"/>
    <p:sldId id="267" r:id="rId4"/>
    <p:sldId id="259" r:id="rId5"/>
    <p:sldId id="268" r:id="rId6"/>
    <p:sldId id="260" r:id="rId7"/>
    <p:sldId id="261" r:id="rId8"/>
    <p:sldId id="262" r:id="rId9"/>
    <p:sldId id="263" r:id="rId10"/>
    <p:sldId id="266" r:id="rId11"/>
    <p:sldId id="265" r:id="rId12"/>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lina Polujanskaitė" userId="7bd6a84f-fe68-44e8-8934-057d9cc4be29" providerId="ADAL" clId="{B99B1D95-9148-447A-A151-A5D99CF23ACE}"/>
    <pc:docChg chg="custSel addSld delSld modSld">
      <pc:chgData name="Evelina Polujanskaitė" userId="7bd6a84f-fe68-44e8-8934-057d9cc4be29" providerId="ADAL" clId="{B99B1D95-9148-447A-A151-A5D99CF23ACE}" dt="2022-09-13T06:47:33.821" v="63" actId="5793"/>
      <pc:docMkLst>
        <pc:docMk/>
      </pc:docMkLst>
      <pc:sldChg chg="del">
        <pc:chgData name="Evelina Polujanskaitė" userId="7bd6a84f-fe68-44e8-8934-057d9cc4be29" providerId="ADAL" clId="{B99B1D95-9148-447A-A151-A5D99CF23ACE}" dt="2022-09-09T07:22:27.611" v="0" actId="2696"/>
        <pc:sldMkLst>
          <pc:docMk/>
          <pc:sldMk cId="789982562" sldId="264"/>
        </pc:sldMkLst>
      </pc:sldChg>
      <pc:sldChg chg="modSp new mod">
        <pc:chgData name="Evelina Polujanskaitė" userId="7bd6a84f-fe68-44e8-8934-057d9cc4be29" providerId="ADAL" clId="{B99B1D95-9148-447A-A151-A5D99CF23ACE}" dt="2022-09-09T07:49:39.126" v="19" actId="207"/>
        <pc:sldMkLst>
          <pc:docMk/>
          <pc:sldMk cId="861284835" sldId="266"/>
        </pc:sldMkLst>
        <pc:spChg chg="mod">
          <ac:chgData name="Evelina Polujanskaitė" userId="7bd6a84f-fe68-44e8-8934-057d9cc4be29" providerId="ADAL" clId="{B99B1D95-9148-447A-A151-A5D99CF23ACE}" dt="2022-09-09T07:48:59.722" v="2"/>
          <ac:spMkLst>
            <pc:docMk/>
            <pc:sldMk cId="861284835" sldId="266"/>
            <ac:spMk id="2" creationId="{9F097B9B-EF28-A617-6516-56C23A345FD3}"/>
          </ac:spMkLst>
        </pc:spChg>
        <pc:spChg chg="mod">
          <ac:chgData name="Evelina Polujanskaitė" userId="7bd6a84f-fe68-44e8-8934-057d9cc4be29" providerId="ADAL" clId="{B99B1D95-9148-447A-A151-A5D99CF23ACE}" dt="2022-09-09T07:49:39.126" v="19" actId="207"/>
          <ac:spMkLst>
            <pc:docMk/>
            <pc:sldMk cId="861284835" sldId="266"/>
            <ac:spMk id="3" creationId="{7A1EE811-544D-D509-D559-31388F32C030}"/>
          </ac:spMkLst>
        </pc:spChg>
      </pc:sldChg>
      <pc:sldChg chg="modSp new mod">
        <pc:chgData name="Evelina Polujanskaitė" userId="7bd6a84f-fe68-44e8-8934-057d9cc4be29" providerId="ADAL" clId="{B99B1D95-9148-447A-A151-A5D99CF23ACE}" dt="2022-09-13T06:47:33.821" v="63" actId="5793"/>
        <pc:sldMkLst>
          <pc:docMk/>
          <pc:sldMk cId="1551096608" sldId="267"/>
        </pc:sldMkLst>
        <pc:spChg chg="mod">
          <ac:chgData name="Evelina Polujanskaitė" userId="7bd6a84f-fe68-44e8-8934-057d9cc4be29" providerId="ADAL" clId="{B99B1D95-9148-447A-A151-A5D99CF23ACE}" dt="2022-09-13T06:47:23.695" v="51" actId="20577"/>
          <ac:spMkLst>
            <pc:docMk/>
            <pc:sldMk cId="1551096608" sldId="267"/>
            <ac:spMk id="2" creationId="{16E7B334-57D5-0D0C-4236-7737C1BB3983}"/>
          </ac:spMkLst>
        </pc:spChg>
        <pc:spChg chg="mod">
          <ac:chgData name="Evelina Polujanskaitė" userId="7bd6a84f-fe68-44e8-8934-057d9cc4be29" providerId="ADAL" clId="{B99B1D95-9148-447A-A151-A5D99CF23ACE}" dt="2022-09-13T06:47:33.821" v="63" actId="5793"/>
          <ac:spMkLst>
            <pc:docMk/>
            <pc:sldMk cId="1551096608" sldId="267"/>
            <ac:spMk id="3" creationId="{8CDECEE5-E3CB-FA83-A3C7-9AE72CEADC3B}"/>
          </ac:spMkLst>
        </pc:spChg>
      </pc:sldChg>
    </pc:docChg>
  </pc:docChgLst>
  <pc:docChgLst>
    <pc:chgData name="Evelina Polujanskaitė" userId="7bd6a84f-fe68-44e8-8934-057d9cc4be29" providerId="ADAL" clId="{DF3FAE42-309A-4241-8279-86F18FBA634D}"/>
    <pc:docChg chg="undo custSel modSld">
      <pc:chgData name="Evelina Polujanskaitė" userId="7bd6a84f-fe68-44e8-8934-057d9cc4be29" providerId="ADAL" clId="{DF3FAE42-309A-4241-8279-86F18FBA634D}" dt="2022-08-04T10:43:21.109" v="15" actId="26606"/>
      <pc:docMkLst>
        <pc:docMk/>
      </pc:docMkLst>
      <pc:sldChg chg="modSp mod">
        <pc:chgData name="Evelina Polujanskaitė" userId="7bd6a84f-fe68-44e8-8934-057d9cc4be29" providerId="ADAL" clId="{DF3FAE42-309A-4241-8279-86F18FBA634D}" dt="2022-08-04T10:42:09.671" v="1" actId="400"/>
        <pc:sldMkLst>
          <pc:docMk/>
          <pc:sldMk cId="826285915" sldId="257"/>
        </pc:sldMkLst>
        <pc:spChg chg="mod">
          <ac:chgData name="Evelina Polujanskaitė" userId="7bd6a84f-fe68-44e8-8934-057d9cc4be29" providerId="ADAL" clId="{DF3FAE42-309A-4241-8279-86F18FBA634D}" dt="2022-08-04T10:42:09.671" v="1" actId="400"/>
          <ac:spMkLst>
            <pc:docMk/>
            <pc:sldMk cId="826285915" sldId="257"/>
            <ac:spMk id="3" creationId="{FCB549B8-767A-7207-D04D-723BEB052C75}"/>
          </ac:spMkLst>
        </pc:spChg>
      </pc:sldChg>
      <pc:sldChg chg="modSp mod">
        <pc:chgData name="Evelina Polujanskaitė" userId="7bd6a84f-fe68-44e8-8934-057d9cc4be29" providerId="ADAL" clId="{DF3FAE42-309A-4241-8279-86F18FBA634D}" dt="2022-08-04T10:42:17.917" v="2" actId="400"/>
        <pc:sldMkLst>
          <pc:docMk/>
          <pc:sldMk cId="959784685" sldId="259"/>
        </pc:sldMkLst>
        <pc:spChg chg="mod">
          <ac:chgData name="Evelina Polujanskaitė" userId="7bd6a84f-fe68-44e8-8934-057d9cc4be29" providerId="ADAL" clId="{DF3FAE42-309A-4241-8279-86F18FBA634D}" dt="2022-08-04T10:42:17.917" v="2" actId="400"/>
          <ac:spMkLst>
            <pc:docMk/>
            <pc:sldMk cId="959784685" sldId="259"/>
            <ac:spMk id="3" creationId="{8E4DA517-0F1E-D368-F708-061290B62F3D}"/>
          </ac:spMkLst>
        </pc:spChg>
      </pc:sldChg>
      <pc:sldChg chg="modSp mod">
        <pc:chgData name="Evelina Polujanskaitė" userId="7bd6a84f-fe68-44e8-8934-057d9cc4be29" providerId="ADAL" clId="{DF3FAE42-309A-4241-8279-86F18FBA634D}" dt="2022-08-04T10:42:26.927" v="3" actId="400"/>
        <pc:sldMkLst>
          <pc:docMk/>
          <pc:sldMk cId="3503261878" sldId="260"/>
        </pc:sldMkLst>
        <pc:spChg chg="mod">
          <ac:chgData name="Evelina Polujanskaitė" userId="7bd6a84f-fe68-44e8-8934-057d9cc4be29" providerId="ADAL" clId="{DF3FAE42-309A-4241-8279-86F18FBA634D}" dt="2022-08-04T10:42:26.927" v="3" actId="400"/>
          <ac:spMkLst>
            <pc:docMk/>
            <pc:sldMk cId="3503261878" sldId="260"/>
            <ac:spMk id="3" creationId="{224C4CCA-483E-9B61-8EFF-BD7459A09518}"/>
          </ac:spMkLst>
        </pc:spChg>
      </pc:sldChg>
      <pc:sldChg chg="modSp mod">
        <pc:chgData name="Evelina Polujanskaitė" userId="7bd6a84f-fe68-44e8-8934-057d9cc4be29" providerId="ADAL" clId="{DF3FAE42-309A-4241-8279-86F18FBA634D}" dt="2022-08-04T10:42:45.408" v="4" actId="1076"/>
        <pc:sldMkLst>
          <pc:docMk/>
          <pc:sldMk cId="4230527865" sldId="262"/>
        </pc:sldMkLst>
        <pc:spChg chg="mod">
          <ac:chgData name="Evelina Polujanskaitė" userId="7bd6a84f-fe68-44e8-8934-057d9cc4be29" providerId="ADAL" clId="{DF3FAE42-309A-4241-8279-86F18FBA634D}" dt="2022-08-04T10:42:45.408" v="4" actId="1076"/>
          <ac:spMkLst>
            <pc:docMk/>
            <pc:sldMk cId="4230527865" sldId="262"/>
            <ac:spMk id="3" creationId="{509FA8F9-1905-3576-85ED-8D9623760081}"/>
          </ac:spMkLst>
        </pc:spChg>
      </pc:sldChg>
      <pc:sldChg chg="addSp delSp modSp mod setBg">
        <pc:chgData name="Evelina Polujanskaitė" userId="7bd6a84f-fe68-44e8-8934-057d9cc4be29" providerId="ADAL" clId="{DF3FAE42-309A-4241-8279-86F18FBA634D}" dt="2022-08-04T10:43:21.109" v="15" actId="26606"/>
        <pc:sldMkLst>
          <pc:docMk/>
          <pc:sldMk cId="789982562" sldId="264"/>
        </pc:sldMkLst>
        <pc:spChg chg="mod">
          <ac:chgData name="Evelina Polujanskaitė" userId="7bd6a84f-fe68-44e8-8934-057d9cc4be29" providerId="ADAL" clId="{DF3FAE42-309A-4241-8279-86F18FBA634D}" dt="2022-08-04T10:43:21.109" v="15" actId="26606"/>
          <ac:spMkLst>
            <pc:docMk/>
            <pc:sldMk cId="789982562" sldId="264"/>
            <ac:spMk id="2" creationId="{1BEE43AE-5893-2C02-928F-5A9B6C8B59E3}"/>
          </ac:spMkLst>
        </pc:spChg>
        <pc:spChg chg="add del">
          <ac:chgData name="Evelina Polujanskaitė" userId="7bd6a84f-fe68-44e8-8934-057d9cc4be29" providerId="ADAL" clId="{DF3FAE42-309A-4241-8279-86F18FBA634D}" dt="2022-08-04T10:43:21.109" v="15" actId="26606"/>
          <ac:spMkLst>
            <pc:docMk/>
            <pc:sldMk cId="789982562" sldId="264"/>
            <ac:spMk id="3" creationId="{BA4FAA80-9619-4DA7-19B9-6516221D1F41}"/>
          </ac:spMkLst>
        </pc:spChg>
        <pc:spChg chg="add del">
          <ac:chgData name="Evelina Polujanskaitė" userId="7bd6a84f-fe68-44e8-8934-057d9cc4be29" providerId="ADAL" clId="{DF3FAE42-309A-4241-8279-86F18FBA634D}" dt="2022-08-04T10:43:21.052" v="14" actId="26606"/>
          <ac:spMkLst>
            <pc:docMk/>
            <pc:sldMk cId="789982562" sldId="264"/>
            <ac:spMk id="8" creationId="{32768DCD-B824-413A-B330-8D57ADB3724C}"/>
          </ac:spMkLst>
        </pc:spChg>
        <pc:spChg chg="add del">
          <ac:chgData name="Evelina Polujanskaitė" userId="7bd6a84f-fe68-44e8-8934-057d9cc4be29" providerId="ADAL" clId="{DF3FAE42-309A-4241-8279-86F18FBA634D}" dt="2022-08-04T10:43:05.388" v="6" actId="26606"/>
          <ac:spMkLst>
            <pc:docMk/>
            <pc:sldMk cId="789982562" sldId="264"/>
            <ac:spMk id="9" creationId="{32768DCD-B824-413A-B330-8D57ADB3724C}"/>
          </ac:spMkLst>
        </pc:spChg>
        <pc:spChg chg="add del">
          <ac:chgData name="Evelina Polujanskaitė" userId="7bd6a84f-fe68-44e8-8934-057d9cc4be29" providerId="ADAL" clId="{DF3FAE42-309A-4241-8279-86F18FBA634D}" dt="2022-08-04T10:43:21.052" v="14" actId="26606"/>
          <ac:spMkLst>
            <pc:docMk/>
            <pc:sldMk cId="789982562" sldId="264"/>
            <ac:spMk id="10" creationId="{96E45848-BEDA-4F24-9C4E-DA2120958262}"/>
          </ac:spMkLst>
        </pc:spChg>
        <pc:spChg chg="add del">
          <ac:chgData name="Evelina Polujanskaitė" userId="7bd6a84f-fe68-44e8-8934-057d9cc4be29" providerId="ADAL" clId="{DF3FAE42-309A-4241-8279-86F18FBA634D}" dt="2022-08-04T10:43:07.900" v="8" actId="26606"/>
          <ac:spMkLst>
            <pc:docMk/>
            <pc:sldMk cId="789982562" sldId="264"/>
            <ac:spMk id="11" creationId="{32768DCD-B824-413A-B330-8D57ADB3724C}"/>
          </ac:spMkLst>
        </pc:spChg>
        <pc:spChg chg="add del">
          <ac:chgData name="Evelina Polujanskaitė" userId="7bd6a84f-fe68-44e8-8934-057d9cc4be29" providerId="ADAL" clId="{DF3FAE42-309A-4241-8279-86F18FBA634D}" dt="2022-08-04T10:43:10.059" v="10" actId="26606"/>
          <ac:spMkLst>
            <pc:docMk/>
            <pc:sldMk cId="789982562" sldId="264"/>
            <ac:spMk id="14" creationId="{32768DCD-B824-413A-B330-8D57ADB3724C}"/>
          </ac:spMkLst>
        </pc:spChg>
        <pc:spChg chg="add del">
          <ac:chgData name="Evelina Polujanskaitė" userId="7bd6a84f-fe68-44e8-8934-057d9cc4be29" providerId="ADAL" clId="{DF3FAE42-309A-4241-8279-86F18FBA634D}" dt="2022-08-04T10:43:21.052" v="14" actId="26606"/>
          <ac:spMkLst>
            <pc:docMk/>
            <pc:sldMk cId="789982562" sldId="264"/>
            <ac:spMk id="16" creationId="{1AFAE680-42C1-4104-B74F-B0A8F1FB264A}"/>
          </ac:spMkLst>
        </pc:spChg>
        <pc:spChg chg="add del">
          <ac:chgData name="Evelina Polujanskaitė" userId="7bd6a84f-fe68-44e8-8934-057d9cc4be29" providerId="ADAL" clId="{DF3FAE42-309A-4241-8279-86F18FBA634D}" dt="2022-08-04T10:43:17.315" v="12" actId="26606"/>
          <ac:spMkLst>
            <pc:docMk/>
            <pc:sldMk cId="789982562" sldId="264"/>
            <ac:spMk id="17" creationId="{32768DCD-B824-413A-B330-8D57ADB3724C}"/>
          </ac:spMkLst>
        </pc:spChg>
        <pc:spChg chg="add del">
          <ac:chgData name="Evelina Polujanskaitė" userId="7bd6a84f-fe68-44e8-8934-057d9cc4be29" providerId="ADAL" clId="{DF3FAE42-309A-4241-8279-86F18FBA634D}" dt="2022-08-04T10:43:21.052" v="14" actId="26606"/>
          <ac:spMkLst>
            <pc:docMk/>
            <pc:sldMk cId="789982562" sldId="264"/>
            <ac:spMk id="20" creationId="{B2BB8117-A903-442C-9223-A4FEB85C3271}"/>
          </ac:spMkLst>
        </pc:spChg>
        <pc:spChg chg="add del">
          <ac:chgData name="Evelina Polujanskaitė" userId="7bd6a84f-fe68-44e8-8934-057d9cc4be29" providerId="ADAL" clId="{DF3FAE42-309A-4241-8279-86F18FBA634D}" dt="2022-08-04T10:43:21.052" v="14" actId="26606"/>
          <ac:spMkLst>
            <pc:docMk/>
            <pc:sldMk cId="789982562" sldId="264"/>
            <ac:spMk id="21" creationId="{C59300B8-3117-43F8-9F8E-68DB9F002F92}"/>
          </ac:spMkLst>
        </pc:spChg>
        <pc:spChg chg="add del">
          <ac:chgData name="Evelina Polujanskaitė" userId="7bd6a84f-fe68-44e8-8934-057d9cc4be29" providerId="ADAL" clId="{DF3FAE42-309A-4241-8279-86F18FBA634D}" dt="2022-08-04T10:43:21.052" v="14" actId="26606"/>
          <ac:spMkLst>
            <pc:docMk/>
            <pc:sldMk cId="789982562" sldId="264"/>
            <ac:spMk id="22" creationId="{828A8BA9-B3FE-4C96-A0A1-72A0D2C85578}"/>
          </ac:spMkLst>
        </pc:spChg>
        <pc:spChg chg="add del">
          <ac:chgData name="Evelina Polujanskaitė" userId="7bd6a84f-fe68-44e8-8934-057d9cc4be29" providerId="ADAL" clId="{DF3FAE42-309A-4241-8279-86F18FBA634D}" dt="2022-08-04T10:43:21.052" v="14" actId="26606"/>
          <ac:spMkLst>
            <pc:docMk/>
            <pc:sldMk cId="789982562" sldId="264"/>
            <ac:spMk id="23" creationId="{BA4FAA80-9619-4DA7-19B9-6516221D1F41}"/>
          </ac:spMkLst>
        </pc:spChg>
        <pc:spChg chg="add">
          <ac:chgData name="Evelina Polujanskaitė" userId="7bd6a84f-fe68-44e8-8934-057d9cc4be29" providerId="ADAL" clId="{DF3FAE42-309A-4241-8279-86F18FBA634D}" dt="2022-08-04T10:43:21.109" v="15" actId="26606"/>
          <ac:spMkLst>
            <pc:docMk/>
            <pc:sldMk cId="789982562" sldId="264"/>
            <ac:spMk id="25" creationId="{32768DCD-B824-413A-B330-8D57ADB3724C}"/>
          </ac:spMkLst>
        </pc:spChg>
        <pc:graphicFrameChg chg="add del">
          <ac:chgData name="Evelina Polujanskaitė" userId="7bd6a84f-fe68-44e8-8934-057d9cc4be29" providerId="ADAL" clId="{DF3FAE42-309A-4241-8279-86F18FBA634D}" dt="2022-08-04T10:43:05.388" v="6" actId="26606"/>
          <ac:graphicFrameMkLst>
            <pc:docMk/>
            <pc:sldMk cId="789982562" sldId="264"/>
            <ac:graphicFrameMk id="5" creationId="{63EE93B6-E678-30F5-02CA-386AB3803427}"/>
          </ac:graphicFrameMkLst>
        </pc:graphicFrameChg>
        <pc:graphicFrameChg chg="add del">
          <ac:chgData name="Evelina Polujanskaitė" userId="7bd6a84f-fe68-44e8-8934-057d9cc4be29" providerId="ADAL" clId="{DF3FAE42-309A-4241-8279-86F18FBA634D}" dt="2022-08-04T10:43:07.900" v="8" actId="26606"/>
          <ac:graphicFrameMkLst>
            <pc:docMk/>
            <pc:sldMk cId="789982562" sldId="264"/>
            <ac:graphicFrameMk id="12" creationId="{736F8854-A24D-8780-4514-5C681AE0A9C3}"/>
          </ac:graphicFrameMkLst>
        </pc:graphicFrameChg>
        <pc:graphicFrameChg chg="add del">
          <ac:chgData name="Evelina Polujanskaitė" userId="7bd6a84f-fe68-44e8-8934-057d9cc4be29" providerId="ADAL" clId="{DF3FAE42-309A-4241-8279-86F18FBA634D}" dt="2022-08-04T10:43:10.059" v="10" actId="26606"/>
          <ac:graphicFrameMkLst>
            <pc:docMk/>
            <pc:sldMk cId="789982562" sldId="264"/>
            <ac:graphicFrameMk id="15" creationId="{E6ABA5BD-3424-2614-4EF1-3ACD4F2993D9}"/>
          </ac:graphicFrameMkLst>
        </pc:graphicFrameChg>
        <pc:graphicFrameChg chg="add del">
          <ac:chgData name="Evelina Polujanskaitė" userId="7bd6a84f-fe68-44e8-8934-057d9cc4be29" providerId="ADAL" clId="{DF3FAE42-309A-4241-8279-86F18FBA634D}" dt="2022-08-04T10:43:17.315" v="12" actId="26606"/>
          <ac:graphicFrameMkLst>
            <pc:docMk/>
            <pc:sldMk cId="789982562" sldId="264"/>
            <ac:graphicFrameMk id="18" creationId="{63EE93B6-E678-30F5-02CA-386AB3803427}"/>
          </ac:graphicFrameMkLst>
        </pc:graphicFrameChg>
        <pc:graphicFrameChg chg="add">
          <ac:chgData name="Evelina Polujanskaitė" userId="7bd6a84f-fe68-44e8-8934-057d9cc4be29" providerId="ADAL" clId="{DF3FAE42-309A-4241-8279-86F18FBA634D}" dt="2022-08-04T10:43:21.109" v="15" actId="26606"/>
          <ac:graphicFrameMkLst>
            <pc:docMk/>
            <pc:sldMk cId="789982562" sldId="264"/>
            <ac:graphicFrameMk id="26" creationId="{63EE93B6-E678-30F5-02CA-386AB3803427}"/>
          </ac:graphicFrameMkLst>
        </pc:graphicFrameChg>
      </pc:sldChg>
    </pc:docChg>
  </pc:docChgLst>
  <pc:docChgLst>
    <pc:chgData name="Evelina Polujanskaitė" userId="7bd6a84f-fe68-44e8-8934-057d9cc4be29" providerId="ADAL" clId="{1982A346-BB83-46BA-9C5A-0FD65A9E2D1E}"/>
    <pc:docChg chg="modSld">
      <pc:chgData name="Evelina Polujanskaitė" userId="7bd6a84f-fe68-44e8-8934-057d9cc4be29" providerId="ADAL" clId="{1982A346-BB83-46BA-9C5A-0FD65A9E2D1E}" dt="2023-04-27T05:27:43.047" v="1" actId="207"/>
      <pc:docMkLst>
        <pc:docMk/>
      </pc:docMkLst>
      <pc:sldChg chg="modSp mod">
        <pc:chgData name="Evelina Polujanskaitė" userId="7bd6a84f-fe68-44e8-8934-057d9cc4be29" providerId="ADAL" clId="{1982A346-BB83-46BA-9C5A-0FD65A9E2D1E}" dt="2023-04-27T05:27:43.047" v="1" actId="207"/>
        <pc:sldMkLst>
          <pc:docMk/>
          <pc:sldMk cId="826285915" sldId="257"/>
        </pc:sldMkLst>
        <pc:spChg chg="mod">
          <ac:chgData name="Evelina Polujanskaitė" userId="7bd6a84f-fe68-44e8-8934-057d9cc4be29" providerId="ADAL" clId="{1982A346-BB83-46BA-9C5A-0FD65A9E2D1E}" dt="2023-04-27T05:27:43.047" v="1" actId="207"/>
          <ac:spMkLst>
            <pc:docMk/>
            <pc:sldMk cId="826285915" sldId="257"/>
            <ac:spMk id="3" creationId="{FCB549B8-767A-7207-D04D-723BEB052C75}"/>
          </ac:spMkLst>
        </pc:spChg>
      </pc:sldChg>
    </pc:docChg>
  </pc:docChgLst>
  <pc:docChgLst>
    <pc:chgData name="Evelina Polujanskaitė" userId="7bd6a84f-fe68-44e8-8934-057d9cc4be29" providerId="ADAL" clId="{CED5A096-3CAE-49D2-A97D-118FDC81525D}"/>
    <pc:docChg chg="addSld delSld modSld">
      <pc:chgData name="Evelina Polujanskaitė" userId="7bd6a84f-fe68-44e8-8934-057d9cc4be29" providerId="ADAL" clId="{CED5A096-3CAE-49D2-A97D-118FDC81525D}" dt="2023-05-22T07:35:43.988" v="22" actId="20577"/>
      <pc:docMkLst>
        <pc:docMk/>
      </pc:docMkLst>
      <pc:sldChg chg="del">
        <pc:chgData name="Evelina Polujanskaitė" userId="7bd6a84f-fe68-44e8-8934-057d9cc4be29" providerId="ADAL" clId="{CED5A096-3CAE-49D2-A97D-118FDC81525D}" dt="2023-05-22T07:27:30.094" v="0" actId="2696"/>
        <pc:sldMkLst>
          <pc:docMk/>
          <pc:sldMk cId="826285915" sldId="257"/>
        </pc:sldMkLst>
      </pc:sldChg>
      <pc:sldChg chg="modSp new mod">
        <pc:chgData name="Evelina Polujanskaitė" userId="7bd6a84f-fe68-44e8-8934-057d9cc4be29" providerId="ADAL" clId="{CED5A096-3CAE-49D2-A97D-118FDC81525D}" dt="2023-05-22T07:35:43.988" v="22" actId="20577"/>
        <pc:sldMkLst>
          <pc:docMk/>
          <pc:sldMk cId="1176981849" sldId="268"/>
        </pc:sldMkLst>
        <pc:spChg chg="mod">
          <ac:chgData name="Evelina Polujanskaitė" userId="7bd6a84f-fe68-44e8-8934-057d9cc4be29" providerId="ADAL" clId="{CED5A096-3CAE-49D2-A97D-118FDC81525D}" dt="2023-05-22T07:35:43.988" v="22" actId="20577"/>
          <ac:spMkLst>
            <pc:docMk/>
            <pc:sldMk cId="1176981849" sldId="268"/>
            <ac:spMk id="2" creationId="{2E122FA0-1544-D1B7-BA2E-CC0C72937681}"/>
          </ac:spMkLst>
        </pc:spChg>
        <pc:spChg chg="mod">
          <ac:chgData name="Evelina Polujanskaitė" userId="7bd6a84f-fe68-44e8-8934-057d9cc4be29" providerId="ADAL" clId="{CED5A096-3CAE-49D2-A97D-118FDC81525D}" dt="2023-05-22T07:35:36.961" v="2"/>
          <ac:spMkLst>
            <pc:docMk/>
            <pc:sldMk cId="1176981849" sldId="268"/>
            <ac:spMk id="3" creationId="{C1C38F94-44AC-59D5-91A1-C8582A65D53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48588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01344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385941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38443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18719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3431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681672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20603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68964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936555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AA70F276-1833-4A75-9C1D-A56E2295A68D}" type="datetimeFigureOut">
              <a:rPr lang="en-US" smtClean="0"/>
              <a:t>5/22/2023</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485379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5/22/2023</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274559920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88" r:id="rId5"/>
    <p:sldLayoutId id="2147483693" r:id="rId6"/>
    <p:sldLayoutId id="2147483689" r:id="rId7"/>
    <p:sldLayoutId id="2147483690" r:id="rId8"/>
    <p:sldLayoutId id="2147483691" r:id="rId9"/>
    <p:sldLayoutId id="2147483692" r:id="rId10"/>
    <p:sldLayoutId id="2147483694"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8">
            <a:extLst>
              <a:ext uri="{FF2B5EF4-FFF2-40B4-BE49-F238E27FC236}">
                <a16:creationId xmlns:a16="http://schemas.microsoft.com/office/drawing/2014/main" id="{610334BF-0422-4A9A-BE46-AEB8C348B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10">
            <a:extLst>
              <a:ext uri="{FF2B5EF4-FFF2-40B4-BE49-F238E27FC236}">
                <a16:creationId xmlns:a16="http://schemas.microsoft.com/office/drawing/2014/main" id="{C98F2823-0279-49D8-928D-754B22253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12">
            <a:extLst>
              <a:ext uri="{FF2B5EF4-FFF2-40B4-BE49-F238E27FC236}">
                <a16:creationId xmlns:a16="http://schemas.microsoft.com/office/drawing/2014/main" id="{02E45E95-311C-41C7-A882-6E43F0806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7299D5D-ECC5-41EB-B830-C3A35FB35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37516"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8C91735-5EFE-44D1-8CC6-FDF0D11B6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D33F926C-2613-475D-AEE4-CD7D87D3B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C20CB8A5-A9C5-A926-CD2A-0C1E45CC027E}"/>
              </a:ext>
            </a:extLst>
          </p:cNvPr>
          <p:cNvSpPr>
            <a:spLocks noGrp="1"/>
          </p:cNvSpPr>
          <p:nvPr>
            <p:ph type="ctrTitle"/>
          </p:nvPr>
        </p:nvSpPr>
        <p:spPr>
          <a:xfrm>
            <a:off x="843590" y="2521955"/>
            <a:ext cx="6105525" cy="2387600"/>
          </a:xfrm>
        </p:spPr>
        <p:txBody>
          <a:bodyPr>
            <a:normAutofit fontScale="90000"/>
          </a:bodyPr>
          <a:lstStyle/>
          <a:p>
            <a:pPr algn="l"/>
            <a:r>
              <a:rPr lang="lt-LT" dirty="0">
                <a:solidFill>
                  <a:srgbClr val="FFFFFF"/>
                </a:solidFill>
              </a:rPr>
              <a:t>Regioninių susirinkimų šaukimo ir darbo tvarkos pakeitimai</a:t>
            </a:r>
          </a:p>
        </p:txBody>
      </p:sp>
      <p:sp>
        <p:nvSpPr>
          <p:cNvPr id="21" name="Rectangle 20">
            <a:extLst>
              <a:ext uri="{FF2B5EF4-FFF2-40B4-BE49-F238E27FC236}">
                <a16:creationId xmlns:a16="http://schemas.microsoft.com/office/drawing/2014/main" id="{1FD32A06-E9FE-4F5A-88A6-84905A72C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5675" y="0"/>
            <a:ext cx="4883277" cy="6858000"/>
          </a:xfrm>
          <a:prstGeom prst="rect">
            <a:avLst/>
          </a:prstGeom>
          <a:gradFill flip="none" rotWithShape="1">
            <a:gsLst>
              <a:gs pos="0">
                <a:schemeClr val="accent2"/>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3" descr="Wavy 3D art">
            <a:extLst>
              <a:ext uri="{FF2B5EF4-FFF2-40B4-BE49-F238E27FC236}">
                <a16:creationId xmlns:a16="http://schemas.microsoft.com/office/drawing/2014/main" id="{E3741C80-3270-E477-BF2E-A903C4EB91E8}"/>
              </a:ext>
            </a:extLst>
          </p:cNvPr>
          <p:cNvPicPr>
            <a:picLocks noChangeAspect="1"/>
          </p:cNvPicPr>
          <p:nvPr/>
        </p:nvPicPr>
        <p:blipFill rotWithShape="1">
          <a:blip r:embed="rId2">
            <a:alphaModFix amt="60000"/>
          </a:blip>
          <a:srcRect l="28132" r="16685" b="2"/>
          <a:stretch/>
        </p:blipFill>
        <p:spPr>
          <a:xfrm>
            <a:off x="7305675" y="-3319"/>
            <a:ext cx="4883278" cy="6858000"/>
          </a:xfrm>
          <a:prstGeom prst="rect">
            <a:avLst/>
          </a:prstGeom>
        </p:spPr>
      </p:pic>
    </p:spTree>
    <p:extLst>
      <p:ext uri="{BB962C8B-B14F-4D97-AF65-F5344CB8AC3E}">
        <p14:creationId xmlns:p14="http://schemas.microsoft.com/office/powerpoint/2010/main" val="4194713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0D0D5A1-1C10-99FB-0731-C9E64A3FB2CA}"/>
              </a:ext>
            </a:extLst>
          </p:cNvPr>
          <p:cNvSpPr>
            <a:spLocks noGrp="1"/>
          </p:cNvSpPr>
          <p:nvPr>
            <p:ph type="title"/>
          </p:nvPr>
        </p:nvSpPr>
        <p:spPr/>
        <p:txBody>
          <a:bodyPr/>
          <a:lstStyle/>
          <a:p>
            <a:r>
              <a:rPr lang="lt-LT" dirty="0"/>
              <a:t>15 punkto pakeitimas</a:t>
            </a:r>
          </a:p>
        </p:txBody>
      </p:sp>
      <p:sp>
        <p:nvSpPr>
          <p:cNvPr id="3" name="Turinio vietos rezervavimo ženklas 2">
            <a:extLst>
              <a:ext uri="{FF2B5EF4-FFF2-40B4-BE49-F238E27FC236}">
                <a16:creationId xmlns:a16="http://schemas.microsoft.com/office/drawing/2014/main" id="{4D0FD444-0ACB-7051-B0EC-A97F36271213}"/>
              </a:ext>
            </a:extLst>
          </p:cNvPr>
          <p:cNvSpPr>
            <a:spLocks noGrp="1"/>
          </p:cNvSpPr>
          <p:nvPr>
            <p:ph idx="1"/>
          </p:nvPr>
        </p:nvSpPr>
        <p:spPr/>
        <p:txBody>
          <a:bodyPr/>
          <a:lstStyle/>
          <a:p>
            <a:r>
              <a:rPr lang="lt-LT" sz="1800" strike="sngStrike" dirty="0">
                <a:effectLst/>
                <a:latin typeface="Times New Roman" panose="02020603050405020304" pitchFamily="18" charset="0"/>
                <a:ea typeface="Calibri" panose="020F0502020204030204" pitchFamily="34" charset="0"/>
                <a:cs typeface="Times New Roman" panose="02020603050405020304" pitchFamily="18" charset="0"/>
              </a:rPr>
              <a:t>15. Regioniniame susirinkime Asociacijos narį atstovauti gali tik vienas asmuo – juridinio asmens vadovas, jo įgaliotas to paties juridinio asmens darbuotojas (iki regioninio susirinkimo įmonėje dirbantis ne mažiau kaip tris mėnesius), valdymo organo narys ar dalyvis. </a:t>
            </a:r>
          </a:p>
          <a:p>
            <a:pPr marL="228600" indent="0">
              <a:buNone/>
            </a:pPr>
            <a:endParaRPr lang="lt-LT" sz="1800" strike="sngStrike" dirty="0">
              <a:latin typeface="Times New Roman" panose="02020603050405020304" pitchFamily="18" charset="0"/>
              <a:ea typeface="Calibri" panose="020F0502020204030204" pitchFamily="34" charset="0"/>
              <a:cs typeface="Times New Roman" panose="02020603050405020304" pitchFamily="18" charset="0"/>
            </a:endParaRPr>
          </a:p>
          <a:p>
            <a:r>
              <a:rPr lang="lt-LT" sz="1800" dirty="0">
                <a:effectLst/>
                <a:latin typeface="Times New Roman" panose="02020603050405020304" pitchFamily="18" charset="0"/>
                <a:ea typeface="Calibri" panose="020F0502020204030204" pitchFamily="34" charset="0"/>
                <a:cs typeface="Times New Roman" panose="02020603050405020304" pitchFamily="18" charset="0"/>
              </a:rPr>
              <a:t>15. Regioniniame susirinkime Asociacijos narį atstovauti gali tik vienas asmuo – juridinio asmens vadovas, jo įgaliotas to paties juridinio asmens darbuotojas (iki regioninio susirinkimo įmonėje dirbantis ne mažiau kaip tris mėnesius), valdymo organo narys ar dalyvis. </a:t>
            </a: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Asociacijos narį, kandidatuojantį į valdymo organus, gali atstovauti tik nepriekaištingą reputaciją turintis asmuo</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286463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6E7B334-57D5-0D0C-4236-7737C1BB3983}"/>
              </a:ext>
            </a:extLst>
          </p:cNvPr>
          <p:cNvSpPr>
            <a:spLocks noGrp="1"/>
          </p:cNvSpPr>
          <p:nvPr>
            <p:ph type="title"/>
          </p:nvPr>
        </p:nvSpPr>
        <p:spPr/>
        <p:txBody>
          <a:bodyPr/>
          <a:lstStyle/>
          <a:p>
            <a:r>
              <a:rPr lang="lt-LT" dirty="0"/>
              <a:t>36 punkto pakeitimas</a:t>
            </a:r>
          </a:p>
        </p:txBody>
      </p:sp>
      <p:sp>
        <p:nvSpPr>
          <p:cNvPr id="3" name="Turinio vietos rezervavimo ženklas 2">
            <a:extLst>
              <a:ext uri="{FF2B5EF4-FFF2-40B4-BE49-F238E27FC236}">
                <a16:creationId xmlns:a16="http://schemas.microsoft.com/office/drawing/2014/main" id="{8CDECEE5-E3CB-FA83-A3C7-9AE72CEADC3B}"/>
              </a:ext>
            </a:extLst>
          </p:cNvPr>
          <p:cNvSpPr>
            <a:spLocks noGrp="1"/>
          </p:cNvSpPr>
          <p:nvPr>
            <p:ph idx="1"/>
          </p:nvPr>
        </p:nvSpPr>
        <p:spPr/>
        <p:txBody>
          <a:bodyPr>
            <a:normAutofit fontScale="92500" lnSpcReduction="20000"/>
          </a:bodyPr>
          <a:lstStyle/>
          <a:p>
            <a:pPr algn="just"/>
            <a:r>
              <a:rPr lang="lt-LT" sz="1800" strike="sng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Mandatų komisijos pirmininkui paskelbus komisijos aktą nustatomas susirinkime dalyvaujančių Asociacijos narių skaičius. Regioninis susirinkimas gali priimti nutarimus, kai jame dalyvauja daugiau kaip 1/2 visų to regiono Asociacijos narių. Nustačius esant kvorumą pripažįstama, kad jis yra viso susirinkimo metu. Jeigu paaiškėja, kad regioniniame susirinkime kvorumo nėra, susirinkimas laikomas baigtu dėl kvorumo nebuvimo. Pakartotinis regioninis susirinkimas šaukiamas Asociacijos įstatų nustatyta tvarka ne vėliau kaip po mėnesio ir turi teisę priimti nutarimus tik neįvykusio regioninio susirinkimo darbotvarkės klausimais, nepaisant pakartotiniame regioniniame susirinkime dalyvaujančių to regiono Asociacijos narių skaičiaus.</a:t>
            </a:r>
          </a:p>
          <a:p>
            <a:pPr marL="228600" indent="0" algn="just">
              <a:buNone/>
            </a:pPr>
            <a:endParaRPr lang="lt-LT" sz="18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lt-LT" sz="1800" dirty="0">
                <a:effectLst/>
                <a:latin typeface="Times New Roman" panose="02020603050405020304" pitchFamily="18" charset="0"/>
                <a:ea typeface="Calibri" panose="020F0502020204030204" pitchFamily="34" charset="0"/>
                <a:cs typeface="Times New Roman" panose="02020603050405020304" pitchFamily="18" charset="0"/>
              </a:rPr>
              <a:t>36. Mandatų komisijos pirmininkui paskelbus komisijos aktą nustatomas susirinkime dalyvaujančių Asociacijos narių skaičius. Regioninis susirinkimas gali priimti nutarimus, kai jame dalyvauja daugiau kaip </a:t>
            </a:r>
            <a:r>
              <a:rPr lang="lt-LT"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1/4 </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visų to regiono Asociacijos narių. Nustačius esant kvorumą pripažįstama, kad jis yra viso susirinkimo metu. Jeigu paaiškėja, kad regioniniame susirinkime kvorumo nėra, susirinkimas laikomas baigtu dėl kvorumo nebuvimo. Pakartotinis regioninis susirinkimas šaukiamas Asociacijos įstatų nustatyta tvarka ne vėliau kaip po mėnesio ir turi teisę priimti nutarimus tik neįvykusio regioninio susirinkimo darbotvarkės klausimais, nepaisant pakartotiniame regioniniame susirinkime dalyvaujančių to regiono Asociacijos narių skaičiaus.</a:t>
            </a: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551096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471E36F-AF75-5B16-90D4-3C10756C76B9}"/>
              </a:ext>
            </a:extLst>
          </p:cNvPr>
          <p:cNvSpPr>
            <a:spLocks noGrp="1"/>
          </p:cNvSpPr>
          <p:nvPr>
            <p:ph type="title"/>
          </p:nvPr>
        </p:nvSpPr>
        <p:spPr/>
        <p:txBody>
          <a:bodyPr>
            <a:normAutofit fontScale="90000"/>
          </a:bodyPr>
          <a:lstStyle/>
          <a:p>
            <a:r>
              <a:rPr lang="lt-LT" dirty="0"/>
              <a:t>VII skyriaus patvirtinimas, 51 punkto pakeitimas</a:t>
            </a:r>
          </a:p>
        </p:txBody>
      </p:sp>
      <p:sp>
        <p:nvSpPr>
          <p:cNvPr id="3" name="Turinio vietos rezervavimo ženklas 2">
            <a:extLst>
              <a:ext uri="{FF2B5EF4-FFF2-40B4-BE49-F238E27FC236}">
                <a16:creationId xmlns:a16="http://schemas.microsoft.com/office/drawing/2014/main" id="{8E4DA517-0F1E-D368-F708-061290B62F3D}"/>
              </a:ext>
            </a:extLst>
          </p:cNvPr>
          <p:cNvSpPr>
            <a:spLocks noGrp="1"/>
          </p:cNvSpPr>
          <p:nvPr>
            <p:ph idx="1"/>
          </p:nvPr>
        </p:nvSpPr>
        <p:spPr/>
        <p:txBody>
          <a:bodyPr/>
          <a:lstStyle/>
          <a:p>
            <a:r>
              <a:rPr lang="lt-LT" sz="1400" strike="sngStrike" dirty="0">
                <a:solidFill>
                  <a:schemeClr val="bg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51. </a:t>
            </a:r>
            <a:r>
              <a:rPr lang="lt-LT" sz="1800" strike="sngStrike" dirty="0">
                <a:effectLst/>
                <a:latin typeface="Times New Roman" panose="02020603050405020304" pitchFamily="18" charset="0"/>
                <a:ea typeface="Calibri" panose="020F0502020204030204" pitchFamily="34" charset="0"/>
                <a:cs typeface="Times New Roman" panose="02020603050405020304" pitchFamily="18" charset="0"/>
              </a:rPr>
              <a:t>Asociacijos narys kandidatu (kandidatais) į prezidentus ar į revizijos komisijos narius gali pasiūlyti bet kurio regiono Asociacijos nario atstovą. </a:t>
            </a:r>
            <a:r>
              <a:rPr lang="lt-LT" sz="1800" strike="sngStrike" dirty="0">
                <a:solidFill>
                  <a:schemeClr val="bg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Kandidatų į prezidentus ir revizijos komisijos narių skaičius neribojamas, tačiau visi siūlomi kandidatai ir jų atstovaujami Asociacijos nariai turi atitikti Asociacijos įstatuose ir šioje tvarkoje nustatytus reikalavimus.</a:t>
            </a:r>
          </a:p>
          <a:p>
            <a:endParaRPr lang="lt-LT" sz="18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r>
              <a:rPr lang="lt-LT" sz="1800" dirty="0">
                <a:solidFill>
                  <a:schemeClr val="bg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51. </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Asociacijos narys kandidatu (kandidatais) į prezidentus ar į revizijos komisijos narius gali pasiūlyti bet kurio regiono Asociacijos nario atstovą. </a:t>
            </a: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Kandidatų į prezidentus ir revizijos komisijos narių skaičius neribojamas, tačiau visi siūlomi kandidatai ir jų atstovaujami Asociacijos nariai turi atitikti Asociacijos įstatuose, kongreso metu priimtuose nutarimuose ir šioje tvarkoje nustatytus reikalavimus</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sz="1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959784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E122FA0-1544-D1B7-BA2E-CC0C72937681}"/>
              </a:ext>
            </a:extLst>
          </p:cNvPr>
          <p:cNvSpPr>
            <a:spLocks noGrp="1"/>
          </p:cNvSpPr>
          <p:nvPr>
            <p:ph type="title"/>
          </p:nvPr>
        </p:nvSpPr>
        <p:spPr/>
        <p:txBody>
          <a:bodyPr/>
          <a:lstStyle/>
          <a:p>
            <a:r>
              <a:rPr lang="lt-LT" dirty="0"/>
              <a:t>60 punkto pakeitimas</a:t>
            </a:r>
          </a:p>
        </p:txBody>
      </p:sp>
      <p:sp>
        <p:nvSpPr>
          <p:cNvPr id="3" name="Turinio vietos rezervavimo ženklas 2">
            <a:extLst>
              <a:ext uri="{FF2B5EF4-FFF2-40B4-BE49-F238E27FC236}">
                <a16:creationId xmlns:a16="http://schemas.microsoft.com/office/drawing/2014/main" id="{C1C38F94-44AC-59D5-91A1-C8582A65D536}"/>
              </a:ext>
            </a:extLst>
          </p:cNvPr>
          <p:cNvSpPr>
            <a:spLocks noGrp="1"/>
          </p:cNvSpPr>
          <p:nvPr>
            <p:ph idx="1"/>
          </p:nvPr>
        </p:nvSpPr>
        <p:spPr/>
        <p:txBody>
          <a:bodyPr/>
          <a:lstStyle/>
          <a:p>
            <a:r>
              <a:rPr lang="lt-LT" sz="1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Gavus kandidatų į prezidiumo narius dokumentus Asociacijos generalinis sekretorius nedelsiant, bet ne vėliau kaip per 1 darbo dieną perduoda Asociacijos prezidiumo sudarytai kandidatų vertinimo komisijai, kuri sprendžia dėl iškeltų kandidatų ir jų pateiktų duomenų atitikties Asociacijos įstatuose, kongrese priimtuose nutarimuose ir šioje tvarkoje įtvirtintiems reikalavimams. Kandidatų vertinimo komisija atitiktį vertina tik ta apimtimi, kuri apima Asociacijos įstatuose, kongreso metu priimtuose nutarimuose ir šioje tvarkoje įtvirtintus reikalavimus (ar asmuo pateikė visus reikiamus dokumentus ir ar atitinka kandidatui keliamus reikalavimus).</a:t>
            </a:r>
            <a:endParaRPr lang="lt-LT"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176981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53CB545-5EE1-4DEF-DF86-595D2BA2DE13}"/>
              </a:ext>
            </a:extLst>
          </p:cNvPr>
          <p:cNvSpPr>
            <a:spLocks noGrp="1"/>
          </p:cNvSpPr>
          <p:nvPr>
            <p:ph type="title"/>
          </p:nvPr>
        </p:nvSpPr>
        <p:spPr/>
        <p:txBody>
          <a:bodyPr/>
          <a:lstStyle/>
          <a:p>
            <a:r>
              <a:rPr lang="lt-LT" dirty="0"/>
              <a:t>70 (buvusio 71) punkto pakeitimas</a:t>
            </a:r>
          </a:p>
        </p:txBody>
      </p:sp>
      <p:sp>
        <p:nvSpPr>
          <p:cNvPr id="3" name="Turinio vietos rezervavimo ženklas 2">
            <a:extLst>
              <a:ext uri="{FF2B5EF4-FFF2-40B4-BE49-F238E27FC236}">
                <a16:creationId xmlns:a16="http://schemas.microsoft.com/office/drawing/2014/main" id="{224C4CCA-483E-9B61-8EFF-BD7459A09518}"/>
              </a:ext>
            </a:extLst>
          </p:cNvPr>
          <p:cNvSpPr>
            <a:spLocks noGrp="1"/>
          </p:cNvSpPr>
          <p:nvPr>
            <p:ph idx="1"/>
          </p:nvPr>
        </p:nvSpPr>
        <p:spPr/>
        <p:txBody>
          <a:bodyPr/>
          <a:lstStyle/>
          <a:p>
            <a:pPr algn="just"/>
            <a:r>
              <a:rPr lang="lt-LT" sz="1800" strike="sngStrike" dirty="0">
                <a:effectLst/>
                <a:latin typeface="Times New Roman" panose="02020603050405020304" pitchFamily="18" charset="0"/>
                <a:ea typeface="Calibri" panose="020F0502020204030204" pitchFamily="34" charset="0"/>
                <a:cs typeface="Times New Roman" panose="02020603050405020304" pitchFamily="18" charset="0"/>
              </a:rPr>
              <a:t>70. Kandidatais į prezidentus ir prezidiumo narius gali būti siūlomi tik fiziniai asmenys – Asociacijos narių atstovai (juridinio asmens savininkai ir/ar dalyviai ar vadovai), turintys ne mažiau kaip 2 metų darbo patirtį transporto versle. Kandidatais į prezidentus ir prezidiumo narius siūlomi Asociacijos narių savininkai ir/ar dalyviai taip pat privalo turėti ne mažiau kaip 1/10 atstovaujamos Asociacijos narės akcijų arba pajų. Kandidatais į prezidentus ir prezidiumo narius negali būti siūlomi revizijos komisijos nariai bei Asociacijos sekretoriato darbuotojai</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indent="0">
              <a:buNone/>
            </a:pPr>
            <a:endParaRPr lang="lt-LT" sz="1800" dirty="0">
              <a:latin typeface="Times New Roman" panose="02020603050405020304" pitchFamily="18" charset="0"/>
              <a:ea typeface="Calibri" panose="020F0502020204030204" pitchFamily="34" charset="0"/>
              <a:cs typeface="Times New Roman" panose="02020603050405020304" pitchFamily="18" charset="0"/>
            </a:endParaRPr>
          </a:p>
          <a:p>
            <a:r>
              <a:rPr lang="lt-LT" sz="1800" dirty="0">
                <a:effectLst/>
                <a:latin typeface="Times New Roman" panose="02020603050405020304" pitchFamily="18" charset="0"/>
                <a:ea typeface="Calibri" panose="020F0502020204030204" pitchFamily="34" charset="0"/>
                <a:cs typeface="Times New Roman" panose="02020603050405020304" pitchFamily="18" charset="0"/>
              </a:rPr>
              <a:t>70. Kandidatais į prezidentus ir prezidiumo narius gali būti siūlomi tik fiziniai asmenys – Asociacijos narių atstovai (juridinio asmens savininkai ir/ar dalyviai ar vadovai), turintys ne mažiau kaip 2 metų darbo patirtį transporto versle </a:t>
            </a:r>
            <a:r>
              <a:rPr lang="lt-LT"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bei turintys nepriekaištingą reputaciją</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3503261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B2F30E6-97F8-533F-DD59-4D268DD154A5}"/>
              </a:ext>
            </a:extLst>
          </p:cNvPr>
          <p:cNvSpPr>
            <a:spLocks noGrp="1"/>
          </p:cNvSpPr>
          <p:nvPr>
            <p:ph type="title"/>
          </p:nvPr>
        </p:nvSpPr>
        <p:spPr/>
        <p:txBody>
          <a:bodyPr/>
          <a:lstStyle/>
          <a:p>
            <a:r>
              <a:rPr lang="lt-LT" dirty="0"/>
              <a:t>71 punkto pakeitimas</a:t>
            </a:r>
          </a:p>
        </p:txBody>
      </p:sp>
      <p:sp>
        <p:nvSpPr>
          <p:cNvPr id="3" name="Turinio vietos rezervavimo ženklas 2">
            <a:extLst>
              <a:ext uri="{FF2B5EF4-FFF2-40B4-BE49-F238E27FC236}">
                <a16:creationId xmlns:a16="http://schemas.microsoft.com/office/drawing/2014/main" id="{39C4C181-BC98-D826-1917-FF05803A3C6F}"/>
              </a:ext>
            </a:extLst>
          </p:cNvPr>
          <p:cNvSpPr>
            <a:spLocks noGrp="1"/>
          </p:cNvSpPr>
          <p:nvPr>
            <p:ph idx="1"/>
          </p:nvPr>
        </p:nvSpPr>
        <p:spPr/>
        <p:txBody>
          <a:bodyPr/>
          <a:lstStyle/>
          <a:p>
            <a:pPr algn="just"/>
            <a:endParaRPr lang="lt-LT"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lt-LT" sz="1800" dirty="0">
                <a:latin typeface="Times New Roman" panose="02020603050405020304" pitchFamily="18" charset="0"/>
                <a:ea typeface="Calibri" panose="020F0502020204030204" pitchFamily="34" charset="0"/>
                <a:cs typeface="Times New Roman" panose="02020603050405020304" pitchFamily="18" charset="0"/>
              </a:rPr>
              <a:t>70 punkto 2 dalis anksčiau reglamentavo, jog.: </a:t>
            </a:r>
            <a:r>
              <a:rPr lang="lt-LT" sz="1800" strike="sngStrike" dirty="0">
                <a:effectLst/>
                <a:latin typeface="Times New Roman" panose="02020603050405020304" pitchFamily="18" charset="0"/>
                <a:ea typeface="Calibri" panose="020F0502020204030204" pitchFamily="34" charset="0"/>
                <a:cs typeface="Times New Roman" panose="02020603050405020304" pitchFamily="18" charset="0"/>
              </a:rPr>
              <a:t>Kandidatais į prezidentus ir prezidiumo narius siūlomi Asociacijos narių savininkai ir/ar dalyviai taip pat privalo turėti ne mažiau kaip 1/10 atstovaujamos Asociacijos narės akcijų arba pajų. Kandidatais į prezidentus ir prezidiumo narius negali būti siūlomi revizijos komisijos nariai bei Asociacijos sekretoriato darbuotojai</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lt-LT" sz="1800" dirty="0">
                <a:latin typeface="Times New Roman" panose="02020603050405020304" pitchFamily="18" charset="0"/>
                <a:ea typeface="Calibri" panose="020F0502020204030204" pitchFamily="34" charset="0"/>
                <a:cs typeface="Times New Roman" panose="02020603050405020304" pitchFamily="18" charset="0"/>
              </a:rPr>
              <a:t>Toks reglamentavimas išliktų įtvirtinant 71 punktą ir jį plečiant, nustatant, jog:</a:t>
            </a:r>
          </a:p>
          <a:p>
            <a:pPr algn="just"/>
            <a:r>
              <a:rPr lang="lt-LT" sz="1800" dirty="0">
                <a:effectLst/>
                <a:latin typeface="Times New Roman" panose="02020603050405020304" pitchFamily="18" charset="0"/>
                <a:ea typeface="Calibri" panose="020F0502020204030204" pitchFamily="34" charset="0"/>
                <a:cs typeface="Times New Roman" panose="02020603050405020304" pitchFamily="18" charset="0"/>
              </a:rPr>
              <a:t>71. Kandidatais į prezidentus ir prezidiumo narius siūlomi Asociacijos narių savininkai ir/ar dalyviai taip pat privalo turėti ne mažiau kaip 1/10 </a:t>
            </a: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veiklą krovinių ar keleivių vežimo srityje vykdančios bei licenciją turinčios </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atstovaujamos Asociacijos narės akcijų arba pajų. Kandidatais į prezidentus ir prezidiumo narius negali būti siūlomi revizijos komisijos nariai bei Asociacijos sekretoriato darbuotojai.</a:t>
            </a: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333021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B01CF8D-B6AF-6D51-F7B4-A43784217176}"/>
              </a:ext>
            </a:extLst>
          </p:cNvPr>
          <p:cNvSpPr>
            <a:spLocks noGrp="1"/>
          </p:cNvSpPr>
          <p:nvPr>
            <p:ph type="title"/>
          </p:nvPr>
        </p:nvSpPr>
        <p:spPr/>
        <p:txBody>
          <a:bodyPr/>
          <a:lstStyle/>
          <a:p>
            <a:r>
              <a:rPr lang="lt-LT" dirty="0"/>
              <a:t>73 punkto pakeitimai</a:t>
            </a:r>
          </a:p>
        </p:txBody>
      </p:sp>
      <p:sp>
        <p:nvSpPr>
          <p:cNvPr id="3" name="Turinio vietos rezervavimo ženklas 2">
            <a:extLst>
              <a:ext uri="{FF2B5EF4-FFF2-40B4-BE49-F238E27FC236}">
                <a16:creationId xmlns:a16="http://schemas.microsoft.com/office/drawing/2014/main" id="{509FA8F9-1905-3576-85ED-8D9623760081}"/>
              </a:ext>
            </a:extLst>
          </p:cNvPr>
          <p:cNvSpPr>
            <a:spLocks noGrp="1"/>
          </p:cNvSpPr>
          <p:nvPr>
            <p:ph idx="1"/>
          </p:nvPr>
        </p:nvSpPr>
        <p:spPr>
          <a:xfrm>
            <a:off x="838200" y="1842755"/>
            <a:ext cx="10515600" cy="3998306"/>
          </a:xfrm>
        </p:spPr>
        <p:txBody>
          <a:bodyPr>
            <a:normAutofit fontScale="92500" lnSpcReduction="20000"/>
          </a:bodyPr>
          <a:lstStyle/>
          <a:p>
            <a:pPr marL="742950" lvl="1" indent="-285750" algn="just">
              <a:buFont typeface="+mj-lt"/>
              <a:buAutoNum type="arabicPeriod"/>
            </a:pPr>
            <a:endParaRPr lang="lt-LT"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a:buNone/>
            </a:pPr>
            <a:r>
              <a:rPr lang="lt-LT"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73. Kandidatu į prezidentus, prezidiumo narius ir revizijos komisijos narius taip pat negali būti siūlomas ir renkamas asmuo, jeigu:</a:t>
            </a:r>
          </a:p>
          <a:p>
            <a:pPr marL="457200" lvl="1" indent="0" algn="just">
              <a:buNone/>
            </a:pPr>
            <a:endParaRPr lang="lt-LT"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a:buNone/>
            </a:pP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73.1. </a:t>
            </a:r>
            <a:r>
              <a:rPr lang="lt-LT" sz="1800" strike="sngStrike"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Jis iki regioninio susirinkimo dienos Asociacijos narį atstovauja trumpiau kaip tris mėnesius</a:t>
            </a: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457200" lvl="1" indent="0" algn="just">
              <a:buNone/>
            </a:pPr>
            <a:endPar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a:buNone/>
            </a:pP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73.1. Jo atstovaujamas Asociacijos narys nevykdo keleivių ar krovinių vežimo veiklos ir (ar) neturi licencijos, reikalingos šiai veiklai vykdyti</a:t>
            </a:r>
            <a:r>
              <a:rPr lang="lt-LT"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lvl="1" indent="0" algn="just">
              <a:buNone/>
            </a:pPr>
            <a:endParaRPr lang="lt-LT"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a:buNone/>
            </a:pPr>
            <a:r>
              <a:rPr lang="lt-LT"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73.2. </a:t>
            </a:r>
            <a:r>
              <a:rPr lang="lt-LT" sz="1800" strike="sng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 atstovaujamas Asociacijos narys nevykdo keleivių ar krovinių vežimo veiklos ir (ar) neturi kelių transporto licencijos</a:t>
            </a:r>
            <a:r>
              <a:rPr lang="lt-LT"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57200" lvl="1" indent="0" algn="just">
              <a:buNone/>
            </a:pPr>
            <a:endPar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a:buNone/>
            </a:pP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73.2. Jis ar jo atstovaujamas Asociacijos narys yra skolingas Asociacijai.</a:t>
            </a:r>
            <a:endParaRPr lang="lt-LT" sz="1800" dirty="0">
              <a:solidFill>
                <a:schemeClr val="accent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4230527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5BB6E1A-90B8-D1E6-6EBE-6847F2CDD75E}"/>
              </a:ext>
            </a:extLst>
          </p:cNvPr>
          <p:cNvSpPr>
            <a:spLocks noGrp="1"/>
          </p:cNvSpPr>
          <p:nvPr>
            <p:ph type="title"/>
          </p:nvPr>
        </p:nvSpPr>
        <p:spPr/>
        <p:txBody>
          <a:bodyPr/>
          <a:lstStyle/>
          <a:p>
            <a:r>
              <a:rPr lang="lt-LT" dirty="0"/>
              <a:t>73 punkto pakeitimai</a:t>
            </a:r>
          </a:p>
        </p:txBody>
      </p:sp>
      <p:sp>
        <p:nvSpPr>
          <p:cNvPr id="3" name="Turinio vietos rezervavimo ženklas 2">
            <a:extLst>
              <a:ext uri="{FF2B5EF4-FFF2-40B4-BE49-F238E27FC236}">
                <a16:creationId xmlns:a16="http://schemas.microsoft.com/office/drawing/2014/main" id="{7824EEF2-F7FE-3956-2152-CCC06F84B221}"/>
              </a:ext>
            </a:extLst>
          </p:cNvPr>
          <p:cNvSpPr>
            <a:spLocks noGrp="1"/>
          </p:cNvSpPr>
          <p:nvPr>
            <p:ph idx="1"/>
          </p:nvPr>
        </p:nvSpPr>
        <p:spPr/>
        <p:txBody>
          <a:bodyPr/>
          <a:lstStyle/>
          <a:p>
            <a:pPr algn="just"/>
            <a:r>
              <a:rPr lang="lt-LT" sz="1800" dirty="0">
                <a:latin typeface="Times New Roman" panose="02020603050405020304" pitchFamily="18" charset="0"/>
                <a:cs typeface="Times New Roman" panose="02020603050405020304" pitchFamily="18" charset="0"/>
              </a:rPr>
              <a:t>73.3. </a:t>
            </a:r>
            <a:r>
              <a:rPr lang="lt-LT" sz="1800" strike="sngStrike" dirty="0">
                <a:latin typeface="Times New Roman" panose="02020603050405020304" pitchFamily="18" charset="0"/>
                <a:cs typeface="Times New Roman" panose="02020603050405020304" pitchFamily="18" charset="0"/>
              </a:rPr>
              <a:t>Jis ar jo atstovaujamas narys yra skolingas Asociacijai.</a:t>
            </a:r>
          </a:p>
          <a:p>
            <a:pPr algn="just"/>
            <a:r>
              <a:rPr lang="lt-LT" sz="1800" dirty="0">
                <a:solidFill>
                  <a:schemeClr val="accent2">
                    <a:lumMod val="60000"/>
                    <a:lumOff val="40000"/>
                    <a:alpha val="70000"/>
                  </a:schemeClr>
                </a:solidFill>
                <a:latin typeface="Times New Roman" panose="02020603050405020304" pitchFamily="18" charset="0"/>
                <a:cs typeface="Times New Roman" panose="02020603050405020304" pitchFamily="18" charset="0"/>
              </a:rPr>
              <a:t>73.3. </a:t>
            </a: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Jis ar jo atstovaujamas narys yra nuteistas ir turi galiojantį teistumą už bet kokias tyčines nusikalstamas veikas.</a:t>
            </a:r>
          </a:p>
          <a:p>
            <a:pPr algn="just"/>
            <a:endParaRPr lang="lt-LT" sz="1800" dirty="0">
              <a:solidFill>
                <a:schemeClr val="accent2">
                  <a:lumMod val="60000"/>
                  <a:lumOff val="40000"/>
                </a:schemeClr>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lt-LT" sz="1800" strike="sngStrike" dirty="0">
                <a:solidFill>
                  <a:schemeClr val="bg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73.4. Jis ar jo atstovaujamas narys yra skolingas valstybės biudžetui ar fondams.</a:t>
            </a:r>
          </a:p>
          <a:p>
            <a:pPr algn="just"/>
            <a:r>
              <a:rPr lang="lt-LT" sz="1800" dirty="0">
                <a:solidFill>
                  <a:schemeClr val="accent2">
                    <a:lumMod val="60000"/>
                    <a:lumOff val="40000"/>
                  </a:schemeClr>
                </a:solidFill>
                <a:latin typeface="Times New Roman" panose="02020603050405020304" pitchFamily="18" charset="0"/>
                <a:ea typeface="Calibri" panose="020F0502020204030204" pitchFamily="34" charset="0"/>
                <a:cs typeface="Times New Roman" panose="02020603050405020304" pitchFamily="18" charset="0"/>
              </a:rPr>
              <a:t>73.4. </a:t>
            </a: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Jam ar jo atstovaujamam Asociacijos nariui yra pareikšti įtarimai dėl nusikalstamos veikos padarymo ir jo atžvilgiu yra pradėtas ikiteisminis tyrimas ar baudžiamoji byla.</a:t>
            </a:r>
            <a:endParaRPr lang="lt-LT" sz="1800" dirty="0">
              <a:solidFill>
                <a:schemeClr val="accent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629992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F097B9B-EF28-A617-6516-56C23A345FD3}"/>
              </a:ext>
            </a:extLst>
          </p:cNvPr>
          <p:cNvSpPr>
            <a:spLocks noGrp="1"/>
          </p:cNvSpPr>
          <p:nvPr>
            <p:ph type="title"/>
          </p:nvPr>
        </p:nvSpPr>
        <p:spPr/>
        <p:txBody>
          <a:bodyPr/>
          <a:lstStyle/>
          <a:p>
            <a:r>
              <a:rPr lang="lt-LT" dirty="0"/>
              <a:t>73 punkto pakeitimai</a:t>
            </a:r>
          </a:p>
        </p:txBody>
      </p:sp>
      <p:sp>
        <p:nvSpPr>
          <p:cNvPr id="3" name="Turinio vietos rezervavimo ženklas 2">
            <a:extLst>
              <a:ext uri="{FF2B5EF4-FFF2-40B4-BE49-F238E27FC236}">
                <a16:creationId xmlns:a16="http://schemas.microsoft.com/office/drawing/2014/main" id="{7A1EE811-544D-D509-D559-31388F32C030}"/>
              </a:ext>
            </a:extLst>
          </p:cNvPr>
          <p:cNvSpPr>
            <a:spLocks noGrp="1"/>
          </p:cNvSpPr>
          <p:nvPr>
            <p:ph idx="1"/>
          </p:nvPr>
        </p:nvSpPr>
        <p:spPr/>
        <p:txBody>
          <a:bodyPr/>
          <a:lstStyle/>
          <a:p>
            <a:r>
              <a:rPr lang="lt-LT" dirty="0">
                <a:solidFill>
                  <a:schemeClr val="accent2">
                    <a:lumMod val="60000"/>
                    <a:lumOff val="40000"/>
                  </a:schemeClr>
                </a:solidFill>
              </a:rPr>
              <a:t>73. 5. </a:t>
            </a: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Jis ar jo atstovaujamas Asociacijos narys įsiteisėjusiu teismo sprendimu yra pripažintas kaltu dėl juridinio asmens tyčinio bankroto.</a:t>
            </a:r>
            <a:endParaRPr lang="lt-LT" sz="1800" dirty="0">
              <a:solidFill>
                <a:schemeClr val="accent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solidFill>
                <a:schemeClr val="accent2">
                  <a:lumMod val="60000"/>
                  <a:lumOff val="40000"/>
                </a:schemeClr>
              </a:solidFill>
            </a:endParaRPr>
          </a:p>
          <a:p>
            <a:r>
              <a:rPr lang="lt-LT" dirty="0">
                <a:solidFill>
                  <a:schemeClr val="accent2">
                    <a:lumMod val="60000"/>
                    <a:lumOff val="40000"/>
                  </a:schemeClr>
                </a:solidFill>
              </a:rPr>
              <a:t>73.6. </a:t>
            </a:r>
            <a:r>
              <a:rPr lang="lt-LT" sz="18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Jis piktnaudžiauja narkotinėmis, toksinėmis, psichotropinėmis medžiagomis, alkoholiu arba yra priklausomas nuo lošimų.</a:t>
            </a:r>
            <a:endParaRPr lang="lt-LT" sz="1800" dirty="0">
              <a:solidFill>
                <a:schemeClr val="accent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86128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ame 13">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C3E06833-B59C-442F-9A6A-F8F55936D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554"/>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ame 17">
            <a:extLst>
              <a:ext uri="{FF2B5EF4-FFF2-40B4-BE49-F238E27FC236}">
                <a16:creationId xmlns:a16="http://schemas.microsoft.com/office/drawing/2014/main" id="{FA2016CF-2F24-4AE4-8A87-D9B6A3DE3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0CD49B65-62C7-6C5E-DF25-5D3604ABBD60}"/>
              </a:ext>
            </a:extLst>
          </p:cNvPr>
          <p:cNvSpPr>
            <a:spLocks noGrp="1"/>
          </p:cNvSpPr>
          <p:nvPr>
            <p:ph type="title"/>
          </p:nvPr>
        </p:nvSpPr>
        <p:spPr>
          <a:xfrm>
            <a:off x="838200" y="880844"/>
            <a:ext cx="4287253" cy="2629119"/>
          </a:xfrm>
        </p:spPr>
        <p:txBody>
          <a:bodyPr vert="horz" lIns="91440" tIns="45720" rIns="91440" bIns="45720" rtlCol="0" anchor="b">
            <a:normAutofit/>
          </a:bodyPr>
          <a:lstStyle/>
          <a:p>
            <a:r>
              <a:rPr lang="en-US" sz="5400">
                <a:gradFill flip="none" rotWithShape="1">
                  <a:gsLst>
                    <a:gs pos="0">
                      <a:schemeClr val="accent5">
                        <a:alpha val="70000"/>
                      </a:schemeClr>
                    </a:gs>
                    <a:gs pos="100000">
                      <a:schemeClr val="accent1">
                        <a:alpha val="70000"/>
                      </a:schemeClr>
                    </a:gs>
                  </a:gsLst>
                  <a:lin ang="0" scaled="1"/>
                  <a:tileRect/>
                </a:gradFill>
              </a:rPr>
              <a:t>      						 Klausimai?</a:t>
            </a:r>
          </a:p>
        </p:txBody>
      </p:sp>
      <p:pic>
        <p:nvPicPr>
          <p:cNvPr id="9" name="Turinio vietos rezervavimo ženklas 8">
            <a:extLst>
              <a:ext uri="{FF2B5EF4-FFF2-40B4-BE49-F238E27FC236}">
                <a16:creationId xmlns:a16="http://schemas.microsoft.com/office/drawing/2014/main" id="{494101F0-7E31-0861-603B-13F6A47E9E77}"/>
              </a:ext>
            </a:extLst>
          </p:cNvPr>
          <p:cNvPicPr>
            <a:picLocks noGrp="1" noChangeAspect="1"/>
          </p:cNvPicPr>
          <p:nvPr>
            <p:ph idx="1"/>
          </p:nvPr>
        </p:nvPicPr>
        <p:blipFill>
          <a:blip r:embed="rId2">
            <a:alphaModFix amt="90000"/>
          </a:blip>
          <a:stretch>
            <a:fillRect/>
          </a:stretch>
        </p:blipFill>
        <p:spPr>
          <a:xfrm>
            <a:off x="7758908" y="880844"/>
            <a:ext cx="3594892" cy="5117284"/>
          </a:xfrm>
          <a:prstGeom prst="rect">
            <a:avLst/>
          </a:prstGeom>
        </p:spPr>
      </p:pic>
    </p:spTree>
    <p:extLst>
      <p:ext uri="{BB962C8B-B14F-4D97-AF65-F5344CB8AC3E}">
        <p14:creationId xmlns:p14="http://schemas.microsoft.com/office/powerpoint/2010/main" val="944824891"/>
      </p:ext>
    </p:extLst>
  </p:cSld>
  <p:clrMapOvr>
    <a:masterClrMapping/>
  </p:clrMapOvr>
</p:sld>
</file>

<file path=ppt/theme/theme1.xml><?xml version="1.0" encoding="utf-8"?>
<a:theme xmlns:a="http://schemas.openxmlformats.org/drawingml/2006/main" name="LuminousVTI">
  <a:themeElements>
    <a:clrScheme name="AnalogousFromRegularSeed_2SEEDS">
      <a:dk1>
        <a:srgbClr val="000000"/>
      </a:dk1>
      <a:lt1>
        <a:srgbClr val="FFFFFF"/>
      </a:lt1>
      <a:dk2>
        <a:srgbClr val="23323E"/>
      </a:dk2>
      <a:lt2>
        <a:srgbClr val="E8E3E2"/>
      </a:lt2>
      <a:accent1>
        <a:srgbClr val="3B94B1"/>
      </a:accent1>
      <a:accent2>
        <a:srgbClr val="46B4A1"/>
      </a:accent2>
      <a:accent3>
        <a:srgbClr val="4D74C3"/>
      </a:accent3>
      <a:accent4>
        <a:srgbClr val="B13B58"/>
      </a:accent4>
      <a:accent5>
        <a:srgbClr val="C3604D"/>
      </a:accent5>
      <a:accent6>
        <a:srgbClr val="B1803B"/>
      </a:accent6>
      <a:hlink>
        <a:srgbClr val="BF5F3F"/>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docProps/app.xml><?xml version="1.0" encoding="utf-8"?>
<Properties xmlns="http://schemas.openxmlformats.org/officeDocument/2006/extended-properties" xmlns:vt="http://schemas.openxmlformats.org/officeDocument/2006/docPropsVTypes">
  <TotalTime>187</TotalTime>
  <Words>1002</Words>
  <Application>Microsoft Office PowerPoint</Application>
  <PresentationFormat>Plačiaekranė</PresentationFormat>
  <Paragraphs>46</Paragraphs>
  <Slides>11</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11</vt:i4>
      </vt:variant>
    </vt:vector>
  </HeadingPairs>
  <TitlesOfParts>
    <vt:vector size="18" baseType="lpstr">
      <vt:lpstr>Arial</vt:lpstr>
      <vt:lpstr>Avenir Next LT Pro</vt:lpstr>
      <vt:lpstr>Calibri</vt:lpstr>
      <vt:lpstr>Sabon Next LT</vt:lpstr>
      <vt:lpstr>Times New Roman</vt:lpstr>
      <vt:lpstr>Wingdings</vt:lpstr>
      <vt:lpstr>LuminousVTI</vt:lpstr>
      <vt:lpstr>Regioninių susirinkimų šaukimo ir darbo tvarkos pakeitimai</vt:lpstr>
      <vt:lpstr>15 punkto pakeitimas</vt:lpstr>
      <vt:lpstr>36 punkto pakeitimas</vt:lpstr>
      <vt:lpstr>VII skyriaus patvirtinimas, 51 punkto pakeitimas</vt:lpstr>
      <vt:lpstr>60 punkto pakeitimas</vt:lpstr>
      <vt:lpstr>70 (buvusio 71) punkto pakeitimas</vt:lpstr>
      <vt:lpstr>71 punkto pakeitimas</vt:lpstr>
      <vt:lpstr>73 punkto pakeitimai</vt:lpstr>
      <vt:lpstr>73 punkto pakeitimai</vt:lpstr>
      <vt:lpstr>73 punkto pakeitimai</vt:lpstr>
      <vt:lpstr>             Klausimai?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Regioninių susirinkimų šaukimo ir darbo tvarkos pakeitimai</dc:title>
  <dc:creator>Evelina Polujanskaitė</dc:creator>
  <cp:lastModifiedBy>Evelina Polujanskaitė</cp:lastModifiedBy>
  <cp:revision>1</cp:revision>
  <dcterms:created xsi:type="dcterms:W3CDTF">2022-08-04T08:17:13Z</dcterms:created>
  <dcterms:modified xsi:type="dcterms:W3CDTF">2023-05-22T07:35:52Z</dcterms:modified>
</cp:coreProperties>
</file>